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sldIdLst>
    <p:sldId id="287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sha Larkin" initials="NL" lastIdx="1" clrIdx="0">
    <p:extLst>
      <p:ext uri="{19B8F6BF-5375-455C-9EA6-DF929625EA0E}">
        <p15:presenceInfo xmlns:p15="http://schemas.microsoft.com/office/powerpoint/2012/main" userId="S::Natasha.larkin@pplconsulting.co.uk::b93eeb72-c82d-4d35-84ce-0e5939efbf3e" providerId="AD"/>
      </p:ext>
    </p:extLst>
  </p:cmAuthor>
  <p:cmAuthor id="2" name="Natasha Larkin" initials="NL [2]" lastIdx="1" clrIdx="1">
    <p:extLst>
      <p:ext uri="{19B8F6BF-5375-455C-9EA6-DF929625EA0E}">
        <p15:presenceInfo xmlns:p15="http://schemas.microsoft.com/office/powerpoint/2012/main" userId="Natasha Lark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7E8"/>
    <a:srgbClr val="41B6E6"/>
    <a:srgbClr val="F5FAEA"/>
    <a:srgbClr val="A8D33B"/>
    <a:srgbClr val="A5D03A"/>
    <a:srgbClr val="74C311"/>
    <a:srgbClr val="131313"/>
    <a:srgbClr val="160702"/>
    <a:srgbClr val="00365C"/>
    <a:srgbClr val="689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AD4517-1B1A-4154-BE02-C7F833C55C02}" v="19" dt="2020-02-26T15:53:23.2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7" autoAdjust="0"/>
    <p:restoredTop sz="95226" autoAdjust="0"/>
  </p:normalViewPr>
  <p:slideViewPr>
    <p:cSldViewPr snapToGrid="0" snapToObjects="1">
      <p:cViewPr varScale="1">
        <p:scale>
          <a:sx n="46" d="100"/>
          <a:sy n="46" d="100"/>
        </p:scale>
        <p:origin x="19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327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09A39-ED7C-459A-93E9-92B12439AC2D}" type="datetimeFigureOut">
              <a:rPr lang="en-GB" smtClean="0"/>
              <a:t>10/12/2020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96C1F-798C-450E-BEF6-5DF9F7A1F6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97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FC303-49C8-4CDE-A7EB-D0A8CBA68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>
            <a:normAutofit/>
          </a:bodyPr>
          <a:lstStyle>
            <a:lvl1pPr>
              <a:defRPr lang="en-US" sz="4800" kern="1400" spc="-50" dirty="0" smtClean="0">
                <a:solidFill>
                  <a:srgbClr val="41B6E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293BB-CA5C-44CF-968B-E9C635254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785810"/>
            <a:ext cx="5915025" cy="201052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8383A0-E371-4710-A650-3B680F7664E3}"/>
              </a:ext>
            </a:extLst>
          </p:cNvPr>
          <p:cNvCxnSpPr/>
          <p:nvPr userDrawn="1"/>
        </p:nvCxnSpPr>
        <p:spPr>
          <a:xfrm>
            <a:off x="711200" y="6677526"/>
            <a:ext cx="1107440" cy="0"/>
          </a:xfrm>
          <a:prstGeom prst="line">
            <a:avLst/>
          </a:prstGeom>
          <a:ln w="12700">
            <a:solidFill>
              <a:srgbClr val="A4CD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D16BF052-25FC-4A06-960F-91FA4F2E4E0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333" y="401002"/>
            <a:ext cx="2299335" cy="5695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C3D9F5C-2506-468F-A316-4E221D9A7C9E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79865"/>
            <a:ext cx="6858000" cy="826135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080B1DB-1F67-48E2-95AC-B006FD22E0F2}"/>
              </a:ext>
            </a:extLst>
          </p:cNvPr>
          <p:cNvGrpSpPr/>
          <p:nvPr userDrawn="1"/>
        </p:nvGrpSpPr>
        <p:grpSpPr>
          <a:xfrm>
            <a:off x="-1929630" y="-590207"/>
            <a:ext cx="5308412" cy="5162208"/>
            <a:chOff x="-2154218" y="-509997"/>
            <a:chExt cx="5308412" cy="516220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B6AC08C-BB60-42B4-8D27-9CA85673C9C7}"/>
                </a:ext>
              </a:extLst>
            </p:cNvPr>
            <p:cNvSpPr/>
            <p:nvPr userDrawn="1"/>
          </p:nvSpPr>
          <p:spPr>
            <a:xfrm>
              <a:off x="-1977226" y="-509997"/>
              <a:ext cx="5131420" cy="5131420"/>
            </a:xfrm>
            <a:prstGeom prst="ellipse">
              <a:avLst/>
            </a:prstGeom>
            <a:solidFill>
              <a:srgbClr val="A4CD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Placeholder 4">
              <a:extLst>
                <a:ext uri="{FF2B5EF4-FFF2-40B4-BE49-F238E27FC236}">
                  <a16:creationId xmlns:a16="http://schemas.microsoft.com/office/drawing/2014/main" id="{BC5E5B82-A398-4FE8-9CD6-AE52B39D5C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rcRect/>
            <a:stretch/>
          </p:blipFill>
          <p:spPr>
            <a:xfrm>
              <a:off x="-2154218" y="-454217"/>
              <a:ext cx="5131419" cy="5106428"/>
            </a:xfrm>
            <a:prstGeom prst="flowChartConnector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027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45FF-475A-48DC-B1A8-2CC572CF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778827"/>
            <a:ext cx="5915025" cy="529274"/>
          </a:xfrm>
        </p:spPr>
        <p:txBody>
          <a:bodyPr>
            <a:normAutofit/>
          </a:bodyPr>
          <a:lstStyle>
            <a:lvl1pPr>
              <a:defRPr lang="en-GB" sz="2000" b="1" kern="0" dirty="0">
                <a:solidFill>
                  <a:srgbClr val="41B6E6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CCF99-7B83-420A-A5C6-A23253253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79133"/>
            <a:ext cx="5915025" cy="7442617"/>
          </a:xfrm>
        </p:spPr>
        <p:txBody>
          <a:bodyPr/>
          <a:lstStyle>
            <a:lvl1pPr marL="0" indent="0">
              <a:spcAft>
                <a:spcPts val="500"/>
              </a:spcAft>
              <a:buNone/>
              <a:defRPr lang="en-US" sz="1600" b="1" kern="1200" dirty="0" smtClean="0">
                <a:solidFill>
                  <a:srgbClr val="40404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1pPr>
            <a:lvl2pPr marL="0" algn="l" defTabSz="457200" rtl="0" eaLnBrk="1" latinLnBrk="0" hangingPunct="1">
              <a:spcAft>
                <a:spcPts val="1000"/>
              </a:spcAft>
              <a:defRPr lang="en-US" sz="1300" b="0" kern="1200" dirty="0" smtClean="0">
                <a:solidFill>
                  <a:srgbClr val="40404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2pPr>
            <a:lvl3pPr marL="720000">
              <a:lnSpc>
                <a:spcPct val="50000"/>
              </a:lnSpc>
              <a:defRPr lang="en-US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99A3E9-E507-4593-B1E0-982D92746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488" y="9187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E364-3624-814B-BDC1-6A7B342120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21DEA05-F421-4E01-BA7A-F171B9D538E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6365"/>
            <a:ext cx="6858000" cy="7340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452D59-88E7-4AC1-BF72-573D2C4AC25F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648" y="306387"/>
            <a:ext cx="1525905" cy="37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5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45FF-475A-48DC-B1A8-2CC572CF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778827"/>
            <a:ext cx="5915025" cy="529274"/>
          </a:xfrm>
        </p:spPr>
        <p:txBody>
          <a:bodyPr>
            <a:normAutofit/>
          </a:bodyPr>
          <a:lstStyle>
            <a:lvl1pPr>
              <a:defRPr lang="en-GB" sz="2000" b="1" kern="0" dirty="0">
                <a:solidFill>
                  <a:srgbClr val="41B6E6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CCF99-7B83-420A-A5C6-A23253253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79133"/>
            <a:ext cx="5915025" cy="7442617"/>
          </a:xfrm>
        </p:spPr>
        <p:txBody>
          <a:bodyPr/>
          <a:lstStyle>
            <a:lvl1pPr marL="0" indent="0">
              <a:spcAft>
                <a:spcPts val="500"/>
              </a:spcAft>
              <a:buNone/>
              <a:defRPr lang="en-US" sz="1600" b="1" kern="1200" dirty="0" smtClean="0">
                <a:solidFill>
                  <a:srgbClr val="40404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1pPr>
            <a:lvl2pPr marL="0" algn="l" defTabSz="457200" rtl="0" eaLnBrk="1" latinLnBrk="0" hangingPunct="1">
              <a:spcAft>
                <a:spcPts val="1000"/>
              </a:spcAft>
              <a:defRPr lang="en-US" sz="1300" b="0" kern="1200" dirty="0" smtClean="0">
                <a:solidFill>
                  <a:srgbClr val="40404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2pPr>
            <a:lvl3pPr marL="720000">
              <a:lnSpc>
                <a:spcPct val="50000"/>
              </a:lnSpc>
              <a:defRPr lang="en-US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99A3E9-E507-4593-B1E0-982D92746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488" y="9187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E364-3624-814B-BDC1-6A7B342120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21DEA05-F421-4E01-BA7A-F171B9D538E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6365"/>
            <a:ext cx="6858000" cy="7340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452D59-88E7-4AC1-BF72-573D2C4AC25F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648" y="306387"/>
            <a:ext cx="1525905" cy="37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3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AE26E8CB-25CF-4272-8E25-86413A7B6C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2101828"/>
            <a:ext cx="5909861" cy="691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6245FF-475A-48DC-B1A8-2CC572CF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778827"/>
            <a:ext cx="5915025" cy="529274"/>
          </a:xfrm>
        </p:spPr>
        <p:txBody>
          <a:bodyPr>
            <a:normAutofit/>
          </a:bodyPr>
          <a:lstStyle>
            <a:lvl1pPr>
              <a:defRPr lang="en-GB" sz="2000" b="1" kern="0" dirty="0">
                <a:solidFill>
                  <a:srgbClr val="41B6E6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99A3E9-E507-4593-B1E0-982D92746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488" y="9187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E364-3624-814B-BDC1-6A7B342120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21DEA05-F421-4E01-BA7A-F171B9D538E5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6365"/>
            <a:ext cx="6858000" cy="7340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452D59-88E7-4AC1-BF72-573D2C4AC25F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648" y="306387"/>
            <a:ext cx="1525905" cy="377825"/>
          </a:xfrm>
          <a:prstGeom prst="rect">
            <a:avLst/>
          </a:prstGeom>
        </p:spPr>
      </p:pic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D7FC950C-47BC-492B-9C36-726F3807A6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3811" y="7613970"/>
            <a:ext cx="1800727" cy="1799980"/>
          </a:xfrm>
          <a:prstGeom prst="flowChartConnector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AD670AB4-D1F9-4013-B750-9ED95A953BE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09589" y="1666123"/>
            <a:ext cx="1207792" cy="1207291"/>
          </a:xfrm>
          <a:prstGeom prst="flowChartConnector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3920EB4-4364-47A2-A3A3-2719C184D5E6}"/>
              </a:ext>
            </a:extLst>
          </p:cNvPr>
          <p:cNvSpPr/>
          <p:nvPr userDrawn="1"/>
        </p:nvSpPr>
        <p:spPr>
          <a:xfrm>
            <a:off x="476663" y="4244116"/>
            <a:ext cx="590528" cy="59146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0565C4-6785-4250-9C5E-22F772520D2F}"/>
              </a:ext>
            </a:extLst>
          </p:cNvPr>
          <p:cNvSpPr/>
          <p:nvPr userDrawn="1"/>
        </p:nvSpPr>
        <p:spPr>
          <a:xfrm>
            <a:off x="5980413" y="3245670"/>
            <a:ext cx="499947" cy="500737"/>
          </a:xfrm>
          <a:prstGeom prst="ellipse">
            <a:avLst/>
          </a:prstGeom>
          <a:solidFill>
            <a:srgbClr val="41B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E64F65E-FD38-4C08-8CCC-8D4EB22DCD03}"/>
              </a:ext>
            </a:extLst>
          </p:cNvPr>
          <p:cNvSpPr/>
          <p:nvPr userDrawn="1"/>
        </p:nvSpPr>
        <p:spPr>
          <a:xfrm>
            <a:off x="419000" y="3746407"/>
            <a:ext cx="212354" cy="212689"/>
          </a:xfrm>
          <a:prstGeom prst="ellipse">
            <a:avLst/>
          </a:prstGeom>
          <a:solidFill>
            <a:srgbClr val="41B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A5B7F80-EA8D-496A-90C3-0BD4BA34284E}"/>
              </a:ext>
            </a:extLst>
          </p:cNvPr>
          <p:cNvSpPr/>
          <p:nvPr userDrawn="1"/>
        </p:nvSpPr>
        <p:spPr>
          <a:xfrm>
            <a:off x="4820471" y="1889139"/>
            <a:ext cx="212354" cy="212689"/>
          </a:xfrm>
          <a:prstGeom prst="ellipse">
            <a:avLst/>
          </a:prstGeom>
          <a:solidFill>
            <a:srgbClr val="41B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4D12C43-0963-4C8A-8CCB-42563E852821}"/>
              </a:ext>
            </a:extLst>
          </p:cNvPr>
          <p:cNvSpPr/>
          <p:nvPr userDrawn="1"/>
        </p:nvSpPr>
        <p:spPr>
          <a:xfrm>
            <a:off x="5309589" y="8081543"/>
            <a:ext cx="401400" cy="4020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251805C-0DBE-412D-804F-09CAE4E07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79133"/>
            <a:ext cx="4348983" cy="591461"/>
          </a:xfrm>
        </p:spPr>
        <p:txBody>
          <a:bodyPr/>
          <a:lstStyle>
            <a:lvl1pPr marL="0" indent="0">
              <a:spcAft>
                <a:spcPts val="500"/>
              </a:spcAft>
              <a:buNone/>
              <a:defRPr lang="en-US" sz="1600" b="1" kern="1200" dirty="0" smtClean="0">
                <a:solidFill>
                  <a:srgbClr val="40404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1pPr>
            <a:lvl2pPr marL="0" algn="l" defTabSz="457200" rtl="0" eaLnBrk="1" latinLnBrk="0" hangingPunct="1">
              <a:spcAft>
                <a:spcPts val="1000"/>
              </a:spcAft>
              <a:defRPr lang="en-US" sz="1300" b="0" kern="1200" dirty="0" smtClean="0">
                <a:solidFill>
                  <a:srgbClr val="40404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2pPr>
            <a:lvl3pPr marL="720000">
              <a:lnSpc>
                <a:spcPct val="50000"/>
              </a:lnSpc>
              <a:defRPr lang="en-US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389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1EA51BB3-E7C1-489C-B3C8-1BF360956136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71488" y="1308101"/>
            <a:ext cx="5915025" cy="761364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6245FF-475A-48DC-B1A8-2CC572CF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778827"/>
            <a:ext cx="5915025" cy="529274"/>
          </a:xfrm>
        </p:spPr>
        <p:txBody>
          <a:bodyPr>
            <a:normAutofit/>
          </a:bodyPr>
          <a:lstStyle>
            <a:lvl1pPr>
              <a:defRPr lang="en-GB" sz="2000" b="1" kern="0" dirty="0">
                <a:solidFill>
                  <a:srgbClr val="41B6E6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99A3E9-E507-4593-B1E0-982D92746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488" y="9187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E364-3624-814B-BDC1-6A7B342120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21DEA05-F421-4E01-BA7A-F171B9D538E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6365"/>
            <a:ext cx="6858000" cy="7340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452D59-88E7-4AC1-BF72-573D2C4AC25F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648" y="306387"/>
            <a:ext cx="1525905" cy="37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93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AED86F6-F23B-43C7-8606-F8A89A0D2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8999" y="-644890"/>
            <a:ext cx="4078705" cy="4077014"/>
          </a:xfrm>
          <a:prstGeom prst="flowChartConnector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6245FF-475A-48DC-B1A8-2CC572CF5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778827"/>
            <a:ext cx="5915025" cy="529274"/>
          </a:xfrm>
        </p:spPr>
        <p:txBody>
          <a:bodyPr>
            <a:normAutofit/>
          </a:bodyPr>
          <a:lstStyle>
            <a:lvl1pPr>
              <a:defRPr lang="en-GB" sz="2000" b="1" kern="0" dirty="0">
                <a:solidFill>
                  <a:srgbClr val="41B6E6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CCF99-7B83-420A-A5C6-A23253253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79133"/>
            <a:ext cx="5915025" cy="7442617"/>
          </a:xfrm>
        </p:spPr>
        <p:txBody>
          <a:bodyPr/>
          <a:lstStyle>
            <a:lvl1pPr marL="0" indent="0">
              <a:spcAft>
                <a:spcPts val="500"/>
              </a:spcAft>
              <a:buNone/>
              <a:defRPr lang="en-US" sz="1600" b="1" kern="1200" dirty="0" smtClean="0">
                <a:solidFill>
                  <a:srgbClr val="40404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1pPr>
            <a:lvl2pPr marL="0" algn="l" defTabSz="457200" rtl="0" eaLnBrk="1" latinLnBrk="0" hangingPunct="1">
              <a:spcAft>
                <a:spcPts val="1000"/>
              </a:spcAft>
              <a:defRPr lang="en-US" sz="1300" b="0" kern="1200" dirty="0" smtClean="0">
                <a:solidFill>
                  <a:srgbClr val="40404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defRPr>
            </a:lvl2pPr>
            <a:lvl3pPr marL="720000">
              <a:lnSpc>
                <a:spcPct val="50000"/>
              </a:lnSpc>
              <a:defRPr lang="en-US" sz="1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99A3E9-E507-4593-B1E0-982D92746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67023" y="9187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E364-3624-814B-BDC1-6A7B342120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21DEA05-F421-4E01-BA7A-F171B9D538E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9016365"/>
            <a:ext cx="6858000" cy="7340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D452D59-88E7-4AC1-BF72-573D2C4AC25F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4" y="9272570"/>
            <a:ext cx="1525905" cy="37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449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02279-B3D2-496A-B7D9-4235F85BF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488" y="9187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E364-3624-814B-BDC1-6A7B342120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55ACD6-BFB4-4FA8-9DD8-1AB5D8E293C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6365"/>
            <a:ext cx="6858000" cy="7340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82138-6A25-46A4-88A1-C71B2C7BDF4F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648" y="306387"/>
            <a:ext cx="1525905" cy="37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2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259297A-EA42-426F-93F9-305DCF7CB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5400000">
            <a:off x="-38896" y="8284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E364-3624-814B-BDC1-6A7B3421206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AC17D2-8A48-4301-A475-51B37940DD4E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107975" y="4326414"/>
            <a:ext cx="9906000" cy="125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21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F60AF5-C2E7-43BD-BA00-E8545586C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8AC5E-E0F2-4EA1-893D-815F236BB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B24FE29-2614-4A16-9758-D31E63A6D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1488" y="9187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E364-3624-814B-BDC1-6A7B342120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77" r:id="rId3"/>
    <p:sldLayoutId id="2147483676" r:id="rId4"/>
    <p:sldLayoutId id="2147483674" r:id="rId5"/>
    <p:sldLayoutId id="2147483675" r:id="rId6"/>
    <p:sldLayoutId id="2147483669" r:id="rId7"/>
    <p:sldLayoutId id="2147483673" r:id="rId8"/>
    <p:sldLayoutId id="214748367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9A590BA-2C46-4A04-8B67-811912334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95387"/>
              </p:ext>
            </p:extLst>
          </p:nvPr>
        </p:nvGraphicFramePr>
        <p:xfrm>
          <a:off x="0" y="13446"/>
          <a:ext cx="6858000" cy="9892554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96167309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649124524"/>
                    </a:ext>
                  </a:extLst>
                </a:gridCol>
              </a:tblGrid>
              <a:tr h="329751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Respect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Reciprocity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164801"/>
                  </a:ext>
                </a:extLst>
              </a:tr>
              <a:tr h="329751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Mutuality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Non-directive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324579"/>
                  </a:ext>
                </a:extLst>
              </a:tr>
              <a:tr h="3297518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/>
                        <a:t>Strengths-based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3321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93306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455F51"/>
      </a:dk2>
      <a:lt2>
        <a:srgbClr val="FFFFFF"/>
      </a:lt2>
      <a:accent1>
        <a:srgbClr val="A8D33B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699475FEC78048A7E857896C95A697" ma:contentTypeVersion="4" ma:contentTypeDescription="Create a new document." ma:contentTypeScope="" ma:versionID="a1d72f311debe1981b1f9554b72f0c37">
  <xsd:schema xmlns:xsd="http://www.w3.org/2001/XMLSchema" xmlns:xs="http://www.w3.org/2001/XMLSchema" xmlns:p="http://schemas.microsoft.com/office/2006/metadata/properties" xmlns:ns2="7fc9e936-b4b3-4695-be40-5d27ac8f10b7" targetNamespace="http://schemas.microsoft.com/office/2006/metadata/properties" ma:root="true" ma:fieldsID="701a17059d75608a013721d8bb9d5ebe" ns2:_="">
    <xsd:import namespace="7fc9e936-b4b3-4695-be40-5d27ac8f10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c9e936-b4b3-4695-be40-5d27ac8f10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4F5DF1-43C5-4BD8-BCD2-2904D4AA62B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6d5dbf8-e469-437e-8e82-e6148fcede3d"/>
    <ds:schemaRef ds:uri="23c4ded0-77c3-459a-bb69-8f6a8d7895f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38A6A24-8A4F-4D14-A238-92D534BDFBD5}"/>
</file>

<file path=customXml/itemProps3.xml><?xml version="1.0" encoding="utf-8"?>
<ds:datastoreItem xmlns:ds="http://schemas.openxmlformats.org/officeDocument/2006/customXml" ds:itemID="{36B6DB39-6FA2-4EB7-A748-0C6DF589D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as a Peer</dc:title>
  <dc:creator>Victoria Stanway</dc:creator>
  <cp:lastModifiedBy>Sam Wall</cp:lastModifiedBy>
  <cp:revision>2</cp:revision>
  <dcterms:created xsi:type="dcterms:W3CDTF">2020-02-21T17:02:34Z</dcterms:created>
  <dcterms:modified xsi:type="dcterms:W3CDTF">2020-12-10T16:52:53Z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0x010100C4699475FEC78048A7E857896C95A697</vt:lpwstr>
  </property>
</Properties>
</file>