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3" r:id="rId4"/>
  </p:sldMasterIdLst>
  <p:notesMasterIdLst>
    <p:notesMasterId r:id="rId8"/>
  </p:notesMasterIdLst>
  <p:handoutMasterIdLst>
    <p:handoutMasterId r:id="rId9"/>
  </p:handoutMasterIdLst>
  <p:sldIdLst>
    <p:sldId id="1923" r:id="rId5"/>
    <p:sldId id="1946" r:id="rId6"/>
    <p:sldId id="214570729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A98052D-1840-26B1-49FF-D73134B71194}" name="Katherine Angus" initials="KA" userId="S::katherine.angus_uclpartners.com#ext#@nhsengland.onmicrosoft.com::021a2b4c-2041-4c19-9d30-1e900ed8da2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rah Wilkinson" initials="SW" lastIdx="1" clrIdx="0">
    <p:extLst>
      <p:ext uri="{19B8F6BF-5375-455C-9EA6-DF929625EA0E}">
        <p15:presenceInfo xmlns:p15="http://schemas.microsoft.com/office/powerpoint/2012/main" userId="1186059c3be801a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E1E4"/>
    <a:srgbClr val="425563"/>
    <a:srgbClr val="F6F8F8"/>
    <a:srgbClr val="80D2CC"/>
    <a:srgbClr val="99DBD6"/>
    <a:srgbClr val="99DDEB"/>
    <a:srgbClr val="80D4E7"/>
    <a:srgbClr val="005EB8"/>
    <a:srgbClr val="E8EDEE"/>
    <a:srgbClr val="0030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B22B0C-7983-D390-D51C-A78A6F14326F}" v="6" dt="2025-01-15T13:11:32.926"/>
    <p1510:client id="{29D16623-2A82-1A82-8376-78295190EC94}" v="2" dt="2025-01-15T14:59:29.2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a Rees" userId="S::claudia.rees@uclpartners.com::b3c79329-9b90-4ff8-9d87-90e1235887cf" providerId="AD" clId="Web-{F6B2C3A3-E6E1-43C7-4E5B-588E415CBEDC}"/>
    <pc:docChg chg="delSld modSld">
      <pc:chgData name="Claudia Rees" userId="S::claudia.rees@uclpartners.com::b3c79329-9b90-4ff8-9d87-90e1235887cf" providerId="AD" clId="Web-{F6B2C3A3-E6E1-43C7-4E5B-588E415CBEDC}" dt="2024-11-08T12:36:39.152" v="128"/>
      <pc:docMkLst>
        <pc:docMk/>
      </pc:docMkLst>
      <pc:sldChg chg="modSp">
        <pc:chgData name="Claudia Rees" userId="S::claudia.rees@uclpartners.com::b3c79329-9b90-4ff8-9d87-90e1235887cf" providerId="AD" clId="Web-{F6B2C3A3-E6E1-43C7-4E5B-588E415CBEDC}" dt="2024-11-08T12:28:17.434" v="35" actId="1076"/>
        <pc:sldMkLst>
          <pc:docMk/>
          <pc:sldMk cId="3830231407" sldId="1923"/>
        </pc:sldMkLst>
        <pc:spChg chg="mod">
          <ac:chgData name="Claudia Rees" userId="S::claudia.rees@uclpartners.com::b3c79329-9b90-4ff8-9d87-90e1235887cf" providerId="AD" clId="Web-{F6B2C3A3-E6E1-43C7-4E5B-588E415CBEDC}" dt="2024-11-08T12:28:17.434" v="35" actId="1076"/>
          <ac:spMkLst>
            <pc:docMk/>
            <pc:sldMk cId="3830231407" sldId="1923"/>
            <ac:spMk id="2" creationId="{623499A9-ADAE-F54A-B49E-F294E7BCE9E8}"/>
          </ac:spMkLst>
        </pc:spChg>
      </pc:sldChg>
      <pc:sldChg chg="modSp">
        <pc:chgData name="Claudia Rees" userId="S::claudia.rees@uclpartners.com::b3c79329-9b90-4ff8-9d87-90e1235887cf" providerId="AD" clId="Web-{F6B2C3A3-E6E1-43C7-4E5B-588E415CBEDC}" dt="2024-11-08T12:28:49.247" v="87" actId="20577"/>
        <pc:sldMkLst>
          <pc:docMk/>
          <pc:sldMk cId="3418343003" sldId="1946"/>
        </pc:sldMkLst>
        <pc:spChg chg="mod">
          <ac:chgData name="Claudia Rees" userId="S::claudia.rees@uclpartners.com::b3c79329-9b90-4ff8-9d87-90e1235887cf" providerId="AD" clId="Web-{F6B2C3A3-E6E1-43C7-4E5B-588E415CBEDC}" dt="2024-11-08T12:28:49.247" v="87" actId="20577"/>
          <ac:spMkLst>
            <pc:docMk/>
            <pc:sldMk cId="3418343003" sldId="1946"/>
            <ac:spMk id="5" creationId="{C594638D-C17F-D749-9360-E2332845D248}"/>
          </ac:spMkLst>
        </pc:spChg>
      </pc:sldChg>
      <pc:sldChg chg="addSp delSp modSp">
        <pc:chgData name="Claudia Rees" userId="S::claudia.rees@uclpartners.com::b3c79329-9b90-4ff8-9d87-90e1235887cf" providerId="AD" clId="Web-{F6B2C3A3-E6E1-43C7-4E5B-588E415CBEDC}" dt="2024-11-08T12:36:39.152" v="128"/>
        <pc:sldMkLst>
          <pc:docMk/>
          <pc:sldMk cId="3053794067" sldId="2145707297"/>
        </pc:sldMkLst>
        <pc:spChg chg="add del mod">
          <ac:chgData name="Claudia Rees" userId="S::claudia.rees@uclpartners.com::b3c79329-9b90-4ff8-9d87-90e1235887cf" providerId="AD" clId="Web-{F6B2C3A3-E6E1-43C7-4E5B-588E415CBEDC}" dt="2024-11-08T12:29:41.921" v="97"/>
          <ac:spMkLst>
            <pc:docMk/>
            <pc:sldMk cId="3053794067" sldId="2145707297"/>
            <ac:spMk id="3" creationId="{D7B9C91C-5BC2-99B9-EB44-FA66F312A647}"/>
          </ac:spMkLst>
        </pc:spChg>
        <pc:spChg chg="del">
          <ac:chgData name="Claudia Rees" userId="S::claudia.rees@uclpartners.com::b3c79329-9b90-4ff8-9d87-90e1235887cf" providerId="AD" clId="Web-{F6B2C3A3-E6E1-43C7-4E5B-588E415CBEDC}" dt="2024-11-08T12:28:51.638" v="88"/>
          <ac:spMkLst>
            <pc:docMk/>
            <pc:sldMk cId="3053794067" sldId="2145707297"/>
            <ac:spMk id="5" creationId="{C594638D-C17F-D749-9360-E2332845D248}"/>
          </ac:spMkLst>
        </pc:spChg>
        <pc:spChg chg="add del mod">
          <ac:chgData name="Claudia Rees" userId="S::claudia.rees@uclpartners.com::b3c79329-9b90-4ff8-9d87-90e1235887cf" providerId="AD" clId="Web-{F6B2C3A3-E6E1-43C7-4E5B-588E415CBEDC}" dt="2024-11-08T12:36:39.152" v="128"/>
          <ac:spMkLst>
            <pc:docMk/>
            <pc:sldMk cId="3053794067" sldId="2145707297"/>
            <ac:spMk id="1106" creationId="{F5999159-9CD8-792A-E883-676CC1A61463}"/>
          </ac:spMkLst>
        </pc:spChg>
        <pc:graphicFrameChg chg="add del mod ord modGraphic">
          <ac:chgData name="Claudia Rees" userId="S::claudia.rees@uclpartners.com::b3c79329-9b90-4ff8-9d87-90e1235887cf" providerId="AD" clId="Web-{F6B2C3A3-E6E1-43C7-4E5B-588E415CBEDC}" dt="2024-11-08T12:36:39.152" v="128"/>
          <ac:graphicFrameMkLst>
            <pc:docMk/>
            <pc:sldMk cId="3053794067" sldId="2145707297"/>
            <ac:graphicFrameMk id="4" creationId="{85196D79-B13C-7350-B3F5-3354FCC805D9}"/>
          </ac:graphicFrameMkLst>
        </pc:graphicFrameChg>
      </pc:sldChg>
      <pc:sldChg chg="del">
        <pc:chgData name="Claudia Rees" userId="S::claudia.rees@uclpartners.com::b3c79329-9b90-4ff8-9d87-90e1235887cf" providerId="AD" clId="Web-{F6B2C3A3-E6E1-43C7-4E5B-588E415CBEDC}" dt="2024-11-08T12:28:57.404" v="91"/>
        <pc:sldMkLst>
          <pc:docMk/>
          <pc:sldMk cId="654708176" sldId="2145707300"/>
        </pc:sldMkLst>
      </pc:sldChg>
      <pc:sldChg chg="del">
        <pc:chgData name="Claudia Rees" userId="S::claudia.rees@uclpartners.com::b3c79329-9b90-4ff8-9d87-90e1235887cf" providerId="AD" clId="Web-{F6B2C3A3-E6E1-43C7-4E5B-588E415CBEDC}" dt="2024-11-08T12:28:54.279" v="89"/>
        <pc:sldMkLst>
          <pc:docMk/>
          <pc:sldMk cId="4073790638" sldId="2145707305"/>
        </pc:sldMkLst>
      </pc:sldChg>
      <pc:sldChg chg="del">
        <pc:chgData name="Claudia Rees" userId="S::claudia.rees@uclpartners.com::b3c79329-9b90-4ff8-9d87-90e1235887cf" providerId="AD" clId="Web-{F6B2C3A3-E6E1-43C7-4E5B-588E415CBEDC}" dt="2024-11-08T12:28:56.373" v="90"/>
        <pc:sldMkLst>
          <pc:docMk/>
          <pc:sldMk cId="2046763787" sldId="2145707306"/>
        </pc:sldMkLst>
      </pc:sldChg>
      <pc:sldChg chg="del">
        <pc:chgData name="Claudia Rees" userId="S::claudia.rees@uclpartners.com::b3c79329-9b90-4ff8-9d87-90e1235887cf" providerId="AD" clId="Web-{F6B2C3A3-E6E1-43C7-4E5B-588E415CBEDC}" dt="2024-11-08T12:28:58.154" v="92"/>
        <pc:sldMkLst>
          <pc:docMk/>
          <pc:sldMk cId="393510735" sldId="2145707307"/>
        </pc:sldMkLst>
      </pc:sldChg>
      <pc:sldChg chg="del">
        <pc:chgData name="Claudia Rees" userId="S::claudia.rees@uclpartners.com::b3c79329-9b90-4ff8-9d87-90e1235887cf" providerId="AD" clId="Web-{F6B2C3A3-E6E1-43C7-4E5B-588E415CBEDC}" dt="2024-11-08T12:28:58.857" v="93"/>
        <pc:sldMkLst>
          <pc:docMk/>
          <pc:sldMk cId="3451328964" sldId="2145707308"/>
        </pc:sldMkLst>
      </pc:sldChg>
      <pc:sldChg chg="del">
        <pc:chgData name="Claudia Rees" userId="S::claudia.rees@uclpartners.com::b3c79329-9b90-4ff8-9d87-90e1235887cf" providerId="AD" clId="Web-{F6B2C3A3-E6E1-43C7-4E5B-588E415CBEDC}" dt="2024-11-08T12:28:59.373" v="94"/>
        <pc:sldMkLst>
          <pc:docMk/>
          <pc:sldMk cId="1066451168" sldId="2145707309"/>
        </pc:sldMkLst>
      </pc:sldChg>
      <pc:sldChg chg="del">
        <pc:chgData name="Claudia Rees" userId="S::claudia.rees@uclpartners.com::b3c79329-9b90-4ff8-9d87-90e1235887cf" providerId="AD" clId="Web-{F6B2C3A3-E6E1-43C7-4E5B-588E415CBEDC}" dt="2024-11-08T12:28:59.998" v="95"/>
        <pc:sldMkLst>
          <pc:docMk/>
          <pc:sldMk cId="3364407292" sldId="2145707310"/>
        </pc:sldMkLst>
      </pc:sldChg>
      <pc:sldChg chg="del">
        <pc:chgData name="Claudia Rees" userId="S::claudia.rees@uclpartners.com::b3c79329-9b90-4ff8-9d87-90e1235887cf" providerId="AD" clId="Web-{F6B2C3A3-E6E1-43C7-4E5B-588E415CBEDC}" dt="2024-11-08T12:29:00.842" v="96"/>
        <pc:sldMkLst>
          <pc:docMk/>
          <pc:sldMk cId="3187114211" sldId="2145707311"/>
        </pc:sldMkLst>
      </pc:sldChg>
    </pc:docChg>
  </pc:docChgLst>
  <pc:docChgLst>
    <pc:chgData name="Katherine Angus" userId="S::katherine.angus@uclpartners.com::9bf4d850-7705-429b-ba84-5e6a15497aa4" providerId="AD" clId="Web-{1FB22B0C-7983-D390-D51C-A78A6F14326F}"/>
    <pc:docChg chg="modSld">
      <pc:chgData name="Katherine Angus" userId="S::katherine.angus@uclpartners.com::9bf4d850-7705-429b-ba84-5e6a15497aa4" providerId="AD" clId="Web-{1FB22B0C-7983-D390-D51C-A78A6F14326F}" dt="2025-01-15T13:11:27.488" v="3" actId="20577"/>
      <pc:docMkLst>
        <pc:docMk/>
      </pc:docMkLst>
      <pc:sldChg chg="modSp">
        <pc:chgData name="Katherine Angus" userId="S::katherine.angus@uclpartners.com::9bf4d850-7705-429b-ba84-5e6a15497aa4" providerId="AD" clId="Web-{1FB22B0C-7983-D390-D51C-A78A6F14326F}" dt="2025-01-15T13:11:27.488" v="3" actId="20577"/>
        <pc:sldMkLst>
          <pc:docMk/>
          <pc:sldMk cId="3830231407" sldId="1923"/>
        </pc:sldMkLst>
        <pc:spChg chg="mod">
          <ac:chgData name="Katherine Angus" userId="S::katherine.angus@uclpartners.com::9bf4d850-7705-429b-ba84-5e6a15497aa4" providerId="AD" clId="Web-{1FB22B0C-7983-D390-D51C-A78A6F14326F}" dt="2025-01-15T13:11:27.488" v="3" actId="20577"/>
          <ac:spMkLst>
            <pc:docMk/>
            <pc:sldMk cId="3830231407" sldId="1923"/>
            <ac:spMk id="2" creationId="{623499A9-ADAE-F54A-B49E-F294E7BCE9E8}"/>
          </ac:spMkLst>
        </pc:spChg>
      </pc:sldChg>
      <pc:sldChg chg="modSp">
        <pc:chgData name="Katherine Angus" userId="S::katherine.angus@uclpartners.com::9bf4d850-7705-429b-ba84-5e6a15497aa4" providerId="AD" clId="Web-{1FB22B0C-7983-D390-D51C-A78A6F14326F}" dt="2025-01-15T13:11:21.582" v="2" actId="20577"/>
        <pc:sldMkLst>
          <pc:docMk/>
          <pc:sldMk cId="3418343003" sldId="1946"/>
        </pc:sldMkLst>
        <pc:spChg chg="mod">
          <ac:chgData name="Katherine Angus" userId="S::katherine.angus@uclpartners.com::9bf4d850-7705-429b-ba84-5e6a15497aa4" providerId="AD" clId="Web-{1FB22B0C-7983-D390-D51C-A78A6F14326F}" dt="2025-01-15T13:11:21.582" v="2" actId="20577"/>
          <ac:spMkLst>
            <pc:docMk/>
            <pc:sldMk cId="3418343003" sldId="1946"/>
            <ac:spMk id="5" creationId="{C594638D-C17F-D749-9360-E2332845D248}"/>
          </ac:spMkLst>
        </pc:spChg>
      </pc:sldChg>
    </pc:docChg>
  </pc:docChgLst>
  <pc:docChgLst>
    <pc:chgData name="Claudia Rees" userId="b3c79329-9b90-4ff8-9d87-90e1235887cf" providerId="ADAL" clId="{CDCEC6FC-BD79-43DE-9B2B-45BAA0AED7D8}"/>
    <pc:docChg chg="custSel modSld">
      <pc:chgData name="Claudia Rees" userId="b3c79329-9b90-4ff8-9d87-90e1235887cf" providerId="ADAL" clId="{CDCEC6FC-BD79-43DE-9B2B-45BAA0AED7D8}" dt="2024-11-08T12:59:48.551" v="562" actId="20577"/>
      <pc:docMkLst>
        <pc:docMk/>
      </pc:docMkLst>
      <pc:sldChg chg="modSp mod">
        <pc:chgData name="Claudia Rees" userId="b3c79329-9b90-4ff8-9d87-90e1235887cf" providerId="ADAL" clId="{CDCEC6FC-BD79-43DE-9B2B-45BAA0AED7D8}" dt="2024-11-08T12:59:48.551" v="562" actId="20577"/>
        <pc:sldMkLst>
          <pc:docMk/>
          <pc:sldMk cId="3418343003" sldId="1946"/>
        </pc:sldMkLst>
        <pc:spChg chg="mod">
          <ac:chgData name="Claudia Rees" userId="b3c79329-9b90-4ff8-9d87-90e1235887cf" providerId="ADAL" clId="{CDCEC6FC-BD79-43DE-9B2B-45BAA0AED7D8}" dt="2024-11-08T12:59:48.551" v="562" actId="20577"/>
          <ac:spMkLst>
            <pc:docMk/>
            <pc:sldMk cId="3418343003" sldId="1946"/>
            <ac:spMk id="5" creationId="{C594638D-C17F-D749-9360-E2332845D248}"/>
          </ac:spMkLst>
        </pc:spChg>
      </pc:sldChg>
      <pc:sldChg chg="addSp delSp modSp mod">
        <pc:chgData name="Claudia Rees" userId="b3c79329-9b90-4ff8-9d87-90e1235887cf" providerId="ADAL" clId="{CDCEC6FC-BD79-43DE-9B2B-45BAA0AED7D8}" dt="2024-11-08T12:55:41.856" v="431" actId="113"/>
        <pc:sldMkLst>
          <pc:docMk/>
          <pc:sldMk cId="3053794067" sldId="2145707297"/>
        </pc:sldMkLst>
        <pc:spChg chg="del mod">
          <ac:chgData name="Claudia Rees" userId="b3c79329-9b90-4ff8-9d87-90e1235887cf" providerId="ADAL" clId="{CDCEC6FC-BD79-43DE-9B2B-45BAA0AED7D8}" dt="2024-11-08T12:37:31.837" v="2" actId="478"/>
          <ac:spMkLst>
            <pc:docMk/>
            <pc:sldMk cId="3053794067" sldId="2145707297"/>
            <ac:spMk id="3" creationId="{5AC62F5D-EA96-744B-643E-DBE234051051}"/>
          </ac:spMkLst>
        </pc:spChg>
        <pc:spChg chg="mod topLvl">
          <ac:chgData name="Claudia Rees" userId="b3c79329-9b90-4ff8-9d87-90e1235887cf" providerId="ADAL" clId="{CDCEC6FC-BD79-43DE-9B2B-45BAA0AED7D8}" dt="2024-11-08T12:52:59.963" v="259" actId="207"/>
          <ac:spMkLst>
            <pc:docMk/>
            <pc:sldMk cId="3053794067" sldId="2145707297"/>
            <ac:spMk id="5" creationId="{BF8600C5-84DC-D424-CCA4-2F24D358EBAF}"/>
          </ac:spMkLst>
        </pc:spChg>
        <pc:spChg chg="del mod">
          <ac:chgData name="Claudia Rees" userId="b3c79329-9b90-4ff8-9d87-90e1235887cf" providerId="ADAL" clId="{CDCEC6FC-BD79-43DE-9B2B-45BAA0AED7D8}" dt="2024-11-08T12:37:35.027" v="3" actId="478"/>
          <ac:spMkLst>
            <pc:docMk/>
            <pc:sldMk cId="3053794067" sldId="2145707297"/>
            <ac:spMk id="6" creationId="{4BB1FEF2-AAE9-175B-928E-65E816FD2D29}"/>
          </ac:spMkLst>
        </pc:spChg>
        <pc:spChg chg="mod topLvl">
          <ac:chgData name="Claudia Rees" userId="b3c79329-9b90-4ff8-9d87-90e1235887cf" providerId="ADAL" clId="{CDCEC6FC-BD79-43DE-9B2B-45BAA0AED7D8}" dt="2024-11-08T12:39:46.519" v="27" actId="14100"/>
          <ac:spMkLst>
            <pc:docMk/>
            <pc:sldMk cId="3053794067" sldId="2145707297"/>
            <ac:spMk id="7" creationId="{2C64EB76-C65F-CA27-A1B0-285752CEA8BB}"/>
          </ac:spMkLst>
        </pc:spChg>
        <pc:spChg chg="del mod">
          <ac:chgData name="Claudia Rees" userId="b3c79329-9b90-4ff8-9d87-90e1235887cf" providerId="ADAL" clId="{CDCEC6FC-BD79-43DE-9B2B-45BAA0AED7D8}" dt="2024-11-08T12:37:39.288" v="4" actId="478"/>
          <ac:spMkLst>
            <pc:docMk/>
            <pc:sldMk cId="3053794067" sldId="2145707297"/>
            <ac:spMk id="8" creationId="{50B4E595-1B54-6ED1-66ED-0307185B8A91}"/>
          </ac:spMkLst>
        </pc:spChg>
        <pc:spChg chg="mod topLvl">
          <ac:chgData name="Claudia Rees" userId="b3c79329-9b90-4ff8-9d87-90e1235887cf" providerId="ADAL" clId="{CDCEC6FC-BD79-43DE-9B2B-45BAA0AED7D8}" dt="2024-11-08T12:40:13.752" v="35" actId="207"/>
          <ac:spMkLst>
            <pc:docMk/>
            <pc:sldMk cId="3053794067" sldId="2145707297"/>
            <ac:spMk id="9" creationId="{814A9396-FCD6-F0E1-8335-E09077DC4A6D}"/>
          </ac:spMkLst>
        </pc:spChg>
        <pc:spChg chg="del mod">
          <ac:chgData name="Claudia Rees" userId="b3c79329-9b90-4ff8-9d87-90e1235887cf" providerId="ADAL" clId="{CDCEC6FC-BD79-43DE-9B2B-45BAA0AED7D8}" dt="2024-11-08T12:38:02.153" v="9" actId="478"/>
          <ac:spMkLst>
            <pc:docMk/>
            <pc:sldMk cId="3053794067" sldId="2145707297"/>
            <ac:spMk id="10" creationId="{CBE6482B-4CEA-FD0D-9EE8-F39CDE316646}"/>
          </ac:spMkLst>
        </pc:spChg>
        <pc:spChg chg="mod topLvl">
          <ac:chgData name="Claudia Rees" userId="b3c79329-9b90-4ff8-9d87-90e1235887cf" providerId="ADAL" clId="{CDCEC6FC-BD79-43DE-9B2B-45BAA0AED7D8}" dt="2024-11-08T12:47:47.380" v="171" actId="1036"/>
          <ac:spMkLst>
            <pc:docMk/>
            <pc:sldMk cId="3053794067" sldId="2145707297"/>
            <ac:spMk id="11" creationId="{B9AE1480-5B67-3555-F4AA-CE088F124DF7}"/>
          </ac:spMkLst>
        </pc:spChg>
        <pc:spChg chg="del mod">
          <ac:chgData name="Claudia Rees" userId="b3c79329-9b90-4ff8-9d87-90e1235887cf" providerId="ADAL" clId="{CDCEC6FC-BD79-43DE-9B2B-45BAA0AED7D8}" dt="2024-11-08T12:38:02.153" v="9" actId="478"/>
          <ac:spMkLst>
            <pc:docMk/>
            <pc:sldMk cId="3053794067" sldId="2145707297"/>
            <ac:spMk id="12" creationId="{FAAC1050-FC72-F20E-3764-D776BC828B4D}"/>
          </ac:spMkLst>
        </pc:spChg>
        <pc:spChg chg="mod topLvl">
          <ac:chgData name="Claudia Rees" userId="b3c79329-9b90-4ff8-9d87-90e1235887cf" providerId="ADAL" clId="{CDCEC6FC-BD79-43DE-9B2B-45BAA0AED7D8}" dt="2024-11-08T12:47:47.380" v="171" actId="1036"/>
          <ac:spMkLst>
            <pc:docMk/>
            <pc:sldMk cId="3053794067" sldId="2145707297"/>
            <ac:spMk id="13" creationId="{D2307A85-CA7C-80B1-9AE5-25CC83F31A62}"/>
          </ac:spMkLst>
        </pc:spChg>
        <pc:spChg chg="del mod">
          <ac:chgData name="Claudia Rees" userId="b3c79329-9b90-4ff8-9d87-90e1235887cf" providerId="ADAL" clId="{CDCEC6FC-BD79-43DE-9B2B-45BAA0AED7D8}" dt="2024-11-08T12:38:02.153" v="9" actId="478"/>
          <ac:spMkLst>
            <pc:docMk/>
            <pc:sldMk cId="3053794067" sldId="2145707297"/>
            <ac:spMk id="14" creationId="{034DE849-0659-878C-5666-8896325DCF7D}"/>
          </ac:spMkLst>
        </pc:spChg>
        <pc:spChg chg="mod topLvl">
          <ac:chgData name="Claudia Rees" userId="b3c79329-9b90-4ff8-9d87-90e1235887cf" providerId="ADAL" clId="{CDCEC6FC-BD79-43DE-9B2B-45BAA0AED7D8}" dt="2024-11-08T12:48:31.635" v="184" actId="1035"/>
          <ac:spMkLst>
            <pc:docMk/>
            <pc:sldMk cId="3053794067" sldId="2145707297"/>
            <ac:spMk id="15" creationId="{C12EF5A5-60A3-FF03-4128-96FFB4712E6D}"/>
          </ac:spMkLst>
        </pc:spChg>
        <pc:spChg chg="del mod">
          <ac:chgData name="Claudia Rees" userId="b3c79329-9b90-4ff8-9d87-90e1235887cf" providerId="ADAL" clId="{CDCEC6FC-BD79-43DE-9B2B-45BAA0AED7D8}" dt="2024-11-08T12:37:41.965" v="5" actId="478"/>
          <ac:spMkLst>
            <pc:docMk/>
            <pc:sldMk cId="3053794067" sldId="2145707297"/>
            <ac:spMk id="16" creationId="{37C25FB8-599B-3AEA-93A1-2A6B9C597604}"/>
          </ac:spMkLst>
        </pc:spChg>
        <pc:spChg chg="mod">
          <ac:chgData name="Claudia Rees" userId="b3c79329-9b90-4ff8-9d87-90e1235887cf" providerId="ADAL" clId="{CDCEC6FC-BD79-43DE-9B2B-45BAA0AED7D8}" dt="2024-11-08T12:52:33.004" v="255" actId="20577"/>
          <ac:spMkLst>
            <pc:docMk/>
            <pc:sldMk cId="3053794067" sldId="2145707297"/>
            <ac:spMk id="17" creationId="{38CD63A1-340F-AF47-BC76-77C1B8EFAD07}"/>
          </ac:spMkLst>
        </pc:spChg>
        <pc:spChg chg="mod topLvl">
          <ac:chgData name="Claudia Rees" userId="b3c79329-9b90-4ff8-9d87-90e1235887cf" providerId="ADAL" clId="{CDCEC6FC-BD79-43DE-9B2B-45BAA0AED7D8}" dt="2024-11-08T12:48:31.635" v="184" actId="1035"/>
          <ac:spMkLst>
            <pc:docMk/>
            <pc:sldMk cId="3053794067" sldId="2145707297"/>
            <ac:spMk id="18" creationId="{80D988AB-F31C-1201-BF26-1B56CDBFACA7}"/>
          </ac:spMkLst>
        </pc:spChg>
        <pc:spChg chg="del mod">
          <ac:chgData name="Claudia Rees" userId="b3c79329-9b90-4ff8-9d87-90e1235887cf" providerId="ADAL" clId="{CDCEC6FC-BD79-43DE-9B2B-45BAA0AED7D8}" dt="2024-11-08T12:37:44.474" v="6" actId="478"/>
          <ac:spMkLst>
            <pc:docMk/>
            <pc:sldMk cId="3053794067" sldId="2145707297"/>
            <ac:spMk id="19" creationId="{9875B28B-1311-8DAF-6618-EBD2A0E57976}"/>
          </ac:spMkLst>
        </pc:spChg>
        <pc:spChg chg="mod topLvl">
          <ac:chgData name="Claudia Rees" userId="b3c79329-9b90-4ff8-9d87-90e1235887cf" providerId="ADAL" clId="{CDCEC6FC-BD79-43DE-9B2B-45BAA0AED7D8}" dt="2024-11-08T12:48:31.635" v="184" actId="1035"/>
          <ac:spMkLst>
            <pc:docMk/>
            <pc:sldMk cId="3053794067" sldId="2145707297"/>
            <ac:spMk id="20" creationId="{F7216D6C-EC98-1048-90D4-AE28DBE39287}"/>
          </ac:spMkLst>
        </pc:spChg>
        <pc:spChg chg="del mod">
          <ac:chgData name="Claudia Rees" userId="b3c79329-9b90-4ff8-9d87-90e1235887cf" providerId="ADAL" clId="{CDCEC6FC-BD79-43DE-9B2B-45BAA0AED7D8}" dt="2024-11-08T12:37:48.479" v="7" actId="478"/>
          <ac:spMkLst>
            <pc:docMk/>
            <pc:sldMk cId="3053794067" sldId="2145707297"/>
            <ac:spMk id="21" creationId="{1899C253-134A-10F1-E5B0-C5EC0CF38514}"/>
          </ac:spMkLst>
        </pc:spChg>
        <pc:spChg chg="mod topLvl">
          <ac:chgData name="Claudia Rees" userId="b3c79329-9b90-4ff8-9d87-90e1235887cf" providerId="ADAL" clId="{CDCEC6FC-BD79-43DE-9B2B-45BAA0AED7D8}" dt="2024-11-08T12:48:31.635" v="184" actId="1035"/>
          <ac:spMkLst>
            <pc:docMk/>
            <pc:sldMk cId="3053794067" sldId="2145707297"/>
            <ac:spMk id="22" creationId="{A422F585-AD5B-E7EA-48D8-59A2AF5F16C7}"/>
          </ac:spMkLst>
        </pc:spChg>
        <pc:spChg chg="del mod">
          <ac:chgData name="Claudia Rees" userId="b3c79329-9b90-4ff8-9d87-90e1235887cf" providerId="ADAL" clId="{CDCEC6FC-BD79-43DE-9B2B-45BAA0AED7D8}" dt="2024-11-08T12:38:02.153" v="9" actId="478"/>
          <ac:spMkLst>
            <pc:docMk/>
            <pc:sldMk cId="3053794067" sldId="2145707297"/>
            <ac:spMk id="23" creationId="{4D0A5FA4-FB98-9BD4-703D-DF8D25C7A0D4}"/>
          </ac:spMkLst>
        </pc:spChg>
        <pc:spChg chg="del mod topLvl">
          <ac:chgData name="Claudia Rees" userId="b3c79329-9b90-4ff8-9d87-90e1235887cf" providerId="ADAL" clId="{CDCEC6FC-BD79-43DE-9B2B-45BAA0AED7D8}" dt="2024-11-08T12:44:01.409" v="112" actId="478"/>
          <ac:spMkLst>
            <pc:docMk/>
            <pc:sldMk cId="3053794067" sldId="2145707297"/>
            <ac:spMk id="24" creationId="{A7316997-C482-87A1-4D25-221956A0E3FC}"/>
          </ac:spMkLst>
        </pc:spChg>
        <pc:spChg chg="del mod">
          <ac:chgData name="Claudia Rees" userId="b3c79329-9b90-4ff8-9d87-90e1235887cf" providerId="ADAL" clId="{CDCEC6FC-BD79-43DE-9B2B-45BAA0AED7D8}" dt="2024-11-08T12:38:02.153" v="9" actId="478"/>
          <ac:spMkLst>
            <pc:docMk/>
            <pc:sldMk cId="3053794067" sldId="2145707297"/>
            <ac:spMk id="25" creationId="{0F362D0C-2B5A-9EB5-5067-C4F2F7F8EC76}"/>
          </ac:spMkLst>
        </pc:spChg>
        <pc:spChg chg="mod topLvl">
          <ac:chgData name="Claudia Rees" userId="b3c79329-9b90-4ff8-9d87-90e1235887cf" providerId="ADAL" clId="{CDCEC6FC-BD79-43DE-9B2B-45BAA0AED7D8}" dt="2024-11-08T12:48:52.402" v="189" actId="1076"/>
          <ac:spMkLst>
            <pc:docMk/>
            <pc:sldMk cId="3053794067" sldId="2145707297"/>
            <ac:spMk id="26" creationId="{1D384DCB-61E4-7952-6471-AF79E60EDA7C}"/>
          </ac:spMkLst>
        </pc:spChg>
        <pc:spChg chg="del mod">
          <ac:chgData name="Claudia Rees" userId="b3c79329-9b90-4ff8-9d87-90e1235887cf" providerId="ADAL" clId="{CDCEC6FC-BD79-43DE-9B2B-45BAA0AED7D8}" dt="2024-11-08T12:38:02.153" v="9" actId="478"/>
          <ac:spMkLst>
            <pc:docMk/>
            <pc:sldMk cId="3053794067" sldId="2145707297"/>
            <ac:spMk id="27" creationId="{2DB38109-EF60-793E-D911-E6042F45DAC2}"/>
          </ac:spMkLst>
        </pc:spChg>
        <pc:spChg chg="mod topLvl">
          <ac:chgData name="Claudia Rees" userId="b3c79329-9b90-4ff8-9d87-90e1235887cf" providerId="ADAL" clId="{CDCEC6FC-BD79-43DE-9B2B-45BAA0AED7D8}" dt="2024-11-08T12:48:31.635" v="184" actId="1035"/>
          <ac:spMkLst>
            <pc:docMk/>
            <pc:sldMk cId="3053794067" sldId="2145707297"/>
            <ac:spMk id="28" creationId="{DAE2C1BB-0C57-2C60-22FF-0C5D4C86DE81}"/>
          </ac:spMkLst>
        </pc:spChg>
        <pc:spChg chg="del mod">
          <ac:chgData name="Claudia Rees" userId="b3c79329-9b90-4ff8-9d87-90e1235887cf" providerId="ADAL" clId="{CDCEC6FC-BD79-43DE-9B2B-45BAA0AED7D8}" dt="2024-11-08T12:38:02.153" v="9" actId="478"/>
          <ac:spMkLst>
            <pc:docMk/>
            <pc:sldMk cId="3053794067" sldId="2145707297"/>
            <ac:spMk id="29" creationId="{69F25E8F-9F22-8985-F464-A0575E03C715}"/>
          </ac:spMkLst>
        </pc:spChg>
        <pc:spChg chg="mod topLvl">
          <ac:chgData name="Claudia Rees" userId="b3c79329-9b90-4ff8-9d87-90e1235887cf" providerId="ADAL" clId="{CDCEC6FC-BD79-43DE-9B2B-45BAA0AED7D8}" dt="2024-11-08T12:45:42.805" v="128" actId="1076"/>
          <ac:spMkLst>
            <pc:docMk/>
            <pc:sldMk cId="3053794067" sldId="2145707297"/>
            <ac:spMk id="30" creationId="{C97B16B8-343D-DB7E-4564-957BCE9F0E32}"/>
          </ac:spMkLst>
        </pc:spChg>
        <pc:spChg chg="del mod">
          <ac:chgData name="Claudia Rees" userId="b3c79329-9b90-4ff8-9d87-90e1235887cf" providerId="ADAL" clId="{CDCEC6FC-BD79-43DE-9B2B-45BAA0AED7D8}" dt="2024-11-08T12:38:02.153" v="9" actId="478"/>
          <ac:spMkLst>
            <pc:docMk/>
            <pc:sldMk cId="3053794067" sldId="2145707297"/>
            <ac:spMk id="31" creationId="{90E67993-A585-9D41-6006-851ECCAF17CE}"/>
          </ac:spMkLst>
        </pc:spChg>
        <pc:spChg chg="mod topLvl">
          <ac:chgData name="Claudia Rees" userId="b3c79329-9b90-4ff8-9d87-90e1235887cf" providerId="ADAL" clId="{CDCEC6FC-BD79-43DE-9B2B-45BAA0AED7D8}" dt="2024-11-08T12:52:41.266" v="257" actId="207"/>
          <ac:spMkLst>
            <pc:docMk/>
            <pc:sldMk cId="3053794067" sldId="2145707297"/>
            <ac:spMk id="32" creationId="{1AF2EED5-1458-65B9-A86D-5D5D77C60920}"/>
          </ac:spMkLst>
        </pc:spChg>
        <pc:spChg chg="del mod">
          <ac:chgData name="Claudia Rees" userId="b3c79329-9b90-4ff8-9d87-90e1235887cf" providerId="ADAL" clId="{CDCEC6FC-BD79-43DE-9B2B-45BAA0AED7D8}" dt="2024-11-08T12:37:50.647" v="8" actId="478"/>
          <ac:spMkLst>
            <pc:docMk/>
            <pc:sldMk cId="3053794067" sldId="2145707297"/>
            <ac:spMk id="33" creationId="{27D56291-3ACF-AC75-088A-40E600EFF37D}"/>
          </ac:spMkLst>
        </pc:spChg>
        <pc:spChg chg="mod topLvl">
          <ac:chgData name="Claudia Rees" userId="b3c79329-9b90-4ff8-9d87-90e1235887cf" providerId="ADAL" clId="{CDCEC6FC-BD79-43DE-9B2B-45BAA0AED7D8}" dt="2024-11-08T12:52:41.266" v="257" actId="207"/>
          <ac:spMkLst>
            <pc:docMk/>
            <pc:sldMk cId="3053794067" sldId="2145707297"/>
            <ac:spMk id="34" creationId="{00B8B6DC-3826-D363-F639-19BCC6F0A94E}"/>
          </ac:spMkLst>
        </pc:spChg>
        <pc:spChg chg="mod topLvl">
          <ac:chgData name="Claudia Rees" userId="b3c79329-9b90-4ff8-9d87-90e1235887cf" providerId="ADAL" clId="{CDCEC6FC-BD79-43DE-9B2B-45BAA0AED7D8}" dt="2024-11-08T12:53:09.034" v="260" actId="207"/>
          <ac:spMkLst>
            <pc:docMk/>
            <pc:sldMk cId="3053794067" sldId="2145707297"/>
            <ac:spMk id="35" creationId="{1980A169-CD5B-4DC4-AF8B-7F94DD1E1461}"/>
          </ac:spMkLst>
        </pc:spChg>
        <pc:spChg chg="add del">
          <ac:chgData name="Claudia Rees" userId="b3c79329-9b90-4ff8-9d87-90e1235887cf" providerId="ADAL" clId="{CDCEC6FC-BD79-43DE-9B2B-45BAA0AED7D8}" dt="2024-11-08T12:43:07.909" v="77" actId="478"/>
          <ac:spMkLst>
            <pc:docMk/>
            <pc:sldMk cId="3053794067" sldId="2145707297"/>
            <ac:spMk id="41" creationId="{094766D4-0D89-F863-B895-43FCA5CC7604}"/>
          </ac:spMkLst>
        </pc:spChg>
        <pc:spChg chg="add mod">
          <ac:chgData name="Claudia Rees" userId="b3c79329-9b90-4ff8-9d87-90e1235887cf" providerId="ADAL" clId="{CDCEC6FC-BD79-43DE-9B2B-45BAA0AED7D8}" dt="2024-11-08T12:44:47.638" v="119" actId="1076"/>
          <ac:spMkLst>
            <pc:docMk/>
            <pc:sldMk cId="3053794067" sldId="2145707297"/>
            <ac:spMk id="42" creationId="{0A96F252-B0F1-10F6-38B2-0DE3ADD1FA60}"/>
          </ac:spMkLst>
        </pc:spChg>
        <pc:spChg chg="add mod">
          <ac:chgData name="Claudia Rees" userId="b3c79329-9b90-4ff8-9d87-90e1235887cf" providerId="ADAL" clId="{CDCEC6FC-BD79-43DE-9B2B-45BAA0AED7D8}" dt="2024-11-08T12:55:41.856" v="431" actId="113"/>
          <ac:spMkLst>
            <pc:docMk/>
            <pc:sldMk cId="3053794067" sldId="2145707297"/>
            <ac:spMk id="75" creationId="{568069FA-A8A0-6F79-D3A9-54674BA2C9C4}"/>
          </ac:spMkLst>
        </pc:spChg>
        <pc:spChg chg="add mod">
          <ac:chgData name="Claudia Rees" userId="b3c79329-9b90-4ff8-9d87-90e1235887cf" providerId="ADAL" clId="{CDCEC6FC-BD79-43DE-9B2B-45BAA0AED7D8}" dt="2024-11-08T12:55:40.043" v="430" actId="113"/>
          <ac:spMkLst>
            <pc:docMk/>
            <pc:sldMk cId="3053794067" sldId="2145707297"/>
            <ac:spMk id="95" creationId="{472BB912-E6C8-E3C9-87DF-17DE16621C91}"/>
          </ac:spMkLst>
        </pc:spChg>
        <pc:spChg chg="add mod">
          <ac:chgData name="Claudia Rees" userId="b3c79329-9b90-4ff8-9d87-90e1235887cf" providerId="ADAL" clId="{CDCEC6FC-BD79-43DE-9B2B-45BAA0AED7D8}" dt="2024-11-08T12:54:19.761" v="354" actId="1076"/>
          <ac:spMkLst>
            <pc:docMk/>
            <pc:sldMk cId="3053794067" sldId="2145707297"/>
            <ac:spMk id="112" creationId="{B57173C4-9510-2033-3D95-213D240D32E5}"/>
          </ac:spMkLst>
        </pc:spChg>
        <pc:spChg chg="add mod">
          <ac:chgData name="Claudia Rees" userId="b3c79329-9b90-4ff8-9d87-90e1235887cf" providerId="ADAL" clId="{CDCEC6FC-BD79-43DE-9B2B-45BAA0AED7D8}" dt="2024-11-08T12:55:19.049" v="427" actId="1038"/>
          <ac:spMkLst>
            <pc:docMk/>
            <pc:sldMk cId="3053794067" sldId="2145707297"/>
            <ac:spMk id="113" creationId="{A92895B1-5C58-473A-2C72-E776EB738282}"/>
          </ac:spMkLst>
        </pc:spChg>
        <pc:spChg chg="add mod">
          <ac:chgData name="Claudia Rees" userId="b3c79329-9b90-4ff8-9d87-90e1235887cf" providerId="ADAL" clId="{CDCEC6FC-BD79-43DE-9B2B-45BAA0AED7D8}" dt="2024-11-08T12:55:13.794" v="423" actId="1037"/>
          <ac:spMkLst>
            <pc:docMk/>
            <pc:sldMk cId="3053794067" sldId="2145707297"/>
            <ac:spMk id="114" creationId="{AB5D5AB7-C207-F0F5-0714-9C61149876A6}"/>
          </ac:spMkLst>
        </pc:spChg>
        <pc:spChg chg="add mod">
          <ac:chgData name="Claudia Rees" userId="b3c79329-9b90-4ff8-9d87-90e1235887cf" providerId="ADAL" clId="{CDCEC6FC-BD79-43DE-9B2B-45BAA0AED7D8}" dt="2024-11-08T12:54:49.233" v="392" actId="13822"/>
          <ac:spMkLst>
            <pc:docMk/>
            <pc:sldMk cId="3053794067" sldId="2145707297"/>
            <ac:spMk id="115" creationId="{3018DDF9-0196-64CA-B526-2AE992D625A7}"/>
          </ac:spMkLst>
        </pc:spChg>
        <pc:spChg chg="add mod">
          <ac:chgData name="Claudia Rees" userId="b3c79329-9b90-4ff8-9d87-90e1235887cf" providerId="ADAL" clId="{CDCEC6FC-BD79-43DE-9B2B-45BAA0AED7D8}" dt="2024-11-08T12:55:04.957" v="418" actId="1037"/>
          <ac:spMkLst>
            <pc:docMk/>
            <pc:sldMk cId="3053794067" sldId="2145707297"/>
            <ac:spMk id="116" creationId="{E29774BD-C223-D172-345A-D2EF975155A3}"/>
          </ac:spMkLst>
        </pc:spChg>
        <pc:grpChg chg="del mod">
          <ac:chgData name="Claudia Rees" userId="b3c79329-9b90-4ff8-9d87-90e1235887cf" providerId="ADAL" clId="{CDCEC6FC-BD79-43DE-9B2B-45BAA0AED7D8}" dt="2024-11-08T12:38:30.684" v="12" actId="165"/>
          <ac:grpSpMkLst>
            <pc:docMk/>
            <pc:sldMk cId="3053794067" sldId="2145707297"/>
            <ac:grpSpMk id="2" creationId="{F3672A9D-66CE-3943-A912-98DF72D78A48}"/>
          </ac:grpSpMkLst>
        </pc:grpChg>
        <pc:graphicFrameChg chg="del mod">
          <ac:chgData name="Claudia Rees" userId="b3c79329-9b90-4ff8-9d87-90e1235887cf" providerId="ADAL" clId="{CDCEC6FC-BD79-43DE-9B2B-45BAA0AED7D8}" dt="2024-11-08T12:37:29.828" v="1" actId="18245"/>
          <ac:graphicFrameMkLst>
            <pc:docMk/>
            <pc:sldMk cId="3053794067" sldId="2145707297"/>
            <ac:graphicFrameMk id="4" creationId="{85196D79-B13C-7350-B3F5-3354FCC805D9}"/>
          </ac:graphicFrameMkLst>
        </pc:graphicFrameChg>
        <pc:cxnChg chg="add mod">
          <ac:chgData name="Claudia Rees" userId="b3c79329-9b90-4ff8-9d87-90e1235887cf" providerId="ADAL" clId="{CDCEC6FC-BD79-43DE-9B2B-45BAA0AED7D8}" dt="2024-11-08T12:39:52.769" v="29" actId="14100"/>
          <ac:cxnSpMkLst>
            <pc:docMk/>
            <pc:sldMk cId="3053794067" sldId="2145707297"/>
            <ac:cxnSpMk id="37" creationId="{BB94C182-3F6F-7D0A-795C-EB40F7D2BBB4}"/>
          </ac:cxnSpMkLst>
        </pc:cxnChg>
        <pc:cxnChg chg="add mod">
          <ac:chgData name="Claudia Rees" userId="b3c79329-9b90-4ff8-9d87-90e1235887cf" providerId="ADAL" clId="{CDCEC6FC-BD79-43DE-9B2B-45BAA0AED7D8}" dt="2024-11-08T12:40:00.496" v="33" actId="14100"/>
          <ac:cxnSpMkLst>
            <pc:docMk/>
            <pc:sldMk cId="3053794067" sldId="2145707297"/>
            <ac:cxnSpMk id="39" creationId="{81B77361-E0F9-C0D4-B2F9-2D609C1C0209}"/>
          </ac:cxnSpMkLst>
        </pc:cxnChg>
        <pc:cxnChg chg="add del mod">
          <ac:chgData name="Claudia Rees" userId="b3c79329-9b90-4ff8-9d87-90e1235887cf" providerId="ADAL" clId="{CDCEC6FC-BD79-43DE-9B2B-45BAA0AED7D8}" dt="2024-11-08T12:46:17.458" v="137" actId="478"/>
          <ac:cxnSpMkLst>
            <pc:docMk/>
            <pc:sldMk cId="3053794067" sldId="2145707297"/>
            <ac:cxnSpMk id="43" creationId="{DE634E39-C39E-24C8-5107-E247B81F28DC}"/>
          </ac:cxnSpMkLst>
        </pc:cxnChg>
        <pc:cxnChg chg="add mod">
          <ac:chgData name="Claudia Rees" userId="b3c79329-9b90-4ff8-9d87-90e1235887cf" providerId="ADAL" clId="{CDCEC6FC-BD79-43DE-9B2B-45BAA0AED7D8}" dt="2024-11-08T12:48:15.434" v="177" actId="14100"/>
          <ac:cxnSpMkLst>
            <pc:docMk/>
            <pc:sldMk cId="3053794067" sldId="2145707297"/>
            <ac:cxnSpMk id="47" creationId="{3717DB80-AEB7-6D24-B196-3326183DDD4A}"/>
          </ac:cxnSpMkLst>
        </pc:cxnChg>
        <pc:cxnChg chg="add mod">
          <ac:chgData name="Claudia Rees" userId="b3c79329-9b90-4ff8-9d87-90e1235887cf" providerId="ADAL" clId="{CDCEC6FC-BD79-43DE-9B2B-45BAA0AED7D8}" dt="2024-11-08T12:47:52.398" v="172" actId="1076"/>
          <ac:cxnSpMkLst>
            <pc:docMk/>
            <pc:sldMk cId="3053794067" sldId="2145707297"/>
            <ac:cxnSpMk id="49" creationId="{B0036C61-ABDF-CB1A-1A4D-38D0298AC8BD}"/>
          </ac:cxnSpMkLst>
        </pc:cxnChg>
        <pc:cxnChg chg="add mod">
          <ac:chgData name="Claudia Rees" userId="b3c79329-9b90-4ff8-9d87-90e1235887cf" providerId="ADAL" clId="{CDCEC6FC-BD79-43DE-9B2B-45BAA0AED7D8}" dt="2024-11-08T12:48:31.635" v="184" actId="1035"/>
          <ac:cxnSpMkLst>
            <pc:docMk/>
            <pc:sldMk cId="3053794067" sldId="2145707297"/>
            <ac:cxnSpMk id="53" creationId="{5DB15841-5C8F-6F22-AA6F-13F3B8437C5F}"/>
          </ac:cxnSpMkLst>
        </pc:cxnChg>
        <pc:cxnChg chg="add mod">
          <ac:chgData name="Claudia Rees" userId="b3c79329-9b90-4ff8-9d87-90e1235887cf" providerId="ADAL" clId="{CDCEC6FC-BD79-43DE-9B2B-45BAA0AED7D8}" dt="2024-11-08T12:48:31.635" v="184" actId="1035"/>
          <ac:cxnSpMkLst>
            <pc:docMk/>
            <pc:sldMk cId="3053794067" sldId="2145707297"/>
            <ac:cxnSpMk id="56" creationId="{B4ACC5F9-9220-2FDA-7E99-23E3A9146C04}"/>
          </ac:cxnSpMkLst>
        </pc:cxnChg>
        <pc:cxnChg chg="add mod">
          <ac:chgData name="Claudia Rees" userId="b3c79329-9b90-4ff8-9d87-90e1235887cf" providerId="ADAL" clId="{CDCEC6FC-BD79-43DE-9B2B-45BAA0AED7D8}" dt="2024-11-08T12:48:31.635" v="184" actId="1035"/>
          <ac:cxnSpMkLst>
            <pc:docMk/>
            <pc:sldMk cId="3053794067" sldId="2145707297"/>
            <ac:cxnSpMk id="60" creationId="{3F8ACEB2-EEA3-5077-1ED3-B4ACD2755901}"/>
          </ac:cxnSpMkLst>
        </pc:cxnChg>
        <pc:cxnChg chg="add mod">
          <ac:chgData name="Claudia Rees" userId="b3c79329-9b90-4ff8-9d87-90e1235887cf" providerId="ADAL" clId="{CDCEC6FC-BD79-43DE-9B2B-45BAA0AED7D8}" dt="2024-11-08T12:48:31.635" v="184" actId="1035"/>
          <ac:cxnSpMkLst>
            <pc:docMk/>
            <pc:sldMk cId="3053794067" sldId="2145707297"/>
            <ac:cxnSpMk id="61" creationId="{62866E3F-2237-CE5E-5EA3-8B60F8D9D429}"/>
          </ac:cxnSpMkLst>
        </pc:cxnChg>
        <pc:cxnChg chg="add mod">
          <ac:chgData name="Claudia Rees" userId="b3c79329-9b90-4ff8-9d87-90e1235887cf" providerId="ADAL" clId="{CDCEC6FC-BD79-43DE-9B2B-45BAA0AED7D8}" dt="2024-11-08T12:48:31.635" v="184" actId="1035"/>
          <ac:cxnSpMkLst>
            <pc:docMk/>
            <pc:sldMk cId="3053794067" sldId="2145707297"/>
            <ac:cxnSpMk id="62" creationId="{10682BEC-A4DD-7271-BBD5-C7442F757555}"/>
          </ac:cxnSpMkLst>
        </pc:cxnChg>
        <pc:cxnChg chg="add mod">
          <ac:chgData name="Claudia Rees" userId="b3c79329-9b90-4ff8-9d87-90e1235887cf" providerId="ADAL" clId="{CDCEC6FC-BD79-43DE-9B2B-45BAA0AED7D8}" dt="2024-11-08T12:48:36.968" v="185" actId="14100"/>
          <ac:cxnSpMkLst>
            <pc:docMk/>
            <pc:sldMk cId="3053794067" sldId="2145707297"/>
            <ac:cxnSpMk id="65" creationId="{15C831AA-ED76-8703-CDD7-3D419A1382CD}"/>
          </ac:cxnSpMkLst>
        </pc:cxnChg>
        <pc:cxnChg chg="add mod">
          <ac:chgData name="Claudia Rees" userId="b3c79329-9b90-4ff8-9d87-90e1235887cf" providerId="ADAL" clId="{CDCEC6FC-BD79-43DE-9B2B-45BAA0AED7D8}" dt="2024-11-08T12:48:54.732" v="190" actId="14100"/>
          <ac:cxnSpMkLst>
            <pc:docMk/>
            <pc:sldMk cId="3053794067" sldId="2145707297"/>
            <ac:cxnSpMk id="71" creationId="{EED7CA2C-86EB-CDCC-C404-900E8D859C51}"/>
          </ac:cxnSpMkLst>
        </pc:cxnChg>
        <pc:cxnChg chg="add del mod">
          <ac:chgData name="Claudia Rees" userId="b3c79329-9b90-4ff8-9d87-90e1235887cf" providerId="ADAL" clId="{CDCEC6FC-BD79-43DE-9B2B-45BAA0AED7D8}" dt="2024-11-08T12:49:26.906" v="199" actId="478"/>
          <ac:cxnSpMkLst>
            <pc:docMk/>
            <pc:sldMk cId="3053794067" sldId="2145707297"/>
            <ac:cxnSpMk id="77" creationId="{5139981E-E278-EAD1-5C86-7C49E3CFA7BD}"/>
          </ac:cxnSpMkLst>
        </pc:cxnChg>
        <pc:cxnChg chg="add del mod">
          <ac:chgData name="Claudia Rees" userId="b3c79329-9b90-4ff8-9d87-90e1235887cf" providerId="ADAL" clId="{CDCEC6FC-BD79-43DE-9B2B-45BAA0AED7D8}" dt="2024-11-08T12:49:53.013" v="206" actId="478"/>
          <ac:cxnSpMkLst>
            <pc:docMk/>
            <pc:sldMk cId="3053794067" sldId="2145707297"/>
            <ac:cxnSpMk id="79" creationId="{2BFB4957-03E8-9750-0D27-DF5C4124BA9E}"/>
          </ac:cxnSpMkLst>
        </pc:cxnChg>
        <pc:cxnChg chg="add del">
          <ac:chgData name="Claudia Rees" userId="b3c79329-9b90-4ff8-9d87-90e1235887cf" providerId="ADAL" clId="{CDCEC6FC-BD79-43DE-9B2B-45BAA0AED7D8}" dt="2024-11-08T12:49:59.319" v="208" actId="478"/>
          <ac:cxnSpMkLst>
            <pc:docMk/>
            <pc:sldMk cId="3053794067" sldId="2145707297"/>
            <ac:cxnSpMk id="85" creationId="{B27A54BB-F7B9-3FC6-0730-B117F32E7582}"/>
          </ac:cxnSpMkLst>
        </pc:cxnChg>
        <pc:cxnChg chg="add del mod">
          <ac:chgData name="Claudia Rees" userId="b3c79329-9b90-4ff8-9d87-90e1235887cf" providerId="ADAL" clId="{CDCEC6FC-BD79-43DE-9B2B-45BAA0AED7D8}" dt="2024-11-08T12:50:11.530" v="210" actId="478"/>
          <ac:cxnSpMkLst>
            <pc:docMk/>
            <pc:sldMk cId="3053794067" sldId="2145707297"/>
            <ac:cxnSpMk id="87" creationId="{FC1746A4-EFF4-6E39-2E75-E301ED752066}"/>
          </ac:cxnSpMkLst>
        </pc:cxnChg>
        <pc:cxnChg chg="add mod">
          <ac:chgData name="Claudia Rees" userId="b3c79329-9b90-4ff8-9d87-90e1235887cf" providerId="ADAL" clId="{CDCEC6FC-BD79-43DE-9B2B-45BAA0AED7D8}" dt="2024-11-08T12:51:34.723" v="227" actId="14100"/>
          <ac:cxnSpMkLst>
            <pc:docMk/>
            <pc:sldMk cId="3053794067" sldId="2145707297"/>
            <ac:cxnSpMk id="89" creationId="{F91C634A-74A6-080A-2ECA-7AD0C93E7D6C}"/>
          </ac:cxnSpMkLst>
        </pc:cxnChg>
        <pc:cxnChg chg="add mod">
          <ac:chgData name="Claudia Rees" userId="b3c79329-9b90-4ff8-9d87-90e1235887cf" providerId="ADAL" clId="{CDCEC6FC-BD79-43DE-9B2B-45BAA0AED7D8}" dt="2024-11-08T12:51:20.879" v="223" actId="14100"/>
          <ac:cxnSpMkLst>
            <pc:docMk/>
            <pc:sldMk cId="3053794067" sldId="2145707297"/>
            <ac:cxnSpMk id="91" creationId="{09550E5E-B532-252F-1BE0-409958FEBA45}"/>
          </ac:cxnSpMkLst>
        </pc:cxnChg>
        <pc:cxnChg chg="add mod">
          <ac:chgData name="Claudia Rees" userId="b3c79329-9b90-4ff8-9d87-90e1235887cf" providerId="ADAL" clId="{CDCEC6FC-BD79-43DE-9B2B-45BAA0AED7D8}" dt="2024-11-08T12:51:48.974" v="231" actId="14100"/>
          <ac:cxnSpMkLst>
            <pc:docMk/>
            <pc:sldMk cId="3053794067" sldId="2145707297"/>
            <ac:cxnSpMk id="101" creationId="{7D934A97-8BD0-5E1E-2F89-232AF31F2631}"/>
          </ac:cxnSpMkLst>
        </pc:cxnChg>
        <pc:cxnChg chg="add mod">
          <ac:chgData name="Claudia Rees" userId="b3c79329-9b90-4ff8-9d87-90e1235887cf" providerId="ADAL" clId="{CDCEC6FC-BD79-43DE-9B2B-45BAA0AED7D8}" dt="2024-11-08T12:51:58.088" v="234" actId="14100"/>
          <ac:cxnSpMkLst>
            <pc:docMk/>
            <pc:sldMk cId="3053794067" sldId="2145707297"/>
            <ac:cxnSpMk id="103" creationId="{73A55082-A0E4-9397-9A6C-4F3F0FFDFB66}"/>
          </ac:cxnSpMkLst>
        </pc:cxnChg>
        <pc:cxnChg chg="add del mod">
          <ac:chgData name="Claudia Rees" userId="b3c79329-9b90-4ff8-9d87-90e1235887cf" providerId="ADAL" clId="{CDCEC6FC-BD79-43DE-9B2B-45BAA0AED7D8}" dt="2024-11-08T12:52:10.288" v="238" actId="478"/>
          <ac:cxnSpMkLst>
            <pc:docMk/>
            <pc:sldMk cId="3053794067" sldId="2145707297"/>
            <ac:cxnSpMk id="105" creationId="{A1EC0619-401E-B816-4B74-31BBFBA8F04A}"/>
          </ac:cxnSpMkLst>
        </pc:cxnChg>
        <pc:cxnChg chg="add mod">
          <ac:chgData name="Claudia Rees" userId="b3c79329-9b90-4ff8-9d87-90e1235887cf" providerId="ADAL" clId="{CDCEC6FC-BD79-43DE-9B2B-45BAA0AED7D8}" dt="2024-11-08T12:52:19.904" v="240" actId="1582"/>
          <ac:cxnSpMkLst>
            <pc:docMk/>
            <pc:sldMk cId="3053794067" sldId="2145707297"/>
            <ac:cxnSpMk id="109" creationId="{A99AE598-4E0C-2BD9-5964-4CB5E833E286}"/>
          </ac:cxnSpMkLst>
        </pc:cxnChg>
        <pc:cxnChg chg="add mod">
          <ac:chgData name="Claudia Rees" userId="b3c79329-9b90-4ff8-9d87-90e1235887cf" providerId="ADAL" clId="{CDCEC6FC-BD79-43DE-9B2B-45BAA0AED7D8}" dt="2024-11-08T12:52:23.847" v="242" actId="1076"/>
          <ac:cxnSpMkLst>
            <pc:docMk/>
            <pc:sldMk cId="3053794067" sldId="2145707297"/>
            <ac:cxnSpMk id="110" creationId="{596AC588-74CE-550F-DB6C-E438C70103B0}"/>
          </ac:cxnSpMkLst>
        </pc:cxnChg>
        <pc:cxnChg chg="add mod">
          <ac:chgData name="Claudia Rees" userId="b3c79329-9b90-4ff8-9d87-90e1235887cf" providerId="ADAL" clId="{CDCEC6FC-BD79-43DE-9B2B-45BAA0AED7D8}" dt="2024-11-08T12:52:28.086" v="244" actId="1076"/>
          <ac:cxnSpMkLst>
            <pc:docMk/>
            <pc:sldMk cId="3053794067" sldId="2145707297"/>
            <ac:cxnSpMk id="111" creationId="{4C8FEFB6-87B4-8186-633E-BE4AFEA848A9}"/>
          </ac:cxnSpMkLst>
        </pc:cxnChg>
      </pc:sldChg>
    </pc:docChg>
  </pc:docChgLst>
  <pc:docChgLst>
    <pc:chgData name="Kate Langford" userId="S::kate.langford@uclpartners.com::5f54ff2a-972a-4c57-8d21-3f073a7663d2" providerId="AD" clId="Web-{29D16623-2A82-1A82-8376-78295190EC94}"/>
    <pc:docChg chg="modSld">
      <pc:chgData name="Kate Langford" userId="S::kate.langford@uclpartners.com::5f54ff2a-972a-4c57-8d21-3f073a7663d2" providerId="AD" clId="Web-{29D16623-2A82-1A82-8376-78295190EC94}" dt="2025-01-15T14:59:17.091" v="0" actId="20577"/>
      <pc:docMkLst>
        <pc:docMk/>
      </pc:docMkLst>
      <pc:sldChg chg="modSp">
        <pc:chgData name="Kate Langford" userId="S::kate.langford@uclpartners.com::5f54ff2a-972a-4c57-8d21-3f073a7663d2" providerId="AD" clId="Web-{29D16623-2A82-1A82-8376-78295190EC94}" dt="2025-01-15T14:59:17.091" v="0" actId="20577"/>
        <pc:sldMkLst>
          <pc:docMk/>
          <pc:sldMk cId="3418343003" sldId="1946"/>
        </pc:sldMkLst>
        <pc:spChg chg="mod">
          <ac:chgData name="Kate Langford" userId="S::kate.langford@uclpartners.com::5f54ff2a-972a-4c57-8d21-3f073a7663d2" providerId="AD" clId="Web-{29D16623-2A82-1A82-8376-78295190EC94}" dt="2025-01-15T14:59:17.091" v="0" actId="20577"/>
          <ac:spMkLst>
            <pc:docMk/>
            <pc:sldMk cId="3418343003" sldId="1946"/>
            <ac:spMk id="5" creationId="{C594638D-C17F-D749-9360-E2332845D248}"/>
          </ac:spMkLst>
        </pc:spChg>
      </pc:sldChg>
    </pc:docChg>
  </pc:docChgLst>
  <pc:docChgLst>
    <pc:chgData name="Claudia Rees" userId="S::claudia.rees@uclpartners.com::b3c79329-9b90-4ff8-9d87-90e1235887cf" providerId="AD" clId="Web-{052EE881-63A8-CEE4-51F3-EAEED4B21F5B}"/>
    <pc:docChg chg="modSld">
      <pc:chgData name="Claudia Rees" userId="S::claudia.rees@uclpartners.com::b3c79329-9b90-4ff8-9d87-90e1235887cf" providerId="AD" clId="Web-{052EE881-63A8-CEE4-51F3-EAEED4B21F5B}" dt="2024-11-04T15:24:55.493" v="9" actId="20577"/>
      <pc:docMkLst>
        <pc:docMk/>
      </pc:docMkLst>
      <pc:sldChg chg="modSp">
        <pc:chgData name="Claudia Rees" userId="S::claudia.rees@uclpartners.com::b3c79329-9b90-4ff8-9d87-90e1235887cf" providerId="AD" clId="Web-{052EE881-63A8-CEE4-51F3-EAEED4B21F5B}" dt="2024-11-04T15:24:35.462" v="3" actId="20577"/>
        <pc:sldMkLst>
          <pc:docMk/>
          <pc:sldMk cId="3053794067" sldId="2145707297"/>
        </pc:sldMkLst>
        <pc:spChg chg="mod">
          <ac:chgData name="Claudia Rees" userId="S::claudia.rees@uclpartners.com::b3c79329-9b90-4ff8-9d87-90e1235887cf" providerId="AD" clId="Web-{052EE881-63A8-CEE4-51F3-EAEED4B21F5B}" dt="2024-11-04T15:24:35.462" v="3" actId="20577"/>
          <ac:spMkLst>
            <pc:docMk/>
            <pc:sldMk cId="3053794067" sldId="2145707297"/>
            <ac:spMk id="5" creationId="{C594638D-C17F-D749-9360-E2332845D248}"/>
          </ac:spMkLst>
        </pc:spChg>
      </pc:sldChg>
      <pc:sldChg chg="modSp">
        <pc:chgData name="Claudia Rees" userId="S::claudia.rees@uclpartners.com::b3c79329-9b90-4ff8-9d87-90e1235887cf" providerId="AD" clId="Web-{052EE881-63A8-CEE4-51F3-EAEED4B21F5B}" dt="2024-11-04T15:24:55.493" v="9" actId="20577"/>
        <pc:sldMkLst>
          <pc:docMk/>
          <pc:sldMk cId="4073790638" sldId="2145707305"/>
        </pc:sldMkLst>
        <pc:spChg chg="mod">
          <ac:chgData name="Claudia Rees" userId="S::claudia.rees@uclpartners.com::b3c79329-9b90-4ff8-9d87-90e1235887cf" providerId="AD" clId="Web-{052EE881-63A8-CEE4-51F3-EAEED4B21F5B}" dt="2024-11-04T15:24:55.493" v="9" actId="20577"/>
          <ac:spMkLst>
            <pc:docMk/>
            <pc:sldMk cId="4073790638" sldId="2145707305"/>
            <ac:spMk id="5" creationId="{C594638D-C17F-D749-9360-E2332845D248}"/>
          </ac:spMkLst>
        </pc:spChg>
      </pc:sldChg>
    </pc:docChg>
  </pc:docChgLst>
  <pc:docChgLst>
    <pc:chgData name="Claudia Rees" userId="S::claudia.rees@uclpartners.com::b3c79329-9b90-4ff8-9d87-90e1235887cf" providerId="AD" clId="Web-{B0140076-B5C7-C438-3825-7F6E381D11FE}"/>
    <pc:docChg chg="modSld">
      <pc:chgData name="Claudia Rees" userId="S::claudia.rees@uclpartners.com::b3c79329-9b90-4ff8-9d87-90e1235887cf" providerId="AD" clId="Web-{B0140076-B5C7-C438-3825-7F6E381D11FE}" dt="2024-11-15T10:35:28.456" v="1" actId="20577"/>
      <pc:docMkLst>
        <pc:docMk/>
      </pc:docMkLst>
      <pc:sldChg chg="modSp">
        <pc:chgData name="Claudia Rees" userId="S::claudia.rees@uclpartners.com::b3c79329-9b90-4ff8-9d87-90e1235887cf" providerId="AD" clId="Web-{B0140076-B5C7-C438-3825-7F6E381D11FE}" dt="2024-11-15T10:35:28.456" v="1" actId="20577"/>
        <pc:sldMkLst>
          <pc:docMk/>
          <pc:sldMk cId="3830231407" sldId="1923"/>
        </pc:sldMkLst>
        <pc:spChg chg="mod">
          <ac:chgData name="Claudia Rees" userId="S::claudia.rees@uclpartners.com::b3c79329-9b90-4ff8-9d87-90e1235887cf" providerId="AD" clId="Web-{B0140076-B5C7-C438-3825-7F6E381D11FE}" dt="2024-11-15T10:35:28.456" v="1" actId="20577"/>
          <ac:spMkLst>
            <pc:docMk/>
            <pc:sldMk cId="3830231407" sldId="1923"/>
            <ac:spMk id="2" creationId="{623499A9-ADAE-F54A-B49E-F294E7BCE9E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2EEC95-64DF-BC69-FC71-A682B40486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E9611872-9401-5D00-CCCA-46DDE0B8B9C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3C6D816-94D6-40FC-B977-F8A94C7E4824}" type="datetimeFigureOut">
              <a:rPr lang="en-GB" smtClean="0"/>
              <a:t>15/01/2025</a:t>
            </a:fld>
            <a:endParaRPr lang="en-GB"/>
          </a:p>
        </p:txBody>
      </p:sp>
      <p:sp>
        <p:nvSpPr>
          <p:cNvPr id="4" name="Footer Placeholder 3">
            <a:extLst>
              <a:ext uri="{FF2B5EF4-FFF2-40B4-BE49-F238E27FC236}">
                <a16:creationId xmlns:a16="http://schemas.microsoft.com/office/drawing/2014/main" id="{46056112-4593-5EC1-B7DA-2B07022F7AC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019C22BD-2C7D-A062-42A2-EA161F716A2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00EB188-56CE-4FCB-8130-436851797F69}" type="slidenum">
              <a:rPr lang="en-GB" smtClean="0"/>
              <a:t>‹#›</a:t>
            </a:fld>
            <a:endParaRPr lang="en-GB"/>
          </a:p>
        </p:txBody>
      </p:sp>
    </p:spTree>
    <p:extLst>
      <p:ext uri="{BB962C8B-B14F-4D97-AF65-F5344CB8AC3E}">
        <p14:creationId xmlns:p14="http://schemas.microsoft.com/office/powerpoint/2010/main" val="31621816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EED4C3-48B6-4E4A-9B0F-8051E56348DC}" type="datetimeFigureOut">
              <a:rPr lang="en-GB" smtClean="0"/>
              <a:t>15/01/2025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4EC7EF-95E1-3D44-A982-BC7A3E9C617E}" type="slidenum">
              <a:rPr lang="en-GB" smtClean="0"/>
              <a:t>‹#›</a:t>
            </a:fld>
            <a:endParaRPr lang="en-GB"/>
          </a:p>
        </p:txBody>
      </p:sp>
    </p:spTree>
    <p:extLst>
      <p:ext uri="{BB962C8B-B14F-4D97-AF65-F5344CB8AC3E}">
        <p14:creationId xmlns:p14="http://schemas.microsoft.com/office/powerpoint/2010/main" val="1501633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Standard title slide</a:t>
            </a:r>
          </a:p>
        </p:txBody>
      </p:sp>
      <p:sp>
        <p:nvSpPr>
          <p:cNvPr id="4" name="Slide Number Placeholder 3"/>
          <p:cNvSpPr>
            <a:spLocks noGrp="1"/>
          </p:cNvSpPr>
          <p:nvPr>
            <p:ph type="sldNum" sz="quarter" idx="5"/>
          </p:nvPr>
        </p:nvSpPr>
        <p:spPr/>
        <p:txBody>
          <a:bodyPr/>
          <a:lstStyle/>
          <a:p>
            <a:fld id="{9A4EC7EF-95E1-3D44-A982-BC7A3E9C617E}" type="slidenum">
              <a:rPr lang="en-GB" smtClean="0"/>
              <a:t>1</a:t>
            </a:fld>
            <a:endParaRPr lang="en-GB"/>
          </a:p>
        </p:txBody>
      </p:sp>
    </p:spTree>
    <p:extLst>
      <p:ext uri="{BB962C8B-B14F-4D97-AF65-F5344CB8AC3E}">
        <p14:creationId xmlns:p14="http://schemas.microsoft.com/office/powerpoint/2010/main" val="2475756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2</a:t>
            </a:fld>
            <a:endParaRPr lang="en-GB"/>
          </a:p>
        </p:txBody>
      </p:sp>
    </p:spTree>
    <p:extLst>
      <p:ext uri="{BB962C8B-B14F-4D97-AF65-F5344CB8AC3E}">
        <p14:creationId xmlns:p14="http://schemas.microsoft.com/office/powerpoint/2010/main" val="3636082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3</a:t>
            </a:fld>
            <a:endParaRPr lang="en-GB"/>
          </a:p>
        </p:txBody>
      </p:sp>
    </p:spTree>
    <p:extLst>
      <p:ext uri="{BB962C8B-B14F-4D97-AF65-F5344CB8AC3E}">
        <p14:creationId xmlns:p14="http://schemas.microsoft.com/office/powerpoint/2010/main" val="22388880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16.sv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5.png"/><Relationship Id="rId5" Type="http://schemas.openxmlformats.org/officeDocument/2006/relationships/image" Target="../media/image14.svg"/><Relationship Id="rId4" Type="http://schemas.openxmlformats.org/officeDocument/2006/relationships/image" Target="../media/image13.png"/><Relationship Id="rId9" Type="http://schemas.openxmlformats.org/officeDocument/2006/relationships/image" Target="../media/image18.svg"/></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Front title slide">
    <p:bg>
      <p:bgPr>
        <a:solidFill>
          <a:srgbClr val="F6F8F8"/>
        </a:solidFill>
        <a:effectLst/>
      </p:bgPr>
    </p:bg>
    <p:spTree>
      <p:nvGrpSpPr>
        <p:cNvPr id="1" name=""/>
        <p:cNvGrpSpPr/>
        <p:nvPr/>
      </p:nvGrpSpPr>
      <p:grpSpPr>
        <a:xfrm>
          <a:off x="0" y="0"/>
          <a:ext cx="0" cy="0"/>
          <a:chOff x="0" y="0"/>
          <a:chExt cx="0" cy="0"/>
        </a:xfrm>
      </p:grpSpPr>
      <p:pic>
        <p:nvPicPr>
          <p:cNvPr id="31" name="Picture 30">
            <a:extLst>
              <a:ext uri="{FF2B5EF4-FFF2-40B4-BE49-F238E27FC236}">
                <a16:creationId xmlns:a16="http://schemas.microsoft.com/office/drawing/2014/main" id="{598E9D71-498A-0294-DB92-FA8A45963CAF}"/>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2330720" y="-508517"/>
            <a:ext cx="11319578" cy="8005665"/>
          </a:xfrm>
          <a:prstGeom prst="rect">
            <a:avLst/>
          </a:prstGeom>
        </p:spPr>
      </p:pic>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432000" y="1002268"/>
            <a:ext cx="4643853" cy="2507695"/>
          </a:xfrm>
          <a:prstGeom prst="rect">
            <a:avLst/>
          </a:prstGeom>
        </p:spPr>
        <p:txBody>
          <a:bodyPr lIns="0" tIns="0" rIns="0" bIns="0" anchor="b">
            <a:noAutofit/>
          </a:bodyPr>
          <a:lstStyle>
            <a:lvl1pPr algn="l">
              <a:defRPr sz="5400" b="1" spc="-30" baseline="0">
                <a:solidFill>
                  <a:schemeClr val="tx1"/>
                </a:solidFill>
              </a:defRPr>
            </a:lvl1pPr>
          </a:lstStyle>
          <a:p>
            <a:r>
              <a:rPr lang="en-GB"/>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432000" y="3600000"/>
            <a:ext cx="7973051" cy="1024967"/>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6" name="Slide Number Placeholder 5">
            <a:extLst>
              <a:ext uri="{FF2B5EF4-FFF2-40B4-BE49-F238E27FC236}">
                <a16:creationId xmlns:a16="http://schemas.microsoft.com/office/drawing/2014/main" id="{DA80857E-40D1-074A-8CBC-E3E38E695791}"/>
              </a:ext>
            </a:extLst>
          </p:cNvPr>
          <p:cNvSpPr>
            <a:spLocks noGrp="1"/>
          </p:cNvSpPr>
          <p:nvPr>
            <p:ph type="sldNum" sz="quarter" idx="12"/>
          </p:nvPr>
        </p:nvSpPr>
        <p:spPr>
          <a:xfrm>
            <a:off x="8610600" y="6356350"/>
            <a:ext cx="3002280" cy="365125"/>
          </a:xfrm>
          <a:prstGeom prst="rect">
            <a:avLst/>
          </a:prstGeom>
        </p:spPr>
        <p:txBody>
          <a:bodyPr/>
          <a:lstStyle/>
          <a:p>
            <a:fld id="{B8B67EA4-DCE3-FB49-A794-A4595EF638BC}" type="slidenum">
              <a:rPr lang="en-GB" smtClean="0"/>
              <a:t>‹#›</a:t>
            </a:fld>
            <a:endParaRPr lang="en-GB"/>
          </a:p>
        </p:txBody>
      </p:sp>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432000" y="5760000"/>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endParaRPr lang="en-US"/>
          </a:p>
        </p:txBody>
      </p:sp>
      <p:pic>
        <p:nvPicPr>
          <p:cNvPr id="9" name="Picture 8" descr="Logo&#10;&#10;Description automatically generated">
            <a:extLst>
              <a:ext uri="{FF2B5EF4-FFF2-40B4-BE49-F238E27FC236}">
                <a16:creationId xmlns:a16="http://schemas.microsoft.com/office/drawing/2014/main" id="{28D04FEF-6120-D9DF-6018-2393FD137B8B}"/>
              </a:ext>
            </a:extLst>
          </p:cNvPr>
          <p:cNvPicPr>
            <a:picLocks noChangeAspect="1"/>
          </p:cNvPicPr>
          <p:nvPr userDrawn="1"/>
        </p:nvPicPr>
        <p:blipFill>
          <a:blip r:embed="rId3"/>
          <a:stretch>
            <a:fillRect/>
          </a:stretch>
        </p:blipFill>
        <p:spPr>
          <a:xfrm>
            <a:off x="10551045" y="364425"/>
            <a:ext cx="1208955" cy="979789"/>
          </a:xfrm>
          <a:prstGeom prst="rect">
            <a:avLst/>
          </a:prstGeom>
        </p:spPr>
      </p:pic>
    </p:spTree>
    <p:extLst>
      <p:ext uri="{BB962C8B-B14F-4D97-AF65-F5344CB8AC3E}">
        <p14:creationId xmlns:p14="http://schemas.microsoft.com/office/powerpoint/2010/main" val="774542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CON Grid Boxes 2UP Grey">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2000"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 uri="{C183D7F6-B498-43B3-948B-1728B52AA6E4}">
                <adec:decorative xmlns:adec="http://schemas.microsoft.com/office/drawing/2017/decorative" val="1"/>
              </a:ext>
            </a:extLst>
          </p:cNvPr>
          <p:cNvSpPr/>
          <p:nvPr userDrawn="1"/>
        </p:nvSpPr>
        <p:spPr>
          <a:xfrm>
            <a:off x="432000"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4324378"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 uri="{C183D7F6-B498-43B3-948B-1728B52AA6E4}">
                <adec:decorative xmlns:adec="http://schemas.microsoft.com/office/drawing/2017/decorative" val="1"/>
              </a:ext>
            </a:extLst>
          </p:cNvPr>
          <p:cNvSpPr/>
          <p:nvPr userDrawn="1"/>
        </p:nvSpPr>
        <p:spPr>
          <a:xfrm>
            <a:off x="4324378"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itle 1">
            <a:extLst>
              <a:ext uri="{FF2B5EF4-FFF2-40B4-BE49-F238E27FC236}">
                <a16:creationId xmlns:a16="http://schemas.microsoft.com/office/drawing/2014/main" id="{C5DD270E-858A-0745-A4F5-3FE5B49194FA}"/>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3" name="Picture 2">
            <a:extLst>
              <a:ext uri="{FF2B5EF4-FFF2-40B4-BE49-F238E27FC236}">
                <a16:creationId xmlns:a16="http://schemas.microsoft.com/office/drawing/2014/main" id="{6FD787DC-00EF-B13A-FE97-CE51273E867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cxnSp>
        <p:nvCxnSpPr>
          <p:cNvPr id="5" name="Straight Connector 4">
            <a:extLst>
              <a:ext uri="{FF2B5EF4-FFF2-40B4-BE49-F238E27FC236}">
                <a16:creationId xmlns:a16="http://schemas.microsoft.com/office/drawing/2014/main" id="{20783BA3-377B-7D8A-0B7B-91C314676A0C}"/>
              </a:ext>
              <a:ext uri="{C183D7F6-B498-43B3-948B-1728B52AA6E4}">
                <adec:decorative xmlns:adec="http://schemas.microsoft.com/office/drawing/2017/decorative" val="1"/>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6616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Grid, Titles 4UP Grey">
    <p:spTree>
      <p:nvGrpSpPr>
        <p:cNvPr id="1" name=""/>
        <p:cNvGrpSpPr/>
        <p:nvPr/>
      </p:nvGrpSpPr>
      <p:grpSpPr>
        <a:xfrm>
          <a:off x="0" y="0"/>
          <a:ext cx="0" cy="0"/>
          <a:chOff x="0" y="0"/>
          <a:chExt cx="0" cy="0"/>
        </a:xfrm>
      </p:grpSpPr>
      <p:sp>
        <p:nvSpPr>
          <p:cNvPr id="18" name="Rectangle: Top Corners Rounded 17">
            <a:extLst>
              <a:ext uri="{FF2B5EF4-FFF2-40B4-BE49-F238E27FC236}">
                <a16:creationId xmlns:a16="http://schemas.microsoft.com/office/drawing/2014/main" id="{205929B3-ED58-E54F-B724-E24FB5F163DF}"/>
              </a:ext>
              <a:ext uri="{C183D7F6-B498-43B3-948B-1728B52AA6E4}">
                <adec:decorative xmlns:adec="http://schemas.microsoft.com/office/drawing/2017/decorative" val="1"/>
              </a:ext>
            </a:extLst>
          </p:cNvPr>
          <p:cNvSpPr/>
          <p:nvPr userDrawn="1"/>
        </p:nvSpPr>
        <p:spPr>
          <a:xfrm>
            <a:off x="43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32000"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92000"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 uri="{C183D7F6-B498-43B3-948B-1728B52AA6E4}">
                <adec:decorative xmlns:adec="http://schemas.microsoft.com/office/drawing/2017/decorative" val="1"/>
              </a:ext>
            </a:extLst>
          </p:cNvPr>
          <p:cNvSpPr/>
          <p:nvPr userDrawn="1"/>
        </p:nvSpPr>
        <p:spPr>
          <a:xfrm>
            <a:off x="439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3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 uri="{C183D7F6-B498-43B3-948B-1728B52AA6E4}">
                <adec:decorative xmlns:adec="http://schemas.microsoft.com/office/drawing/2017/decorative" val="1"/>
              </a:ext>
            </a:extLst>
          </p:cNvPr>
          <p:cNvSpPr/>
          <p:nvPr userDrawn="1"/>
        </p:nvSpPr>
        <p:spPr>
          <a:xfrm>
            <a:off x="43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9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 uri="{C183D7F6-B498-43B3-948B-1728B52AA6E4}">
                <adec:decorative xmlns:adec="http://schemas.microsoft.com/office/drawing/2017/decorative" val="1"/>
              </a:ext>
            </a:extLst>
          </p:cNvPr>
          <p:cNvSpPr/>
          <p:nvPr userDrawn="1"/>
        </p:nvSpPr>
        <p:spPr>
          <a:xfrm>
            <a:off x="439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itle 1">
            <a:extLst>
              <a:ext uri="{FF2B5EF4-FFF2-40B4-BE49-F238E27FC236}">
                <a16:creationId xmlns:a16="http://schemas.microsoft.com/office/drawing/2014/main" id="{7F5640E1-FA0E-4F42-9387-CD7C434D28C4}"/>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Text Placeholder 2">
            <a:extLst>
              <a:ext uri="{FF2B5EF4-FFF2-40B4-BE49-F238E27FC236}">
                <a16:creationId xmlns:a16="http://schemas.microsoft.com/office/drawing/2014/main" id="{AEF555C5-A77A-2E44-BAF7-246298421E13}"/>
              </a:ext>
            </a:extLst>
          </p:cNvPr>
          <p:cNvSpPr>
            <a:spLocks noGrp="1"/>
          </p:cNvSpPr>
          <p:nvPr>
            <p:ph type="body" sz="quarter" idx="18" hasCustomPrompt="1"/>
          </p:nvPr>
        </p:nvSpPr>
        <p:spPr>
          <a:xfrm>
            <a:off x="540000" y="1296000"/>
            <a:ext cx="3348000" cy="684000"/>
          </a:xfrm>
        </p:spPr>
        <p:txBody>
          <a:bodyPr anchor="ctr"/>
          <a:lstStyle>
            <a:lvl1pPr algn="ctr">
              <a:buNone/>
              <a:defRPr sz="2200" b="1">
                <a:solidFill>
                  <a:schemeClr val="accent6"/>
                </a:solidFill>
              </a:defRPr>
            </a:lvl1pPr>
          </a:lstStyle>
          <a:p>
            <a:pPr lvl="0"/>
            <a:r>
              <a:rPr lang="en-GB"/>
              <a:t>Insert title</a:t>
            </a:r>
          </a:p>
        </p:txBody>
      </p:sp>
      <p:sp>
        <p:nvSpPr>
          <p:cNvPr id="22" name="Text Placeholder 2">
            <a:extLst>
              <a:ext uri="{FF2B5EF4-FFF2-40B4-BE49-F238E27FC236}">
                <a16:creationId xmlns:a16="http://schemas.microsoft.com/office/drawing/2014/main" id="{D4B913F3-B51C-1F4F-BA00-F024BBF468C2}"/>
              </a:ext>
            </a:extLst>
          </p:cNvPr>
          <p:cNvSpPr>
            <a:spLocks noGrp="1"/>
          </p:cNvSpPr>
          <p:nvPr>
            <p:ph type="body" sz="quarter" idx="19" hasCustomPrompt="1"/>
          </p:nvPr>
        </p:nvSpPr>
        <p:spPr>
          <a:xfrm>
            <a:off x="4500000" y="1302462"/>
            <a:ext cx="3348000" cy="684000"/>
          </a:xfrm>
        </p:spPr>
        <p:txBody>
          <a:bodyPr anchor="ctr"/>
          <a:lstStyle>
            <a:lvl1pPr algn="ctr">
              <a:buNone/>
              <a:defRPr sz="2200" b="1">
                <a:solidFill>
                  <a:schemeClr val="accent6"/>
                </a:solidFill>
              </a:defRPr>
            </a:lvl1pPr>
          </a:lstStyle>
          <a:p>
            <a:pPr lvl="0"/>
            <a:r>
              <a:rPr lang="en-GB"/>
              <a:t>Insert title</a:t>
            </a:r>
          </a:p>
        </p:txBody>
      </p:sp>
      <p:sp>
        <p:nvSpPr>
          <p:cNvPr id="30" name="Text Placeholder 2">
            <a:extLst>
              <a:ext uri="{FF2B5EF4-FFF2-40B4-BE49-F238E27FC236}">
                <a16:creationId xmlns:a16="http://schemas.microsoft.com/office/drawing/2014/main" id="{9A16CC21-F99A-6F47-A063-FA9FE06BAE1A}"/>
              </a:ext>
            </a:extLst>
          </p:cNvPr>
          <p:cNvSpPr>
            <a:spLocks noGrp="1"/>
          </p:cNvSpPr>
          <p:nvPr>
            <p:ph type="body" sz="quarter" idx="20" hasCustomPrompt="1"/>
          </p:nvPr>
        </p:nvSpPr>
        <p:spPr>
          <a:xfrm>
            <a:off x="540000" y="3852000"/>
            <a:ext cx="3348000" cy="684000"/>
          </a:xfrm>
        </p:spPr>
        <p:txBody>
          <a:bodyPr anchor="ctr"/>
          <a:lstStyle>
            <a:lvl1pPr algn="ctr">
              <a:buNone/>
              <a:defRPr sz="2200" b="1">
                <a:solidFill>
                  <a:schemeClr val="accent6"/>
                </a:solidFill>
              </a:defRPr>
            </a:lvl1pPr>
          </a:lstStyle>
          <a:p>
            <a:pPr lvl="0"/>
            <a:r>
              <a:rPr lang="en-GB"/>
              <a:t>Insert title</a:t>
            </a:r>
          </a:p>
        </p:txBody>
      </p:sp>
      <p:sp>
        <p:nvSpPr>
          <p:cNvPr id="31" name="Text Placeholder 2">
            <a:extLst>
              <a:ext uri="{FF2B5EF4-FFF2-40B4-BE49-F238E27FC236}">
                <a16:creationId xmlns:a16="http://schemas.microsoft.com/office/drawing/2014/main" id="{511DBD00-D83F-EF49-900D-B6C65CED2738}"/>
              </a:ext>
            </a:extLst>
          </p:cNvPr>
          <p:cNvSpPr>
            <a:spLocks noGrp="1"/>
          </p:cNvSpPr>
          <p:nvPr>
            <p:ph type="body" sz="quarter" idx="21" hasCustomPrompt="1"/>
          </p:nvPr>
        </p:nvSpPr>
        <p:spPr>
          <a:xfrm>
            <a:off x="4500000" y="3852000"/>
            <a:ext cx="3348000" cy="684000"/>
          </a:xfrm>
        </p:spPr>
        <p:txBody>
          <a:bodyPr anchor="ctr"/>
          <a:lstStyle>
            <a:lvl1pPr algn="ctr">
              <a:buNone/>
              <a:defRPr sz="2200" b="1">
                <a:solidFill>
                  <a:schemeClr val="accent6"/>
                </a:solidFill>
              </a:defRPr>
            </a:lvl1pPr>
          </a:lstStyle>
          <a:p>
            <a:pPr lvl="0"/>
            <a:r>
              <a:rPr lang="en-GB"/>
              <a:t>Insert title</a:t>
            </a:r>
          </a:p>
        </p:txBody>
      </p:sp>
      <p:cxnSp>
        <p:nvCxnSpPr>
          <p:cNvPr id="29" name="Straight Connector 28">
            <a:extLst>
              <a:ext uri="{FF2B5EF4-FFF2-40B4-BE49-F238E27FC236}">
                <a16:creationId xmlns:a16="http://schemas.microsoft.com/office/drawing/2014/main" id="{59357DCD-A469-B34A-A880-D744CA731C14}"/>
              </a:ext>
              <a:ext uri="{C183D7F6-B498-43B3-948B-1728B52AA6E4}">
                <adec:decorative xmlns:adec="http://schemas.microsoft.com/office/drawing/2017/decorative" val="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4BA4CC6C-41AA-2D50-A8B9-63559566F41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271482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lue">
    <p:bg>
      <p:bgPr>
        <a:solidFill>
          <a:srgbClr val="F6F8F8"/>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11" name="Text Placeholder 7">
            <a:extLst>
              <a:ext uri="{FF2B5EF4-FFF2-40B4-BE49-F238E27FC236}">
                <a16:creationId xmlns:a16="http://schemas.microsoft.com/office/drawing/2014/main" id="{9F1649F8-C95E-B04E-A0E7-F89193CC9718}"/>
              </a:ext>
            </a:extLst>
          </p:cNvPr>
          <p:cNvSpPr>
            <a:spLocks noGrp="1"/>
          </p:cNvSpPr>
          <p:nvPr>
            <p:ph type="body" sz="quarter" idx="14" hasCustomPrompt="1"/>
          </p:nvPr>
        </p:nvSpPr>
        <p:spPr>
          <a:xfrm>
            <a:off x="537224" y="1314156"/>
            <a:ext cx="7503849" cy="3466727"/>
          </a:xfrm>
          <a:prstGeom prst="rect">
            <a:avLst/>
          </a:prstGeom>
        </p:spPr>
        <p:txBody>
          <a:bodyPr>
            <a:noAutofit/>
          </a:bodyPr>
          <a:lstStyle>
            <a:lvl1pPr marL="288000" indent="-288000" algn="l">
              <a:buNone/>
              <a:defRPr sz="42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“Showcase quotation</a:t>
            </a:r>
            <a:br>
              <a:rPr lang="en-GB"/>
            </a:br>
            <a:r>
              <a:rPr lang="en-GB"/>
              <a:t>with left aligned text over multiple lines. Try to keep</a:t>
            </a:r>
            <a:br>
              <a:rPr lang="en-GB"/>
            </a:br>
            <a:r>
              <a:rPr lang="en-GB"/>
              <a:t>it to four lines if </a:t>
            </a:r>
            <a:r>
              <a:rPr lang="en-GB" err="1"/>
              <a:t>poss</a:t>
            </a:r>
            <a:r>
              <a:rPr lang="en-GB"/>
              <a:t> or five lines max.”</a:t>
            </a:r>
          </a:p>
        </p:txBody>
      </p:sp>
      <p:sp>
        <p:nvSpPr>
          <p:cNvPr id="6" name="Text Placeholder 6">
            <a:extLst>
              <a:ext uri="{FF2B5EF4-FFF2-40B4-BE49-F238E27FC236}">
                <a16:creationId xmlns:a16="http://schemas.microsoft.com/office/drawing/2014/main" id="{D406466E-798B-BE4C-B09F-C1B1244AAB6A}"/>
              </a:ext>
            </a:extLst>
          </p:cNvPr>
          <p:cNvSpPr>
            <a:spLocks noGrp="1"/>
          </p:cNvSpPr>
          <p:nvPr>
            <p:ph type="body" sz="quarter" idx="13" hasCustomPrompt="1"/>
          </p:nvPr>
        </p:nvSpPr>
        <p:spPr>
          <a:xfrm>
            <a:off x="828000" y="4780883"/>
            <a:ext cx="7503849" cy="896938"/>
          </a:xfrm>
          <a:prstGeom prst="rect">
            <a:avLst/>
          </a:prstGeom>
        </p:spPr>
        <p:txBody>
          <a:bodyPr/>
          <a:lstStyle>
            <a:lvl1pPr marL="0" indent="0" algn="l">
              <a:buNone/>
              <a:defRPr b="1">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Name Surname,</a:t>
            </a:r>
            <a:br>
              <a:rPr lang="en-GB"/>
            </a:br>
            <a:r>
              <a:rPr lang="en-GB"/>
              <a:t>Job Title</a:t>
            </a:r>
          </a:p>
        </p:txBody>
      </p:sp>
      <p:cxnSp>
        <p:nvCxnSpPr>
          <p:cNvPr id="8" name="Straight Connector 7">
            <a:extLst>
              <a:ext uri="{FF2B5EF4-FFF2-40B4-BE49-F238E27FC236}">
                <a16:creationId xmlns:a16="http://schemas.microsoft.com/office/drawing/2014/main" id="{B43FE3F0-85CD-934D-A3A3-CF2B78D73A35}"/>
              </a:ext>
              <a:ext uri="{C183D7F6-B498-43B3-948B-1728B52AA6E4}">
                <adec:decorative xmlns:adec="http://schemas.microsoft.com/office/drawing/2017/decorative" val="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2A86FEEE-9136-D68E-6360-B4FDD6D917D2}"/>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412778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a:xfrm>
            <a:off x="0" y="0"/>
            <a:ext cx="12192000" cy="6857999"/>
          </a:xfrm>
          <a:prstGeom prst="rect">
            <a:avLst/>
          </a:prstGeom>
        </p:spPr>
      </p:pic>
      <p:sp>
        <p:nvSpPr>
          <p:cNvPr id="6" name="Text Placeholder 7">
            <a:extLst>
              <a:ext uri="{FF2B5EF4-FFF2-40B4-BE49-F238E27FC236}">
                <a16:creationId xmlns:a16="http://schemas.microsoft.com/office/drawing/2014/main" id="{D43F37B1-1F8A-2CA4-9D19-C0E420FB42AE}"/>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8" name="Content Placeholder 2">
            <a:extLst>
              <a:ext uri="{FF2B5EF4-FFF2-40B4-BE49-F238E27FC236}">
                <a16:creationId xmlns:a16="http://schemas.microsoft.com/office/drawing/2014/main" id="{7F337CE4-9082-D695-8AD8-89148114EBDF}"/>
              </a:ext>
            </a:extLst>
          </p:cNvPr>
          <p:cNvSpPr>
            <a:spLocks noGrp="1"/>
          </p:cNvSpPr>
          <p:nvPr>
            <p:ph idx="1" hasCustomPrompt="1"/>
          </p:nvPr>
        </p:nvSpPr>
        <p:spPr>
          <a:xfrm>
            <a:off x="1337052" y="2331691"/>
            <a:ext cx="3461285" cy="3110530"/>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18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Tree>
    <p:extLst>
      <p:ext uri="{BB962C8B-B14F-4D97-AF65-F5344CB8AC3E}">
        <p14:creationId xmlns:p14="http://schemas.microsoft.com/office/powerpoint/2010/main" val="4038698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a:xfrm>
            <a:off x="1" y="0"/>
            <a:ext cx="12191998" cy="6857999"/>
          </a:xfrm>
          <a:prstGeom prst="rect">
            <a:avLst/>
          </a:prstGeom>
        </p:spPr>
      </p:pic>
      <p:sp>
        <p:nvSpPr>
          <p:cNvPr id="3" name="Text Placeholder 7">
            <a:extLst>
              <a:ext uri="{FF2B5EF4-FFF2-40B4-BE49-F238E27FC236}">
                <a16:creationId xmlns:a16="http://schemas.microsoft.com/office/drawing/2014/main" id="{BA16B251-D1BB-394C-319F-40E8F04D7FB9}"/>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Content Placeholder 2">
            <a:extLst>
              <a:ext uri="{FF2B5EF4-FFF2-40B4-BE49-F238E27FC236}">
                <a16:creationId xmlns:a16="http://schemas.microsoft.com/office/drawing/2014/main" id="{4542D69F-C459-8ECE-06A1-66E418FF3EC1}"/>
              </a:ext>
            </a:extLst>
          </p:cNvPr>
          <p:cNvSpPr>
            <a:spLocks noGrp="1"/>
          </p:cNvSpPr>
          <p:nvPr>
            <p:ph idx="1" hasCustomPrompt="1"/>
          </p:nvPr>
        </p:nvSpPr>
        <p:spPr>
          <a:xfrm>
            <a:off x="1337052" y="2331691"/>
            <a:ext cx="3461285" cy="3110530"/>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18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Tree>
    <p:extLst>
      <p:ext uri="{BB962C8B-B14F-4D97-AF65-F5344CB8AC3E}">
        <p14:creationId xmlns:p14="http://schemas.microsoft.com/office/powerpoint/2010/main" val="4052080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Quote and image 4">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52196E5-15CA-15E3-1E10-32B3D19927EF}"/>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a:xfrm>
            <a:off x="0" y="0"/>
            <a:ext cx="12192000" cy="6857999"/>
          </a:xfrm>
          <a:prstGeom prst="rect">
            <a:avLst/>
          </a:prstGeom>
        </p:spPr>
      </p:pic>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Picture Placeholder 6">
            <a:extLst>
              <a:ext uri="{FF2B5EF4-FFF2-40B4-BE49-F238E27FC236}">
                <a16:creationId xmlns:a16="http://schemas.microsoft.com/office/drawing/2014/main" id="{652C93B3-5A12-5AAD-2ACF-93939EE7FBF5}"/>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4" name="Content Placeholder 2">
            <a:extLst>
              <a:ext uri="{FF2B5EF4-FFF2-40B4-BE49-F238E27FC236}">
                <a16:creationId xmlns:a16="http://schemas.microsoft.com/office/drawing/2014/main" id="{7558B23E-2241-0C04-DC3A-1FCFC1EF8A24}"/>
              </a:ext>
            </a:extLst>
          </p:cNvPr>
          <p:cNvSpPr>
            <a:spLocks noGrp="1"/>
          </p:cNvSpPr>
          <p:nvPr>
            <p:ph idx="1" hasCustomPrompt="1"/>
          </p:nvPr>
        </p:nvSpPr>
        <p:spPr>
          <a:xfrm>
            <a:off x="1337052" y="2331691"/>
            <a:ext cx="3461285" cy="3110530"/>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800" b="1">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“Add quote text here”</a:t>
            </a:r>
          </a:p>
        </p:txBody>
      </p:sp>
    </p:spTree>
    <p:extLst>
      <p:ext uri="{BB962C8B-B14F-4D97-AF65-F5344CB8AC3E}">
        <p14:creationId xmlns:p14="http://schemas.microsoft.com/office/powerpoint/2010/main" val="2841820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 and image 4">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EB4F947-0C85-DAF2-683C-40847EF7F07B}"/>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a:xfrm>
            <a:off x="0" y="0"/>
            <a:ext cx="12192000" cy="6857999"/>
          </a:xfrm>
          <a:prstGeom prst="rect">
            <a:avLst/>
          </a:prstGeom>
        </p:spPr>
      </p:pic>
      <p:sp>
        <p:nvSpPr>
          <p:cNvPr id="2" name="Picture Placeholder 6">
            <a:extLst>
              <a:ext uri="{FF2B5EF4-FFF2-40B4-BE49-F238E27FC236}">
                <a16:creationId xmlns:a16="http://schemas.microsoft.com/office/drawing/2014/main" id="{EA7B0BA1-E61A-5019-0AA4-5328CA2AB0E1}"/>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 </a:t>
            </a: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Content Placeholder 2">
            <a:extLst>
              <a:ext uri="{FF2B5EF4-FFF2-40B4-BE49-F238E27FC236}">
                <a16:creationId xmlns:a16="http://schemas.microsoft.com/office/drawing/2014/main" id="{7A22BD2E-E9C2-A15B-06FB-553974CDE6CE}"/>
              </a:ext>
            </a:extLst>
          </p:cNvPr>
          <p:cNvSpPr>
            <a:spLocks noGrp="1"/>
          </p:cNvSpPr>
          <p:nvPr>
            <p:ph idx="1" hasCustomPrompt="1"/>
          </p:nvPr>
        </p:nvSpPr>
        <p:spPr>
          <a:xfrm>
            <a:off x="1337052" y="2331691"/>
            <a:ext cx="3461285" cy="3110530"/>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800" b="1">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“Add quote text here”</a:t>
            </a:r>
          </a:p>
        </p:txBody>
      </p:sp>
    </p:spTree>
    <p:extLst>
      <p:ext uri="{BB962C8B-B14F-4D97-AF65-F5344CB8AC3E}">
        <p14:creationId xmlns:p14="http://schemas.microsoft.com/office/powerpoint/2010/main" val="123167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Breaker Heading1-Blue-DarkBlueA">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30C3909-1482-1013-E118-A2CE0A1DD3D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E3119AD-4AAB-8B34-F6C1-8D76F0D453BB}"/>
              </a:ext>
            </a:extLst>
          </p:cNvPr>
          <p:cNvSpPr>
            <a:spLocks noGrp="1"/>
          </p:cNvSpPr>
          <p:nvPr>
            <p:ph type="title" hasCustomPrompt="1"/>
          </p:nvPr>
        </p:nvSpPr>
        <p:spPr>
          <a:xfrm>
            <a:off x="770042" y="2242938"/>
            <a:ext cx="10515600" cy="1325563"/>
          </a:xfrm>
        </p:spPr>
        <p:txBody>
          <a:bodyPr>
            <a:noAutofit/>
          </a:bodyPr>
          <a:lstStyle>
            <a:lvl1pPr>
              <a:defRPr sz="6000" b="1"/>
            </a:lvl1pPr>
          </a:lstStyle>
          <a:p>
            <a:r>
              <a:rPr lang="en-US"/>
              <a:t>Breaker slide 1</a:t>
            </a:r>
            <a:endParaRPr lang="en-GB"/>
          </a:p>
        </p:txBody>
      </p:sp>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82932" y="3564000"/>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3341198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Breaker Heading1-Blue-DarkBlueA">
    <p:bg>
      <p:bgPr>
        <a:solidFill>
          <a:srgbClr val="F6F8F8"/>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AF6C2AD-0E53-2A94-6EDF-C2BC1C35E66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241914" y="-121920"/>
            <a:ext cx="12408747" cy="6979920"/>
          </a:xfrm>
          <a:prstGeom prst="rect">
            <a:avLst/>
          </a:prstGeom>
        </p:spPr>
      </p:pic>
      <p:sp>
        <p:nvSpPr>
          <p:cNvPr id="4" name="Title 1">
            <a:extLst>
              <a:ext uri="{FF2B5EF4-FFF2-40B4-BE49-F238E27FC236}">
                <a16:creationId xmlns:a16="http://schemas.microsoft.com/office/drawing/2014/main" id="{3D1B5349-CF21-E9D2-92A0-6C58C15A043A}"/>
              </a:ext>
            </a:extLst>
          </p:cNvPr>
          <p:cNvSpPr>
            <a:spLocks noGrp="1"/>
          </p:cNvSpPr>
          <p:nvPr>
            <p:ph type="title" hasCustomPrompt="1"/>
          </p:nvPr>
        </p:nvSpPr>
        <p:spPr>
          <a:xfrm>
            <a:off x="521688" y="2165645"/>
            <a:ext cx="10515600" cy="1325563"/>
          </a:xfrm>
        </p:spPr>
        <p:txBody>
          <a:bodyPr>
            <a:noAutofit/>
          </a:bodyPr>
          <a:lstStyle>
            <a:lvl1pPr>
              <a:defRPr sz="6000" b="1"/>
            </a:lvl1pPr>
          </a:lstStyle>
          <a:p>
            <a:r>
              <a:rPr lang="en-US"/>
              <a:t>Breaker </a:t>
            </a:r>
            <a:br>
              <a:rPr lang="en-US"/>
            </a:br>
            <a:r>
              <a:rPr lang="en-US"/>
              <a:t>slide 2</a:t>
            </a:r>
            <a:endParaRPr lang="en-GB"/>
          </a:p>
        </p:txBody>
      </p:sp>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612000"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2105895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8_Breaker Heading1-Blue-DarkBlueA">
    <p:bg>
      <p:bgPr>
        <a:solidFill>
          <a:srgbClr val="F6F8F8"/>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2D07C2D6-AB1B-B84B-BC13-7D79E8BCFCF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16318" y="-148043"/>
            <a:ext cx="12499929" cy="7031210"/>
          </a:xfrm>
          <a:prstGeom prst="rect">
            <a:avLst/>
          </a:prstGeom>
        </p:spPr>
      </p:pic>
      <p:sp>
        <p:nvSpPr>
          <p:cNvPr id="2" name="Title 1">
            <a:extLst>
              <a:ext uri="{FF2B5EF4-FFF2-40B4-BE49-F238E27FC236}">
                <a16:creationId xmlns:a16="http://schemas.microsoft.com/office/drawing/2014/main" id="{8506D8CC-65FF-0E59-2392-2C0EBC0605F9}"/>
              </a:ext>
            </a:extLst>
          </p:cNvPr>
          <p:cNvSpPr>
            <a:spLocks noGrp="1"/>
          </p:cNvSpPr>
          <p:nvPr>
            <p:ph type="title" hasCustomPrompt="1"/>
          </p:nvPr>
        </p:nvSpPr>
        <p:spPr>
          <a:xfrm>
            <a:off x="747468" y="2165645"/>
            <a:ext cx="10515600" cy="1325563"/>
          </a:xfrm>
        </p:spPr>
        <p:txBody>
          <a:bodyPr>
            <a:noAutofit/>
          </a:bodyPr>
          <a:lstStyle>
            <a:lvl1pPr>
              <a:defRPr sz="6000" b="1"/>
            </a:lvl1pPr>
          </a:lstStyle>
          <a:p>
            <a:r>
              <a:rPr lang="en-US"/>
              <a:t>Breaker </a:t>
            </a:r>
            <a:br>
              <a:rPr lang="en-US"/>
            </a:br>
            <a:r>
              <a:rPr lang="en-US"/>
              <a:t>slide 3</a:t>
            </a:r>
            <a:endParaRPr lang="en-GB"/>
          </a:p>
        </p:txBody>
      </p:sp>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1360916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Heading, content, basic text one col">
    <p:bg>
      <p:bgPr>
        <a:solidFill>
          <a:srgbClr val="F6F8F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5138" y="414734"/>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Content Placeholder 2"/>
          <p:cNvSpPr>
            <a:spLocks noGrp="1"/>
          </p:cNvSpPr>
          <p:nvPr>
            <p:ph idx="1" hasCustomPrompt="1"/>
          </p:nvPr>
        </p:nvSpPr>
        <p:spPr>
          <a:xfrm>
            <a:off x="375138" y="1415778"/>
            <a:ext cx="7632000" cy="4026443"/>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2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 uri="{C183D7F6-B498-43B3-948B-1728B52AA6E4}">
                <adec:decorative xmlns:adec="http://schemas.microsoft.com/office/drawing/2017/decorative" val="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645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7_Breaker Heading1-Blue-DarkBlueA">
    <p:bg>
      <p:bgPr>
        <a:solidFill>
          <a:srgbClr val="F6F8F8"/>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76489-9A30-702B-3E26-D81845892857}"/>
              </a:ext>
            </a:extLst>
          </p:cNvPr>
          <p:cNvSpPr>
            <a:spLocks noGrp="1"/>
          </p:cNvSpPr>
          <p:nvPr>
            <p:ph type="title" hasCustomPrompt="1"/>
          </p:nvPr>
        </p:nvSpPr>
        <p:spPr>
          <a:xfrm>
            <a:off x="747468" y="2165645"/>
            <a:ext cx="10515600" cy="1325563"/>
          </a:xfrm>
        </p:spPr>
        <p:txBody>
          <a:bodyPr>
            <a:noAutofit/>
          </a:bodyPr>
          <a:lstStyle>
            <a:lvl1pPr>
              <a:defRPr sz="6000" b="1"/>
            </a:lvl1pPr>
          </a:lstStyle>
          <a:p>
            <a:r>
              <a:rPr lang="en-US"/>
              <a:t>Breaker </a:t>
            </a:r>
            <a:br>
              <a:rPr lang="en-US"/>
            </a:br>
            <a:r>
              <a:rPr lang="en-US"/>
              <a:t>slide 4</a:t>
            </a:r>
            <a:endParaRPr lang="en-GB"/>
          </a:p>
        </p:txBody>
      </p:sp>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54598"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pic>
        <p:nvPicPr>
          <p:cNvPr id="5" name="Picture 4" descr="A blue rectangle with black background&#10;&#10;Description automatically generated">
            <a:extLst>
              <a:ext uri="{FF2B5EF4-FFF2-40B4-BE49-F238E27FC236}">
                <a16:creationId xmlns:a16="http://schemas.microsoft.com/office/drawing/2014/main" id="{D115B473-1B85-DD59-52BE-0E90A80C9408}"/>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741727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Headline slide with image A">
    <p:bg>
      <p:bgPr>
        <a:solidFill>
          <a:srgbClr val="F6F8F8"/>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5" name="Text Placeholder 6">
            <a:extLst>
              <a:ext uri="{FF2B5EF4-FFF2-40B4-BE49-F238E27FC236}">
                <a16:creationId xmlns:a16="http://schemas.microsoft.com/office/drawing/2014/main" id="{50355A0D-4235-0CF1-A976-C33D8CCCBFCD}"/>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2" name="Title 1">
            <a:extLst>
              <a:ext uri="{FF2B5EF4-FFF2-40B4-BE49-F238E27FC236}">
                <a16:creationId xmlns:a16="http://schemas.microsoft.com/office/drawing/2014/main" id="{77E577A8-7F18-CBCC-319C-10DC2550A76F}"/>
              </a:ext>
            </a:extLst>
          </p:cNvPr>
          <p:cNvSpPr>
            <a:spLocks noGrp="1"/>
          </p:cNvSpPr>
          <p:nvPr>
            <p:ph type="title" hasCustomPrompt="1"/>
          </p:nvPr>
        </p:nvSpPr>
        <p:spPr>
          <a:xfrm>
            <a:off x="747468" y="2165645"/>
            <a:ext cx="4716354" cy="1325563"/>
          </a:xfrm>
        </p:spPr>
        <p:txBody>
          <a:bodyPr>
            <a:noAutofit/>
          </a:bodyPr>
          <a:lstStyle>
            <a:lvl1pPr>
              <a:defRPr sz="6000" b="1"/>
            </a:lvl1pPr>
          </a:lstStyle>
          <a:p>
            <a:r>
              <a:rPr lang="en-US"/>
              <a:t>Breaker </a:t>
            </a:r>
            <a:br>
              <a:rPr lang="en-US"/>
            </a:br>
            <a:r>
              <a:rPr lang="en-US"/>
              <a:t>slide 5</a:t>
            </a:r>
            <a:endParaRPr lang="en-GB"/>
          </a:p>
        </p:txBody>
      </p:sp>
    </p:spTree>
    <p:extLst>
      <p:ext uri="{BB962C8B-B14F-4D97-AF65-F5344CB8AC3E}">
        <p14:creationId xmlns:p14="http://schemas.microsoft.com/office/powerpoint/2010/main" val="1256846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End Slide ACCESSIB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6D92FD5-08EA-6BC8-29BC-BCF5EEFE18AA}"/>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5400000">
            <a:off x="-2509143" y="-71523"/>
            <a:ext cx="10768951" cy="7616239"/>
          </a:xfrm>
          <a:prstGeom prst="rect">
            <a:avLst/>
          </a:prstGeom>
        </p:spPr>
      </p:pic>
      <p:pic>
        <p:nvPicPr>
          <p:cNvPr id="3" name="Picture 2" descr="Logo&#10;&#10;Description automatically generated">
            <a:extLst>
              <a:ext uri="{FF2B5EF4-FFF2-40B4-BE49-F238E27FC236}">
                <a16:creationId xmlns:a16="http://schemas.microsoft.com/office/drawing/2014/main" id="{077C56A3-4FFE-73CF-6F7F-1F451E5B3F1E}"/>
              </a:ext>
            </a:extLst>
          </p:cNvPr>
          <p:cNvPicPr>
            <a:picLocks noChangeAspect="1"/>
          </p:cNvPicPr>
          <p:nvPr userDrawn="1"/>
        </p:nvPicPr>
        <p:blipFill>
          <a:blip r:embed="rId3"/>
          <a:stretch>
            <a:fillRect/>
          </a:stretch>
        </p:blipFill>
        <p:spPr>
          <a:xfrm>
            <a:off x="10551045" y="364425"/>
            <a:ext cx="1208955" cy="979789"/>
          </a:xfrm>
          <a:prstGeom prst="rect">
            <a:avLst/>
          </a:prstGeom>
        </p:spPr>
      </p:pic>
      <p:cxnSp>
        <p:nvCxnSpPr>
          <p:cNvPr id="9" name="Straight Connector 8">
            <a:extLst>
              <a:ext uri="{FF2B5EF4-FFF2-40B4-BE49-F238E27FC236}">
                <a16:creationId xmlns:a16="http://schemas.microsoft.com/office/drawing/2014/main" id="{F9D383FB-0467-4241-BEF0-D636E886723B}"/>
              </a:ext>
              <a:ext uri="{C183D7F6-B498-43B3-948B-1728B52AA6E4}">
                <adec:decorative xmlns:adec="http://schemas.microsoft.com/office/drawing/2017/decorative" val="1"/>
              </a:ext>
            </a:extLst>
          </p:cNvPr>
          <p:cNvCxnSpPr/>
          <p:nvPr userDrawn="1"/>
        </p:nvCxnSpPr>
        <p:spPr>
          <a:xfrm>
            <a:off x="5715926" y="2605852"/>
            <a:ext cx="8651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0390E57B-AF19-8642-9E47-AF887F52887B}"/>
              </a:ext>
            </a:extLst>
          </p:cNvPr>
          <p:cNvSpPr txBox="1"/>
          <p:nvPr userDrawn="1"/>
        </p:nvSpPr>
        <p:spPr>
          <a:xfrm>
            <a:off x="5610770" y="2808746"/>
            <a:ext cx="4343734" cy="2608032"/>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2400"/>
              </a:spcAft>
              <a:buClr>
                <a:srgbClr val="005EB8"/>
              </a:buClr>
              <a:buSzTx/>
              <a:buFont typeface="Arial" panose="020B0604020202020204" pitchFamily="34" charset="0"/>
              <a:buNone/>
              <a:tabLst/>
              <a:defRPr/>
            </a:pPr>
            <a:r>
              <a:rPr kumimoji="0" lang="en-GB" sz="3600" b="1" i="0" u="none" strike="noStrike" kern="1200" cap="none" spc="20" normalizeH="0" baseline="0" noProof="0">
                <a:ln>
                  <a:noFill/>
                </a:ln>
                <a:solidFill>
                  <a:schemeClr val="tx1"/>
                </a:solidFill>
                <a:effectLst/>
                <a:uLnTx/>
                <a:uFillTx/>
                <a:latin typeface="+mn-lt"/>
                <a:ea typeface="+mn-ea"/>
                <a:cs typeface="+mn-cs"/>
              </a:rPr>
              <a:t> Thank You</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@nhsengland</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company/</a:t>
            </a:r>
            <a:r>
              <a:rPr kumimoji="0" lang="en-GB" sz="2400" b="1" i="0" u="none" strike="noStrike" kern="1200" cap="none" spc="20" normalizeH="0" baseline="0" noProof="0" err="1">
                <a:ln>
                  <a:noFill/>
                </a:ln>
                <a:solidFill>
                  <a:schemeClr val="tx1"/>
                </a:solidFill>
                <a:effectLst/>
                <a:uLnTx/>
                <a:uFillTx/>
                <a:latin typeface="+mn-lt"/>
                <a:ea typeface="+mn-ea"/>
                <a:cs typeface="+mn-cs"/>
              </a:rPr>
              <a:t>nhsengland</a:t>
            </a:r>
            <a:endParaRPr kumimoji="0" lang="en-GB" sz="2400" b="1" i="0" u="none" strike="noStrike" kern="1200" cap="none" spc="20" normalizeH="0" baseline="0" noProof="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england.nhs.uk</a:t>
            </a:r>
            <a:endParaRPr lang="en-GB" sz="2400" b="1">
              <a:solidFill>
                <a:schemeClr val="tx1"/>
              </a:solidFill>
            </a:endParaRPr>
          </a:p>
        </p:txBody>
      </p:sp>
      <p:pic>
        <p:nvPicPr>
          <p:cNvPr id="5" name="Picture 4" descr="Twitter symbol">
            <a:extLst>
              <a:ext uri="{FF2B5EF4-FFF2-40B4-BE49-F238E27FC236}">
                <a16:creationId xmlns:a16="http://schemas.microsoft.com/office/drawing/2014/main" id="{6C1B65D7-2EE6-F44F-85AA-7C93787926CD}"/>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5872040" y="3665234"/>
            <a:ext cx="390144" cy="390144"/>
          </a:xfrm>
          <a:prstGeom prst="rect">
            <a:avLst/>
          </a:prstGeom>
        </p:spPr>
      </p:pic>
      <p:pic>
        <p:nvPicPr>
          <p:cNvPr id="8" name="Picture 7" descr="LinkedIn symbol">
            <a:extLst>
              <a:ext uri="{FF2B5EF4-FFF2-40B4-BE49-F238E27FC236}">
                <a16:creationId xmlns:a16="http://schemas.microsoft.com/office/drawing/2014/main" id="{F2843EE8-F6F8-9D40-92C1-94FB4DCF14BB}"/>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5885396" y="4266369"/>
            <a:ext cx="390144" cy="390144"/>
          </a:xfrm>
          <a:prstGeom prst="rect">
            <a:avLst/>
          </a:prstGeom>
        </p:spPr>
      </p:pic>
      <p:pic>
        <p:nvPicPr>
          <p:cNvPr id="72" name="Picture 96" descr="World-wide web symbol">
            <a:extLst>
              <a:ext uri="{FF2B5EF4-FFF2-40B4-BE49-F238E27FC236}">
                <a16:creationId xmlns:a16="http://schemas.microsoft.com/office/drawing/2014/main" id="{664BA24D-FA8C-EE4D-A2DC-491BF11D6FA6}"/>
              </a:ext>
            </a:extLst>
          </p:cNvPr>
          <p:cNvPicPr>
            <a:picLocks noChangeAspect="1"/>
          </p:cNvPicPr>
          <p:nvPr userDrawn="1"/>
        </p:nvPicPr>
        <p:blipFill>
          <a:blip r:embed="rId8">
            <a:extLst>
              <a:ext uri="{96DAC541-7B7A-43D3-8B79-37D633B846F1}">
                <asvg:svgBlip xmlns:asvg="http://schemas.microsoft.com/office/drawing/2016/SVG/main" r:embed="rId9"/>
              </a:ext>
            </a:extLst>
          </a:blip>
          <a:srcRect/>
          <a:stretch/>
        </p:blipFill>
        <p:spPr>
          <a:xfrm>
            <a:off x="5767074" y="4806522"/>
            <a:ext cx="600075" cy="600075"/>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Tree>
    <p:extLst>
      <p:ext uri="{BB962C8B-B14F-4D97-AF65-F5344CB8AC3E}">
        <p14:creationId xmlns:p14="http://schemas.microsoft.com/office/powerpoint/2010/main" val="461523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Data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310075"/>
            <a:ext cx="11404154" cy="426721"/>
          </a:xfrm>
          <a:prstGeom prst="rect">
            <a:avLst/>
          </a:prstGeom>
        </p:spPr>
        <p:txBody>
          <a:bodyPr lIns="0" tIns="0" rIns="0" bIns="0" anchor="t">
            <a:normAutofit/>
          </a:bodyPr>
          <a:lstStyle>
            <a:lvl1pPr>
              <a:defRPr sz="24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FF8B4B32-B7B7-DB40-9D0C-2D4D8414C6EC}"/>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TextBox 3">
            <a:extLst>
              <a:ext uri="{FF2B5EF4-FFF2-40B4-BE49-F238E27FC236}">
                <a16:creationId xmlns:a16="http://schemas.microsoft.com/office/drawing/2014/main" id="{97C3715D-C90E-7C4B-B312-C707773A39DD}"/>
              </a:ext>
            </a:extLst>
          </p:cNvPr>
          <p:cNvSpPr txBox="1"/>
          <p:nvPr userDrawn="1"/>
        </p:nvSpPr>
        <p:spPr>
          <a:xfrm>
            <a:off x="2232561" y="3170712"/>
            <a:ext cx="0" cy="0"/>
          </a:xfrm>
          <a:prstGeom prst="rect">
            <a:avLst/>
          </a:prstGeom>
          <a:noFill/>
        </p:spPr>
        <p:txBody>
          <a:bodyPr wrap="none" lIns="0" tIns="0" rIns="0" bIns="0" rtlCol="0">
            <a:noAutofit/>
          </a:bodyPr>
          <a:lstStyle/>
          <a:p>
            <a:endParaRPr lang="en-GB" sz="1200" b="1">
              <a:solidFill>
                <a:schemeClr val="accent1"/>
              </a:solidFill>
            </a:endParaRPr>
          </a:p>
        </p:txBody>
      </p:sp>
      <p:cxnSp>
        <p:nvCxnSpPr>
          <p:cNvPr id="12" name="Straight Connector 11">
            <a:extLst>
              <a:ext uri="{FF2B5EF4-FFF2-40B4-BE49-F238E27FC236}">
                <a16:creationId xmlns:a16="http://schemas.microsoft.com/office/drawing/2014/main" id="{137E920E-FCD4-834F-9787-A19C03BDF9AE}"/>
              </a:ext>
              <a:ext uri="{C183D7F6-B498-43B3-948B-1728B52AA6E4}">
                <adec:decorative xmlns:adec="http://schemas.microsoft.com/office/drawing/2017/decorative" val="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E055424E-84DC-71BA-CBB2-BE0007D93CE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3" name="Text Placeholder 7">
            <a:extLst>
              <a:ext uri="{FF2B5EF4-FFF2-40B4-BE49-F238E27FC236}">
                <a16:creationId xmlns:a16="http://schemas.microsoft.com/office/drawing/2014/main" id="{FB2922A9-9C8F-43B1-7D0A-0C7761EE45F2}"/>
              </a:ext>
            </a:extLst>
          </p:cNvPr>
          <p:cNvSpPr>
            <a:spLocks noGrp="1"/>
          </p:cNvSpPr>
          <p:nvPr>
            <p:ph type="body" sz="quarter" idx="13" hasCustomPrompt="1"/>
          </p:nvPr>
        </p:nvSpPr>
        <p:spPr>
          <a:xfrm>
            <a:off x="432001" y="7672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18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Tree>
    <p:extLst>
      <p:ext uri="{BB962C8B-B14F-4D97-AF65-F5344CB8AC3E}">
        <p14:creationId xmlns:p14="http://schemas.microsoft.com/office/powerpoint/2010/main" val="110834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ample-Icons-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 uri="{C183D7F6-B498-43B3-948B-1728B52AA6E4}">
                <adec:decorative xmlns:adec="http://schemas.microsoft.com/office/drawing/2017/decorative" val="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 uri="{C183D7F6-B498-43B3-948B-1728B52AA6E4}">
                <adec:decorative xmlns:adec="http://schemas.microsoft.com/office/drawing/2017/decorative" val="1"/>
              </a:ext>
            </a:extLst>
          </p:cNvPr>
          <p:cNvSpPr/>
          <p:nvPr userDrawn="1"/>
        </p:nvSpPr>
        <p:spPr>
          <a:xfrm>
            <a:off x="3830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3568E66E-4300-C34D-B490-E2E6A73E585A}"/>
              </a:ext>
              <a:ext uri="{C183D7F6-B498-43B3-948B-1728B52AA6E4}">
                <adec:decorative xmlns:adec="http://schemas.microsoft.com/office/drawing/2017/decorative" val="1"/>
              </a:ext>
            </a:extLst>
          </p:cNvPr>
          <p:cNvSpPr/>
          <p:nvPr userDrawn="1"/>
        </p:nvSpPr>
        <p:spPr>
          <a:xfrm>
            <a:off x="3830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F337980B-A75B-014B-A7A8-965882204640}"/>
              </a:ext>
              <a:ext uri="{C183D7F6-B498-43B3-948B-1728B52AA6E4}">
                <adec:decorative xmlns:adec="http://schemas.microsoft.com/office/drawing/2017/decorative" val="1"/>
              </a:ext>
            </a:extLst>
          </p:cNvPr>
          <p:cNvSpPr/>
          <p:nvPr userDrawn="1"/>
        </p:nvSpPr>
        <p:spPr>
          <a:xfrm>
            <a:off x="1534525"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E8B5FF7D-C2EF-9E4C-A4CF-A835052E5DF8}"/>
              </a:ext>
              <a:ext uri="{C183D7F6-B498-43B3-948B-1728B52AA6E4}">
                <adec:decorative xmlns:adec="http://schemas.microsoft.com/office/drawing/2017/decorative" val="1"/>
              </a:ext>
            </a:extLst>
          </p:cNvPr>
          <p:cNvSpPr/>
          <p:nvPr userDrawn="1"/>
        </p:nvSpPr>
        <p:spPr>
          <a:xfrm>
            <a:off x="2685992"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177481C1-F4F0-BE4E-B991-152BB9620270}"/>
              </a:ext>
              <a:ext uri="{C183D7F6-B498-43B3-948B-1728B52AA6E4}">
                <adec:decorative xmlns:adec="http://schemas.microsoft.com/office/drawing/2017/decorative" val="1"/>
              </a:ext>
            </a:extLst>
          </p:cNvPr>
          <p:cNvSpPr/>
          <p:nvPr userDrawn="1"/>
        </p:nvSpPr>
        <p:spPr>
          <a:xfrm>
            <a:off x="3837459"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FBC860F-BE8A-634D-9A96-33CE6D96B9F0}"/>
              </a:ext>
              <a:ext uri="{C183D7F6-B498-43B3-948B-1728B52AA6E4}">
                <adec:decorative xmlns:adec="http://schemas.microsoft.com/office/drawing/2017/decorative" val="1"/>
              </a:ext>
            </a:extLst>
          </p:cNvPr>
          <p:cNvSpPr/>
          <p:nvPr userDrawn="1"/>
        </p:nvSpPr>
        <p:spPr>
          <a:xfrm>
            <a:off x="4988926"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5FA913FF-786C-1944-BF18-E9AB064B3444}"/>
              </a:ext>
              <a:ext uri="{C183D7F6-B498-43B3-948B-1728B52AA6E4}">
                <adec:decorative xmlns:adec="http://schemas.microsoft.com/office/drawing/2017/decorative" val="1"/>
              </a:ext>
            </a:extLst>
          </p:cNvPr>
          <p:cNvSpPr/>
          <p:nvPr userDrawn="1"/>
        </p:nvSpPr>
        <p:spPr>
          <a:xfrm>
            <a:off x="6140393"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6C22D839-E390-8340-B649-B4FC5A6CFD70}"/>
              </a:ext>
              <a:ext uri="{C183D7F6-B498-43B3-948B-1728B52AA6E4}">
                <adec:decorative xmlns:adec="http://schemas.microsoft.com/office/drawing/2017/decorative" val="1"/>
              </a:ext>
            </a:extLst>
          </p:cNvPr>
          <p:cNvSpPr/>
          <p:nvPr userDrawn="1"/>
        </p:nvSpPr>
        <p:spPr>
          <a:xfrm>
            <a:off x="7291860"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4640EE3D-EEFC-874A-A65B-DDDE03FC3221}"/>
              </a:ext>
              <a:ext uri="{C183D7F6-B498-43B3-948B-1728B52AA6E4}">
                <adec:decorative xmlns:adec="http://schemas.microsoft.com/office/drawing/2017/decorative" val="1"/>
              </a:ext>
            </a:extLst>
          </p:cNvPr>
          <p:cNvSpPr/>
          <p:nvPr userDrawn="1"/>
        </p:nvSpPr>
        <p:spPr>
          <a:xfrm>
            <a:off x="8443327"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2A667BF2-B8EF-D949-9F15-FC3B3099AD58}"/>
              </a:ext>
              <a:ext uri="{C183D7F6-B498-43B3-948B-1728B52AA6E4}">
                <adec:decorative xmlns:adec="http://schemas.microsoft.com/office/drawing/2017/decorative" val="1"/>
              </a:ext>
            </a:extLst>
          </p:cNvPr>
          <p:cNvSpPr/>
          <p:nvPr userDrawn="1"/>
        </p:nvSpPr>
        <p:spPr>
          <a:xfrm>
            <a:off x="9594794"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47201170-3375-514F-99C2-E37C6903968A}"/>
              </a:ext>
              <a:ext uri="{C183D7F6-B498-43B3-948B-1728B52AA6E4}">
                <adec:decorative xmlns:adec="http://schemas.microsoft.com/office/drawing/2017/decorative" val="1"/>
              </a:ext>
            </a:extLst>
          </p:cNvPr>
          <p:cNvSpPr/>
          <p:nvPr userDrawn="1"/>
        </p:nvSpPr>
        <p:spPr>
          <a:xfrm>
            <a:off x="107462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 uri="{C183D7F6-B498-43B3-948B-1728B52AA6E4}">
                <adec:decorative xmlns:adec="http://schemas.microsoft.com/office/drawing/2017/decorative" val="1"/>
              </a:ext>
            </a:extLst>
          </p:cNvPr>
          <p:cNvSpPr/>
          <p:nvPr userDrawn="1"/>
        </p:nvSpPr>
        <p:spPr>
          <a:xfrm>
            <a:off x="1534525"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 uri="{C183D7F6-B498-43B3-948B-1728B52AA6E4}">
                <adec:decorative xmlns:adec="http://schemas.microsoft.com/office/drawing/2017/decorative" val="1"/>
              </a:ext>
            </a:extLst>
          </p:cNvPr>
          <p:cNvSpPr/>
          <p:nvPr userDrawn="1"/>
        </p:nvSpPr>
        <p:spPr>
          <a:xfrm>
            <a:off x="2685992"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 uri="{C183D7F6-B498-43B3-948B-1728B52AA6E4}">
                <adec:decorative xmlns:adec="http://schemas.microsoft.com/office/drawing/2017/decorative" val="1"/>
              </a:ext>
            </a:extLst>
          </p:cNvPr>
          <p:cNvSpPr/>
          <p:nvPr userDrawn="1"/>
        </p:nvSpPr>
        <p:spPr>
          <a:xfrm>
            <a:off x="3837459"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5E67BC68-4FB2-EE4A-A33E-6A7AF0CF413F}"/>
              </a:ext>
              <a:ext uri="{C183D7F6-B498-43B3-948B-1728B52AA6E4}">
                <adec:decorative xmlns:adec="http://schemas.microsoft.com/office/drawing/2017/decorative" val="1"/>
              </a:ext>
            </a:extLst>
          </p:cNvPr>
          <p:cNvSpPr/>
          <p:nvPr userDrawn="1"/>
        </p:nvSpPr>
        <p:spPr>
          <a:xfrm>
            <a:off x="4988926"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0277C142-7A53-7A4A-A8FB-FBF33048E364}"/>
              </a:ext>
              <a:ext uri="{C183D7F6-B498-43B3-948B-1728B52AA6E4}">
                <adec:decorative xmlns:adec="http://schemas.microsoft.com/office/drawing/2017/decorative" val="1"/>
              </a:ext>
            </a:extLst>
          </p:cNvPr>
          <p:cNvSpPr/>
          <p:nvPr userDrawn="1"/>
        </p:nvSpPr>
        <p:spPr>
          <a:xfrm>
            <a:off x="6140393"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6ADC5831-BE66-5045-87AF-18EBDF02747B}"/>
              </a:ext>
              <a:ext uri="{C183D7F6-B498-43B3-948B-1728B52AA6E4}">
                <adec:decorative xmlns:adec="http://schemas.microsoft.com/office/drawing/2017/decorative" val="1"/>
              </a:ext>
            </a:extLst>
          </p:cNvPr>
          <p:cNvSpPr/>
          <p:nvPr userDrawn="1"/>
        </p:nvSpPr>
        <p:spPr>
          <a:xfrm>
            <a:off x="7291860"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2CB65DE4-B016-474E-A1C1-495957C7CA04}"/>
              </a:ext>
              <a:ext uri="{C183D7F6-B498-43B3-948B-1728B52AA6E4}">
                <adec:decorative xmlns:adec="http://schemas.microsoft.com/office/drawing/2017/decorative" val="1"/>
              </a:ext>
            </a:extLst>
          </p:cNvPr>
          <p:cNvSpPr/>
          <p:nvPr userDrawn="1"/>
        </p:nvSpPr>
        <p:spPr>
          <a:xfrm>
            <a:off x="8443327"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58B3AA15-3E6B-C347-B0BE-F416C5684A23}"/>
              </a:ext>
              <a:ext uri="{C183D7F6-B498-43B3-948B-1728B52AA6E4}">
                <adec:decorative xmlns:adec="http://schemas.microsoft.com/office/drawing/2017/decorative" val="1"/>
              </a:ext>
            </a:extLst>
          </p:cNvPr>
          <p:cNvSpPr/>
          <p:nvPr userDrawn="1"/>
        </p:nvSpPr>
        <p:spPr>
          <a:xfrm>
            <a:off x="9594794"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7AC0924D-A95B-1E43-84A3-825886C48DD3}"/>
              </a:ext>
              <a:ext uri="{C183D7F6-B498-43B3-948B-1728B52AA6E4}">
                <adec:decorative xmlns:adec="http://schemas.microsoft.com/office/drawing/2017/decorative" val="1"/>
              </a:ext>
            </a:extLst>
          </p:cNvPr>
          <p:cNvSpPr/>
          <p:nvPr userDrawn="1"/>
        </p:nvSpPr>
        <p:spPr>
          <a:xfrm>
            <a:off x="107462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 uri="{C183D7F6-B498-43B3-948B-1728B52AA6E4}">
                <adec:decorative xmlns:adec="http://schemas.microsoft.com/office/drawing/2017/decorative" val="1"/>
              </a:ext>
            </a:extLst>
          </p:cNvPr>
          <p:cNvSpPr/>
          <p:nvPr userDrawn="1"/>
        </p:nvSpPr>
        <p:spPr>
          <a:xfrm>
            <a:off x="3830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 uri="{C183D7F6-B498-43B3-948B-1728B52AA6E4}">
                <adec:decorative xmlns:adec="http://schemas.microsoft.com/office/drawing/2017/decorative" val="1"/>
              </a:ext>
            </a:extLst>
          </p:cNvPr>
          <p:cNvSpPr/>
          <p:nvPr userDrawn="1"/>
        </p:nvSpPr>
        <p:spPr>
          <a:xfrm>
            <a:off x="1534525"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 uri="{C183D7F6-B498-43B3-948B-1728B52AA6E4}">
                <adec:decorative xmlns:adec="http://schemas.microsoft.com/office/drawing/2017/decorative" val="1"/>
              </a:ext>
            </a:extLst>
          </p:cNvPr>
          <p:cNvSpPr/>
          <p:nvPr userDrawn="1"/>
        </p:nvSpPr>
        <p:spPr>
          <a:xfrm>
            <a:off x="2685992"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 uri="{C183D7F6-B498-43B3-948B-1728B52AA6E4}">
                <adec:decorative xmlns:adec="http://schemas.microsoft.com/office/drawing/2017/decorative" val="1"/>
              </a:ext>
            </a:extLst>
          </p:cNvPr>
          <p:cNvSpPr/>
          <p:nvPr userDrawn="1"/>
        </p:nvSpPr>
        <p:spPr>
          <a:xfrm>
            <a:off x="3837459"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FF522785-C8F3-734E-AF20-487FED2CEBCA}"/>
              </a:ext>
              <a:ext uri="{C183D7F6-B498-43B3-948B-1728B52AA6E4}">
                <adec:decorative xmlns:adec="http://schemas.microsoft.com/office/drawing/2017/decorative" val="1"/>
              </a:ext>
            </a:extLst>
          </p:cNvPr>
          <p:cNvSpPr/>
          <p:nvPr userDrawn="1"/>
        </p:nvSpPr>
        <p:spPr>
          <a:xfrm>
            <a:off x="4988926"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798AD1D6-A541-1941-8B56-2FF0936767C6}"/>
              </a:ext>
              <a:ext uri="{C183D7F6-B498-43B3-948B-1728B52AA6E4}">
                <adec:decorative xmlns:adec="http://schemas.microsoft.com/office/drawing/2017/decorative" val="1"/>
              </a:ext>
            </a:extLst>
          </p:cNvPr>
          <p:cNvSpPr/>
          <p:nvPr userDrawn="1"/>
        </p:nvSpPr>
        <p:spPr>
          <a:xfrm>
            <a:off x="6140393"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A844F750-124C-F246-BCDD-67595B93DC88}"/>
              </a:ext>
              <a:ext uri="{C183D7F6-B498-43B3-948B-1728B52AA6E4}">
                <adec:decorative xmlns:adec="http://schemas.microsoft.com/office/drawing/2017/decorative" val="1"/>
              </a:ext>
            </a:extLst>
          </p:cNvPr>
          <p:cNvSpPr/>
          <p:nvPr userDrawn="1"/>
        </p:nvSpPr>
        <p:spPr>
          <a:xfrm>
            <a:off x="7291860"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15499656-96AE-C649-B3C1-81D5C6F60DA6}"/>
              </a:ext>
              <a:ext uri="{C183D7F6-B498-43B3-948B-1728B52AA6E4}">
                <adec:decorative xmlns:adec="http://schemas.microsoft.com/office/drawing/2017/decorative" val="1"/>
              </a:ext>
            </a:extLst>
          </p:cNvPr>
          <p:cNvSpPr/>
          <p:nvPr userDrawn="1"/>
        </p:nvSpPr>
        <p:spPr>
          <a:xfrm>
            <a:off x="8443327"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B3150134-3C23-2A41-8EC0-2D0F308CD2FE}"/>
              </a:ext>
              <a:ext uri="{C183D7F6-B498-43B3-948B-1728B52AA6E4}">
                <adec:decorative xmlns:adec="http://schemas.microsoft.com/office/drawing/2017/decorative" val="1"/>
              </a:ext>
            </a:extLst>
          </p:cNvPr>
          <p:cNvSpPr/>
          <p:nvPr userDrawn="1"/>
        </p:nvSpPr>
        <p:spPr>
          <a:xfrm>
            <a:off x="9594794"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4A542EAC-EEE9-2748-9DAC-6986FFF6348A}"/>
              </a:ext>
              <a:ext uri="{C183D7F6-B498-43B3-948B-1728B52AA6E4}">
                <adec:decorative xmlns:adec="http://schemas.microsoft.com/office/drawing/2017/decorative" val="1"/>
              </a:ext>
            </a:extLst>
          </p:cNvPr>
          <p:cNvSpPr/>
          <p:nvPr userDrawn="1"/>
        </p:nvSpPr>
        <p:spPr>
          <a:xfrm>
            <a:off x="107462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2D1CDB1A-8B42-520A-323D-5D120AA42E9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909195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Sample-Icons-Layout">
    <p:bg>
      <p:bgPr>
        <a:solidFill>
          <a:srgbClr val="F6F8F8"/>
        </a:solid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 uri="{C183D7F6-B498-43B3-948B-1728B52AA6E4}">
                <adec:decorative xmlns:adec="http://schemas.microsoft.com/office/drawing/2017/decorative" val="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 uri="{C183D7F6-B498-43B3-948B-1728B52AA6E4}">
                <adec:decorative xmlns:adec="http://schemas.microsoft.com/office/drawing/2017/decorative" val="1"/>
              </a:ext>
            </a:extLst>
          </p:cNvPr>
          <p:cNvSpPr/>
          <p:nvPr userDrawn="1"/>
        </p:nvSpPr>
        <p:spPr>
          <a:xfrm>
            <a:off x="383058"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 uri="{C183D7F6-B498-43B3-948B-1728B52AA6E4}">
                <adec:decorative xmlns:adec="http://schemas.microsoft.com/office/drawing/2017/decorative" val="1"/>
              </a:ext>
            </a:extLst>
          </p:cNvPr>
          <p:cNvSpPr/>
          <p:nvPr userDrawn="1"/>
        </p:nvSpPr>
        <p:spPr>
          <a:xfrm>
            <a:off x="1534525"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 uri="{C183D7F6-B498-43B3-948B-1728B52AA6E4}">
                <adec:decorative xmlns:adec="http://schemas.microsoft.com/office/drawing/2017/decorative" val="1"/>
              </a:ext>
            </a:extLst>
          </p:cNvPr>
          <p:cNvSpPr/>
          <p:nvPr userDrawn="1"/>
        </p:nvSpPr>
        <p:spPr>
          <a:xfrm>
            <a:off x="2685992"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 uri="{C183D7F6-B498-43B3-948B-1728B52AA6E4}">
                <adec:decorative xmlns:adec="http://schemas.microsoft.com/office/drawing/2017/decorative" val="1"/>
              </a:ext>
            </a:extLst>
          </p:cNvPr>
          <p:cNvSpPr/>
          <p:nvPr userDrawn="1"/>
        </p:nvSpPr>
        <p:spPr>
          <a:xfrm>
            <a:off x="3837459"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 uri="{C183D7F6-B498-43B3-948B-1728B52AA6E4}">
                <adec:decorative xmlns:adec="http://schemas.microsoft.com/office/drawing/2017/decorative" val="1"/>
              </a:ext>
            </a:extLst>
          </p:cNvPr>
          <p:cNvSpPr/>
          <p:nvPr userDrawn="1"/>
        </p:nvSpPr>
        <p:spPr>
          <a:xfrm>
            <a:off x="383058"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 uri="{C183D7F6-B498-43B3-948B-1728B52AA6E4}">
                <adec:decorative xmlns:adec="http://schemas.microsoft.com/office/drawing/2017/decorative" val="1"/>
              </a:ext>
            </a:extLst>
          </p:cNvPr>
          <p:cNvSpPr/>
          <p:nvPr userDrawn="1"/>
        </p:nvSpPr>
        <p:spPr>
          <a:xfrm>
            <a:off x="1534525"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 uri="{C183D7F6-B498-43B3-948B-1728B52AA6E4}">
                <adec:decorative xmlns:adec="http://schemas.microsoft.com/office/drawing/2017/decorative" val="1"/>
              </a:ext>
            </a:extLst>
          </p:cNvPr>
          <p:cNvSpPr/>
          <p:nvPr userDrawn="1"/>
        </p:nvSpPr>
        <p:spPr>
          <a:xfrm>
            <a:off x="2685992"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 uri="{C183D7F6-B498-43B3-948B-1728B52AA6E4}">
                <adec:decorative xmlns:adec="http://schemas.microsoft.com/office/drawing/2017/decorative" val="1"/>
              </a:ext>
            </a:extLst>
          </p:cNvPr>
          <p:cNvSpPr/>
          <p:nvPr userDrawn="1"/>
        </p:nvSpPr>
        <p:spPr>
          <a:xfrm>
            <a:off x="3837459"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510BDAA4-2C6C-4E47-9616-5977DD23D840}"/>
              </a:ext>
              <a:ext uri="{C183D7F6-B498-43B3-948B-1728B52AA6E4}">
                <adec:decorative xmlns:adec="http://schemas.microsoft.com/office/drawing/2017/decorative" val="1"/>
              </a:ext>
            </a:extLst>
          </p:cNvPr>
          <p:cNvSpPr/>
          <p:nvPr userDrawn="1"/>
        </p:nvSpPr>
        <p:spPr>
          <a:xfrm>
            <a:off x="5122911"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2691AF0D-B60D-2949-AB30-089AD6A4A5A1}"/>
              </a:ext>
              <a:ext uri="{C183D7F6-B498-43B3-948B-1728B52AA6E4}">
                <adec:decorative xmlns:adec="http://schemas.microsoft.com/office/drawing/2017/decorative" val="1"/>
              </a:ext>
            </a:extLst>
          </p:cNvPr>
          <p:cNvSpPr/>
          <p:nvPr userDrawn="1"/>
        </p:nvSpPr>
        <p:spPr>
          <a:xfrm>
            <a:off x="7474153"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D76B0456-3FC3-5D44-A9F1-56A57FD0B992}"/>
              </a:ext>
              <a:ext uri="{C183D7F6-B498-43B3-948B-1728B52AA6E4}">
                <adec:decorative xmlns:adec="http://schemas.microsoft.com/office/drawing/2017/decorative" val="1"/>
              </a:ext>
            </a:extLst>
          </p:cNvPr>
          <p:cNvSpPr/>
          <p:nvPr userDrawn="1"/>
        </p:nvSpPr>
        <p:spPr>
          <a:xfrm>
            <a:off x="9825395"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569F651-3737-5832-DC5A-9DB8A57B6C79}"/>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5" name="Title 1">
            <a:extLst>
              <a:ext uri="{FF2B5EF4-FFF2-40B4-BE49-F238E27FC236}">
                <a16:creationId xmlns:a16="http://schemas.microsoft.com/office/drawing/2014/main" id="{A1CA835D-248C-29AB-B7DE-5AD7C7D2A867}"/>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Tree>
    <p:extLst>
      <p:ext uri="{BB962C8B-B14F-4D97-AF65-F5344CB8AC3E}">
        <p14:creationId xmlns:p14="http://schemas.microsoft.com/office/powerpoint/2010/main" val="4218441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itle, subhead, two columns">
    <p:bg>
      <p:bgPr>
        <a:solidFill>
          <a:srgbClr val="F6F8F8"/>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BB79D01-2A70-DAF1-6A65-BC0424C2FEE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cxnSp>
        <p:nvCxnSpPr>
          <p:cNvPr id="12" name="Straight Connector 11">
            <a:extLst>
              <a:ext uri="{FF2B5EF4-FFF2-40B4-BE49-F238E27FC236}">
                <a16:creationId xmlns:a16="http://schemas.microsoft.com/office/drawing/2014/main" id="{18E2133D-2149-6B45-BEAB-A2D5E225B5AD}"/>
              </a:ext>
              <a:ext uri="{C183D7F6-B498-43B3-948B-1728B52AA6E4}">
                <adec:decorative xmlns:adec="http://schemas.microsoft.com/office/drawing/2017/decorative" val="1"/>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Tree>
    <p:extLst>
      <p:ext uri="{BB962C8B-B14F-4D97-AF65-F5344CB8AC3E}">
        <p14:creationId xmlns:p14="http://schemas.microsoft.com/office/powerpoint/2010/main" val="4243720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_Title, subhead, Three columns">
    <p:bg>
      <p:bgPr>
        <a:solidFill>
          <a:srgbClr val="F6F8F8"/>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000" y="2736000"/>
            <a:ext cx="11088000" cy="3456000"/>
          </a:xfrm>
          <a:prstGeom prst="rect">
            <a:avLst/>
          </a:prstGeom>
        </p:spPr>
        <p:txBody>
          <a:bodyPr lIns="0" tIns="0" rIns="0" bIns="0" numCol="3" spcCol="432000">
            <a:noAutofit/>
          </a:bodyPr>
          <a:lstStyle>
            <a:lvl1pPr marL="0" indent="0">
              <a:lnSpc>
                <a:spcPct val="100000"/>
              </a:lnSpc>
              <a:spcBef>
                <a:spcPts val="0"/>
              </a:spcBef>
              <a:spcAft>
                <a:spcPts val="600"/>
              </a:spcAft>
              <a:buClr>
                <a:schemeClr val="tx1"/>
              </a:buClr>
              <a:buNone/>
              <a:defRPr sz="22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6A9D545D-FD2F-4843-8588-07EBE7DDAA13}"/>
              </a:ext>
              <a:ext uri="{C183D7F6-B498-43B3-948B-1728B52AA6E4}">
                <adec:decorative xmlns:adec="http://schemas.microsoft.com/office/drawing/2017/decorative" val="1"/>
              </a:ext>
            </a:extLst>
          </p:cNvPr>
          <p:cNvCxnSpPr>
            <a:cxnSpLocks/>
          </p:cNvCxnSpPr>
          <p:nvPr userDrawn="1"/>
        </p:nvCxnSpPr>
        <p:spPr>
          <a:xfrm>
            <a:off x="432000" y="63487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707F89CB-5AF7-9C7B-6503-F287E127E820}"/>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287011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Heading, subhead, bullets one column">
    <p:bg>
      <p:bgPr>
        <a:solidFill>
          <a:srgbClr val="F6F8F8"/>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000" y="2771999"/>
            <a:ext cx="11088000" cy="3456000"/>
          </a:xfrm>
          <a:prstGeom prst="rect">
            <a:avLst/>
          </a:prstGeom>
        </p:spPr>
        <p:txBody>
          <a:bodyPr lIns="0" tIns="0" rIns="0" bIns="0">
            <a:normAutofit/>
          </a:bodyPr>
          <a:lstStyle>
            <a:lvl1pPr marL="0" indent="0">
              <a:lnSpc>
                <a:spcPct val="100000"/>
              </a:lnSpc>
              <a:spcBef>
                <a:spcPts val="0"/>
              </a:spcBef>
              <a:spcAft>
                <a:spcPts val="600"/>
              </a:spcAft>
              <a:buClr>
                <a:schemeClr val="tx1"/>
              </a:buClr>
              <a:buNone/>
              <a:defRPr sz="22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1" y="20880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F771D90-A686-C949-8872-F69893BCF8E4}"/>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4CD5CE1C-46DF-8846-A4A0-E19A9CC397BE}"/>
              </a:ext>
              <a:ext uri="{C183D7F6-B498-43B3-948B-1728B52AA6E4}">
                <adec:decorative xmlns:adec="http://schemas.microsoft.com/office/drawing/2017/decorative" val="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64955267-CD3E-4484-1B20-32E90EB4EDCE}"/>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405967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lide with image A">
    <p:bg>
      <p:bgPr>
        <a:solidFill>
          <a:srgbClr val="F6F8F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4093" y="1647568"/>
            <a:ext cx="4909569" cy="3130069"/>
          </a:xfrm>
          <a:prstGeom prst="rect">
            <a:avLst/>
          </a:prstGeom>
        </p:spPr>
        <p:txBody>
          <a:bodyPr anchor="t">
            <a:normAutofit/>
          </a:bodyPr>
          <a:lstStyle>
            <a:lvl1pPr marL="0" indent="0">
              <a:lnSpc>
                <a:spcPts val="4200"/>
              </a:lnSpc>
              <a:defRPr sz="3600" b="1">
                <a:solidFill>
                  <a:schemeClr val="tx1"/>
                </a:solidFill>
              </a:defRPr>
            </a:lvl1pPr>
          </a:lstStyle>
          <a:p>
            <a:r>
              <a:rPr lang="en-GB"/>
              <a:t>Headline over a number of lines,</a:t>
            </a:r>
            <a:br>
              <a:rPr lang="en-GB"/>
            </a:br>
            <a:r>
              <a:rPr lang="en-GB"/>
              <a:t>keep to maximum of four lines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Tree>
    <p:extLst>
      <p:ext uri="{BB962C8B-B14F-4D97-AF65-F5344CB8AC3E}">
        <p14:creationId xmlns:p14="http://schemas.microsoft.com/office/powerpoint/2010/main" val="3043285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CON Grid Boxes 4UP Gre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F244FF8-F4E4-0514-77D0-8D8D69F9337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18" name="Title 1">
            <a:extLst>
              <a:ext uri="{FF2B5EF4-FFF2-40B4-BE49-F238E27FC236}">
                <a16:creationId xmlns:a16="http://schemas.microsoft.com/office/drawing/2014/main" id="{1ACF78F6-439A-384B-9C21-D11B5B50E050}"/>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4" name="Rectangle: Top Corners Rounded 3">
            <a:extLst>
              <a:ext uri="{FF2B5EF4-FFF2-40B4-BE49-F238E27FC236}">
                <a16:creationId xmlns:a16="http://schemas.microsoft.com/office/drawing/2014/main" id="{B540671A-ED56-3548-A508-080ABBDB5E58}"/>
              </a:ext>
              <a:ext uri="{C183D7F6-B498-43B3-948B-1728B52AA6E4}">
                <adec:decorative xmlns:adec="http://schemas.microsoft.com/office/drawing/2017/decorative" val="1"/>
              </a:ext>
            </a:extLst>
          </p:cNvPr>
          <p:cNvSpPr/>
          <p:nvPr userDrawn="1"/>
        </p:nvSpPr>
        <p:spPr>
          <a:xfrm>
            <a:off x="2277721"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2277721"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 uri="{C183D7F6-B498-43B3-948B-1728B52AA6E4}">
                <adec:decorative xmlns:adec="http://schemas.microsoft.com/office/drawing/2017/decorative" val="1"/>
              </a:ext>
            </a:extLst>
          </p:cNvPr>
          <p:cNvSpPr/>
          <p:nvPr userDrawn="1"/>
        </p:nvSpPr>
        <p:spPr>
          <a:xfrm>
            <a:off x="6231884"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6231884"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5" name="Rectangle: Top Corners Rounded 24">
            <a:extLst>
              <a:ext uri="{FF2B5EF4-FFF2-40B4-BE49-F238E27FC236}">
                <a16:creationId xmlns:a16="http://schemas.microsoft.com/office/drawing/2014/main" id="{8FD6A08D-6DD3-C845-8B17-CC9297B607DC}"/>
              </a:ext>
              <a:ext uri="{C183D7F6-B498-43B3-948B-1728B52AA6E4}">
                <adec:decorative xmlns:adec="http://schemas.microsoft.com/office/drawing/2017/decorative" val="1"/>
              </a:ext>
            </a:extLst>
          </p:cNvPr>
          <p:cNvSpPr/>
          <p:nvPr userDrawn="1"/>
        </p:nvSpPr>
        <p:spPr>
          <a:xfrm>
            <a:off x="2277721"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2277721" y="464926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 uri="{C183D7F6-B498-43B3-948B-1728B52AA6E4}">
                <adec:decorative xmlns:adec="http://schemas.microsoft.com/office/drawing/2017/decorative" val="1"/>
              </a:ext>
            </a:extLst>
          </p:cNvPr>
          <p:cNvSpPr/>
          <p:nvPr userDrawn="1"/>
        </p:nvSpPr>
        <p:spPr>
          <a:xfrm>
            <a:off x="6239447" y="375220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6231884" y="465042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cxnSp>
        <p:nvCxnSpPr>
          <p:cNvPr id="7" name="Straight Connector 6">
            <a:extLst>
              <a:ext uri="{FF2B5EF4-FFF2-40B4-BE49-F238E27FC236}">
                <a16:creationId xmlns:a16="http://schemas.microsoft.com/office/drawing/2014/main" id="{7DBEB741-20EA-C36A-7EF8-DE1CD1F1AA0C}"/>
              </a:ext>
              <a:ext uri="{C183D7F6-B498-43B3-948B-1728B52AA6E4}">
                <adec:decorative xmlns:adec="http://schemas.microsoft.com/office/drawing/2017/decorative" val="1"/>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Tree>
    <p:extLst>
      <p:ext uri="{BB962C8B-B14F-4D97-AF65-F5344CB8AC3E}">
        <p14:creationId xmlns:p14="http://schemas.microsoft.com/office/powerpoint/2010/main" val="4049184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574AD-8404-48D7-8DB8-BCC9125C3396}" type="datetimeFigureOut">
              <a:rPr lang="en-GB" smtClean="0"/>
              <a:t>15/01/2025</a:t>
            </a:fld>
            <a:endParaRPr lang="en-GB"/>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67EA4-DCE3-FB49-A794-A4595EF638BC}" type="slidenum">
              <a:rPr lang="en-GB" smtClean="0"/>
              <a:t>‹#›</a:t>
            </a:fld>
            <a:endParaRPr lang="en-GB"/>
          </a:p>
        </p:txBody>
      </p:sp>
    </p:spTree>
    <p:extLst>
      <p:ext uri="{BB962C8B-B14F-4D97-AF65-F5344CB8AC3E}">
        <p14:creationId xmlns:p14="http://schemas.microsoft.com/office/powerpoint/2010/main" val="945044896"/>
      </p:ext>
    </p:extLst>
  </p:cSld>
  <p:clrMap bg1="dk1" tx1="lt1" bg2="dk2" tx2="lt2" accent1="accent1" accent2="accent2" accent3="accent3" accent4="accent4" accent5="accent5" accent6="accent6" hlink="hlink" folHlink="folHlink"/>
  <p:sldLayoutIdLst>
    <p:sldLayoutId id="2147483785" r:id="rId1"/>
    <p:sldLayoutId id="2147483817" r:id="rId2"/>
    <p:sldLayoutId id="2147483833" r:id="rId3"/>
    <p:sldLayoutId id="2147483834" r:id="rId4"/>
    <p:sldLayoutId id="2147483826" r:id="rId5"/>
    <p:sldLayoutId id="2147483827" r:id="rId6"/>
    <p:sldLayoutId id="2147483789" r:id="rId7"/>
    <p:sldLayoutId id="2147483818" r:id="rId8"/>
    <p:sldLayoutId id="2147483813" r:id="rId9"/>
    <p:sldLayoutId id="2147483814" r:id="rId10"/>
    <p:sldLayoutId id="2147483815" r:id="rId11"/>
    <p:sldLayoutId id="2147483719" r:id="rId12"/>
    <p:sldLayoutId id="2147483938" r:id="rId13"/>
    <p:sldLayoutId id="2147483939" r:id="rId14"/>
    <p:sldLayoutId id="2147483933" r:id="rId15"/>
    <p:sldLayoutId id="2147483824" r:id="rId16"/>
    <p:sldLayoutId id="2147483926" r:id="rId17"/>
    <p:sldLayoutId id="2147483927" r:id="rId18"/>
    <p:sldLayoutId id="2147483929" r:id="rId19"/>
    <p:sldLayoutId id="2147483928" r:id="rId20"/>
    <p:sldLayoutId id="2147483930" r:id="rId21"/>
    <p:sldLayoutId id="2147483924" r:id="rId22"/>
    <p:sldLayoutId id="2147483940" r:id="rId2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uclpartners.com/wp-content/uploads/Nitrous-oxide-toolkit-for-reducing-waste-in-NHS-trusts.pdf"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499A9-ADAE-F54A-B49E-F294E7BCE9E8}"/>
              </a:ext>
            </a:extLst>
          </p:cNvPr>
          <p:cNvSpPr>
            <a:spLocks noGrp="1"/>
          </p:cNvSpPr>
          <p:nvPr>
            <p:ph type="ctrTitle"/>
          </p:nvPr>
        </p:nvSpPr>
        <p:spPr>
          <a:xfrm>
            <a:off x="432000" y="3034268"/>
            <a:ext cx="4643853" cy="2507695"/>
          </a:xfrm>
        </p:spPr>
        <p:txBody>
          <a:bodyPr/>
          <a:lstStyle/>
          <a:p>
            <a:r>
              <a:rPr lang="en-GB" sz="4800" dirty="0"/>
              <a:t>Process map for portable nitrous oxide or nitrous oxide/oxygen cylinders</a:t>
            </a:r>
            <a:endParaRPr lang="en-US" dirty="0"/>
          </a:p>
        </p:txBody>
      </p:sp>
    </p:spTree>
    <p:extLst>
      <p:ext uri="{BB962C8B-B14F-4D97-AF65-F5344CB8AC3E}">
        <p14:creationId xmlns:p14="http://schemas.microsoft.com/office/powerpoint/2010/main" val="3830231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solidFill>
                  <a:schemeClr val="accent1"/>
                </a:solidFill>
              </a:rPr>
              <a:t>Background information</a:t>
            </a:r>
            <a:endParaRPr lang="en-GB" spc="-40">
              <a:solidFill>
                <a:schemeClr val="accent1"/>
              </a:solidFill>
            </a:endParaRPr>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1403498"/>
            <a:ext cx="11088000" cy="4824501"/>
          </a:xfrm>
        </p:spPr>
        <p:txBody>
          <a:bodyPr vert="horz" lIns="0" tIns="0" rIns="0" bIns="0" rtlCol="0" anchor="t">
            <a:normAutofit/>
          </a:bodyPr>
          <a:lstStyle/>
          <a:p>
            <a:pPr fontAlgn="base"/>
            <a:r>
              <a:rPr lang="en-GB" sz="1800" b="1" i="0" dirty="0">
                <a:solidFill>
                  <a:srgbClr val="000000"/>
                </a:solidFill>
                <a:effectLst/>
                <a:latin typeface="Arial"/>
                <a:cs typeface="Arial"/>
              </a:rPr>
              <a:t>This resource can be used independently or together with</a:t>
            </a:r>
            <a:r>
              <a:rPr lang="en-GB" sz="1800" b="1" dirty="0">
                <a:solidFill>
                  <a:srgbClr val="000000"/>
                </a:solidFill>
                <a:latin typeface="Arial"/>
                <a:cs typeface="Arial"/>
              </a:rPr>
              <a:t> the </a:t>
            </a:r>
            <a:r>
              <a:rPr lang="en-GB" sz="1800" b="1" dirty="0">
                <a:solidFill>
                  <a:srgbClr val="000000"/>
                </a:solidFill>
                <a:latin typeface="Arial"/>
                <a:cs typeface="Arial"/>
                <a:hlinkClick r:id="rId3"/>
              </a:rPr>
              <a:t>Nitrous oxide toolkit: Reducing waste in NHS trusts</a:t>
            </a:r>
            <a:endParaRPr lang="en-GB">
              <a:solidFill>
                <a:srgbClr val="000000"/>
              </a:solidFill>
              <a:latin typeface="Arial"/>
              <a:cs typeface="Arial"/>
            </a:endParaRPr>
          </a:p>
          <a:p>
            <a:endParaRPr lang="en-GB" sz="1800">
              <a:solidFill>
                <a:srgbClr val="000000"/>
              </a:solidFill>
              <a:latin typeface="Arial"/>
              <a:cs typeface="Arial"/>
            </a:endParaRPr>
          </a:p>
          <a:p>
            <a:r>
              <a:rPr lang="en-GB" sz="1400" b="1" dirty="0"/>
              <a:t>What:</a:t>
            </a:r>
            <a:r>
              <a:rPr lang="en-GB" sz="1400" dirty="0"/>
              <a:t> This process map provides NHS trusts with a template for managing portable nitrous oxide or nitrous oxide/oxygen mixture gas cylinders. It illustrates a typical workflow from initial supply through to clinical use and empty cylinder collection. Trusts can adapt this map to reflect their local processes whilst ensuring critical safety requirements, documentation and staff responsibilities are maintained. The map serves as a starting point to visualise cylinder movement through healthcare settings and identifies essential verification points where co-signing is required.</a:t>
            </a:r>
            <a:endParaRPr lang="en-GB" sz="1400" dirty="0">
              <a:cs typeface="Arial"/>
            </a:endParaRPr>
          </a:p>
          <a:p>
            <a:r>
              <a:rPr lang="en-GB" sz="1400" b="1" dirty="0"/>
              <a:t>Who:</a:t>
            </a:r>
            <a:r>
              <a:rPr lang="en-GB" sz="1400" dirty="0"/>
              <a:t> This resource is designed for NHS trust staff who are:</a:t>
            </a:r>
            <a:endParaRPr lang="en-GB" sz="1400" dirty="0">
              <a:cs typeface="Arial"/>
            </a:endParaRPr>
          </a:p>
          <a:p>
            <a:pPr marL="285750" indent="-285750">
              <a:buFont typeface="Arial" panose="020B0604020202020204" pitchFamily="34" charset="0"/>
              <a:buChar char="•"/>
            </a:pPr>
            <a:r>
              <a:rPr lang="en-GB" sz="1400" dirty="0"/>
              <a:t>Reviewing their current cylinder management processes</a:t>
            </a:r>
            <a:endParaRPr lang="en-GB" sz="1400" dirty="0">
              <a:cs typeface="Arial"/>
            </a:endParaRPr>
          </a:p>
          <a:p>
            <a:pPr marL="285750" indent="-285750">
              <a:buFont typeface="Arial" panose="020B0604020202020204" pitchFamily="34" charset="0"/>
              <a:buChar char="•"/>
            </a:pPr>
            <a:r>
              <a:rPr lang="en-GB" sz="1400" dirty="0"/>
              <a:t>Developing or updating local procedures</a:t>
            </a:r>
            <a:endParaRPr lang="en-GB" sz="1400" dirty="0">
              <a:cs typeface="Arial"/>
            </a:endParaRPr>
          </a:p>
          <a:p>
            <a:pPr marL="285750" indent="-285750">
              <a:buFont typeface="Arial" panose="020B0604020202020204" pitchFamily="34" charset="0"/>
              <a:buChar char="•"/>
            </a:pPr>
            <a:r>
              <a:rPr lang="en-GB" sz="1400" dirty="0"/>
              <a:t>Training staff on cylinder handling</a:t>
            </a:r>
            <a:endParaRPr lang="en-GB" sz="1400" dirty="0">
              <a:cs typeface="Arial"/>
            </a:endParaRPr>
          </a:p>
          <a:p>
            <a:pPr marL="285750" indent="-285750">
              <a:buFont typeface="Arial" panose="020B0604020202020204" pitchFamily="34" charset="0"/>
              <a:buChar char="•"/>
            </a:pPr>
            <a:r>
              <a:rPr lang="en-GB" sz="1400" dirty="0"/>
              <a:t>Working to optimise their medical gas supply chain It may be particularly useful for pharmacy teams, clinical leads, porter services and those responsible for medical gas safety.</a:t>
            </a:r>
            <a:endParaRPr lang="en-GB" sz="1400" dirty="0">
              <a:cs typeface="Arial"/>
            </a:endParaRPr>
          </a:p>
          <a:p>
            <a:r>
              <a:rPr lang="en-GB" sz="1400" b="1" dirty="0"/>
              <a:t>When:</a:t>
            </a:r>
            <a:r>
              <a:rPr lang="en-GB" sz="1400" dirty="0"/>
              <a:t> Use this process map as a starting point when developing local procedures for portable cylinder management, during staff training sessions, when planning changes to cylinder management systems or when standardising processes across different clinical areas. The map can be adapted to suit individual trust requirements whilst maintaining essential safety and documentation steps.</a:t>
            </a:r>
            <a:endParaRPr lang="en-GB" sz="1400" dirty="0">
              <a:cs typeface="Arial"/>
            </a:endParaRPr>
          </a:p>
        </p:txBody>
      </p:sp>
    </p:spTree>
    <p:extLst>
      <p:ext uri="{BB962C8B-B14F-4D97-AF65-F5344CB8AC3E}">
        <p14:creationId xmlns:p14="http://schemas.microsoft.com/office/powerpoint/2010/main" val="341834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solidFill>
                  <a:schemeClr val="accent1"/>
                </a:solidFill>
              </a:rPr>
              <a:t>Process map</a:t>
            </a:r>
            <a:endParaRPr lang="en-GB" spc="-40">
              <a:solidFill>
                <a:schemeClr val="accent1"/>
              </a:solidFill>
            </a:endParaRPr>
          </a:p>
        </p:txBody>
      </p:sp>
      <p:sp>
        <p:nvSpPr>
          <p:cNvPr id="5" name="Freeform: Shape 4">
            <a:extLst>
              <a:ext uri="{FF2B5EF4-FFF2-40B4-BE49-F238E27FC236}">
                <a16:creationId xmlns:a16="http://schemas.microsoft.com/office/drawing/2014/main" id="{BF8600C5-84DC-D424-CCA4-2F24D358EBAF}"/>
              </a:ext>
            </a:extLst>
          </p:cNvPr>
          <p:cNvSpPr/>
          <p:nvPr/>
        </p:nvSpPr>
        <p:spPr>
          <a:xfrm>
            <a:off x="432000" y="1431000"/>
            <a:ext cx="1279023" cy="1009466"/>
          </a:xfrm>
          <a:custGeom>
            <a:avLst/>
            <a:gdLst>
              <a:gd name="connsiteX0" fmla="*/ 0 w 1682444"/>
              <a:gd name="connsiteY0" fmla="*/ 100947 h 1009466"/>
              <a:gd name="connsiteX1" fmla="*/ 100947 w 1682444"/>
              <a:gd name="connsiteY1" fmla="*/ 0 h 1009466"/>
              <a:gd name="connsiteX2" fmla="*/ 1581497 w 1682444"/>
              <a:gd name="connsiteY2" fmla="*/ 0 h 1009466"/>
              <a:gd name="connsiteX3" fmla="*/ 1682444 w 1682444"/>
              <a:gd name="connsiteY3" fmla="*/ 100947 h 1009466"/>
              <a:gd name="connsiteX4" fmla="*/ 1682444 w 1682444"/>
              <a:gd name="connsiteY4" fmla="*/ 908519 h 1009466"/>
              <a:gd name="connsiteX5" fmla="*/ 1581497 w 1682444"/>
              <a:gd name="connsiteY5" fmla="*/ 1009466 h 1009466"/>
              <a:gd name="connsiteX6" fmla="*/ 100947 w 1682444"/>
              <a:gd name="connsiteY6" fmla="*/ 1009466 h 1009466"/>
              <a:gd name="connsiteX7" fmla="*/ 0 w 1682444"/>
              <a:gd name="connsiteY7" fmla="*/ 908519 h 1009466"/>
              <a:gd name="connsiteX8" fmla="*/ 0 w 1682444"/>
              <a:gd name="connsiteY8" fmla="*/ 100947 h 1009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2444" h="1009466">
                <a:moveTo>
                  <a:pt x="0" y="100947"/>
                </a:moveTo>
                <a:cubicBezTo>
                  <a:pt x="0" y="45196"/>
                  <a:pt x="45196" y="0"/>
                  <a:pt x="100947" y="0"/>
                </a:cubicBezTo>
                <a:lnTo>
                  <a:pt x="1581497" y="0"/>
                </a:lnTo>
                <a:cubicBezTo>
                  <a:pt x="1637248" y="0"/>
                  <a:pt x="1682444" y="45196"/>
                  <a:pt x="1682444" y="100947"/>
                </a:cubicBezTo>
                <a:lnTo>
                  <a:pt x="1682444" y="908519"/>
                </a:lnTo>
                <a:cubicBezTo>
                  <a:pt x="1682444" y="964270"/>
                  <a:pt x="1637248" y="1009466"/>
                  <a:pt x="1581497" y="1009466"/>
                </a:cubicBezTo>
                <a:lnTo>
                  <a:pt x="100947" y="1009466"/>
                </a:lnTo>
                <a:cubicBezTo>
                  <a:pt x="45196" y="1009466"/>
                  <a:pt x="0" y="964270"/>
                  <a:pt x="0" y="908519"/>
                </a:cubicBezTo>
                <a:lnTo>
                  <a:pt x="0" y="100947"/>
                </a:ln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3856" tIns="63856" rIns="63856" bIns="63856" numCol="1" spcCol="1270" anchor="ctr" anchorCtr="0">
            <a:noAutofit/>
          </a:bodyPr>
          <a:lstStyle/>
          <a:p>
            <a:pPr marL="0" lvl="0" indent="0" algn="l" defTabSz="400050">
              <a:lnSpc>
                <a:spcPct val="90000"/>
              </a:lnSpc>
              <a:spcBef>
                <a:spcPct val="0"/>
              </a:spcBef>
              <a:spcAft>
                <a:spcPct val="35000"/>
              </a:spcAft>
              <a:buNone/>
            </a:pPr>
            <a:r>
              <a:rPr lang="en-US" sz="900" kern="1200">
                <a:solidFill>
                  <a:sysClr val="windowText" lastClr="000000"/>
                </a:solidFill>
              </a:rPr>
              <a:t>Medical Gas Supplier collects used cylinders and supplies new cylinders with delivery note</a:t>
            </a:r>
          </a:p>
        </p:txBody>
      </p:sp>
      <p:sp>
        <p:nvSpPr>
          <p:cNvPr id="7" name="Freeform: Shape 6">
            <a:extLst>
              <a:ext uri="{FF2B5EF4-FFF2-40B4-BE49-F238E27FC236}">
                <a16:creationId xmlns:a16="http://schemas.microsoft.com/office/drawing/2014/main" id="{2C64EB76-C65F-CA27-A1B0-285752CEA8BB}"/>
              </a:ext>
            </a:extLst>
          </p:cNvPr>
          <p:cNvSpPr/>
          <p:nvPr/>
        </p:nvSpPr>
        <p:spPr>
          <a:xfrm>
            <a:off x="3395431" y="1441424"/>
            <a:ext cx="1279023" cy="1009466"/>
          </a:xfrm>
          <a:custGeom>
            <a:avLst/>
            <a:gdLst>
              <a:gd name="connsiteX0" fmla="*/ 0 w 1682444"/>
              <a:gd name="connsiteY0" fmla="*/ 100947 h 1009466"/>
              <a:gd name="connsiteX1" fmla="*/ 100947 w 1682444"/>
              <a:gd name="connsiteY1" fmla="*/ 0 h 1009466"/>
              <a:gd name="connsiteX2" fmla="*/ 1581497 w 1682444"/>
              <a:gd name="connsiteY2" fmla="*/ 0 h 1009466"/>
              <a:gd name="connsiteX3" fmla="*/ 1682444 w 1682444"/>
              <a:gd name="connsiteY3" fmla="*/ 100947 h 1009466"/>
              <a:gd name="connsiteX4" fmla="*/ 1682444 w 1682444"/>
              <a:gd name="connsiteY4" fmla="*/ 908519 h 1009466"/>
              <a:gd name="connsiteX5" fmla="*/ 1581497 w 1682444"/>
              <a:gd name="connsiteY5" fmla="*/ 1009466 h 1009466"/>
              <a:gd name="connsiteX6" fmla="*/ 100947 w 1682444"/>
              <a:gd name="connsiteY6" fmla="*/ 1009466 h 1009466"/>
              <a:gd name="connsiteX7" fmla="*/ 0 w 1682444"/>
              <a:gd name="connsiteY7" fmla="*/ 908519 h 1009466"/>
              <a:gd name="connsiteX8" fmla="*/ 0 w 1682444"/>
              <a:gd name="connsiteY8" fmla="*/ 100947 h 1009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2444" h="1009466">
                <a:moveTo>
                  <a:pt x="0" y="100947"/>
                </a:moveTo>
                <a:cubicBezTo>
                  <a:pt x="0" y="45196"/>
                  <a:pt x="45196" y="0"/>
                  <a:pt x="100947" y="0"/>
                </a:cubicBezTo>
                <a:lnTo>
                  <a:pt x="1581497" y="0"/>
                </a:lnTo>
                <a:cubicBezTo>
                  <a:pt x="1637248" y="0"/>
                  <a:pt x="1682444" y="45196"/>
                  <a:pt x="1682444" y="100947"/>
                </a:cubicBezTo>
                <a:lnTo>
                  <a:pt x="1682444" y="908519"/>
                </a:lnTo>
                <a:cubicBezTo>
                  <a:pt x="1682444" y="964270"/>
                  <a:pt x="1637248" y="1009466"/>
                  <a:pt x="1581497" y="1009466"/>
                </a:cubicBezTo>
                <a:lnTo>
                  <a:pt x="100947" y="1009466"/>
                </a:lnTo>
                <a:cubicBezTo>
                  <a:pt x="45196" y="1009466"/>
                  <a:pt x="0" y="964270"/>
                  <a:pt x="0" y="908519"/>
                </a:cubicBezTo>
                <a:lnTo>
                  <a:pt x="0" y="100947"/>
                </a:ln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3856" tIns="63856" rIns="63856" bIns="63856" numCol="1" spcCol="1270" anchor="ctr" anchorCtr="0">
            <a:noAutofit/>
          </a:bodyPr>
          <a:lstStyle/>
          <a:p>
            <a:pPr marL="0" lvl="0" indent="0" algn="l" defTabSz="400050">
              <a:lnSpc>
                <a:spcPct val="90000"/>
              </a:lnSpc>
              <a:spcBef>
                <a:spcPct val="0"/>
              </a:spcBef>
              <a:spcAft>
                <a:spcPct val="35000"/>
              </a:spcAft>
              <a:buNone/>
            </a:pPr>
            <a:r>
              <a:rPr lang="en-US" sz="900" kern="1200">
                <a:solidFill>
                  <a:schemeClr val="tx1"/>
                </a:solidFill>
              </a:rPr>
              <a:t>Porters collect cylinders and co-signs the collection</a:t>
            </a:r>
          </a:p>
        </p:txBody>
      </p:sp>
      <p:sp>
        <p:nvSpPr>
          <p:cNvPr id="9" name="Freeform: Shape 8">
            <a:extLst>
              <a:ext uri="{FF2B5EF4-FFF2-40B4-BE49-F238E27FC236}">
                <a16:creationId xmlns:a16="http://schemas.microsoft.com/office/drawing/2014/main" id="{814A9396-FCD6-F0E1-8335-E09077DC4A6D}"/>
              </a:ext>
            </a:extLst>
          </p:cNvPr>
          <p:cNvSpPr/>
          <p:nvPr/>
        </p:nvSpPr>
        <p:spPr>
          <a:xfrm>
            <a:off x="8501791" y="1423300"/>
            <a:ext cx="1279023" cy="1009466"/>
          </a:xfrm>
          <a:custGeom>
            <a:avLst/>
            <a:gdLst>
              <a:gd name="connsiteX0" fmla="*/ 0 w 1682444"/>
              <a:gd name="connsiteY0" fmla="*/ 100947 h 1009466"/>
              <a:gd name="connsiteX1" fmla="*/ 100947 w 1682444"/>
              <a:gd name="connsiteY1" fmla="*/ 0 h 1009466"/>
              <a:gd name="connsiteX2" fmla="*/ 1581497 w 1682444"/>
              <a:gd name="connsiteY2" fmla="*/ 0 h 1009466"/>
              <a:gd name="connsiteX3" fmla="*/ 1682444 w 1682444"/>
              <a:gd name="connsiteY3" fmla="*/ 100947 h 1009466"/>
              <a:gd name="connsiteX4" fmla="*/ 1682444 w 1682444"/>
              <a:gd name="connsiteY4" fmla="*/ 908519 h 1009466"/>
              <a:gd name="connsiteX5" fmla="*/ 1581497 w 1682444"/>
              <a:gd name="connsiteY5" fmla="*/ 1009466 h 1009466"/>
              <a:gd name="connsiteX6" fmla="*/ 100947 w 1682444"/>
              <a:gd name="connsiteY6" fmla="*/ 1009466 h 1009466"/>
              <a:gd name="connsiteX7" fmla="*/ 0 w 1682444"/>
              <a:gd name="connsiteY7" fmla="*/ 908519 h 1009466"/>
              <a:gd name="connsiteX8" fmla="*/ 0 w 1682444"/>
              <a:gd name="connsiteY8" fmla="*/ 100947 h 1009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2444" h="1009466">
                <a:moveTo>
                  <a:pt x="0" y="100947"/>
                </a:moveTo>
                <a:cubicBezTo>
                  <a:pt x="0" y="45196"/>
                  <a:pt x="45196" y="0"/>
                  <a:pt x="100947" y="0"/>
                </a:cubicBezTo>
                <a:lnTo>
                  <a:pt x="1581497" y="0"/>
                </a:lnTo>
                <a:cubicBezTo>
                  <a:pt x="1637248" y="0"/>
                  <a:pt x="1682444" y="45196"/>
                  <a:pt x="1682444" y="100947"/>
                </a:cubicBezTo>
                <a:lnTo>
                  <a:pt x="1682444" y="908519"/>
                </a:lnTo>
                <a:cubicBezTo>
                  <a:pt x="1682444" y="964270"/>
                  <a:pt x="1637248" y="1009466"/>
                  <a:pt x="1581497" y="1009466"/>
                </a:cubicBezTo>
                <a:lnTo>
                  <a:pt x="100947" y="1009466"/>
                </a:lnTo>
                <a:cubicBezTo>
                  <a:pt x="45196" y="1009466"/>
                  <a:pt x="0" y="964270"/>
                  <a:pt x="0" y="908519"/>
                </a:cubicBezTo>
                <a:lnTo>
                  <a:pt x="0" y="100947"/>
                </a:ln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3856" tIns="63856" rIns="63856" bIns="63856" numCol="1" spcCol="1270" anchor="ctr" anchorCtr="0">
            <a:noAutofit/>
          </a:bodyPr>
          <a:lstStyle/>
          <a:p>
            <a:pPr marL="0" lvl="0" indent="0" algn="l" defTabSz="400050">
              <a:lnSpc>
                <a:spcPct val="90000"/>
              </a:lnSpc>
              <a:spcBef>
                <a:spcPct val="0"/>
              </a:spcBef>
              <a:spcAft>
                <a:spcPct val="35000"/>
              </a:spcAft>
              <a:buNone/>
            </a:pPr>
            <a:r>
              <a:rPr lang="en-US" sz="900" kern="1200">
                <a:solidFill>
                  <a:schemeClr val="tx1"/>
                </a:solidFill>
              </a:rPr>
              <a:t>Porter delivers small cylinders to designated storage areas in clinical areas</a:t>
            </a:r>
          </a:p>
        </p:txBody>
      </p:sp>
      <p:sp>
        <p:nvSpPr>
          <p:cNvPr id="11" name="Freeform: Shape 10">
            <a:extLst>
              <a:ext uri="{FF2B5EF4-FFF2-40B4-BE49-F238E27FC236}">
                <a16:creationId xmlns:a16="http://schemas.microsoft.com/office/drawing/2014/main" id="{B9AE1480-5B67-3555-F4AA-CE088F124DF7}"/>
              </a:ext>
            </a:extLst>
          </p:cNvPr>
          <p:cNvSpPr/>
          <p:nvPr/>
        </p:nvSpPr>
        <p:spPr>
          <a:xfrm>
            <a:off x="10557130" y="2617983"/>
            <a:ext cx="1279023" cy="1009466"/>
          </a:xfrm>
          <a:custGeom>
            <a:avLst/>
            <a:gdLst>
              <a:gd name="connsiteX0" fmla="*/ 0 w 1682444"/>
              <a:gd name="connsiteY0" fmla="*/ 100947 h 1009466"/>
              <a:gd name="connsiteX1" fmla="*/ 100947 w 1682444"/>
              <a:gd name="connsiteY1" fmla="*/ 0 h 1009466"/>
              <a:gd name="connsiteX2" fmla="*/ 1581497 w 1682444"/>
              <a:gd name="connsiteY2" fmla="*/ 0 h 1009466"/>
              <a:gd name="connsiteX3" fmla="*/ 1682444 w 1682444"/>
              <a:gd name="connsiteY3" fmla="*/ 100947 h 1009466"/>
              <a:gd name="connsiteX4" fmla="*/ 1682444 w 1682444"/>
              <a:gd name="connsiteY4" fmla="*/ 908519 h 1009466"/>
              <a:gd name="connsiteX5" fmla="*/ 1581497 w 1682444"/>
              <a:gd name="connsiteY5" fmla="*/ 1009466 h 1009466"/>
              <a:gd name="connsiteX6" fmla="*/ 100947 w 1682444"/>
              <a:gd name="connsiteY6" fmla="*/ 1009466 h 1009466"/>
              <a:gd name="connsiteX7" fmla="*/ 0 w 1682444"/>
              <a:gd name="connsiteY7" fmla="*/ 908519 h 1009466"/>
              <a:gd name="connsiteX8" fmla="*/ 0 w 1682444"/>
              <a:gd name="connsiteY8" fmla="*/ 100947 h 1009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2444" h="1009466">
                <a:moveTo>
                  <a:pt x="0" y="100947"/>
                </a:moveTo>
                <a:cubicBezTo>
                  <a:pt x="0" y="45196"/>
                  <a:pt x="45196" y="0"/>
                  <a:pt x="100947" y="0"/>
                </a:cubicBezTo>
                <a:lnTo>
                  <a:pt x="1581497" y="0"/>
                </a:lnTo>
                <a:cubicBezTo>
                  <a:pt x="1637248" y="0"/>
                  <a:pt x="1682444" y="45196"/>
                  <a:pt x="1682444" y="100947"/>
                </a:cubicBezTo>
                <a:lnTo>
                  <a:pt x="1682444" y="908519"/>
                </a:lnTo>
                <a:cubicBezTo>
                  <a:pt x="1682444" y="964270"/>
                  <a:pt x="1637248" y="1009466"/>
                  <a:pt x="1581497" y="1009466"/>
                </a:cubicBezTo>
                <a:lnTo>
                  <a:pt x="100947" y="1009466"/>
                </a:lnTo>
                <a:cubicBezTo>
                  <a:pt x="45196" y="1009466"/>
                  <a:pt x="0" y="964270"/>
                  <a:pt x="0" y="908519"/>
                </a:cubicBezTo>
                <a:lnTo>
                  <a:pt x="0" y="10094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3856" tIns="63856" rIns="63856" bIns="63856" numCol="1" spcCol="1270" anchor="ctr" anchorCtr="0">
            <a:noAutofit/>
          </a:bodyPr>
          <a:lstStyle/>
          <a:p>
            <a:pPr marL="0" lvl="0" indent="0" algn="l" defTabSz="400050" rtl="0">
              <a:lnSpc>
                <a:spcPct val="90000"/>
              </a:lnSpc>
              <a:spcBef>
                <a:spcPct val="0"/>
              </a:spcBef>
              <a:spcAft>
                <a:spcPct val="35000"/>
              </a:spcAft>
              <a:buNone/>
            </a:pPr>
            <a:r>
              <a:rPr lang="en-US" sz="900" kern="1200">
                <a:solidFill>
                  <a:schemeClr val="bg1"/>
                </a:solidFill>
              </a:rPr>
              <a:t>Clinical staff co-sign delivery log with porter to confirm successful safe delivery</a:t>
            </a:r>
            <a:endParaRPr lang="en-US" sz="900" kern="1200">
              <a:solidFill>
                <a:schemeClr val="bg1"/>
              </a:solidFill>
              <a:latin typeface="Arial" panose="020B0604020202020204"/>
            </a:endParaRPr>
          </a:p>
        </p:txBody>
      </p:sp>
      <p:sp>
        <p:nvSpPr>
          <p:cNvPr id="13" name="Freeform: Shape 12">
            <a:extLst>
              <a:ext uri="{FF2B5EF4-FFF2-40B4-BE49-F238E27FC236}">
                <a16:creationId xmlns:a16="http://schemas.microsoft.com/office/drawing/2014/main" id="{D2307A85-CA7C-80B1-9AE5-25CC83F31A62}"/>
              </a:ext>
            </a:extLst>
          </p:cNvPr>
          <p:cNvSpPr/>
          <p:nvPr/>
        </p:nvSpPr>
        <p:spPr>
          <a:xfrm>
            <a:off x="3426378" y="2679844"/>
            <a:ext cx="1279023" cy="1009466"/>
          </a:xfrm>
          <a:custGeom>
            <a:avLst/>
            <a:gdLst>
              <a:gd name="connsiteX0" fmla="*/ 0 w 1682444"/>
              <a:gd name="connsiteY0" fmla="*/ 100947 h 1009466"/>
              <a:gd name="connsiteX1" fmla="*/ 100947 w 1682444"/>
              <a:gd name="connsiteY1" fmla="*/ 0 h 1009466"/>
              <a:gd name="connsiteX2" fmla="*/ 1581497 w 1682444"/>
              <a:gd name="connsiteY2" fmla="*/ 0 h 1009466"/>
              <a:gd name="connsiteX3" fmla="*/ 1682444 w 1682444"/>
              <a:gd name="connsiteY3" fmla="*/ 100947 h 1009466"/>
              <a:gd name="connsiteX4" fmla="*/ 1682444 w 1682444"/>
              <a:gd name="connsiteY4" fmla="*/ 908519 h 1009466"/>
              <a:gd name="connsiteX5" fmla="*/ 1581497 w 1682444"/>
              <a:gd name="connsiteY5" fmla="*/ 1009466 h 1009466"/>
              <a:gd name="connsiteX6" fmla="*/ 100947 w 1682444"/>
              <a:gd name="connsiteY6" fmla="*/ 1009466 h 1009466"/>
              <a:gd name="connsiteX7" fmla="*/ 0 w 1682444"/>
              <a:gd name="connsiteY7" fmla="*/ 908519 h 1009466"/>
              <a:gd name="connsiteX8" fmla="*/ 0 w 1682444"/>
              <a:gd name="connsiteY8" fmla="*/ 100947 h 1009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2444" h="1009466">
                <a:moveTo>
                  <a:pt x="0" y="100947"/>
                </a:moveTo>
                <a:cubicBezTo>
                  <a:pt x="0" y="45196"/>
                  <a:pt x="45196" y="0"/>
                  <a:pt x="100947" y="0"/>
                </a:cubicBezTo>
                <a:lnTo>
                  <a:pt x="1581497" y="0"/>
                </a:lnTo>
                <a:cubicBezTo>
                  <a:pt x="1637248" y="0"/>
                  <a:pt x="1682444" y="45196"/>
                  <a:pt x="1682444" y="100947"/>
                </a:cubicBezTo>
                <a:lnTo>
                  <a:pt x="1682444" y="908519"/>
                </a:lnTo>
                <a:cubicBezTo>
                  <a:pt x="1682444" y="964270"/>
                  <a:pt x="1637248" y="1009466"/>
                  <a:pt x="1581497" y="1009466"/>
                </a:cubicBezTo>
                <a:lnTo>
                  <a:pt x="100947" y="1009466"/>
                </a:lnTo>
                <a:cubicBezTo>
                  <a:pt x="45196" y="1009466"/>
                  <a:pt x="0" y="964270"/>
                  <a:pt x="0" y="908519"/>
                </a:cubicBezTo>
                <a:lnTo>
                  <a:pt x="0" y="10094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3856" tIns="63856" rIns="63856" bIns="63856" numCol="1" spcCol="1270" anchor="ctr" anchorCtr="0">
            <a:noAutofit/>
          </a:bodyPr>
          <a:lstStyle/>
          <a:p>
            <a:pPr marL="0" lvl="0" indent="0" algn="l" defTabSz="400050">
              <a:lnSpc>
                <a:spcPct val="90000"/>
              </a:lnSpc>
              <a:spcBef>
                <a:spcPct val="0"/>
              </a:spcBef>
              <a:spcAft>
                <a:spcPct val="35000"/>
              </a:spcAft>
              <a:buNone/>
            </a:pPr>
            <a:r>
              <a:rPr lang="en-US" sz="900" kern="1200">
                <a:solidFill>
                  <a:schemeClr val="bg1"/>
                </a:solidFill>
              </a:rPr>
              <a:t>Clinician requests cylinder for use</a:t>
            </a:r>
          </a:p>
        </p:txBody>
      </p:sp>
      <p:sp>
        <p:nvSpPr>
          <p:cNvPr id="15" name="Freeform: Shape 14">
            <a:extLst>
              <a:ext uri="{FF2B5EF4-FFF2-40B4-BE49-F238E27FC236}">
                <a16:creationId xmlns:a16="http://schemas.microsoft.com/office/drawing/2014/main" id="{C12EF5A5-60A3-FF03-4128-96FFB4712E6D}"/>
              </a:ext>
            </a:extLst>
          </p:cNvPr>
          <p:cNvSpPr/>
          <p:nvPr/>
        </p:nvSpPr>
        <p:spPr>
          <a:xfrm>
            <a:off x="3405992" y="4003417"/>
            <a:ext cx="1319794" cy="1009466"/>
          </a:xfrm>
          <a:custGeom>
            <a:avLst/>
            <a:gdLst>
              <a:gd name="connsiteX0" fmla="*/ 0 w 1682444"/>
              <a:gd name="connsiteY0" fmla="*/ 100947 h 1009466"/>
              <a:gd name="connsiteX1" fmla="*/ 100947 w 1682444"/>
              <a:gd name="connsiteY1" fmla="*/ 0 h 1009466"/>
              <a:gd name="connsiteX2" fmla="*/ 1581497 w 1682444"/>
              <a:gd name="connsiteY2" fmla="*/ 0 h 1009466"/>
              <a:gd name="connsiteX3" fmla="*/ 1682444 w 1682444"/>
              <a:gd name="connsiteY3" fmla="*/ 100947 h 1009466"/>
              <a:gd name="connsiteX4" fmla="*/ 1682444 w 1682444"/>
              <a:gd name="connsiteY4" fmla="*/ 908519 h 1009466"/>
              <a:gd name="connsiteX5" fmla="*/ 1581497 w 1682444"/>
              <a:gd name="connsiteY5" fmla="*/ 1009466 h 1009466"/>
              <a:gd name="connsiteX6" fmla="*/ 100947 w 1682444"/>
              <a:gd name="connsiteY6" fmla="*/ 1009466 h 1009466"/>
              <a:gd name="connsiteX7" fmla="*/ 0 w 1682444"/>
              <a:gd name="connsiteY7" fmla="*/ 908519 h 1009466"/>
              <a:gd name="connsiteX8" fmla="*/ 0 w 1682444"/>
              <a:gd name="connsiteY8" fmla="*/ 100947 h 1009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2444" h="1009466">
                <a:moveTo>
                  <a:pt x="0" y="100947"/>
                </a:moveTo>
                <a:cubicBezTo>
                  <a:pt x="0" y="45196"/>
                  <a:pt x="45196" y="0"/>
                  <a:pt x="100947" y="0"/>
                </a:cubicBezTo>
                <a:lnTo>
                  <a:pt x="1581497" y="0"/>
                </a:lnTo>
                <a:cubicBezTo>
                  <a:pt x="1637248" y="0"/>
                  <a:pt x="1682444" y="45196"/>
                  <a:pt x="1682444" y="100947"/>
                </a:cubicBezTo>
                <a:lnTo>
                  <a:pt x="1682444" y="908519"/>
                </a:lnTo>
                <a:cubicBezTo>
                  <a:pt x="1682444" y="964270"/>
                  <a:pt x="1637248" y="1009466"/>
                  <a:pt x="1581497" y="1009466"/>
                </a:cubicBezTo>
                <a:lnTo>
                  <a:pt x="100947" y="1009466"/>
                </a:lnTo>
                <a:cubicBezTo>
                  <a:pt x="45196" y="1009466"/>
                  <a:pt x="0" y="964270"/>
                  <a:pt x="0" y="908519"/>
                </a:cubicBezTo>
                <a:lnTo>
                  <a:pt x="0" y="10094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3856" tIns="63856" rIns="63856" bIns="63856" numCol="1" spcCol="1270" anchor="ctr" anchorCtr="0">
            <a:noAutofit/>
          </a:bodyPr>
          <a:lstStyle/>
          <a:p>
            <a:pPr marL="0" lvl="0" indent="0" algn="l" defTabSz="400050">
              <a:lnSpc>
                <a:spcPct val="90000"/>
              </a:lnSpc>
              <a:spcBef>
                <a:spcPct val="0"/>
              </a:spcBef>
              <a:spcAft>
                <a:spcPct val="35000"/>
              </a:spcAft>
              <a:buNone/>
            </a:pPr>
            <a:r>
              <a:rPr lang="en-US" sz="900" kern="1200">
                <a:solidFill>
                  <a:schemeClr val="bg1"/>
                </a:solidFill>
              </a:rPr>
              <a:t>Designated healthcare worker picks up cylinder from secure storage area</a:t>
            </a:r>
          </a:p>
        </p:txBody>
      </p:sp>
      <p:sp>
        <p:nvSpPr>
          <p:cNvPr id="18" name="Freeform: Shape 17">
            <a:extLst>
              <a:ext uri="{FF2B5EF4-FFF2-40B4-BE49-F238E27FC236}">
                <a16:creationId xmlns:a16="http://schemas.microsoft.com/office/drawing/2014/main" id="{80D988AB-F31C-1201-BF26-1B56CDBFACA7}"/>
              </a:ext>
            </a:extLst>
          </p:cNvPr>
          <p:cNvSpPr/>
          <p:nvPr/>
        </p:nvSpPr>
        <p:spPr>
          <a:xfrm>
            <a:off x="5160824" y="3988839"/>
            <a:ext cx="1279023" cy="1009466"/>
          </a:xfrm>
          <a:custGeom>
            <a:avLst/>
            <a:gdLst>
              <a:gd name="connsiteX0" fmla="*/ 0 w 1682444"/>
              <a:gd name="connsiteY0" fmla="*/ 100947 h 1009466"/>
              <a:gd name="connsiteX1" fmla="*/ 100947 w 1682444"/>
              <a:gd name="connsiteY1" fmla="*/ 0 h 1009466"/>
              <a:gd name="connsiteX2" fmla="*/ 1581497 w 1682444"/>
              <a:gd name="connsiteY2" fmla="*/ 0 h 1009466"/>
              <a:gd name="connsiteX3" fmla="*/ 1682444 w 1682444"/>
              <a:gd name="connsiteY3" fmla="*/ 100947 h 1009466"/>
              <a:gd name="connsiteX4" fmla="*/ 1682444 w 1682444"/>
              <a:gd name="connsiteY4" fmla="*/ 908519 h 1009466"/>
              <a:gd name="connsiteX5" fmla="*/ 1581497 w 1682444"/>
              <a:gd name="connsiteY5" fmla="*/ 1009466 h 1009466"/>
              <a:gd name="connsiteX6" fmla="*/ 100947 w 1682444"/>
              <a:gd name="connsiteY6" fmla="*/ 1009466 h 1009466"/>
              <a:gd name="connsiteX7" fmla="*/ 0 w 1682444"/>
              <a:gd name="connsiteY7" fmla="*/ 908519 h 1009466"/>
              <a:gd name="connsiteX8" fmla="*/ 0 w 1682444"/>
              <a:gd name="connsiteY8" fmla="*/ 100947 h 1009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2444" h="1009466">
                <a:moveTo>
                  <a:pt x="0" y="100947"/>
                </a:moveTo>
                <a:cubicBezTo>
                  <a:pt x="0" y="45196"/>
                  <a:pt x="45196" y="0"/>
                  <a:pt x="100947" y="0"/>
                </a:cubicBezTo>
                <a:lnTo>
                  <a:pt x="1581497" y="0"/>
                </a:lnTo>
                <a:cubicBezTo>
                  <a:pt x="1637248" y="0"/>
                  <a:pt x="1682444" y="45196"/>
                  <a:pt x="1682444" y="100947"/>
                </a:cubicBezTo>
                <a:lnTo>
                  <a:pt x="1682444" y="908519"/>
                </a:lnTo>
                <a:cubicBezTo>
                  <a:pt x="1682444" y="964270"/>
                  <a:pt x="1637248" y="1009466"/>
                  <a:pt x="1581497" y="1009466"/>
                </a:cubicBezTo>
                <a:lnTo>
                  <a:pt x="100947" y="1009466"/>
                </a:lnTo>
                <a:cubicBezTo>
                  <a:pt x="45196" y="1009466"/>
                  <a:pt x="0" y="964270"/>
                  <a:pt x="0" y="908519"/>
                </a:cubicBezTo>
                <a:lnTo>
                  <a:pt x="0" y="10094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3856" tIns="63856" rIns="63856" bIns="63856" numCol="1" spcCol="1270" anchor="ctr" anchorCtr="0">
            <a:noAutofit/>
          </a:bodyPr>
          <a:lstStyle/>
          <a:p>
            <a:pPr marL="0" lvl="0" indent="0" algn="l" defTabSz="400050">
              <a:lnSpc>
                <a:spcPct val="90000"/>
              </a:lnSpc>
              <a:spcBef>
                <a:spcPct val="0"/>
              </a:spcBef>
              <a:spcAft>
                <a:spcPct val="35000"/>
              </a:spcAft>
              <a:buNone/>
            </a:pPr>
            <a:r>
              <a:rPr lang="en-US" sz="900" kern="1200">
                <a:solidFill>
                  <a:schemeClr val="bg1"/>
                </a:solidFill>
              </a:rPr>
              <a:t>Clinician uses cylinder</a:t>
            </a:r>
          </a:p>
        </p:txBody>
      </p:sp>
      <p:sp>
        <p:nvSpPr>
          <p:cNvPr id="20" name="Freeform: Shape 19">
            <a:extLst>
              <a:ext uri="{FF2B5EF4-FFF2-40B4-BE49-F238E27FC236}">
                <a16:creationId xmlns:a16="http://schemas.microsoft.com/office/drawing/2014/main" id="{F7216D6C-EC98-1048-90D4-AE28DBE39287}"/>
              </a:ext>
            </a:extLst>
          </p:cNvPr>
          <p:cNvSpPr/>
          <p:nvPr/>
        </p:nvSpPr>
        <p:spPr>
          <a:xfrm>
            <a:off x="6893462" y="3988155"/>
            <a:ext cx="1279023" cy="1009466"/>
          </a:xfrm>
          <a:custGeom>
            <a:avLst/>
            <a:gdLst>
              <a:gd name="connsiteX0" fmla="*/ 0 w 1682444"/>
              <a:gd name="connsiteY0" fmla="*/ 100947 h 1009466"/>
              <a:gd name="connsiteX1" fmla="*/ 100947 w 1682444"/>
              <a:gd name="connsiteY1" fmla="*/ 0 h 1009466"/>
              <a:gd name="connsiteX2" fmla="*/ 1581497 w 1682444"/>
              <a:gd name="connsiteY2" fmla="*/ 0 h 1009466"/>
              <a:gd name="connsiteX3" fmla="*/ 1682444 w 1682444"/>
              <a:gd name="connsiteY3" fmla="*/ 100947 h 1009466"/>
              <a:gd name="connsiteX4" fmla="*/ 1682444 w 1682444"/>
              <a:gd name="connsiteY4" fmla="*/ 908519 h 1009466"/>
              <a:gd name="connsiteX5" fmla="*/ 1581497 w 1682444"/>
              <a:gd name="connsiteY5" fmla="*/ 1009466 h 1009466"/>
              <a:gd name="connsiteX6" fmla="*/ 100947 w 1682444"/>
              <a:gd name="connsiteY6" fmla="*/ 1009466 h 1009466"/>
              <a:gd name="connsiteX7" fmla="*/ 0 w 1682444"/>
              <a:gd name="connsiteY7" fmla="*/ 908519 h 1009466"/>
              <a:gd name="connsiteX8" fmla="*/ 0 w 1682444"/>
              <a:gd name="connsiteY8" fmla="*/ 100947 h 1009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2444" h="1009466">
                <a:moveTo>
                  <a:pt x="0" y="100947"/>
                </a:moveTo>
                <a:cubicBezTo>
                  <a:pt x="0" y="45196"/>
                  <a:pt x="45196" y="0"/>
                  <a:pt x="100947" y="0"/>
                </a:cubicBezTo>
                <a:lnTo>
                  <a:pt x="1581497" y="0"/>
                </a:lnTo>
                <a:cubicBezTo>
                  <a:pt x="1637248" y="0"/>
                  <a:pt x="1682444" y="45196"/>
                  <a:pt x="1682444" y="100947"/>
                </a:cubicBezTo>
                <a:lnTo>
                  <a:pt x="1682444" y="908519"/>
                </a:lnTo>
                <a:cubicBezTo>
                  <a:pt x="1682444" y="964270"/>
                  <a:pt x="1637248" y="1009466"/>
                  <a:pt x="1581497" y="1009466"/>
                </a:cubicBezTo>
                <a:lnTo>
                  <a:pt x="100947" y="1009466"/>
                </a:lnTo>
                <a:cubicBezTo>
                  <a:pt x="45196" y="1009466"/>
                  <a:pt x="0" y="964270"/>
                  <a:pt x="0" y="908519"/>
                </a:cubicBezTo>
                <a:lnTo>
                  <a:pt x="0" y="10094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3856" tIns="63856" rIns="63856" bIns="63856" numCol="1" spcCol="1270" anchor="ctr" anchorCtr="0">
            <a:noAutofit/>
          </a:bodyPr>
          <a:lstStyle/>
          <a:p>
            <a:pPr marL="0" lvl="0" indent="0" algn="l" defTabSz="400050">
              <a:lnSpc>
                <a:spcPct val="90000"/>
              </a:lnSpc>
              <a:spcBef>
                <a:spcPct val="0"/>
              </a:spcBef>
              <a:spcAft>
                <a:spcPct val="35000"/>
              </a:spcAft>
              <a:buNone/>
            </a:pPr>
            <a:r>
              <a:rPr lang="en-US" sz="900" kern="1200">
                <a:solidFill>
                  <a:schemeClr val="bg1"/>
                </a:solidFill>
              </a:rPr>
              <a:t>Clinician turns off cylinder with a spanner</a:t>
            </a:r>
          </a:p>
        </p:txBody>
      </p:sp>
      <p:sp>
        <p:nvSpPr>
          <p:cNvPr id="22" name="Freeform: Shape 21">
            <a:extLst>
              <a:ext uri="{FF2B5EF4-FFF2-40B4-BE49-F238E27FC236}">
                <a16:creationId xmlns:a16="http://schemas.microsoft.com/office/drawing/2014/main" id="{A422F585-AD5B-E7EA-48D8-59A2AF5F16C7}"/>
              </a:ext>
            </a:extLst>
          </p:cNvPr>
          <p:cNvSpPr/>
          <p:nvPr/>
        </p:nvSpPr>
        <p:spPr>
          <a:xfrm>
            <a:off x="8626100" y="3985748"/>
            <a:ext cx="1279023" cy="1009466"/>
          </a:xfrm>
          <a:custGeom>
            <a:avLst/>
            <a:gdLst>
              <a:gd name="connsiteX0" fmla="*/ 0 w 1682444"/>
              <a:gd name="connsiteY0" fmla="*/ 100947 h 1009466"/>
              <a:gd name="connsiteX1" fmla="*/ 100947 w 1682444"/>
              <a:gd name="connsiteY1" fmla="*/ 0 h 1009466"/>
              <a:gd name="connsiteX2" fmla="*/ 1581497 w 1682444"/>
              <a:gd name="connsiteY2" fmla="*/ 0 h 1009466"/>
              <a:gd name="connsiteX3" fmla="*/ 1682444 w 1682444"/>
              <a:gd name="connsiteY3" fmla="*/ 100947 h 1009466"/>
              <a:gd name="connsiteX4" fmla="*/ 1682444 w 1682444"/>
              <a:gd name="connsiteY4" fmla="*/ 908519 h 1009466"/>
              <a:gd name="connsiteX5" fmla="*/ 1581497 w 1682444"/>
              <a:gd name="connsiteY5" fmla="*/ 1009466 h 1009466"/>
              <a:gd name="connsiteX6" fmla="*/ 100947 w 1682444"/>
              <a:gd name="connsiteY6" fmla="*/ 1009466 h 1009466"/>
              <a:gd name="connsiteX7" fmla="*/ 0 w 1682444"/>
              <a:gd name="connsiteY7" fmla="*/ 908519 h 1009466"/>
              <a:gd name="connsiteX8" fmla="*/ 0 w 1682444"/>
              <a:gd name="connsiteY8" fmla="*/ 100947 h 1009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2444" h="1009466">
                <a:moveTo>
                  <a:pt x="0" y="100947"/>
                </a:moveTo>
                <a:cubicBezTo>
                  <a:pt x="0" y="45196"/>
                  <a:pt x="45196" y="0"/>
                  <a:pt x="100947" y="0"/>
                </a:cubicBezTo>
                <a:lnTo>
                  <a:pt x="1581497" y="0"/>
                </a:lnTo>
                <a:cubicBezTo>
                  <a:pt x="1637248" y="0"/>
                  <a:pt x="1682444" y="45196"/>
                  <a:pt x="1682444" y="100947"/>
                </a:cubicBezTo>
                <a:lnTo>
                  <a:pt x="1682444" y="908519"/>
                </a:lnTo>
                <a:cubicBezTo>
                  <a:pt x="1682444" y="964270"/>
                  <a:pt x="1637248" y="1009466"/>
                  <a:pt x="1581497" y="1009466"/>
                </a:cubicBezTo>
                <a:lnTo>
                  <a:pt x="100947" y="1009466"/>
                </a:lnTo>
                <a:cubicBezTo>
                  <a:pt x="45196" y="1009466"/>
                  <a:pt x="0" y="964270"/>
                  <a:pt x="0" y="908519"/>
                </a:cubicBezTo>
                <a:lnTo>
                  <a:pt x="0" y="10094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3856" tIns="63856" rIns="63856" bIns="63856" numCol="1" spcCol="1270" anchor="ctr" anchorCtr="0">
            <a:noAutofit/>
          </a:bodyPr>
          <a:lstStyle/>
          <a:p>
            <a:pPr marL="0" lvl="0" indent="0" algn="l" defTabSz="400050">
              <a:lnSpc>
                <a:spcPct val="90000"/>
              </a:lnSpc>
              <a:spcBef>
                <a:spcPct val="0"/>
              </a:spcBef>
              <a:spcAft>
                <a:spcPct val="35000"/>
              </a:spcAft>
              <a:buNone/>
            </a:pPr>
            <a:r>
              <a:rPr lang="en-US" sz="900" kern="1200">
                <a:solidFill>
                  <a:schemeClr val="bg1"/>
                </a:solidFill>
              </a:rPr>
              <a:t>Designated healthcare worker returns cylinder to storage area</a:t>
            </a:r>
          </a:p>
        </p:txBody>
      </p:sp>
      <p:sp>
        <p:nvSpPr>
          <p:cNvPr id="26" name="Freeform: Shape 25">
            <a:extLst>
              <a:ext uri="{FF2B5EF4-FFF2-40B4-BE49-F238E27FC236}">
                <a16:creationId xmlns:a16="http://schemas.microsoft.com/office/drawing/2014/main" id="{1D384DCB-61E4-7952-6471-AF79E60EDA7C}"/>
              </a:ext>
            </a:extLst>
          </p:cNvPr>
          <p:cNvSpPr/>
          <p:nvPr/>
        </p:nvSpPr>
        <p:spPr>
          <a:xfrm>
            <a:off x="6868086" y="5343328"/>
            <a:ext cx="1279023" cy="1009466"/>
          </a:xfrm>
          <a:custGeom>
            <a:avLst/>
            <a:gdLst>
              <a:gd name="connsiteX0" fmla="*/ 0 w 1682444"/>
              <a:gd name="connsiteY0" fmla="*/ 100947 h 1009466"/>
              <a:gd name="connsiteX1" fmla="*/ 100947 w 1682444"/>
              <a:gd name="connsiteY1" fmla="*/ 0 h 1009466"/>
              <a:gd name="connsiteX2" fmla="*/ 1581497 w 1682444"/>
              <a:gd name="connsiteY2" fmla="*/ 0 h 1009466"/>
              <a:gd name="connsiteX3" fmla="*/ 1682444 w 1682444"/>
              <a:gd name="connsiteY3" fmla="*/ 100947 h 1009466"/>
              <a:gd name="connsiteX4" fmla="*/ 1682444 w 1682444"/>
              <a:gd name="connsiteY4" fmla="*/ 908519 h 1009466"/>
              <a:gd name="connsiteX5" fmla="*/ 1581497 w 1682444"/>
              <a:gd name="connsiteY5" fmla="*/ 1009466 h 1009466"/>
              <a:gd name="connsiteX6" fmla="*/ 100947 w 1682444"/>
              <a:gd name="connsiteY6" fmla="*/ 1009466 h 1009466"/>
              <a:gd name="connsiteX7" fmla="*/ 0 w 1682444"/>
              <a:gd name="connsiteY7" fmla="*/ 908519 h 1009466"/>
              <a:gd name="connsiteX8" fmla="*/ 0 w 1682444"/>
              <a:gd name="connsiteY8" fmla="*/ 100947 h 1009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2444" h="1009466">
                <a:moveTo>
                  <a:pt x="0" y="100947"/>
                </a:moveTo>
                <a:cubicBezTo>
                  <a:pt x="0" y="45196"/>
                  <a:pt x="45196" y="0"/>
                  <a:pt x="100947" y="0"/>
                </a:cubicBezTo>
                <a:lnTo>
                  <a:pt x="1581497" y="0"/>
                </a:lnTo>
                <a:cubicBezTo>
                  <a:pt x="1637248" y="0"/>
                  <a:pt x="1682444" y="45196"/>
                  <a:pt x="1682444" y="100947"/>
                </a:cubicBezTo>
                <a:lnTo>
                  <a:pt x="1682444" y="908519"/>
                </a:lnTo>
                <a:cubicBezTo>
                  <a:pt x="1682444" y="964270"/>
                  <a:pt x="1637248" y="1009466"/>
                  <a:pt x="1581497" y="1009466"/>
                </a:cubicBezTo>
                <a:lnTo>
                  <a:pt x="100947" y="1009466"/>
                </a:lnTo>
                <a:cubicBezTo>
                  <a:pt x="45196" y="1009466"/>
                  <a:pt x="0" y="964270"/>
                  <a:pt x="0" y="908519"/>
                </a:cubicBezTo>
                <a:lnTo>
                  <a:pt x="0" y="10094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3856" tIns="63856" rIns="63856" bIns="63856" numCol="1" spcCol="1270" anchor="ctr" anchorCtr="0">
            <a:noAutofit/>
          </a:bodyPr>
          <a:lstStyle/>
          <a:p>
            <a:pPr marL="0" lvl="0" indent="0" algn="ctr" defTabSz="400050" rtl="0">
              <a:lnSpc>
                <a:spcPct val="90000"/>
              </a:lnSpc>
              <a:spcBef>
                <a:spcPct val="0"/>
              </a:spcBef>
              <a:spcAft>
                <a:spcPct val="35000"/>
              </a:spcAft>
              <a:buNone/>
            </a:pPr>
            <a:r>
              <a:rPr lang="en-US" sz="900" kern="1200">
                <a:solidFill>
                  <a:schemeClr val="bg1"/>
                </a:solidFill>
              </a:rPr>
              <a:t>Designated healthcare worker removes Schrader valve to use for the next cylinder</a:t>
            </a:r>
          </a:p>
        </p:txBody>
      </p:sp>
      <p:sp>
        <p:nvSpPr>
          <p:cNvPr id="28" name="Freeform: Shape 27">
            <a:extLst>
              <a:ext uri="{FF2B5EF4-FFF2-40B4-BE49-F238E27FC236}">
                <a16:creationId xmlns:a16="http://schemas.microsoft.com/office/drawing/2014/main" id="{DAE2C1BB-0C57-2C60-22FF-0C5D4C86DE81}"/>
              </a:ext>
            </a:extLst>
          </p:cNvPr>
          <p:cNvSpPr/>
          <p:nvPr/>
        </p:nvSpPr>
        <p:spPr>
          <a:xfrm>
            <a:off x="10468053" y="3985748"/>
            <a:ext cx="1457175" cy="1009466"/>
          </a:xfrm>
          <a:custGeom>
            <a:avLst/>
            <a:gdLst>
              <a:gd name="connsiteX0" fmla="*/ 0 w 1682444"/>
              <a:gd name="connsiteY0" fmla="*/ 100947 h 1009466"/>
              <a:gd name="connsiteX1" fmla="*/ 100947 w 1682444"/>
              <a:gd name="connsiteY1" fmla="*/ 0 h 1009466"/>
              <a:gd name="connsiteX2" fmla="*/ 1581497 w 1682444"/>
              <a:gd name="connsiteY2" fmla="*/ 0 h 1009466"/>
              <a:gd name="connsiteX3" fmla="*/ 1682444 w 1682444"/>
              <a:gd name="connsiteY3" fmla="*/ 100947 h 1009466"/>
              <a:gd name="connsiteX4" fmla="*/ 1682444 w 1682444"/>
              <a:gd name="connsiteY4" fmla="*/ 908519 h 1009466"/>
              <a:gd name="connsiteX5" fmla="*/ 1581497 w 1682444"/>
              <a:gd name="connsiteY5" fmla="*/ 1009466 h 1009466"/>
              <a:gd name="connsiteX6" fmla="*/ 100947 w 1682444"/>
              <a:gd name="connsiteY6" fmla="*/ 1009466 h 1009466"/>
              <a:gd name="connsiteX7" fmla="*/ 0 w 1682444"/>
              <a:gd name="connsiteY7" fmla="*/ 908519 h 1009466"/>
              <a:gd name="connsiteX8" fmla="*/ 0 w 1682444"/>
              <a:gd name="connsiteY8" fmla="*/ 100947 h 1009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2444" h="1009466">
                <a:moveTo>
                  <a:pt x="0" y="100947"/>
                </a:moveTo>
                <a:cubicBezTo>
                  <a:pt x="0" y="45196"/>
                  <a:pt x="45196" y="0"/>
                  <a:pt x="100947" y="0"/>
                </a:cubicBezTo>
                <a:lnTo>
                  <a:pt x="1581497" y="0"/>
                </a:lnTo>
                <a:cubicBezTo>
                  <a:pt x="1637248" y="0"/>
                  <a:pt x="1682444" y="45196"/>
                  <a:pt x="1682444" y="100947"/>
                </a:cubicBezTo>
                <a:lnTo>
                  <a:pt x="1682444" y="908519"/>
                </a:lnTo>
                <a:cubicBezTo>
                  <a:pt x="1682444" y="964270"/>
                  <a:pt x="1637248" y="1009466"/>
                  <a:pt x="1581497" y="1009466"/>
                </a:cubicBezTo>
                <a:lnTo>
                  <a:pt x="100947" y="1009466"/>
                </a:lnTo>
                <a:cubicBezTo>
                  <a:pt x="45196" y="1009466"/>
                  <a:pt x="0" y="964270"/>
                  <a:pt x="0" y="908519"/>
                </a:cubicBezTo>
                <a:lnTo>
                  <a:pt x="0" y="10094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3856" tIns="63856" rIns="63856" bIns="63856" numCol="1" spcCol="1270" anchor="ctr" anchorCtr="0">
            <a:noAutofit/>
          </a:bodyPr>
          <a:lstStyle/>
          <a:p>
            <a:pPr marL="0" lvl="0" indent="0" algn="ctr" defTabSz="400050" rtl="0">
              <a:lnSpc>
                <a:spcPct val="90000"/>
              </a:lnSpc>
              <a:spcBef>
                <a:spcPct val="0"/>
              </a:spcBef>
              <a:spcAft>
                <a:spcPct val="35000"/>
              </a:spcAft>
              <a:buNone/>
            </a:pPr>
            <a:r>
              <a:rPr lang="en-US" sz="900" kern="1200">
                <a:solidFill>
                  <a:schemeClr val="bg1"/>
                </a:solidFill>
              </a:rPr>
              <a:t>Designated healthcare worker performs weekly check of cylinders in storage to: a) ensure all cylinders are accounted for b) ensure cylinders are all turned off c) check for empty cylinders</a:t>
            </a:r>
          </a:p>
        </p:txBody>
      </p:sp>
      <p:sp>
        <p:nvSpPr>
          <p:cNvPr id="30" name="Freeform: Shape 29">
            <a:extLst>
              <a:ext uri="{FF2B5EF4-FFF2-40B4-BE49-F238E27FC236}">
                <a16:creationId xmlns:a16="http://schemas.microsoft.com/office/drawing/2014/main" id="{C97B16B8-343D-DB7E-4564-957BCE9F0E32}"/>
              </a:ext>
            </a:extLst>
          </p:cNvPr>
          <p:cNvSpPr/>
          <p:nvPr/>
        </p:nvSpPr>
        <p:spPr>
          <a:xfrm>
            <a:off x="3395431" y="5304056"/>
            <a:ext cx="1368100" cy="1009466"/>
          </a:xfrm>
          <a:custGeom>
            <a:avLst/>
            <a:gdLst>
              <a:gd name="connsiteX0" fmla="*/ 0 w 1682444"/>
              <a:gd name="connsiteY0" fmla="*/ 100947 h 1009466"/>
              <a:gd name="connsiteX1" fmla="*/ 100947 w 1682444"/>
              <a:gd name="connsiteY1" fmla="*/ 0 h 1009466"/>
              <a:gd name="connsiteX2" fmla="*/ 1581497 w 1682444"/>
              <a:gd name="connsiteY2" fmla="*/ 0 h 1009466"/>
              <a:gd name="connsiteX3" fmla="*/ 1682444 w 1682444"/>
              <a:gd name="connsiteY3" fmla="*/ 100947 h 1009466"/>
              <a:gd name="connsiteX4" fmla="*/ 1682444 w 1682444"/>
              <a:gd name="connsiteY4" fmla="*/ 908519 h 1009466"/>
              <a:gd name="connsiteX5" fmla="*/ 1581497 w 1682444"/>
              <a:gd name="connsiteY5" fmla="*/ 1009466 h 1009466"/>
              <a:gd name="connsiteX6" fmla="*/ 100947 w 1682444"/>
              <a:gd name="connsiteY6" fmla="*/ 1009466 h 1009466"/>
              <a:gd name="connsiteX7" fmla="*/ 0 w 1682444"/>
              <a:gd name="connsiteY7" fmla="*/ 908519 h 1009466"/>
              <a:gd name="connsiteX8" fmla="*/ 0 w 1682444"/>
              <a:gd name="connsiteY8" fmla="*/ 100947 h 1009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2444" h="1009466">
                <a:moveTo>
                  <a:pt x="0" y="100947"/>
                </a:moveTo>
                <a:cubicBezTo>
                  <a:pt x="0" y="45196"/>
                  <a:pt x="45196" y="0"/>
                  <a:pt x="100947" y="0"/>
                </a:cubicBezTo>
                <a:lnTo>
                  <a:pt x="1581497" y="0"/>
                </a:lnTo>
                <a:cubicBezTo>
                  <a:pt x="1637248" y="0"/>
                  <a:pt x="1682444" y="45196"/>
                  <a:pt x="1682444" y="100947"/>
                </a:cubicBezTo>
                <a:lnTo>
                  <a:pt x="1682444" y="908519"/>
                </a:lnTo>
                <a:cubicBezTo>
                  <a:pt x="1682444" y="964270"/>
                  <a:pt x="1637248" y="1009466"/>
                  <a:pt x="1581497" y="1009466"/>
                </a:cubicBezTo>
                <a:lnTo>
                  <a:pt x="100947" y="1009466"/>
                </a:lnTo>
                <a:cubicBezTo>
                  <a:pt x="45196" y="1009466"/>
                  <a:pt x="0" y="964270"/>
                  <a:pt x="0" y="908519"/>
                </a:cubicBezTo>
                <a:lnTo>
                  <a:pt x="0" y="10094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3856" tIns="63856" rIns="63856" bIns="63856" numCol="1" spcCol="1270" anchor="ctr" anchorCtr="0">
            <a:noAutofit/>
          </a:bodyPr>
          <a:lstStyle/>
          <a:p>
            <a:pPr marL="0" lvl="0" indent="0" algn="l" defTabSz="400050" rtl="0">
              <a:lnSpc>
                <a:spcPct val="90000"/>
              </a:lnSpc>
              <a:spcBef>
                <a:spcPct val="0"/>
              </a:spcBef>
              <a:spcAft>
                <a:spcPct val="35000"/>
              </a:spcAft>
              <a:buNone/>
            </a:pPr>
            <a:r>
              <a:rPr lang="en-US" sz="900" kern="1200">
                <a:solidFill>
                  <a:schemeClr val="bg1"/>
                </a:solidFill>
              </a:rPr>
              <a:t>Designated healthcare worker logs task for porters to collect</a:t>
            </a:r>
            <a:endParaRPr lang="en-US" sz="900" kern="1200">
              <a:solidFill>
                <a:schemeClr val="bg1"/>
              </a:solidFill>
              <a:latin typeface="Arial" panose="020B0604020202020204"/>
            </a:endParaRPr>
          </a:p>
        </p:txBody>
      </p:sp>
      <p:sp>
        <p:nvSpPr>
          <p:cNvPr id="32" name="Freeform: Shape 31">
            <a:extLst>
              <a:ext uri="{FF2B5EF4-FFF2-40B4-BE49-F238E27FC236}">
                <a16:creationId xmlns:a16="http://schemas.microsoft.com/office/drawing/2014/main" id="{1AF2EED5-1458-65B9-A86D-5D5D77C60920}"/>
              </a:ext>
            </a:extLst>
          </p:cNvPr>
          <p:cNvSpPr/>
          <p:nvPr/>
        </p:nvSpPr>
        <p:spPr>
          <a:xfrm>
            <a:off x="454223" y="5304056"/>
            <a:ext cx="1279023" cy="1009466"/>
          </a:xfrm>
          <a:custGeom>
            <a:avLst/>
            <a:gdLst>
              <a:gd name="connsiteX0" fmla="*/ 0 w 1682444"/>
              <a:gd name="connsiteY0" fmla="*/ 100947 h 1009466"/>
              <a:gd name="connsiteX1" fmla="*/ 100947 w 1682444"/>
              <a:gd name="connsiteY1" fmla="*/ 0 h 1009466"/>
              <a:gd name="connsiteX2" fmla="*/ 1581497 w 1682444"/>
              <a:gd name="connsiteY2" fmla="*/ 0 h 1009466"/>
              <a:gd name="connsiteX3" fmla="*/ 1682444 w 1682444"/>
              <a:gd name="connsiteY3" fmla="*/ 100947 h 1009466"/>
              <a:gd name="connsiteX4" fmla="*/ 1682444 w 1682444"/>
              <a:gd name="connsiteY4" fmla="*/ 908519 h 1009466"/>
              <a:gd name="connsiteX5" fmla="*/ 1581497 w 1682444"/>
              <a:gd name="connsiteY5" fmla="*/ 1009466 h 1009466"/>
              <a:gd name="connsiteX6" fmla="*/ 100947 w 1682444"/>
              <a:gd name="connsiteY6" fmla="*/ 1009466 h 1009466"/>
              <a:gd name="connsiteX7" fmla="*/ 0 w 1682444"/>
              <a:gd name="connsiteY7" fmla="*/ 908519 h 1009466"/>
              <a:gd name="connsiteX8" fmla="*/ 0 w 1682444"/>
              <a:gd name="connsiteY8" fmla="*/ 100947 h 1009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2444" h="1009466">
                <a:moveTo>
                  <a:pt x="0" y="100947"/>
                </a:moveTo>
                <a:cubicBezTo>
                  <a:pt x="0" y="45196"/>
                  <a:pt x="45196" y="0"/>
                  <a:pt x="100947" y="0"/>
                </a:cubicBezTo>
                <a:lnTo>
                  <a:pt x="1581497" y="0"/>
                </a:lnTo>
                <a:cubicBezTo>
                  <a:pt x="1637248" y="0"/>
                  <a:pt x="1682444" y="45196"/>
                  <a:pt x="1682444" y="100947"/>
                </a:cubicBezTo>
                <a:lnTo>
                  <a:pt x="1682444" y="908519"/>
                </a:lnTo>
                <a:cubicBezTo>
                  <a:pt x="1682444" y="964270"/>
                  <a:pt x="1637248" y="1009466"/>
                  <a:pt x="1581497" y="1009466"/>
                </a:cubicBezTo>
                <a:lnTo>
                  <a:pt x="100947" y="1009466"/>
                </a:lnTo>
                <a:cubicBezTo>
                  <a:pt x="45196" y="1009466"/>
                  <a:pt x="0" y="964270"/>
                  <a:pt x="0" y="908519"/>
                </a:cubicBezTo>
                <a:lnTo>
                  <a:pt x="0" y="100947"/>
                </a:ln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3856" tIns="63856" rIns="63856" bIns="63856" numCol="1" spcCol="1270" anchor="ctr" anchorCtr="0">
            <a:noAutofit/>
          </a:bodyPr>
          <a:lstStyle/>
          <a:p>
            <a:pPr marL="0" lvl="0" indent="0" algn="l" defTabSz="400050">
              <a:lnSpc>
                <a:spcPct val="90000"/>
              </a:lnSpc>
              <a:spcBef>
                <a:spcPct val="0"/>
              </a:spcBef>
              <a:spcAft>
                <a:spcPct val="35000"/>
              </a:spcAft>
              <a:buNone/>
            </a:pPr>
            <a:r>
              <a:rPr lang="en-US" sz="900" kern="1200">
                <a:solidFill>
                  <a:sysClr val="windowText" lastClr="000000"/>
                </a:solidFill>
              </a:rPr>
              <a:t>Porters collect used cylinders and deposit in secure cylinder collection area</a:t>
            </a:r>
          </a:p>
        </p:txBody>
      </p:sp>
      <p:sp>
        <p:nvSpPr>
          <p:cNvPr id="34" name="Freeform: Shape 33">
            <a:extLst>
              <a:ext uri="{FF2B5EF4-FFF2-40B4-BE49-F238E27FC236}">
                <a16:creationId xmlns:a16="http://schemas.microsoft.com/office/drawing/2014/main" id="{00B8B6DC-3826-D363-F639-19BCC6F0A94E}"/>
              </a:ext>
            </a:extLst>
          </p:cNvPr>
          <p:cNvSpPr/>
          <p:nvPr/>
        </p:nvSpPr>
        <p:spPr>
          <a:xfrm>
            <a:off x="452127" y="3965535"/>
            <a:ext cx="1274792" cy="1009466"/>
          </a:xfrm>
          <a:custGeom>
            <a:avLst/>
            <a:gdLst>
              <a:gd name="connsiteX0" fmla="*/ 0 w 1682444"/>
              <a:gd name="connsiteY0" fmla="*/ 100947 h 1009466"/>
              <a:gd name="connsiteX1" fmla="*/ 100947 w 1682444"/>
              <a:gd name="connsiteY1" fmla="*/ 0 h 1009466"/>
              <a:gd name="connsiteX2" fmla="*/ 1581497 w 1682444"/>
              <a:gd name="connsiteY2" fmla="*/ 0 h 1009466"/>
              <a:gd name="connsiteX3" fmla="*/ 1682444 w 1682444"/>
              <a:gd name="connsiteY3" fmla="*/ 100947 h 1009466"/>
              <a:gd name="connsiteX4" fmla="*/ 1682444 w 1682444"/>
              <a:gd name="connsiteY4" fmla="*/ 908519 h 1009466"/>
              <a:gd name="connsiteX5" fmla="*/ 1581497 w 1682444"/>
              <a:gd name="connsiteY5" fmla="*/ 1009466 h 1009466"/>
              <a:gd name="connsiteX6" fmla="*/ 100947 w 1682444"/>
              <a:gd name="connsiteY6" fmla="*/ 1009466 h 1009466"/>
              <a:gd name="connsiteX7" fmla="*/ 0 w 1682444"/>
              <a:gd name="connsiteY7" fmla="*/ 908519 h 1009466"/>
              <a:gd name="connsiteX8" fmla="*/ 0 w 1682444"/>
              <a:gd name="connsiteY8" fmla="*/ 100947 h 1009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2444" h="1009466">
                <a:moveTo>
                  <a:pt x="0" y="100947"/>
                </a:moveTo>
                <a:cubicBezTo>
                  <a:pt x="0" y="45196"/>
                  <a:pt x="45196" y="0"/>
                  <a:pt x="100947" y="0"/>
                </a:cubicBezTo>
                <a:lnTo>
                  <a:pt x="1581497" y="0"/>
                </a:lnTo>
                <a:cubicBezTo>
                  <a:pt x="1637248" y="0"/>
                  <a:pt x="1682444" y="45196"/>
                  <a:pt x="1682444" y="100947"/>
                </a:cubicBezTo>
                <a:lnTo>
                  <a:pt x="1682444" y="908519"/>
                </a:lnTo>
                <a:cubicBezTo>
                  <a:pt x="1682444" y="964270"/>
                  <a:pt x="1637248" y="1009466"/>
                  <a:pt x="1581497" y="1009466"/>
                </a:cubicBezTo>
                <a:lnTo>
                  <a:pt x="100947" y="1009466"/>
                </a:lnTo>
                <a:cubicBezTo>
                  <a:pt x="45196" y="1009466"/>
                  <a:pt x="0" y="964270"/>
                  <a:pt x="0" y="908519"/>
                </a:cubicBezTo>
                <a:lnTo>
                  <a:pt x="0" y="100947"/>
                </a:ln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3856" tIns="63856" rIns="63856" bIns="63856" numCol="1" spcCol="1270" anchor="ctr" anchorCtr="0">
            <a:noAutofit/>
          </a:bodyPr>
          <a:lstStyle/>
          <a:p>
            <a:pPr marL="0" lvl="0" indent="0" algn="l" defTabSz="400050">
              <a:lnSpc>
                <a:spcPct val="90000"/>
              </a:lnSpc>
              <a:spcBef>
                <a:spcPct val="0"/>
              </a:spcBef>
              <a:spcAft>
                <a:spcPct val="35000"/>
              </a:spcAft>
              <a:buNone/>
            </a:pPr>
            <a:r>
              <a:rPr lang="en-US" sz="900" kern="1200">
                <a:solidFill>
                  <a:sysClr val="windowText" lastClr="000000"/>
                </a:solidFill>
              </a:rPr>
              <a:t>Porters notify pharmacy of cylinder change and new cylinder requirement</a:t>
            </a:r>
          </a:p>
        </p:txBody>
      </p:sp>
      <p:sp>
        <p:nvSpPr>
          <p:cNvPr id="35" name="Freeform: Shape 34">
            <a:extLst>
              <a:ext uri="{FF2B5EF4-FFF2-40B4-BE49-F238E27FC236}">
                <a16:creationId xmlns:a16="http://schemas.microsoft.com/office/drawing/2014/main" id="{1980A169-CD5B-4DC4-AF8B-7F94DD1E1461}"/>
              </a:ext>
            </a:extLst>
          </p:cNvPr>
          <p:cNvSpPr/>
          <p:nvPr/>
        </p:nvSpPr>
        <p:spPr>
          <a:xfrm>
            <a:off x="431181" y="2698267"/>
            <a:ext cx="1274792" cy="1009466"/>
          </a:xfrm>
          <a:custGeom>
            <a:avLst/>
            <a:gdLst>
              <a:gd name="connsiteX0" fmla="*/ 0 w 1682444"/>
              <a:gd name="connsiteY0" fmla="*/ 100947 h 1009466"/>
              <a:gd name="connsiteX1" fmla="*/ 100947 w 1682444"/>
              <a:gd name="connsiteY1" fmla="*/ 0 h 1009466"/>
              <a:gd name="connsiteX2" fmla="*/ 1581497 w 1682444"/>
              <a:gd name="connsiteY2" fmla="*/ 0 h 1009466"/>
              <a:gd name="connsiteX3" fmla="*/ 1682444 w 1682444"/>
              <a:gd name="connsiteY3" fmla="*/ 100947 h 1009466"/>
              <a:gd name="connsiteX4" fmla="*/ 1682444 w 1682444"/>
              <a:gd name="connsiteY4" fmla="*/ 908519 h 1009466"/>
              <a:gd name="connsiteX5" fmla="*/ 1581497 w 1682444"/>
              <a:gd name="connsiteY5" fmla="*/ 1009466 h 1009466"/>
              <a:gd name="connsiteX6" fmla="*/ 100947 w 1682444"/>
              <a:gd name="connsiteY6" fmla="*/ 1009466 h 1009466"/>
              <a:gd name="connsiteX7" fmla="*/ 0 w 1682444"/>
              <a:gd name="connsiteY7" fmla="*/ 908519 h 1009466"/>
              <a:gd name="connsiteX8" fmla="*/ 0 w 1682444"/>
              <a:gd name="connsiteY8" fmla="*/ 100947 h 1009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2444" h="1009466">
                <a:moveTo>
                  <a:pt x="0" y="100947"/>
                </a:moveTo>
                <a:cubicBezTo>
                  <a:pt x="0" y="45196"/>
                  <a:pt x="45196" y="0"/>
                  <a:pt x="100947" y="0"/>
                </a:cubicBezTo>
                <a:lnTo>
                  <a:pt x="1581497" y="0"/>
                </a:lnTo>
                <a:cubicBezTo>
                  <a:pt x="1637248" y="0"/>
                  <a:pt x="1682444" y="45196"/>
                  <a:pt x="1682444" y="100947"/>
                </a:cubicBezTo>
                <a:lnTo>
                  <a:pt x="1682444" y="908519"/>
                </a:lnTo>
                <a:cubicBezTo>
                  <a:pt x="1682444" y="964270"/>
                  <a:pt x="1637248" y="1009466"/>
                  <a:pt x="1581497" y="1009466"/>
                </a:cubicBezTo>
                <a:lnTo>
                  <a:pt x="100947" y="1009466"/>
                </a:lnTo>
                <a:cubicBezTo>
                  <a:pt x="45196" y="1009466"/>
                  <a:pt x="0" y="964270"/>
                  <a:pt x="0" y="908519"/>
                </a:cubicBezTo>
                <a:lnTo>
                  <a:pt x="0" y="100947"/>
                </a:lnTo>
                <a:close/>
              </a:path>
            </a:pathLst>
          </a:custGeom>
          <a:solidFill>
            <a:schemeClr val="accent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3856" tIns="63856" rIns="63856" bIns="63856" numCol="1" spcCol="1270" anchor="ctr" anchorCtr="0">
            <a:noAutofit/>
          </a:bodyPr>
          <a:lstStyle/>
          <a:p>
            <a:pPr marL="0" lvl="0" indent="0" algn="l" defTabSz="400050">
              <a:lnSpc>
                <a:spcPct val="90000"/>
              </a:lnSpc>
              <a:spcBef>
                <a:spcPct val="0"/>
              </a:spcBef>
              <a:spcAft>
                <a:spcPct val="35000"/>
              </a:spcAft>
              <a:buNone/>
            </a:pPr>
            <a:r>
              <a:rPr lang="en-US" sz="900" kern="1200">
                <a:solidFill>
                  <a:schemeClr val="bg1"/>
                </a:solidFill>
              </a:rPr>
              <a:t>Pharmacy orders required cylinders for next day delivery</a:t>
            </a:r>
          </a:p>
        </p:txBody>
      </p:sp>
      <p:cxnSp>
        <p:nvCxnSpPr>
          <p:cNvPr id="37" name="Straight Arrow Connector 36">
            <a:extLst>
              <a:ext uri="{FF2B5EF4-FFF2-40B4-BE49-F238E27FC236}">
                <a16:creationId xmlns:a16="http://schemas.microsoft.com/office/drawing/2014/main" id="{BB94C182-3F6F-7D0A-795C-EB40F7D2BBB4}"/>
              </a:ext>
            </a:extLst>
          </p:cNvPr>
          <p:cNvCxnSpPr>
            <a:cxnSpLocks/>
          </p:cNvCxnSpPr>
          <p:nvPr/>
        </p:nvCxnSpPr>
        <p:spPr>
          <a:xfrm>
            <a:off x="1711023" y="1935733"/>
            <a:ext cx="1684408"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81B77361-E0F9-C0D4-B2F9-2D609C1C0209}"/>
              </a:ext>
            </a:extLst>
          </p:cNvPr>
          <p:cNvCxnSpPr>
            <a:cxnSpLocks/>
          </p:cNvCxnSpPr>
          <p:nvPr/>
        </p:nvCxnSpPr>
        <p:spPr>
          <a:xfrm>
            <a:off x="4674454" y="1935733"/>
            <a:ext cx="3827337"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42" name="Oval 41">
            <a:extLst>
              <a:ext uri="{FF2B5EF4-FFF2-40B4-BE49-F238E27FC236}">
                <a16:creationId xmlns:a16="http://schemas.microsoft.com/office/drawing/2014/main" id="{0A96F252-B0F1-10F6-38B2-0DE3ADD1FA60}"/>
              </a:ext>
            </a:extLst>
          </p:cNvPr>
          <p:cNvSpPr/>
          <p:nvPr/>
        </p:nvSpPr>
        <p:spPr>
          <a:xfrm>
            <a:off x="9802387" y="5399122"/>
            <a:ext cx="914400" cy="914400"/>
          </a:xfrm>
          <a:prstGeom prst="ellipse">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GB" sz="900">
                <a:solidFill>
                  <a:sysClr val="windowText" lastClr="000000"/>
                </a:solidFill>
              </a:rPr>
              <a:t>Are cylinders empty?</a:t>
            </a:r>
          </a:p>
        </p:txBody>
      </p:sp>
      <p:cxnSp>
        <p:nvCxnSpPr>
          <p:cNvPr id="47" name="Connector: Elbow 46">
            <a:extLst>
              <a:ext uri="{FF2B5EF4-FFF2-40B4-BE49-F238E27FC236}">
                <a16:creationId xmlns:a16="http://schemas.microsoft.com/office/drawing/2014/main" id="{3717DB80-AEB7-6D24-B196-3326183DDD4A}"/>
              </a:ext>
            </a:extLst>
          </p:cNvPr>
          <p:cNvCxnSpPr>
            <a:cxnSpLocks/>
          </p:cNvCxnSpPr>
          <p:nvPr/>
        </p:nvCxnSpPr>
        <p:spPr>
          <a:xfrm>
            <a:off x="9811761" y="1966596"/>
            <a:ext cx="1955327" cy="1189808"/>
          </a:xfrm>
          <a:prstGeom prst="bentConnector3">
            <a:avLst>
              <a:gd name="adj1" fmla="val 113622"/>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B0036C61-ABDF-CB1A-1A4D-38D0298AC8BD}"/>
              </a:ext>
            </a:extLst>
          </p:cNvPr>
          <p:cNvCxnSpPr>
            <a:cxnSpLocks/>
          </p:cNvCxnSpPr>
          <p:nvPr/>
        </p:nvCxnSpPr>
        <p:spPr>
          <a:xfrm flipH="1">
            <a:off x="4674454" y="3184577"/>
            <a:ext cx="5851729"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5DB15841-5C8F-6F22-AA6F-13F3B8437C5F}"/>
              </a:ext>
            </a:extLst>
          </p:cNvPr>
          <p:cNvCxnSpPr>
            <a:cxnSpLocks/>
          </p:cNvCxnSpPr>
          <p:nvPr/>
        </p:nvCxnSpPr>
        <p:spPr>
          <a:xfrm>
            <a:off x="4079481" y="3699944"/>
            <a:ext cx="0" cy="36534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B4ACC5F9-9220-2FDA-7E99-23E3A9146C04}"/>
              </a:ext>
            </a:extLst>
          </p:cNvPr>
          <p:cNvCxnSpPr>
            <a:cxnSpLocks/>
          </p:cNvCxnSpPr>
          <p:nvPr/>
        </p:nvCxnSpPr>
        <p:spPr>
          <a:xfrm>
            <a:off x="4732585" y="4539751"/>
            <a:ext cx="428239"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3F8ACEB2-EEA3-5077-1ED3-B4ACD2755901}"/>
              </a:ext>
            </a:extLst>
          </p:cNvPr>
          <p:cNvCxnSpPr>
            <a:cxnSpLocks/>
          </p:cNvCxnSpPr>
          <p:nvPr/>
        </p:nvCxnSpPr>
        <p:spPr>
          <a:xfrm>
            <a:off x="6439847" y="4539751"/>
            <a:ext cx="428239"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62866E3F-2237-CE5E-5EA3-8B60F8D9D429}"/>
              </a:ext>
            </a:extLst>
          </p:cNvPr>
          <p:cNvCxnSpPr>
            <a:cxnSpLocks/>
          </p:cNvCxnSpPr>
          <p:nvPr/>
        </p:nvCxnSpPr>
        <p:spPr>
          <a:xfrm>
            <a:off x="8172485" y="4539751"/>
            <a:ext cx="428239"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10682BEC-A4DD-7271-BBD5-C7442F757555}"/>
              </a:ext>
            </a:extLst>
          </p:cNvPr>
          <p:cNvCxnSpPr>
            <a:cxnSpLocks/>
          </p:cNvCxnSpPr>
          <p:nvPr/>
        </p:nvCxnSpPr>
        <p:spPr>
          <a:xfrm>
            <a:off x="9905123" y="4532314"/>
            <a:ext cx="562930" cy="743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65" name="Connector: Elbow 64">
            <a:extLst>
              <a:ext uri="{FF2B5EF4-FFF2-40B4-BE49-F238E27FC236}">
                <a16:creationId xmlns:a16="http://schemas.microsoft.com/office/drawing/2014/main" id="{15C831AA-ED76-8703-CDD7-3D419A1382CD}"/>
              </a:ext>
            </a:extLst>
          </p:cNvPr>
          <p:cNvCxnSpPr>
            <a:cxnSpLocks/>
            <a:endCxn id="42" idx="6"/>
          </p:cNvCxnSpPr>
          <p:nvPr/>
        </p:nvCxnSpPr>
        <p:spPr>
          <a:xfrm rot="5400000">
            <a:off x="10526161" y="5185843"/>
            <a:ext cx="861106" cy="479853"/>
          </a:xfrm>
          <a:prstGeom prst="bentConnector2">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71" name="Connector: Elbow 70">
            <a:extLst>
              <a:ext uri="{FF2B5EF4-FFF2-40B4-BE49-F238E27FC236}">
                <a16:creationId xmlns:a16="http://schemas.microsoft.com/office/drawing/2014/main" id="{EED7CA2C-86EB-CDCC-C404-900E8D859C51}"/>
              </a:ext>
            </a:extLst>
          </p:cNvPr>
          <p:cNvCxnSpPr>
            <a:cxnSpLocks/>
            <a:stCxn id="42" idx="2"/>
          </p:cNvCxnSpPr>
          <p:nvPr/>
        </p:nvCxnSpPr>
        <p:spPr>
          <a:xfrm rot="10800000" flipV="1">
            <a:off x="8130445" y="5856321"/>
            <a:ext cx="1671942" cy="1"/>
          </a:xfrm>
          <a:prstGeom prst="bentConnector3">
            <a:avLst>
              <a:gd name="adj1" fmla="val 50000"/>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568069FA-A8A0-6F79-D3A9-54674BA2C9C4}"/>
              </a:ext>
            </a:extLst>
          </p:cNvPr>
          <p:cNvSpPr txBox="1"/>
          <p:nvPr/>
        </p:nvSpPr>
        <p:spPr>
          <a:xfrm>
            <a:off x="9324820" y="5599749"/>
            <a:ext cx="493790" cy="307777"/>
          </a:xfrm>
          <a:prstGeom prst="rect">
            <a:avLst/>
          </a:prstGeom>
          <a:noFill/>
        </p:spPr>
        <p:txBody>
          <a:bodyPr wrap="none" rtlCol="0">
            <a:spAutoFit/>
          </a:bodyPr>
          <a:lstStyle/>
          <a:p>
            <a:r>
              <a:rPr lang="en-GB" sz="1400" b="1">
                <a:solidFill>
                  <a:srgbClr val="FF0000"/>
                </a:solidFill>
              </a:rPr>
              <a:t>Yes</a:t>
            </a:r>
          </a:p>
        </p:txBody>
      </p:sp>
      <p:cxnSp>
        <p:nvCxnSpPr>
          <p:cNvPr id="89" name="Connector: Elbow 88">
            <a:extLst>
              <a:ext uri="{FF2B5EF4-FFF2-40B4-BE49-F238E27FC236}">
                <a16:creationId xmlns:a16="http://schemas.microsoft.com/office/drawing/2014/main" id="{F91C634A-74A6-080A-2ECA-7AD0C93E7D6C}"/>
              </a:ext>
            </a:extLst>
          </p:cNvPr>
          <p:cNvCxnSpPr>
            <a:cxnSpLocks/>
            <a:stCxn id="42" idx="0"/>
          </p:cNvCxnSpPr>
          <p:nvPr/>
        </p:nvCxnSpPr>
        <p:spPr>
          <a:xfrm rot="16200000" flipV="1">
            <a:off x="6454552" y="1594087"/>
            <a:ext cx="158747" cy="7451324"/>
          </a:xfrm>
          <a:prstGeom prst="bentConnector2">
            <a:avLst/>
          </a:prstGeom>
          <a:ln w="57150"/>
        </p:spPr>
        <p:style>
          <a:lnRef idx="1">
            <a:schemeClr val="accent1"/>
          </a:lnRef>
          <a:fillRef idx="0">
            <a:schemeClr val="accent1"/>
          </a:fillRef>
          <a:effectRef idx="0">
            <a:schemeClr val="accent1"/>
          </a:effectRef>
          <a:fontRef idx="minor">
            <a:schemeClr val="tx1"/>
          </a:fontRef>
        </p:style>
      </p:cxnSp>
      <p:cxnSp>
        <p:nvCxnSpPr>
          <p:cNvPr id="91" name="Connector: Elbow 90">
            <a:extLst>
              <a:ext uri="{FF2B5EF4-FFF2-40B4-BE49-F238E27FC236}">
                <a16:creationId xmlns:a16="http://schemas.microsoft.com/office/drawing/2014/main" id="{09550E5E-B532-252F-1BE0-409958FEBA45}"/>
              </a:ext>
            </a:extLst>
          </p:cNvPr>
          <p:cNvCxnSpPr>
            <a:cxnSpLocks/>
          </p:cNvCxnSpPr>
          <p:nvPr/>
        </p:nvCxnSpPr>
        <p:spPr>
          <a:xfrm rot="5400000" flipH="1" flipV="1">
            <a:off x="2065142" y="3899526"/>
            <a:ext cx="2083970" cy="597728"/>
          </a:xfrm>
          <a:prstGeom prst="bentConnector3">
            <a:avLst>
              <a:gd name="adj1" fmla="val 100000"/>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95" name="TextBox 94">
            <a:extLst>
              <a:ext uri="{FF2B5EF4-FFF2-40B4-BE49-F238E27FC236}">
                <a16:creationId xmlns:a16="http://schemas.microsoft.com/office/drawing/2014/main" id="{472BB912-E6C8-E3C9-87DF-17DE16621C91}"/>
              </a:ext>
            </a:extLst>
          </p:cNvPr>
          <p:cNvSpPr txBox="1"/>
          <p:nvPr/>
        </p:nvSpPr>
        <p:spPr>
          <a:xfrm>
            <a:off x="9938241" y="4972741"/>
            <a:ext cx="423514" cy="307777"/>
          </a:xfrm>
          <a:prstGeom prst="rect">
            <a:avLst/>
          </a:prstGeom>
          <a:noFill/>
        </p:spPr>
        <p:txBody>
          <a:bodyPr wrap="none" rtlCol="0">
            <a:spAutoFit/>
          </a:bodyPr>
          <a:lstStyle/>
          <a:p>
            <a:r>
              <a:rPr lang="en-GB" sz="1400" b="1">
                <a:solidFill>
                  <a:srgbClr val="FF0000"/>
                </a:solidFill>
              </a:rPr>
              <a:t>No</a:t>
            </a:r>
          </a:p>
        </p:txBody>
      </p:sp>
      <p:cxnSp>
        <p:nvCxnSpPr>
          <p:cNvPr id="101" name="Connector: Elbow 100">
            <a:extLst>
              <a:ext uri="{FF2B5EF4-FFF2-40B4-BE49-F238E27FC236}">
                <a16:creationId xmlns:a16="http://schemas.microsoft.com/office/drawing/2014/main" id="{7D934A97-8BD0-5E1E-2F89-232AF31F2631}"/>
              </a:ext>
            </a:extLst>
          </p:cNvPr>
          <p:cNvCxnSpPr>
            <a:cxnSpLocks/>
          </p:cNvCxnSpPr>
          <p:nvPr/>
        </p:nvCxnSpPr>
        <p:spPr>
          <a:xfrm rot="10800000" flipV="1">
            <a:off x="4732586" y="5907526"/>
            <a:ext cx="2100181" cy="1"/>
          </a:xfrm>
          <a:prstGeom prst="bentConnector3">
            <a:avLst>
              <a:gd name="adj1" fmla="val 50000"/>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03" name="Connector: Elbow 102">
            <a:extLst>
              <a:ext uri="{FF2B5EF4-FFF2-40B4-BE49-F238E27FC236}">
                <a16:creationId xmlns:a16="http://schemas.microsoft.com/office/drawing/2014/main" id="{73A55082-A0E4-9397-9A6C-4F3F0FFDFB66}"/>
              </a:ext>
            </a:extLst>
          </p:cNvPr>
          <p:cNvCxnSpPr>
            <a:cxnSpLocks/>
          </p:cNvCxnSpPr>
          <p:nvPr/>
        </p:nvCxnSpPr>
        <p:spPr>
          <a:xfrm rot="10800000" flipV="1">
            <a:off x="1705973" y="5856319"/>
            <a:ext cx="1700020" cy="1"/>
          </a:xfrm>
          <a:prstGeom prst="bentConnector3">
            <a:avLst>
              <a:gd name="adj1" fmla="val 50000"/>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108">
            <a:extLst>
              <a:ext uri="{FF2B5EF4-FFF2-40B4-BE49-F238E27FC236}">
                <a16:creationId xmlns:a16="http://schemas.microsoft.com/office/drawing/2014/main" id="{A99AE598-4E0C-2BD9-5964-4CB5E833E286}"/>
              </a:ext>
            </a:extLst>
          </p:cNvPr>
          <p:cNvCxnSpPr/>
          <p:nvPr/>
        </p:nvCxnSpPr>
        <p:spPr>
          <a:xfrm flipH="1" flipV="1">
            <a:off x="1068577" y="5012883"/>
            <a:ext cx="20946" cy="29117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10" name="Straight Arrow Connector 109">
            <a:extLst>
              <a:ext uri="{FF2B5EF4-FFF2-40B4-BE49-F238E27FC236}">
                <a16:creationId xmlns:a16="http://schemas.microsoft.com/office/drawing/2014/main" id="{596AC588-74CE-550F-DB6C-E438C70103B0}"/>
              </a:ext>
            </a:extLst>
          </p:cNvPr>
          <p:cNvCxnSpPr/>
          <p:nvPr/>
        </p:nvCxnSpPr>
        <p:spPr>
          <a:xfrm flipH="1" flipV="1">
            <a:off x="1047631" y="3674362"/>
            <a:ext cx="20946" cy="29117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11" name="Straight Arrow Connector 110">
            <a:extLst>
              <a:ext uri="{FF2B5EF4-FFF2-40B4-BE49-F238E27FC236}">
                <a16:creationId xmlns:a16="http://schemas.microsoft.com/office/drawing/2014/main" id="{4C8FEFB6-87B4-8186-633E-BE4AFEA848A9}"/>
              </a:ext>
            </a:extLst>
          </p:cNvPr>
          <p:cNvCxnSpPr/>
          <p:nvPr/>
        </p:nvCxnSpPr>
        <p:spPr>
          <a:xfrm flipH="1" flipV="1">
            <a:off x="1041938" y="2423780"/>
            <a:ext cx="20946" cy="29117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12" name="TextBox 111">
            <a:extLst>
              <a:ext uri="{FF2B5EF4-FFF2-40B4-BE49-F238E27FC236}">
                <a16:creationId xmlns:a16="http://schemas.microsoft.com/office/drawing/2014/main" id="{B57173C4-9510-2033-3D95-213D240D32E5}"/>
              </a:ext>
            </a:extLst>
          </p:cNvPr>
          <p:cNvSpPr txBox="1"/>
          <p:nvPr/>
        </p:nvSpPr>
        <p:spPr>
          <a:xfrm>
            <a:off x="10214344" y="571716"/>
            <a:ext cx="1977656" cy="1292662"/>
          </a:xfrm>
          <a:prstGeom prst="rect">
            <a:avLst/>
          </a:prstGeom>
          <a:noFill/>
        </p:spPr>
        <p:txBody>
          <a:bodyPr wrap="square" rtlCol="0">
            <a:spAutoFit/>
          </a:bodyPr>
          <a:lstStyle/>
          <a:p>
            <a:r>
              <a:rPr lang="en-GB" sz="1200" b="1"/>
              <a:t>Key: </a:t>
            </a:r>
          </a:p>
          <a:p>
            <a:pPr marL="285750" indent="-285750">
              <a:buFont typeface="Arial" panose="020B0604020202020204" pitchFamily="34" charset="0"/>
              <a:buChar char="•"/>
            </a:pPr>
            <a:r>
              <a:rPr lang="en-GB" sz="1200" b="1"/>
              <a:t>Medical gas supplier</a:t>
            </a:r>
          </a:p>
          <a:p>
            <a:pPr marL="285750" indent="-285750">
              <a:buFont typeface="Arial" panose="020B0604020202020204" pitchFamily="34" charset="0"/>
              <a:buChar char="•"/>
            </a:pPr>
            <a:r>
              <a:rPr lang="en-GB" sz="1200" b="1"/>
              <a:t>Porters</a:t>
            </a:r>
          </a:p>
          <a:p>
            <a:pPr marL="285750" indent="-285750">
              <a:buFont typeface="Arial" panose="020B0604020202020204" pitchFamily="34" charset="0"/>
              <a:buChar char="•"/>
            </a:pPr>
            <a:r>
              <a:rPr lang="en-GB" sz="1200" b="1"/>
              <a:t>Clinical staff</a:t>
            </a:r>
          </a:p>
          <a:p>
            <a:pPr marL="285750" indent="-285750">
              <a:buFont typeface="Arial" panose="020B0604020202020204" pitchFamily="34" charset="0"/>
              <a:buChar char="•"/>
            </a:pPr>
            <a:r>
              <a:rPr lang="en-GB" sz="1200" b="1"/>
              <a:t>Pharmacy</a:t>
            </a:r>
          </a:p>
          <a:p>
            <a:endParaRPr lang="en-GB"/>
          </a:p>
        </p:txBody>
      </p:sp>
      <p:sp>
        <p:nvSpPr>
          <p:cNvPr id="113" name="Rectangle 112">
            <a:extLst>
              <a:ext uri="{FF2B5EF4-FFF2-40B4-BE49-F238E27FC236}">
                <a16:creationId xmlns:a16="http://schemas.microsoft.com/office/drawing/2014/main" id="{A92895B1-5C58-473A-2C72-E776EB738282}"/>
              </a:ext>
            </a:extLst>
          </p:cNvPr>
          <p:cNvSpPr/>
          <p:nvPr/>
        </p:nvSpPr>
        <p:spPr>
          <a:xfrm>
            <a:off x="9947655" y="833080"/>
            <a:ext cx="478774" cy="126547"/>
          </a:xfrm>
          <a:prstGeom prst="rect">
            <a:avLst/>
          </a:prstGeom>
          <a:solidFill>
            <a:schemeClr val="accent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4" name="Rectangle 113">
            <a:extLst>
              <a:ext uri="{FF2B5EF4-FFF2-40B4-BE49-F238E27FC236}">
                <a16:creationId xmlns:a16="http://schemas.microsoft.com/office/drawing/2014/main" id="{AB5D5AB7-C207-F0F5-0714-9C61149876A6}"/>
              </a:ext>
            </a:extLst>
          </p:cNvPr>
          <p:cNvSpPr/>
          <p:nvPr/>
        </p:nvSpPr>
        <p:spPr>
          <a:xfrm>
            <a:off x="9951193" y="1017379"/>
            <a:ext cx="478774" cy="126547"/>
          </a:xfrm>
          <a:prstGeom prst="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5" name="Rectangle 114">
            <a:extLst>
              <a:ext uri="{FF2B5EF4-FFF2-40B4-BE49-F238E27FC236}">
                <a16:creationId xmlns:a16="http://schemas.microsoft.com/office/drawing/2014/main" id="{3018DDF9-0196-64CA-B526-2AE992D625A7}"/>
              </a:ext>
            </a:extLst>
          </p:cNvPr>
          <p:cNvSpPr/>
          <p:nvPr/>
        </p:nvSpPr>
        <p:spPr>
          <a:xfrm>
            <a:off x="9965365" y="1212311"/>
            <a:ext cx="478774" cy="12654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6" name="Rectangle 115">
            <a:extLst>
              <a:ext uri="{FF2B5EF4-FFF2-40B4-BE49-F238E27FC236}">
                <a16:creationId xmlns:a16="http://schemas.microsoft.com/office/drawing/2014/main" id="{E29774BD-C223-D172-345A-D2EF975155A3}"/>
              </a:ext>
            </a:extLst>
          </p:cNvPr>
          <p:cNvSpPr/>
          <p:nvPr/>
        </p:nvSpPr>
        <p:spPr>
          <a:xfrm>
            <a:off x="9958271" y="1407243"/>
            <a:ext cx="478774" cy="126547"/>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53794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HSD-Refresh-Theme-NOV1120B">
  <a:themeElements>
    <a:clrScheme name="Custom 2">
      <a:dk1>
        <a:srgbClr val="FFFFFF"/>
      </a:dk1>
      <a:lt1>
        <a:srgbClr val="231F20"/>
      </a:lt1>
      <a:dk2>
        <a:srgbClr val="005EB8"/>
      </a:dk2>
      <a:lt2>
        <a:srgbClr val="F4F6F8"/>
      </a:lt2>
      <a:accent1>
        <a:srgbClr val="003087"/>
      </a:accent1>
      <a:accent2>
        <a:srgbClr val="768692"/>
      </a:accent2>
      <a:accent3>
        <a:srgbClr val="C7CED3"/>
      </a:accent3>
      <a:accent4>
        <a:srgbClr val="99DDEB"/>
      </a:accent4>
      <a:accent5>
        <a:srgbClr val="80D2CC"/>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HSD-PPT-Template-Refresh_NOV2020-B" id="{06B772CD-B1AE-2743-BE7F-0BA8B46714EA}" vid="{16F65E12-3586-BC44-90B1-43C17D3850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7687c34-ba34-40c0-9053-29c2a4e05796">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C005272C86AB54A8069BA78BC558678" ma:contentTypeVersion="13" ma:contentTypeDescription="Create a new document." ma:contentTypeScope="" ma:versionID="82a3f1a897cc635e8616accd1c64eedd">
  <xsd:schema xmlns:xsd="http://www.w3.org/2001/XMLSchema" xmlns:xs="http://www.w3.org/2001/XMLSchema" xmlns:p="http://schemas.microsoft.com/office/2006/metadata/properties" xmlns:ns2="542f5106-4bef-4912-b15b-d67f4f8fa2b2" xmlns:ns3="c7687c34-ba34-40c0-9053-29c2a4e05796" targetNamespace="http://schemas.microsoft.com/office/2006/metadata/properties" ma:root="true" ma:fieldsID="0ac00c6fe0daea0c411ee32b9dae6dbc" ns2:_="" ns3:_="">
    <xsd:import namespace="542f5106-4bef-4912-b15b-d67f4f8fa2b2"/>
    <xsd:import namespace="c7687c34-ba34-40c0-9053-29c2a4e0579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ObjectDetectorVersions" minOccurs="0"/>
                <xsd:element ref="ns3:MediaServiceSearchProperties" minOccurs="0"/>
                <xsd:element ref="ns3:lcf76f155ced4ddcb4097134ff3c332f" minOccurs="0"/>
                <xsd:element ref="ns3:MediaServiceDateTaken" minOccurs="0"/>
                <xsd:element ref="ns3:MediaServiceOCR"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2f5106-4bef-4912-b15b-d67f4f8fa2b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7687c34-ba34-40c0-9053-29c2a4e0579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a0b12d-6f22-4b65-b254-9421d2853f74"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2B3C52-C4E5-4003-8240-632FDE102EAB}">
  <ds:schemaRefs>
    <ds:schemaRef ds:uri="06420201-ca31-43f2-9f44-bb29c8bc933b"/>
    <ds:schemaRef ds:uri="c036be12-d36c-4123-b7c6-21e1d4620f73"/>
    <ds:schemaRef ds:uri="c7687c34-ba34-40c0-9053-29c2a4e0579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7B6D4F5-ECA0-4A22-A4DD-3335756FD664}">
  <ds:schemaRefs>
    <ds:schemaRef ds:uri="http://schemas.microsoft.com/sharepoint/v3/contenttype/forms"/>
  </ds:schemaRefs>
</ds:datastoreItem>
</file>

<file path=customXml/itemProps3.xml><?xml version="1.0" encoding="utf-8"?>
<ds:datastoreItem xmlns:ds="http://schemas.openxmlformats.org/officeDocument/2006/customXml" ds:itemID="{E33D3AC8-4E40-4EAF-BD1F-BC35A199F316}">
  <ds:schemaRefs>
    <ds:schemaRef ds:uri="542f5106-4bef-4912-b15b-d67f4f8fa2b2"/>
    <ds:schemaRef ds:uri="c7687c34-ba34-40c0-9053-29c2a4e0579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3</Slides>
  <Notes>3</Notes>
  <HiddenSlides>0</HiddenSlide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NHSD-Refresh-Theme-NOV1120B</vt:lpstr>
      <vt:lpstr>Process map for portable nitrous oxide or nitrous oxide/oxygen cylinders</vt:lpstr>
      <vt:lpstr>Background information</vt:lpstr>
      <vt:lpstr>Process map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Gregory Wye</dc:creator>
  <cp:revision>10</cp:revision>
  <dcterms:created xsi:type="dcterms:W3CDTF">2020-11-30T10:49:03Z</dcterms:created>
  <dcterms:modified xsi:type="dcterms:W3CDTF">2025-01-15T14:59:32Z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0x0101005C005272C86AB54A8069BA78BC558678</vt:lpwstr>
  </property>
  <property fmtid="{D5CDD505-2E9C-101B-9397-08002B2CF9AE}" pid="3" name="_dlc_DocIdItemGuid">
    <vt:lpwstr>56579ddb-1cdf-4035-9a3d-2da04fab6c26</vt:lpwstr>
  </property>
  <property fmtid="{D5CDD505-2E9C-101B-9397-08002B2CF9AE}" pid="4" name="MediaServiceImageTags">
    <vt:lpwstr/>
  </property>
  <property fmtid="{D5CDD505-2E9C-101B-9397-08002B2CF9AE}" pid="5" name="Order">
    <vt:r8>15100</vt:r8>
  </property>
  <property fmtid="{D5CDD505-2E9C-101B-9397-08002B2CF9AE}" pid="6" name="_ExtendedDescription">
    <vt:lpwstr/>
  </property>
</Properties>
</file>