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7" r:id="rId4"/>
  </p:sldMasterIdLst>
  <p:notesMasterIdLst>
    <p:notesMasterId r:id="rId59"/>
  </p:notesMasterIdLst>
  <p:sldIdLst>
    <p:sldId id="274" r:id="rId5"/>
    <p:sldId id="266" r:id="rId6"/>
    <p:sldId id="1254" r:id="rId7"/>
    <p:sldId id="1253" r:id="rId8"/>
    <p:sldId id="273" r:id="rId9"/>
    <p:sldId id="1161" r:id="rId10"/>
    <p:sldId id="1200" r:id="rId11"/>
    <p:sldId id="1251" r:id="rId12"/>
    <p:sldId id="1193" r:id="rId13"/>
    <p:sldId id="1170" r:id="rId14"/>
    <p:sldId id="1194" r:id="rId15"/>
    <p:sldId id="1204" r:id="rId16"/>
    <p:sldId id="1252" r:id="rId17"/>
    <p:sldId id="1255" r:id="rId18"/>
    <p:sldId id="1121" r:id="rId19"/>
    <p:sldId id="1192" r:id="rId20"/>
    <p:sldId id="1122" r:id="rId21"/>
    <p:sldId id="1226" r:id="rId22"/>
    <p:sldId id="1219" r:id="rId23"/>
    <p:sldId id="1220" r:id="rId24"/>
    <p:sldId id="1202" r:id="rId25"/>
    <p:sldId id="1221" r:id="rId26"/>
    <p:sldId id="1222" r:id="rId27"/>
    <p:sldId id="1223" r:id="rId28"/>
    <p:sldId id="1249" r:id="rId29"/>
    <p:sldId id="1250" r:id="rId30"/>
    <p:sldId id="1199" r:id="rId31"/>
    <p:sldId id="1166" r:id="rId32"/>
    <p:sldId id="1205" r:id="rId33"/>
    <p:sldId id="284" r:id="rId34"/>
    <p:sldId id="1167" r:id="rId35"/>
    <p:sldId id="1209" r:id="rId36"/>
    <p:sldId id="1240" r:id="rId37"/>
    <p:sldId id="1241" r:id="rId38"/>
    <p:sldId id="1242" r:id="rId39"/>
    <p:sldId id="287" r:id="rId40"/>
    <p:sldId id="1173" r:id="rId41"/>
    <p:sldId id="286" r:id="rId42"/>
    <p:sldId id="1174" r:id="rId43"/>
    <p:sldId id="1243" r:id="rId44"/>
    <p:sldId id="1244" r:id="rId45"/>
    <p:sldId id="1245" r:id="rId46"/>
    <p:sldId id="1246" r:id="rId47"/>
    <p:sldId id="1212" r:id="rId48"/>
    <p:sldId id="1213" r:id="rId49"/>
    <p:sldId id="1247" r:id="rId50"/>
    <p:sldId id="1214" r:id="rId51"/>
    <p:sldId id="1215" r:id="rId52"/>
    <p:sldId id="1216" r:id="rId53"/>
    <p:sldId id="1233" r:id="rId54"/>
    <p:sldId id="1236" r:id="rId55"/>
    <p:sldId id="1235" r:id="rId56"/>
    <p:sldId id="1123" r:id="rId57"/>
    <p:sldId id="272" r:id="rId58"/>
  </p:sldIdLst>
  <p:sldSz cx="9144000" cy="6858000" type="screen4x3"/>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atasha Larkin" initials="NL" lastIdx="1" clrIdx="0">
    <p:extLst>
      <p:ext uri="{19B8F6BF-5375-455C-9EA6-DF929625EA0E}">
        <p15:presenceInfo xmlns:p15="http://schemas.microsoft.com/office/powerpoint/2012/main" userId="S::Natasha.larkin@pplconsulting.co.uk::b93eeb72-c82d-4d35-84ce-0e5939efbf3e" providerId="AD"/>
      </p:ext>
    </p:extLst>
  </p:cmAuthor>
  <p:cmAuthor id="2" name="Natasha Larkin" initials="NL [2]" lastIdx="5" clrIdx="1">
    <p:extLst>
      <p:ext uri="{19B8F6BF-5375-455C-9EA6-DF929625EA0E}">
        <p15:presenceInfo xmlns:p15="http://schemas.microsoft.com/office/powerpoint/2012/main" userId="Natasha Larkin" providerId="None"/>
      </p:ext>
    </p:extLst>
  </p:cmAuthor>
  <p:cmAuthor id="3" name="Natasha Larkin" initials="NL [3]" lastIdx="10" clrIdx="2">
    <p:extLst>
      <p:ext uri="{19B8F6BF-5375-455C-9EA6-DF929625EA0E}">
        <p15:presenceInfo xmlns:p15="http://schemas.microsoft.com/office/powerpoint/2012/main" userId="S::Natasha.larkin@ppl.org.uk::b93eeb72-c82d-4d35-84ce-0e5939efbf3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F3830"/>
    <a:srgbClr val="131313"/>
    <a:srgbClr val="C5D3DE"/>
    <a:srgbClr val="74C311"/>
    <a:srgbClr val="160702"/>
    <a:srgbClr val="00365C"/>
    <a:srgbClr val="68928B"/>
    <a:srgbClr val="636DB3"/>
    <a:srgbClr val="067B81"/>
    <a:srgbClr val="067B6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E4F7529-7F40-4FF0-8AC5-A01C42D1FEB3}" v="1" dt="2020-12-10T16:12:45.152"/>
    <p1510:client id="{AD736575-8CED-1B3D-525E-D7008A709EED}" v="1" dt="2020-12-10T08:59:48.28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8" d="100"/>
          <a:sy n="58" d="100"/>
        </p:scale>
        <p:origin x="1520"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commentAuthors" Target="commentAuthors.xml"/><Relationship Id="rId65"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38708CA-6451-445A-BBF2-C6DD376F3F51}" type="doc">
      <dgm:prSet loTypeId="urn:microsoft.com/office/officeart/2005/8/layout/list1" loCatId="list" qsTypeId="urn:microsoft.com/office/officeart/2005/8/quickstyle/simple1" qsCatId="simple" csTypeId="urn:microsoft.com/office/officeart/2005/8/colors/colorful2" csCatId="colorful" phldr="1"/>
      <dgm:spPr/>
      <dgm:t>
        <a:bodyPr/>
        <a:lstStyle/>
        <a:p>
          <a:endParaRPr lang="en-GB"/>
        </a:p>
      </dgm:t>
    </dgm:pt>
    <dgm:pt modelId="{1CDD6F50-76FB-4BAB-A903-5E8A28EDD0C6}">
      <dgm:prSet/>
      <dgm:spPr/>
      <dgm:t>
        <a:bodyPr/>
        <a:lstStyle/>
        <a:p>
          <a:r>
            <a:rPr lang="en-GB" b="0" i="0"/>
            <a:t>Emotional signs</a:t>
          </a:r>
          <a:endParaRPr lang="en-GB"/>
        </a:p>
      </dgm:t>
    </dgm:pt>
    <dgm:pt modelId="{CE019631-EC9D-40CB-86D0-6EABBC4A7B36}" type="parTrans" cxnId="{B5B3D937-887B-4012-977C-31CADFB78E25}">
      <dgm:prSet/>
      <dgm:spPr/>
      <dgm:t>
        <a:bodyPr/>
        <a:lstStyle/>
        <a:p>
          <a:endParaRPr lang="en-GB"/>
        </a:p>
      </dgm:t>
    </dgm:pt>
    <dgm:pt modelId="{422E5037-9A93-4392-86E8-D6807A4FDA5B}" type="sibTrans" cxnId="{B5B3D937-887B-4012-977C-31CADFB78E25}">
      <dgm:prSet/>
      <dgm:spPr/>
      <dgm:t>
        <a:bodyPr/>
        <a:lstStyle/>
        <a:p>
          <a:endParaRPr lang="en-GB"/>
        </a:p>
      </dgm:t>
    </dgm:pt>
    <dgm:pt modelId="{BD3AE80B-FCFE-4773-BA06-11CA2B42F02D}">
      <dgm:prSet/>
      <dgm:spPr/>
      <dgm:t>
        <a:bodyPr/>
        <a:lstStyle/>
        <a:p>
          <a:r>
            <a:rPr lang="en-GB" b="0" i="0"/>
            <a:t>Irritability or tearfulness</a:t>
          </a:r>
          <a:endParaRPr lang="en-GB"/>
        </a:p>
      </dgm:t>
    </dgm:pt>
    <dgm:pt modelId="{BD7EC20E-FA59-45AC-AEF4-F2CE4D8F999E}" type="parTrans" cxnId="{0F7AE912-6403-4E1A-B1B2-EFA5170E35D1}">
      <dgm:prSet/>
      <dgm:spPr/>
      <dgm:t>
        <a:bodyPr/>
        <a:lstStyle/>
        <a:p>
          <a:endParaRPr lang="en-GB"/>
        </a:p>
      </dgm:t>
    </dgm:pt>
    <dgm:pt modelId="{2C88A240-B297-4F60-9BFB-0F54C1B5A74C}" type="sibTrans" cxnId="{0F7AE912-6403-4E1A-B1B2-EFA5170E35D1}">
      <dgm:prSet/>
      <dgm:spPr/>
      <dgm:t>
        <a:bodyPr/>
        <a:lstStyle/>
        <a:p>
          <a:endParaRPr lang="en-GB"/>
        </a:p>
      </dgm:t>
    </dgm:pt>
    <dgm:pt modelId="{28D7F71B-945B-4EBF-805F-98776D4B8CA8}">
      <dgm:prSet/>
      <dgm:spPr/>
      <dgm:t>
        <a:bodyPr/>
        <a:lstStyle/>
        <a:p>
          <a:r>
            <a:rPr lang="en-GB" b="0" i="0"/>
            <a:t>More arguments</a:t>
          </a:r>
          <a:endParaRPr lang="en-GB"/>
        </a:p>
      </dgm:t>
    </dgm:pt>
    <dgm:pt modelId="{4066BAF5-31DC-4450-AAB1-4FBD26FE9879}" type="parTrans" cxnId="{DFD3F9EC-DE33-4139-8A59-8E3BB8CFD744}">
      <dgm:prSet/>
      <dgm:spPr/>
      <dgm:t>
        <a:bodyPr/>
        <a:lstStyle/>
        <a:p>
          <a:endParaRPr lang="en-GB"/>
        </a:p>
      </dgm:t>
    </dgm:pt>
    <dgm:pt modelId="{AA201A8E-5F46-4521-A82B-DF4D6F96A790}" type="sibTrans" cxnId="{DFD3F9EC-DE33-4139-8A59-8E3BB8CFD744}">
      <dgm:prSet/>
      <dgm:spPr/>
      <dgm:t>
        <a:bodyPr/>
        <a:lstStyle/>
        <a:p>
          <a:endParaRPr lang="en-GB"/>
        </a:p>
      </dgm:t>
    </dgm:pt>
    <dgm:pt modelId="{ED018216-35CE-42F2-AA4F-A7419F7AAA3B}">
      <dgm:prSet/>
      <dgm:spPr/>
      <dgm:t>
        <a:bodyPr/>
        <a:lstStyle/>
        <a:p>
          <a:r>
            <a:rPr lang="en-GB" b="0" i="0"/>
            <a:t>Loss of humour or confidence</a:t>
          </a:r>
          <a:endParaRPr lang="en-GB"/>
        </a:p>
      </dgm:t>
    </dgm:pt>
    <dgm:pt modelId="{2CF152EA-8868-483C-B742-E30FCADF7C8A}" type="parTrans" cxnId="{F03480AD-D114-4109-9B31-BC9258694541}">
      <dgm:prSet/>
      <dgm:spPr/>
      <dgm:t>
        <a:bodyPr/>
        <a:lstStyle/>
        <a:p>
          <a:endParaRPr lang="en-GB"/>
        </a:p>
      </dgm:t>
    </dgm:pt>
    <dgm:pt modelId="{A116B92D-4E2F-4F0C-B93F-5C7D7DEB36D3}" type="sibTrans" cxnId="{F03480AD-D114-4109-9B31-BC9258694541}">
      <dgm:prSet/>
      <dgm:spPr/>
      <dgm:t>
        <a:bodyPr/>
        <a:lstStyle/>
        <a:p>
          <a:endParaRPr lang="en-GB"/>
        </a:p>
      </dgm:t>
    </dgm:pt>
    <dgm:pt modelId="{8FC87533-8C64-42E2-B46A-EF236632AEBC}">
      <dgm:prSet/>
      <dgm:spPr/>
      <dgm:t>
        <a:bodyPr/>
        <a:lstStyle/>
        <a:p>
          <a:r>
            <a:rPr lang="en-GB" b="0" i="0"/>
            <a:t>Physical signs</a:t>
          </a:r>
          <a:endParaRPr lang="en-GB"/>
        </a:p>
      </dgm:t>
    </dgm:pt>
    <dgm:pt modelId="{E6AA12C5-A64C-42D1-A124-23A131201839}" type="parTrans" cxnId="{9F78BFB6-2EAC-4F6A-B5AF-5000EC957F41}">
      <dgm:prSet/>
      <dgm:spPr/>
      <dgm:t>
        <a:bodyPr/>
        <a:lstStyle/>
        <a:p>
          <a:endParaRPr lang="en-GB"/>
        </a:p>
      </dgm:t>
    </dgm:pt>
    <dgm:pt modelId="{5E747B30-8D68-4993-BA41-102D4088A25C}" type="sibTrans" cxnId="{9F78BFB6-2EAC-4F6A-B5AF-5000EC957F41}">
      <dgm:prSet/>
      <dgm:spPr/>
      <dgm:t>
        <a:bodyPr/>
        <a:lstStyle/>
        <a:p>
          <a:endParaRPr lang="en-GB"/>
        </a:p>
      </dgm:t>
    </dgm:pt>
    <dgm:pt modelId="{AE1080A3-D788-4A2D-A9D3-4B4C80F01C03}">
      <dgm:prSet/>
      <dgm:spPr/>
      <dgm:t>
        <a:bodyPr/>
        <a:lstStyle/>
        <a:p>
          <a:r>
            <a:rPr lang="en-GB" b="0" i="0"/>
            <a:t>Constant tiredness</a:t>
          </a:r>
          <a:endParaRPr lang="en-GB"/>
        </a:p>
      </dgm:t>
    </dgm:pt>
    <dgm:pt modelId="{B4D65013-F357-4B83-9CC7-1E9F72998B67}" type="parTrans" cxnId="{EE19C9D2-49F3-407E-A35A-ACD2118DE4D2}">
      <dgm:prSet/>
      <dgm:spPr/>
      <dgm:t>
        <a:bodyPr/>
        <a:lstStyle/>
        <a:p>
          <a:endParaRPr lang="en-GB"/>
        </a:p>
      </dgm:t>
    </dgm:pt>
    <dgm:pt modelId="{40352E0D-B45F-47F0-BFC8-E746C3C2AAD1}" type="sibTrans" cxnId="{EE19C9D2-49F3-407E-A35A-ACD2118DE4D2}">
      <dgm:prSet/>
      <dgm:spPr/>
      <dgm:t>
        <a:bodyPr/>
        <a:lstStyle/>
        <a:p>
          <a:endParaRPr lang="en-GB"/>
        </a:p>
      </dgm:t>
    </dgm:pt>
    <dgm:pt modelId="{D4DC1C51-6A88-4A8B-AC27-4B1809F1C4A2}">
      <dgm:prSet/>
      <dgm:spPr/>
      <dgm:t>
        <a:bodyPr/>
        <a:lstStyle/>
        <a:p>
          <a:r>
            <a:rPr lang="en-GB" b="0" i="0"/>
            <a:t>Frequent headaches or stomach upsets</a:t>
          </a:r>
          <a:endParaRPr lang="en-GB"/>
        </a:p>
      </dgm:t>
    </dgm:pt>
    <dgm:pt modelId="{20BF2402-7666-4400-817B-749EDD8D0C1F}" type="parTrans" cxnId="{4305CE79-FA93-435F-8CB2-6EFB4AE780CA}">
      <dgm:prSet/>
      <dgm:spPr/>
      <dgm:t>
        <a:bodyPr/>
        <a:lstStyle/>
        <a:p>
          <a:endParaRPr lang="en-GB"/>
        </a:p>
      </dgm:t>
    </dgm:pt>
    <dgm:pt modelId="{75427546-5300-4016-8FB9-ABEFD4D609BA}" type="sibTrans" cxnId="{4305CE79-FA93-435F-8CB2-6EFB4AE780CA}">
      <dgm:prSet/>
      <dgm:spPr/>
      <dgm:t>
        <a:bodyPr/>
        <a:lstStyle/>
        <a:p>
          <a:endParaRPr lang="en-GB"/>
        </a:p>
      </dgm:t>
    </dgm:pt>
    <dgm:pt modelId="{96D5BDA6-8DD4-49AF-8303-72C0F86FFEE9}">
      <dgm:prSet/>
      <dgm:spPr/>
      <dgm:t>
        <a:bodyPr/>
        <a:lstStyle/>
        <a:p>
          <a:r>
            <a:rPr lang="en-GB" b="0" i="0"/>
            <a:t>Lack of care over appearance</a:t>
          </a:r>
          <a:endParaRPr lang="en-GB"/>
        </a:p>
      </dgm:t>
    </dgm:pt>
    <dgm:pt modelId="{D6B370C1-81E2-40BC-AB58-9060B59C9B61}" type="parTrans" cxnId="{EEAAB526-A34C-4306-BE49-8048F4B9445E}">
      <dgm:prSet/>
      <dgm:spPr/>
      <dgm:t>
        <a:bodyPr/>
        <a:lstStyle/>
        <a:p>
          <a:endParaRPr lang="en-GB"/>
        </a:p>
      </dgm:t>
    </dgm:pt>
    <dgm:pt modelId="{D31F960C-9D36-41F3-930D-9087DE1F3A05}" type="sibTrans" cxnId="{EEAAB526-A34C-4306-BE49-8048F4B9445E}">
      <dgm:prSet/>
      <dgm:spPr/>
      <dgm:t>
        <a:bodyPr/>
        <a:lstStyle/>
        <a:p>
          <a:endParaRPr lang="en-GB"/>
        </a:p>
      </dgm:t>
    </dgm:pt>
    <dgm:pt modelId="{CF4BDC32-48BC-48C6-BD2A-8A075993D4C0}">
      <dgm:prSet/>
      <dgm:spPr/>
      <dgm:t>
        <a:bodyPr/>
        <a:lstStyle/>
        <a:p>
          <a:r>
            <a:rPr lang="en-GB" b="0" i="0"/>
            <a:t>Behavioural signs</a:t>
          </a:r>
          <a:endParaRPr lang="en-GB"/>
        </a:p>
      </dgm:t>
    </dgm:pt>
    <dgm:pt modelId="{01B94DEB-88A7-4ACF-9A53-D583B817DCBC}" type="parTrans" cxnId="{9A58FCDF-411E-4CBB-9BE5-CD229F530FD0}">
      <dgm:prSet/>
      <dgm:spPr/>
      <dgm:t>
        <a:bodyPr/>
        <a:lstStyle/>
        <a:p>
          <a:endParaRPr lang="en-GB"/>
        </a:p>
      </dgm:t>
    </dgm:pt>
    <dgm:pt modelId="{213DED19-B9D9-4F7C-9229-66160DBA1D6B}" type="sibTrans" cxnId="{9A58FCDF-411E-4CBB-9BE5-CD229F530FD0}">
      <dgm:prSet/>
      <dgm:spPr/>
      <dgm:t>
        <a:bodyPr/>
        <a:lstStyle/>
        <a:p>
          <a:endParaRPr lang="en-GB"/>
        </a:p>
      </dgm:t>
    </dgm:pt>
    <dgm:pt modelId="{E000442D-7C8B-411A-A4A8-E779AA877EDF}">
      <dgm:prSet/>
      <dgm:spPr/>
      <dgm:t>
        <a:bodyPr/>
        <a:lstStyle/>
        <a:p>
          <a:r>
            <a:rPr lang="en-GB" b="0" i="0"/>
            <a:t>Consuming more caffeine, alcohol, or cigarettes</a:t>
          </a:r>
          <a:endParaRPr lang="en-GB"/>
        </a:p>
      </dgm:t>
    </dgm:pt>
    <dgm:pt modelId="{D35C04A8-BD20-49BD-8CB1-8DBA42720309}" type="parTrans" cxnId="{9AC7EEEC-DA3F-46C6-ACD3-F874E2818806}">
      <dgm:prSet/>
      <dgm:spPr/>
      <dgm:t>
        <a:bodyPr/>
        <a:lstStyle/>
        <a:p>
          <a:endParaRPr lang="en-GB"/>
        </a:p>
      </dgm:t>
    </dgm:pt>
    <dgm:pt modelId="{11E1CF9B-963F-485A-9EC1-CEE702D2F951}" type="sibTrans" cxnId="{9AC7EEEC-DA3F-46C6-ACD3-F874E2818806}">
      <dgm:prSet/>
      <dgm:spPr/>
      <dgm:t>
        <a:bodyPr/>
        <a:lstStyle/>
        <a:p>
          <a:endParaRPr lang="en-GB"/>
        </a:p>
      </dgm:t>
    </dgm:pt>
    <dgm:pt modelId="{24ACDC5D-EB76-410B-80A6-70F1A647AD3D}">
      <dgm:prSet/>
      <dgm:spPr/>
      <dgm:t>
        <a:bodyPr/>
        <a:lstStyle/>
        <a:p>
          <a:r>
            <a:rPr lang="en-GB" b="0" i="0"/>
            <a:t>Indecision, inability to concentrate</a:t>
          </a:r>
          <a:endParaRPr lang="en-GB"/>
        </a:p>
      </dgm:t>
    </dgm:pt>
    <dgm:pt modelId="{AF064E7A-D4B5-4114-9E98-1AC3837CA9D2}" type="parTrans" cxnId="{A7498543-5E1D-4A0C-A23C-100F85E0175C}">
      <dgm:prSet/>
      <dgm:spPr/>
      <dgm:t>
        <a:bodyPr/>
        <a:lstStyle/>
        <a:p>
          <a:endParaRPr lang="en-GB"/>
        </a:p>
      </dgm:t>
    </dgm:pt>
    <dgm:pt modelId="{5C251C15-426E-4BE1-940B-7BD2339FB0F6}" type="sibTrans" cxnId="{A7498543-5E1D-4A0C-A23C-100F85E0175C}">
      <dgm:prSet/>
      <dgm:spPr/>
      <dgm:t>
        <a:bodyPr/>
        <a:lstStyle/>
        <a:p>
          <a:endParaRPr lang="en-GB"/>
        </a:p>
      </dgm:t>
    </dgm:pt>
    <dgm:pt modelId="{EFA7CFA5-A017-4A4F-95B4-A4D30C24D1BD}">
      <dgm:prSet/>
      <dgm:spPr/>
      <dgm:t>
        <a:bodyPr/>
        <a:lstStyle/>
        <a:p>
          <a:r>
            <a:rPr lang="en-GB" b="0" i="0"/>
            <a:t>Difficulty remembering things</a:t>
          </a:r>
          <a:endParaRPr lang="en-GB"/>
        </a:p>
      </dgm:t>
    </dgm:pt>
    <dgm:pt modelId="{1BAAA852-8FDF-4732-BA6B-BAECC2E5B3D8}" type="parTrans" cxnId="{A88C1157-B288-42BB-9A90-0DF21ECD03F0}">
      <dgm:prSet/>
      <dgm:spPr/>
      <dgm:t>
        <a:bodyPr/>
        <a:lstStyle/>
        <a:p>
          <a:endParaRPr lang="en-GB"/>
        </a:p>
      </dgm:t>
    </dgm:pt>
    <dgm:pt modelId="{B0017534-C180-41C1-8E48-605A80FCA17F}" type="sibTrans" cxnId="{A88C1157-B288-42BB-9A90-0DF21ECD03F0}">
      <dgm:prSet/>
      <dgm:spPr/>
      <dgm:t>
        <a:bodyPr/>
        <a:lstStyle/>
        <a:p>
          <a:endParaRPr lang="en-GB"/>
        </a:p>
      </dgm:t>
    </dgm:pt>
    <dgm:pt modelId="{33B1278D-4327-4DB9-BEE6-989331431BDA}" type="pres">
      <dgm:prSet presAssocID="{638708CA-6451-445A-BBF2-C6DD376F3F51}" presName="linear" presStyleCnt="0">
        <dgm:presLayoutVars>
          <dgm:dir/>
          <dgm:animLvl val="lvl"/>
          <dgm:resizeHandles val="exact"/>
        </dgm:presLayoutVars>
      </dgm:prSet>
      <dgm:spPr/>
    </dgm:pt>
    <dgm:pt modelId="{58437CE5-7680-4794-A473-AF97EE584A2B}" type="pres">
      <dgm:prSet presAssocID="{1CDD6F50-76FB-4BAB-A903-5E8A28EDD0C6}" presName="parentLin" presStyleCnt="0"/>
      <dgm:spPr/>
    </dgm:pt>
    <dgm:pt modelId="{40D4E75F-475E-4680-B897-846509C9E2DB}" type="pres">
      <dgm:prSet presAssocID="{1CDD6F50-76FB-4BAB-A903-5E8A28EDD0C6}" presName="parentLeftMargin" presStyleLbl="node1" presStyleIdx="0" presStyleCnt="3"/>
      <dgm:spPr/>
    </dgm:pt>
    <dgm:pt modelId="{E418CA85-C3DE-4BB0-B246-AC8BE54CFA55}" type="pres">
      <dgm:prSet presAssocID="{1CDD6F50-76FB-4BAB-A903-5E8A28EDD0C6}" presName="parentText" presStyleLbl="node1" presStyleIdx="0" presStyleCnt="3">
        <dgm:presLayoutVars>
          <dgm:chMax val="0"/>
          <dgm:bulletEnabled val="1"/>
        </dgm:presLayoutVars>
      </dgm:prSet>
      <dgm:spPr/>
    </dgm:pt>
    <dgm:pt modelId="{AFB63457-C976-4314-A1DD-52D47E111F32}" type="pres">
      <dgm:prSet presAssocID="{1CDD6F50-76FB-4BAB-A903-5E8A28EDD0C6}" presName="negativeSpace" presStyleCnt="0"/>
      <dgm:spPr/>
    </dgm:pt>
    <dgm:pt modelId="{E3E2D447-B8AB-4768-87EF-C10DED8ED243}" type="pres">
      <dgm:prSet presAssocID="{1CDD6F50-76FB-4BAB-A903-5E8A28EDD0C6}" presName="childText" presStyleLbl="conFgAcc1" presStyleIdx="0" presStyleCnt="3">
        <dgm:presLayoutVars>
          <dgm:bulletEnabled val="1"/>
        </dgm:presLayoutVars>
      </dgm:prSet>
      <dgm:spPr/>
    </dgm:pt>
    <dgm:pt modelId="{CB47A1C6-E14F-4CEB-B7AB-9AD7C1D55EC7}" type="pres">
      <dgm:prSet presAssocID="{422E5037-9A93-4392-86E8-D6807A4FDA5B}" presName="spaceBetweenRectangles" presStyleCnt="0"/>
      <dgm:spPr/>
    </dgm:pt>
    <dgm:pt modelId="{98C570FA-81F8-4395-934B-4AA2C01E30FC}" type="pres">
      <dgm:prSet presAssocID="{8FC87533-8C64-42E2-B46A-EF236632AEBC}" presName="parentLin" presStyleCnt="0"/>
      <dgm:spPr/>
    </dgm:pt>
    <dgm:pt modelId="{393C42C9-6AFE-48F3-A0EB-6F3FDA656049}" type="pres">
      <dgm:prSet presAssocID="{8FC87533-8C64-42E2-B46A-EF236632AEBC}" presName="parentLeftMargin" presStyleLbl="node1" presStyleIdx="0" presStyleCnt="3"/>
      <dgm:spPr/>
    </dgm:pt>
    <dgm:pt modelId="{8D16E957-8630-46B4-B04E-A08BBADCBB6C}" type="pres">
      <dgm:prSet presAssocID="{8FC87533-8C64-42E2-B46A-EF236632AEBC}" presName="parentText" presStyleLbl="node1" presStyleIdx="1" presStyleCnt="3">
        <dgm:presLayoutVars>
          <dgm:chMax val="0"/>
          <dgm:bulletEnabled val="1"/>
        </dgm:presLayoutVars>
      </dgm:prSet>
      <dgm:spPr/>
    </dgm:pt>
    <dgm:pt modelId="{743A6DFC-320F-42F6-B0F7-820EEC49D22D}" type="pres">
      <dgm:prSet presAssocID="{8FC87533-8C64-42E2-B46A-EF236632AEBC}" presName="negativeSpace" presStyleCnt="0"/>
      <dgm:spPr/>
    </dgm:pt>
    <dgm:pt modelId="{4E62269A-F7B8-4AC2-A3E9-2635AE67B146}" type="pres">
      <dgm:prSet presAssocID="{8FC87533-8C64-42E2-B46A-EF236632AEBC}" presName="childText" presStyleLbl="conFgAcc1" presStyleIdx="1" presStyleCnt="3">
        <dgm:presLayoutVars>
          <dgm:bulletEnabled val="1"/>
        </dgm:presLayoutVars>
      </dgm:prSet>
      <dgm:spPr/>
    </dgm:pt>
    <dgm:pt modelId="{2B1A5C3B-17CB-4F9C-AFC7-12E7E1A3BC33}" type="pres">
      <dgm:prSet presAssocID="{5E747B30-8D68-4993-BA41-102D4088A25C}" presName="spaceBetweenRectangles" presStyleCnt="0"/>
      <dgm:spPr/>
    </dgm:pt>
    <dgm:pt modelId="{96C4FFD3-EA7D-4095-B191-88A0ACCEDA9B}" type="pres">
      <dgm:prSet presAssocID="{CF4BDC32-48BC-48C6-BD2A-8A075993D4C0}" presName="parentLin" presStyleCnt="0"/>
      <dgm:spPr/>
    </dgm:pt>
    <dgm:pt modelId="{848AC363-A218-4E75-88AA-D2914ED6F972}" type="pres">
      <dgm:prSet presAssocID="{CF4BDC32-48BC-48C6-BD2A-8A075993D4C0}" presName="parentLeftMargin" presStyleLbl="node1" presStyleIdx="1" presStyleCnt="3"/>
      <dgm:spPr/>
    </dgm:pt>
    <dgm:pt modelId="{04BCD792-E597-4E52-B259-C89F9CD6DABA}" type="pres">
      <dgm:prSet presAssocID="{CF4BDC32-48BC-48C6-BD2A-8A075993D4C0}" presName="parentText" presStyleLbl="node1" presStyleIdx="2" presStyleCnt="3">
        <dgm:presLayoutVars>
          <dgm:chMax val="0"/>
          <dgm:bulletEnabled val="1"/>
        </dgm:presLayoutVars>
      </dgm:prSet>
      <dgm:spPr/>
    </dgm:pt>
    <dgm:pt modelId="{AFE89A17-2625-41CF-B7B2-608A3A5C8356}" type="pres">
      <dgm:prSet presAssocID="{CF4BDC32-48BC-48C6-BD2A-8A075993D4C0}" presName="negativeSpace" presStyleCnt="0"/>
      <dgm:spPr/>
    </dgm:pt>
    <dgm:pt modelId="{CFB8978C-07F5-4130-91B1-1321CFDA71AC}" type="pres">
      <dgm:prSet presAssocID="{CF4BDC32-48BC-48C6-BD2A-8A075993D4C0}" presName="childText" presStyleLbl="conFgAcc1" presStyleIdx="2" presStyleCnt="3" custLinFactNeighborY="-15184">
        <dgm:presLayoutVars>
          <dgm:bulletEnabled val="1"/>
        </dgm:presLayoutVars>
      </dgm:prSet>
      <dgm:spPr/>
    </dgm:pt>
  </dgm:ptLst>
  <dgm:cxnLst>
    <dgm:cxn modelId="{B8015300-2838-4A80-9CF9-2D1AF3FD65FD}" type="presOf" srcId="{ED018216-35CE-42F2-AA4F-A7419F7AAA3B}" destId="{E3E2D447-B8AB-4768-87EF-C10DED8ED243}" srcOrd="0" destOrd="2" presId="urn:microsoft.com/office/officeart/2005/8/layout/list1"/>
    <dgm:cxn modelId="{0F7AE912-6403-4E1A-B1B2-EFA5170E35D1}" srcId="{1CDD6F50-76FB-4BAB-A903-5E8A28EDD0C6}" destId="{BD3AE80B-FCFE-4773-BA06-11CA2B42F02D}" srcOrd="0" destOrd="0" parTransId="{BD7EC20E-FA59-45AC-AEF4-F2CE4D8F999E}" sibTransId="{2C88A240-B297-4F60-9BFB-0F54C1B5A74C}"/>
    <dgm:cxn modelId="{E8834A1A-7816-4B53-82AE-7959E1AED34E}" type="presOf" srcId="{24ACDC5D-EB76-410B-80A6-70F1A647AD3D}" destId="{CFB8978C-07F5-4130-91B1-1321CFDA71AC}" srcOrd="0" destOrd="1" presId="urn:microsoft.com/office/officeart/2005/8/layout/list1"/>
    <dgm:cxn modelId="{99281125-B7BB-4440-8261-BEF19F38FC82}" type="presOf" srcId="{AE1080A3-D788-4A2D-A9D3-4B4C80F01C03}" destId="{4E62269A-F7B8-4AC2-A3E9-2635AE67B146}" srcOrd="0" destOrd="0" presId="urn:microsoft.com/office/officeart/2005/8/layout/list1"/>
    <dgm:cxn modelId="{EEAAB526-A34C-4306-BE49-8048F4B9445E}" srcId="{8FC87533-8C64-42E2-B46A-EF236632AEBC}" destId="{96D5BDA6-8DD4-49AF-8303-72C0F86FFEE9}" srcOrd="2" destOrd="0" parTransId="{D6B370C1-81E2-40BC-AB58-9060B59C9B61}" sibTransId="{D31F960C-9D36-41F3-930D-9087DE1F3A05}"/>
    <dgm:cxn modelId="{BC0BC22A-5379-4D32-88C5-71CCBA9E62EA}" type="presOf" srcId="{D4DC1C51-6A88-4A8B-AC27-4B1809F1C4A2}" destId="{4E62269A-F7B8-4AC2-A3E9-2635AE67B146}" srcOrd="0" destOrd="1" presId="urn:microsoft.com/office/officeart/2005/8/layout/list1"/>
    <dgm:cxn modelId="{B5B3D937-887B-4012-977C-31CADFB78E25}" srcId="{638708CA-6451-445A-BBF2-C6DD376F3F51}" destId="{1CDD6F50-76FB-4BAB-A903-5E8A28EDD0C6}" srcOrd="0" destOrd="0" parTransId="{CE019631-EC9D-40CB-86D0-6EABBC4A7B36}" sibTransId="{422E5037-9A93-4392-86E8-D6807A4FDA5B}"/>
    <dgm:cxn modelId="{3C83A63F-4485-4BB7-8AB6-ACFC8AA14247}" type="presOf" srcId="{1CDD6F50-76FB-4BAB-A903-5E8A28EDD0C6}" destId="{40D4E75F-475E-4680-B897-846509C9E2DB}" srcOrd="0" destOrd="0" presId="urn:microsoft.com/office/officeart/2005/8/layout/list1"/>
    <dgm:cxn modelId="{D556825E-98DB-462E-A2C8-329DCB7DF34F}" type="presOf" srcId="{BD3AE80B-FCFE-4773-BA06-11CA2B42F02D}" destId="{E3E2D447-B8AB-4768-87EF-C10DED8ED243}" srcOrd="0" destOrd="0" presId="urn:microsoft.com/office/officeart/2005/8/layout/list1"/>
    <dgm:cxn modelId="{533C0563-5911-4563-9D93-40BB47F93628}" type="presOf" srcId="{E000442D-7C8B-411A-A4A8-E779AA877EDF}" destId="{CFB8978C-07F5-4130-91B1-1321CFDA71AC}" srcOrd="0" destOrd="0" presId="urn:microsoft.com/office/officeart/2005/8/layout/list1"/>
    <dgm:cxn modelId="{A7498543-5E1D-4A0C-A23C-100F85E0175C}" srcId="{CF4BDC32-48BC-48C6-BD2A-8A075993D4C0}" destId="{24ACDC5D-EB76-410B-80A6-70F1A647AD3D}" srcOrd="1" destOrd="0" parTransId="{AF064E7A-D4B5-4114-9E98-1AC3837CA9D2}" sibTransId="{5C251C15-426E-4BE1-940B-7BD2339FB0F6}"/>
    <dgm:cxn modelId="{A88C1157-B288-42BB-9A90-0DF21ECD03F0}" srcId="{CF4BDC32-48BC-48C6-BD2A-8A075993D4C0}" destId="{EFA7CFA5-A017-4A4F-95B4-A4D30C24D1BD}" srcOrd="2" destOrd="0" parTransId="{1BAAA852-8FDF-4732-BA6B-BAECC2E5B3D8}" sibTransId="{B0017534-C180-41C1-8E48-605A80FCA17F}"/>
    <dgm:cxn modelId="{4305CE79-FA93-435F-8CB2-6EFB4AE780CA}" srcId="{8FC87533-8C64-42E2-B46A-EF236632AEBC}" destId="{D4DC1C51-6A88-4A8B-AC27-4B1809F1C4A2}" srcOrd="1" destOrd="0" parTransId="{20BF2402-7666-4400-817B-749EDD8D0C1F}" sibTransId="{75427546-5300-4016-8FB9-ABEFD4D609BA}"/>
    <dgm:cxn modelId="{FE06287F-0766-4C32-BA7D-4E14E6F7D99A}" type="presOf" srcId="{CF4BDC32-48BC-48C6-BD2A-8A075993D4C0}" destId="{04BCD792-E597-4E52-B259-C89F9CD6DABA}" srcOrd="1" destOrd="0" presId="urn:microsoft.com/office/officeart/2005/8/layout/list1"/>
    <dgm:cxn modelId="{22E0B89C-DF8C-4EB8-B6ED-AA446E03C0E5}" type="presOf" srcId="{28D7F71B-945B-4EBF-805F-98776D4B8CA8}" destId="{E3E2D447-B8AB-4768-87EF-C10DED8ED243}" srcOrd="0" destOrd="1" presId="urn:microsoft.com/office/officeart/2005/8/layout/list1"/>
    <dgm:cxn modelId="{90FFBCA0-7966-4754-BF5F-B89EE4921C0D}" type="presOf" srcId="{638708CA-6451-445A-BBF2-C6DD376F3F51}" destId="{33B1278D-4327-4DB9-BEE6-989331431BDA}" srcOrd="0" destOrd="0" presId="urn:microsoft.com/office/officeart/2005/8/layout/list1"/>
    <dgm:cxn modelId="{14D383A1-247D-4D7D-8002-FEB41790B512}" type="presOf" srcId="{8FC87533-8C64-42E2-B46A-EF236632AEBC}" destId="{8D16E957-8630-46B4-B04E-A08BBADCBB6C}" srcOrd="1" destOrd="0" presId="urn:microsoft.com/office/officeart/2005/8/layout/list1"/>
    <dgm:cxn modelId="{CDC4C8AB-ACD8-4D94-AC03-06B0A9001820}" type="presOf" srcId="{1CDD6F50-76FB-4BAB-A903-5E8A28EDD0C6}" destId="{E418CA85-C3DE-4BB0-B246-AC8BE54CFA55}" srcOrd="1" destOrd="0" presId="urn:microsoft.com/office/officeart/2005/8/layout/list1"/>
    <dgm:cxn modelId="{F03480AD-D114-4109-9B31-BC9258694541}" srcId="{1CDD6F50-76FB-4BAB-A903-5E8A28EDD0C6}" destId="{ED018216-35CE-42F2-AA4F-A7419F7AAA3B}" srcOrd="2" destOrd="0" parTransId="{2CF152EA-8868-483C-B742-E30FCADF7C8A}" sibTransId="{A116B92D-4E2F-4F0C-B93F-5C7D7DEB36D3}"/>
    <dgm:cxn modelId="{9F78BFB6-2EAC-4F6A-B5AF-5000EC957F41}" srcId="{638708CA-6451-445A-BBF2-C6DD376F3F51}" destId="{8FC87533-8C64-42E2-B46A-EF236632AEBC}" srcOrd="1" destOrd="0" parTransId="{E6AA12C5-A64C-42D1-A124-23A131201839}" sibTransId="{5E747B30-8D68-4993-BA41-102D4088A25C}"/>
    <dgm:cxn modelId="{EE19C9D2-49F3-407E-A35A-ACD2118DE4D2}" srcId="{8FC87533-8C64-42E2-B46A-EF236632AEBC}" destId="{AE1080A3-D788-4A2D-A9D3-4B4C80F01C03}" srcOrd="0" destOrd="0" parTransId="{B4D65013-F357-4B83-9CC7-1E9F72998B67}" sibTransId="{40352E0D-B45F-47F0-BFC8-E746C3C2AAD1}"/>
    <dgm:cxn modelId="{9A58FCDF-411E-4CBB-9BE5-CD229F530FD0}" srcId="{638708CA-6451-445A-BBF2-C6DD376F3F51}" destId="{CF4BDC32-48BC-48C6-BD2A-8A075993D4C0}" srcOrd="2" destOrd="0" parTransId="{01B94DEB-88A7-4ACF-9A53-D583B817DCBC}" sibTransId="{213DED19-B9D9-4F7C-9229-66160DBA1D6B}"/>
    <dgm:cxn modelId="{2CBF03E8-ED43-40A8-890F-D7D3F85A45CB}" type="presOf" srcId="{CF4BDC32-48BC-48C6-BD2A-8A075993D4C0}" destId="{848AC363-A218-4E75-88AA-D2914ED6F972}" srcOrd="0" destOrd="0" presId="urn:microsoft.com/office/officeart/2005/8/layout/list1"/>
    <dgm:cxn modelId="{9AC7EEEC-DA3F-46C6-ACD3-F874E2818806}" srcId="{CF4BDC32-48BC-48C6-BD2A-8A075993D4C0}" destId="{E000442D-7C8B-411A-A4A8-E779AA877EDF}" srcOrd="0" destOrd="0" parTransId="{D35C04A8-BD20-49BD-8CB1-8DBA42720309}" sibTransId="{11E1CF9B-963F-485A-9EC1-CEE702D2F951}"/>
    <dgm:cxn modelId="{DFD3F9EC-DE33-4139-8A59-8E3BB8CFD744}" srcId="{1CDD6F50-76FB-4BAB-A903-5E8A28EDD0C6}" destId="{28D7F71B-945B-4EBF-805F-98776D4B8CA8}" srcOrd="1" destOrd="0" parTransId="{4066BAF5-31DC-4450-AAB1-4FBD26FE9879}" sibTransId="{AA201A8E-5F46-4521-A82B-DF4D6F96A790}"/>
    <dgm:cxn modelId="{FA6907EF-D1B0-475B-BFEE-348FBB5BFD35}" type="presOf" srcId="{EFA7CFA5-A017-4A4F-95B4-A4D30C24D1BD}" destId="{CFB8978C-07F5-4130-91B1-1321CFDA71AC}" srcOrd="0" destOrd="2" presId="urn:microsoft.com/office/officeart/2005/8/layout/list1"/>
    <dgm:cxn modelId="{D0B798F5-D13C-4C44-B287-DD4D807D568D}" type="presOf" srcId="{96D5BDA6-8DD4-49AF-8303-72C0F86FFEE9}" destId="{4E62269A-F7B8-4AC2-A3E9-2635AE67B146}" srcOrd="0" destOrd="2" presId="urn:microsoft.com/office/officeart/2005/8/layout/list1"/>
    <dgm:cxn modelId="{EBD4B4F6-23B5-4F71-B6FE-C16614DE56CB}" type="presOf" srcId="{8FC87533-8C64-42E2-B46A-EF236632AEBC}" destId="{393C42C9-6AFE-48F3-A0EB-6F3FDA656049}" srcOrd="0" destOrd="0" presId="urn:microsoft.com/office/officeart/2005/8/layout/list1"/>
    <dgm:cxn modelId="{83655014-4980-4137-9912-638CB68A2162}" type="presParOf" srcId="{33B1278D-4327-4DB9-BEE6-989331431BDA}" destId="{58437CE5-7680-4794-A473-AF97EE584A2B}" srcOrd="0" destOrd="0" presId="urn:microsoft.com/office/officeart/2005/8/layout/list1"/>
    <dgm:cxn modelId="{7A4F3882-4A29-498E-B36C-C9CD7FD96CC5}" type="presParOf" srcId="{58437CE5-7680-4794-A473-AF97EE584A2B}" destId="{40D4E75F-475E-4680-B897-846509C9E2DB}" srcOrd="0" destOrd="0" presId="urn:microsoft.com/office/officeart/2005/8/layout/list1"/>
    <dgm:cxn modelId="{1842E7DB-188C-4AD8-9E3A-12DC542A2DF0}" type="presParOf" srcId="{58437CE5-7680-4794-A473-AF97EE584A2B}" destId="{E418CA85-C3DE-4BB0-B246-AC8BE54CFA55}" srcOrd="1" destOrd="0" presId="urn:microsoft.com/office/officeart/2005/8/layout/list1"/>
    <dgm:cxn modelId="{E3955E8B-9CE9-4027-94B4-246B962D6C33}" type="presParOf" srcId="{33B1278D-4327-4DB9-BEE6-989331431BDA}" destId="{AFB63457-C976-4314-A1DD-52D47E111F32}" srcOrd="1" destOrd="0" presId="urn:microsoft.com/office/officeart/2005/8/layout/list1"/>
    <dgm:cxn modelId="{72D11374-AF76-4BBC-B2C8-EBBE91889A66}" type="presParOf" srcId="{33B1278D-4327-4DB9-BEE6-989331431BDA}" destId="{E3E2D447-B8AB-4768-87EF-C10DED8ED243}" srcOrd="2" destOrd="0" presId="urn:microsoft.com/office/officeart/2005/8/layout/list1"/>
    <dgm:cxn modelId="{910322A8-5F25-4FD3-ADAB-805435E3CBE8}" type="presParOf" srcId="{33B1278D-4327-4DB9-BEE6-989331431BDA}" destId="{CB47A1C6-E14F-4CEB-B7AB-9AD7C1D55EC7}" srcOrd="3" destOrd="0" presId="urn:microsoft.com/office/officeart/2005/8/layout/list1"/>
    <dgm:cxn modelId="{9D42C92C-973A-47BE-BA8F-2C34E62FC793}" type="presParOf" srcId="{33B1278D-4327-4DB9-BEE6-989331431BDA}" destId="{98C570FA-81F8-4395-934B-4AA2C01E30FC}" srcOrd="4" destOrd="0" presId="urn:microsoft.com/office/officeart/2005/8/layout/list1"/>
    <dgm:cxn modelId="{FD8FFE98-9B5F-4083-9D8D-3D744117C3C0}" type="presParOf" srcId="{98C570FA-81F8-4395-934B-4AA2C01E30FC}" destId="{393C42C9-6AFE-48F3-A0EB-6F3FDA656049}" srcOrd="0" destOrd="0" presId="urn:microsoft.com/office/officeart/2005/8/layout/list1"/>
    <dgm:cxn modelId="{5F6C8618-817E-41FA-A33D-B45FDD754105}" type="presParOf" srcId="{98C570FA-81F8-4395-934B-4AA2C01E30FC}" destId="{8D16E957-8630-46B4-B04E-A08BBADCBB6C}" srcOrd="1" destOrd="0" presId="urn:microsoft.com/office/officeart/2005/8/layout/list1"/>
    <dgm:cxn modelId="{9F4B7951-F42D-45A0-91CE-03B195A18096}" type="presParOf" srcId="{33B1278D-4327-4DB9-BEE6-989331431BDA}" destId="{743A6DFC-320F-42F6-B0F7-820EEC49D22D}" srcOrd="5" destOrd="0" presId="urn:microsoft.com/office/officeart/2005/8/layout/list1"/>
    <dgm:cxn modelId="{0BD1B1F2-AE40-4A3A-9820-CD959AA9122B}" type="presParOf" srcId="{33B1278D-4327-4DB9-BEE6-989331431BDA}" destId="{4E62269A-F7B8-4AC2-A3E9-2635AE67B146}" srcOrd="6" destOrd="0" presId="urn:microsoft.com/office/officeart/2005/8/layout/list1"/>
    <dgm:cxn modelId="{D88F4A61-0A8D-4F52-9AA7-CD6D069C4979}" type="presParOf" srcId="{33B1278D-4327-4DB9-BEE6-989331431BDA}" destId="{2B1A5C3B-17CB-4F9C-AFC7-12E7E1A3BC33}" srcOrd="7" destOrd="0" presId="urn:microsoft.com/office/officeart/2005/8/layout/list1"/>
    <dgm:cxn modelId="{B2391682-343B-4FD6-A8F0-A93DA5A570F0}" type="presParOf" srcId="{33B1278D-4327-4DB9-BEE6-989331431BDA}" destId="{96C4FFD3-EA7D-4095-B191-88A0ACCEDA9B}" srcOrd="8" destOrd="0" presId="urn:microsoft.com/office/officeart/2005/8/layout/list1"/>
    <dgm:cxn modelId="{767E5241-9662-43CF-A43B-9118A8FA751C}" type="presParOf" srcId="{96C4FFD3-EA7D-4095-B191-88A0ACCEDA9B}" destId="{848AC363-A218-4E75-88AA-D2914ED6F972}" srcOrd="0" destOrd="0" presId="urn:microsoft.com/office/officeart/2005/8/layout/list1"/>
    <dgm:cxn modelId="{EBE1E057-68FE-48C0-B06E-B62EE00BA88B}" type="presParOf" srcId="{96C4FFD3-EA7D-4095-B191-88A0ACCEDA9B}" destId="{04BCD792-E597-4E52-B259-C89F9CD6DABA}" srcOrd="1" destOrd="0" presId="urn:microsoft.com/office/officeart/2005/8/layout/list1"/>
    <dgm:cxn modelId="{03C1F235-81B2-4ED5-B30B-8688D2939FB2}" type="presParOf" srcId="{33B1278D-4327-4DB9-BEE6-989331431BDA}" destId="{AFE89A17-2625-41CF-B7B2-608A3A5C8356}" srcOrd="9" destOrd="0" presId="urn:microsoft.com/office/officeart/2005/8/layout/list1"/>
    <dgm:cxn modelId="{6A005BDD-D7B5-4880-BDCF-5FBFD5E96D73}" type="presParOf" srcId="{33B1278D-4327-4DB9-BEE6-989331431BDA}" destId="{CFB8978C-07F5-4130-91B1-1321CFDA71AC}"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E2D447-B8AB-4768-87EF-C10DED8ED243}">
      <dsp:nvSpPr>
        <dsp:cNvPr id="0" name=""/>
        <dsp:cNvSpPr/>
      </dsp:nvSpPr>
      <dsp:spPr>
        <a:xfrm>
          <a:off x="0" y="314374"/>
          <a:ext cx="8691562" cy="12852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74562" tIns="354076" rIns="674562" bIns="120904" numCol="1" spcCol="1270" anchor="t" anchorCtr="0">
          <a:noAutofit/>
        </a:bodyPr>
        <a:lstStyle/>
        <a:p>
          <a:pPr marL="171450" lvl="1" indent="-171450" algn="l" defTabSz="755650">
            <a:lnSpc>
              <a:spcPct val="90000"/>
            </a:lnSpc>
            <a:spcBef>
              <a:spcPct val="0"/>
            </a:spcBef>
            <a:spcAft>
              <a:spcPct val="15000"/>
            </a:spcAft>
            <a:buChar char="•"/>
          </a:pPr>
          <a:r>
            <a:rPr lang="en-GB" sz="1700" b="0" i="0" kern="1200"/>
            <a:t>Irritability or tearfulness</a:t>
          </a:r>
          <a:endParaRPr lang="en-GB" sz="1700" kern="1200"/>
        </a:p>
        <a:p>
          <a:pPr marL="171450" lvl="1" indent="-171450" algn="l" defTabSz="755650">
            <a:lnSpc>
              <a:spcPct val="90000"/>
            </a:lnSpc>
            <a:spcBef>
              <a:spcPct val="0"/>
            </a:spcBef>
            <a:spcAft>
              <a:spcPct val="15000"/>
            </a:spcAft>
            <a:buChar char="•"/>
          </a:pPr>
          <a:r>
            <a:rPr lang="en-GB" sz="1700" b="0" i="0" kern="1200"/>
            <a:t>More arguments</a:t>
          </a:r>
          <a:endParaRPr lang="en-GB" sz="1700" kern="1200"/>
        </a:p>
        <a:p>
          <a:pPr marL="171450" lvl="1" indent="-171450" algn="l" defTabSz="755650">
            <a:lnSpc>
              <a:spcPct val="90000"/>
            </a:lnSpc>
            <a:spcBef>
              <a:spcPct val="0"/>
            </a:spcBef>
            <a:spcAft>
              <a:spcPct val="15000"/>
            </a:spcAft>
            <a:buChar char="•"/>
          </a:pPr>
          <a:r>
            <a:rPr lang="en-GB" sz="1700" b="0" i="0" kern="1200"/>
            <a:t>Loss of humour or confidence</a:t>
          </a:r>
          <a:endParaRPr lang="en-GB" sz="1700" kern="1200"/>
        </a:p>
      </dsp:txBody>
      <dsp:txXfrm>
        <a:off x="0" y="314374"/>
        <a:ext cx="8691562" cy="1285200"/>
      </dsp:txXfrm>
    </dsp:sp>
    <dsp:sp modelId="{E418CA85-C3DE-4BB0-B246-AC8BE54CFA55}">
      <dsp:nvSpPr>
        <dsp:cNvPr id="0" name=""/>
        <dsp:cNvSpPr/>
      </dsp:nvSpPr>
      <dsp:spPr>
        <a:xfrm>
          <a:off x="434578" y="63454"/>
          <a:ext cx="6084093" cy="50184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9964" tIns="0" rIns="229964" bIns="0" numCol="1" spcCol="1270" anchor="ctr" anchorCtr="0">
          <a:noAutofit/>
        </a:bodyPr>
        <a:lstStyle/>
        <a:p>
          <a:pPr marL="0" lvl="0" indent="0" algn="l" defTabSz="755650">
            <a:lnSpc>
              <a:spcPct val="90000"/>
            </a:lnSpc>
            <a:spcBef>
              <a:spcPct val="0"/>
            </a:spcBef>
            <a:spcAft>
              <a:spcPct val="35000"/>
            </a:spcAft>
            <a:buNone/>
          </a:pPr>
          <a:r>
            <a:rPr lang="en-GB" sz="1700" b="0" i="0" kern="1200"/>
            <a:t>Emotional signs</a:t>
          </a:r>
          <a:endParaRPr lang="en-GB" sz="1700" kern="1200"/>
        </a:p>
      </dsp:txBody>
      <dsp:txXfrm>
        <a:off x="459076" y="87952"/>
        <a:ext cx="6035097" cy="452844"/>
      </dsp:txXfrm>
    </dsp:sp>
    <dsp:sp modelId="{4E62269A-F7B8-4AC2-A3E9-2635AE67B146}">
      <dsp:nvSpPr>
        <dsp:cNvPr id="0" name=""/>
        <dsp:cNvSpPr/>
      </dsp:nvSpPr>
      <dsp:spPr>
        <a:xfrm>
          <a:off x="0" y="1942294"/>
          <a:ext cx="8691562" cy="1285200"/>
        </a:xfrm>
        <a:prstGeom prst="rect">
          <a:avLst/>
        </a:prstGeom>
        <a:solidFill>
          <a:schemeClr val="lt1">
            <a:alpha val="90000"/>
            <a:hueOff val="0"/>
            <a:satOff val="0"/>
            <a:lumOff val="0"/>
            <a:alphaOff val="0"/>
          </a:schemeClr>
        </a:solidFill>
        <a:ln w="12700" cap="flat" cmpd="sng" algn="ctr">
          <a:solidFill>
            <a:schemeClr val="accent2">
              <a:hueOff val="4042436"/>
              <a:satOff val="1119"/>
              <a:lumOff val="-14217"/>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74562" tIns="354076" rIns="674562" bIns="120904" numCol="1" spcCol="1270" anchor="t" anchorCtr="0">
          <a:noAutofit/>
        </a:bodyPr>
        <a:lstStyle/>
        <a:p>
          <a:pPr marL="171450" lvl="1" indent="-171450" algn="l" defTabSz="755650">
            <a:lnSpc>
              <a:spcPct val="90000"/>
            </a:lnSpc>
            <a:spcBef>
              <a:spcPct val="0"/>
            </a:spcBef>
            <a:spcAft>
              <a:spcPct val="15000"/>
            </a:spcAft>
            <a:buChar char="•"/>
          </a:pPr>
          <a:r>
            <a:rPr lang="en-GB" sz="1700" b="0" i="0" kern="1200"/>
            <a:t>Constant tiredness</a:t>
          </a:r>
          <a:endParaRPr lang="en-GB" sz="1700" kern="1200"/>
        </a:p>
        <a:p>
          <a:pPr marL="171450" lvl="1" indent="-171450" algn="l" defTabSz="755650">
            <a:lnSpc>
              <a:spcPct val="90000"/>
            </a:lnSpc>
            <a:spcBef>
              <a:spcPct val="0"/>
            </a:spcBef>
            <a:spcAft>
              <a:spcPct val="15000"/>
            </a:spcAft>
            <a:buChar char="•"/>
          </a:pPr>
          <a:r>
            <a:rPr lang="en-GB" sz="1700" b="0" i="0" kern="1200"/>
            <a:t>Frequent headaches or stomach upsets</a:t>
          </a:r>
          <a:endParaRPr lang="en-GB" sz="1700" kern="1200"/>
        </a:p>
        <a:p>
          <a:pPr marL="171450" lvl="1" indent="-171450" algn="l" defTabSz="755650">
            <a:lnSpc>
              <a:spcPct val="90000"/>
            </a:lnSpc>
            <a:spcBef>
              <a:spcPct val="0"/>
            </a:spcBef>
            <a:spcAft>
              <a:spcPct val="15000"/>
            </a:spcAft>
            <a:buChar char="•"/>
          </a:pPr>
          <a:r>
            <a:rPr lang="en-GB" sz="1700" b="0" i="0" kern="1200"/>
            <a:t>Lack of care over appearance</a:t>
          </a:r>
          <a:endParaRPr lang="en-GB" sz="1700" kern="1200"/>
        </a:p>
      </dsp:txBody>
      <dsp:txXfrm>
        <a:off x="0" y="1942294"/>
        <a:ext cx="8691562" cy="1285200"/>
      </dsp:txXfrm>
    </dsp:sp>
    <dsp:sp modelId="{8D16E957-8630-46B4-B04E-A08BBADCBB6C}">
      <dsp:nvSpPr>
        <dsp:cNvPr id="0" name=""/>
        <dsp:cNvSpPr/>
      </dsp:nvSpPr>
      <dsp:spPr>
        <a:xfrm>
          <a:off x="434578" y="1691374"/>
          <a:ext cx="6084093" cy="501840"/>
        </a:xfrm>
        <a:prstGeom prst="roundRect">
          <a:avLst/>
        </a:prstGeom>
        <a:solidFill>
          <a:schemeClr val="accent2">
            <a:hueOff val="4042436"/>
            <a:satOff val="1119"/>
            <a:lumOff val="-1421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9964" tIns="0" rIns="229964" bIns="0" numCol="1" spcCol="1270" anchor="ctr" anchorCtr="0">
          <a:noAutofit/>
        </a:bodyPr>
        <a:lstStyle/>
        <a:p>
          <a:pPr marL="0" lvl="0" indent="0" algn="l" defTabSz="755650">
            <a:lnSpc>
              <a:spcPct val="90000"/>
            </a:lnSpc>
            <a:spcBef>
              <a:spcPct val="0"/>
            </a:spcBef>
            <a:spcAft>
              <a:spcPct val="35000"/>
            </a:spcAft>
            <a:buNone/>
          </a:pPr>
          <a:r>
            <a:rPr lang="en-GB" sz="1700" b="0" i="0" kern="1200"/>
            <a:t>Physical signs</a:t>
          </a:r>
          <a:endParaRPr lang="en-GB" sz="1700" kern="1200"/>
        </a:p>
      </dsp:txBody>
      <dsp:txXfrm>
        <a:off x="459076" y="1715872"/>
        <a:ext cx="6035097" cy="452844"/>
      </dsp:txXfrm>
    </dsp:sp>
    <dsp:sp modelId="{CFB8978C-07F5-4130-91B1-1321CFDA71AC}">
      <dsp:nvSpPr>
        <dsp:cNvPr id="0" name=""/>
        <dsp:cNvSpPr/>
      </dsp:nvSpPr>
      <dsp:spPr>
        <a:xfrm>
          <a:off x="0" y="3532114"/>
          <a:ext cx="8691562" cy="1285200"/>
        </a:xfrm>
        <a:prstGeom prst="rect">
          <a:avLst/>
        </a:prstGeom>
        <a:solidFill>
          <a:schemeClr val="lt1">
            <a:alpha val="90000"/>
            <a:hueOff val="0"/>
            <a:satOff val="0"/>
            <a:lumOff val="0"/>
            <a:alphaOff val="0"/>
          </a:schemeClr>
        </a:solidFill>
        <a:ln w="12700" cap="flat" cmpd="sng" algn="ctr">
          <a:solidFill>
            <a:schemeClr val="accent2">
              <a:hueOff val="8084873"/>
              <a:satOff val="2238"/>
              <a:lumOff val="-2843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74562" tIns="354076" rIns="674562" bIns="120904" numCol="1" spcCol="1270" anchor="t" anchorCtr="0">
          <a:noAutofit/>
        </a:bodyPr>
        <a:lstStyle/>
        <a:p>
          <a:pPr marL="171450" lvl="1" indent="-171450" algn="l" defTabSz="755650">
            <a:lnSpc>
              <a:spcPct val="90000"/>
            </a:lnSpc>
            <a:spcBef>
              <a:spcPct val="0"/>
            </a:spcBef>
            <a:spcAft>
              <a:spcPct val="15000"/>
            </a:spcAft>
            <a:buChar char="•"/>
          </a:pPr>
          <a:r>
            <a:rPr lang="en-GB" sz="1700" b="0" i="0" kern="1200"/>
            <a:t>Consuming more caffeine, alcohol, or cigarettes</a:t>
          </a:r>
          <a:endParaRPr lang="en-GB" sz="1700" kern="1200"/>
        </a:p>
        <a:p>
          <a:pPr marL="171450" lvl="1" indent="-171450" algn="l" defTabSz="755650">
            <a:lnSpc>
              <a:spcPct val="90000"/>
            </a:lnSpc>
            <a:spcBef>
              <a:spcPct val="0"/>
            </a:spcBef>
            <a:spcAft>
              <a:spcPct val="15000"/>
            </a:spcAft>
            <a:buChar char="•"/>
          </a:pPr>
          <a:r>
            <a:rPr lang="en-GB" sz="1700" b="0" i="0" kern="1200"/>
            <a:t>Indecision, inability to concentrate</a:t>
          </a:r>
          <a:endParaRPr lang="en-GB" sz="1700" kern="1200"/>
        </a:p>
        <a:p>
          <a:pPr marL="171450" lvl="1" indent="-171450" algn="l" defTabSz="755650">
            <a:lnSpc>
              <a:spcPct val="90000"/>
            </a:lnSpc>
            <a:spcBef>
              <a:spcPct val="0"/>
            </a:spcBef>
            <a:spcAft>
              <a:spcPct val="15000"/>
            </a:spcAft>
            <a:buChar char="•"/>
          </a:pPr>
          <a:r>
            <a:rPr lang="en-GB" sz="1700" b="0" i="0" kern="1200"/>
            <a:t>Difficulty remembering things</a:t>
          </a:r>
          <a:endParaRPr lang="en-GB" sz="1700" kern="1200"/>
        </a:p>
      </dsp:txBody>
      <dsp:txXfrm>
        <a:off x="0" y="3532114"/>
        <a:ext cx="8691562" cy="1285200"/>
      </dsp:txXfrm>
    </dsp:sp>
    <dsp:sp modelId="{04BCD792-E597-4E52-B259-C89F9CD6DABA}">
      <dsp:nvSpPr>
        <dsp:cNvPr id="0" name=""/>
        <dsp:cNvSpPr/>
      </dsp:nvSpPr>
      <dsp:spPr>
        <a:xfrm>
          <a:off x="434578" y="3319294"/>
          <a:ext cx="6084093" cy="501840"/>
        </a:xfrm>
        <a:prstGeom prst="roundRect">
          <a:avLst/>
        </a:prstGeom>
        <a:solidFill>
          <a:schemeClr val="accent2">
            <a:hueOff val="8084873"/>
            <a:satOff val="2238"/>
            <a:lumOff val="-2843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9964" tIns="0" rIns="229964" bIns="0" numCol="1" spcCol="1270" anchor="ctr" anchorCtr="0">
          <a:noAutofit/>
        </a:bodyPr>
        <a:lstStyle/>
        <a:p>
          <a:pPr marL="0" lvl="0" indent="0" algn="l" defTabSz="755650">
            <a:lnSpc>
              <a:spcPct val="90000"/>
            </a:lnSpc>
            <a:spcBef>
              <a:spcPct val="0"/>
            </a:spcBef>
            <a:spcAft>
              <a:spcPct val="35000"/>
            </a:spcAft>
            <a:buNone/>
          </a:pPr>
          <a:r>
            <a:rPr lang="en-GB" sz="1700" b="0" i="0" kern="1200"/>
            <a:t>Behavioural signs</a:t>
          </a:r>
          <a:endParaRPr lang="en-GB" sz="1700" kern="1200"/>
        </a:p>
      </dsp:txBody>
      <dsp:txXfrm>
        <a:off x="459076" y="3343792"/>
        <a:ext cx="6035097" cy="452844"/>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87409A39-ED7C-459A-93E9-92B12439AC2D}" type="datetimeFigureOut">
              <a:rPr lang="en-GB" smtClean="0"/>
              <a:t>10/12/2020</a:t>
            </a:fld>
            <a:endParaRPr lang="en-GB"/>
          </a:p>
        </p:txBody>
      </p:sp>
      <p:sp>
        <p:nvSpPr>
          <p:cNvPr id="4" name="Slide Image Placeholder 3"/>
          <p:cNvSpPr>
            <a:spLocks noGrp="1" noRot="1" noChangeAspect="1"/>
          </p:cNvSpPr>
          <p:nvPr>
            <p:ph type="sldImg" idx="2"/>
          </p:nvPr>
        </p:nvSpPr>
        <p:spPr>
          <a:xfrm>
            <a:off x="1166813" y="1241425"/>
            <a:ext cx="4464050"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D4E96C1F-798C-450E-BEF6-5DF9F7A1F62A}" type="slidenum">
              <a:rPr lang="en-GB" smtClean="0"/>
              <a:t>‹#›</a:t>
            </a:fld>
            <a:endParaRPr lang="en-GB"/>
          </a:p>
        </p:txBody>
      </p:sp>
    </p:spTree>
    <p:extLst>
      <p:ext uri="{BB962C8B-B14F-4D97-AF65-F5344CB8AC3E}">
        <p14:creationId xmlns:p14="http://schemas.microsoft.com/office/powerpoint/2010/main" val="42359762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mentalhealth.org.uk/a-to-z/r/recovery"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4E96C1F-798C-450E-BEF6-5DF9F7A1F62A}" type="slidenum">
              <a:rPr lang="en-GB" smtClean="0"/>
              <a:t>1</a:t>
            </a:fld>
            <a:endParaRPr lang="en-GB"/>
          </a:p>
        </p:txBody>
      </p:sp>
    </p:spTree>
    <p:extLst>
      <p:ext uri="{BB962C8B-B14F-4D97-AF65-F5344CB8AC3E}">
        <p14:creationId xmlns:p14="http://schemas.microsoft.com/office/powerpoint/2010/main" val="32979970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cs typeface="Calibri"/>
            </a:endParaRPr>
          </a:p>
        </p:txBody>
      </p:sp>
      <p:sp>
        <p:nvSpPr>
          <p:cNvPr id="4" name="Slide Number Placeholder 3"/>
          <p:cNvSpPr>
            <a:spLocks noGrp="1"/>
          </p:cNvSpPr>
          <p:nvPr>
            <p:ph type="sldNum" sz="quarter" idx="5"/>
          </p:nvPr>
        </p:nvSpPr>
        <p:spPr/>
        <p:txBody>
          <a:bodyPr/>
          <a:lstStyle/>
          <a:p>
            <a:fld id="{D4E96C1F-798C-450E-BEF6-5DF9F7A1F62A}" type="slidenum">
              <a:rPr lang="en-GB" smtClean="0"/>
              <a:t>50</a:t>
            </a:fld>
            <a:endParaRPr lang="en-GB"/>
          </a:p>
        </p:txBody>
      </p:sp>
    </p:spTree>
    <p:extLst>
      <p:ext uri="{BB962C8B-B14F-4D97-AF65-F5344CB8AC3E}">
        <p14:creationId xmlns:p14="http://schemas.microsoft.com/office/powerpoint/2010/main" val="37880980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Split the team into groups (splitting colleagues).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t>Tell them to find out how many things they have in common. The group who discovers the most things in common wins (physical features and clothing colours don’t count!)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t>Each group then announces what they have in common to the rest of the group.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t>Have everyone else raise their hand if they also have the thing in common.</a:t>
            </a:r>
          </a:p>
          <a:p>
            <a:endParaRPr lang="en-GB"/>
          </a:p>
        </p:txBody>
      </p:sp>
      <p:sp>
        <p:nvSpPr>
          <p:cNvPr id="4" name="Slide Number Placeholder 3"/>
          <p:cNvSpPr>
            <a:spLocks noGrp="1"/>
          </p:cNvSpPr>
          <p:nvPr>
            <p:ph type="sldNum" sz="quarter" idx="5"/>
          </p:nvPr>
        </p:nvSpPr>
        <p:spPr/>
        <p:txBody>
          <a:bodyPr/>
          <a:lstStyle/>
          <a:p>
            <a:fld id="{7A3ADE1C-171C-4D9A-A646-8633D38F0759}" type="slidenum">
              <a:rPr lang="en-GB" smtClean="0"/>
              <a:t>7</a:t>
            </a:fld>
            <a:endParaRPr lang="en-GB"/>
          </a:p>
        </p:txBody>
      </p:sp>
    </p:spTree>
    <p:extLst>
      <p:ext uri="{BB962C8B-B14F-4D97-AF65-F5344CB8AC3E}">
        <p14:creationId xmlns:p14="http://schemas.microsoft.com/office/powerpoint/2010/main" val="13801790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Split the team into groups (splitting colleagues).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t>Tell them to find out how many things they have in common. The group who discovers the most things in common wins (physical features and clothing colours don’t count!)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t>Each group then announces what they have in common to the rest of the group.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t>Have everyone else raise their hand if they also have the thing in common.</a:t>
            </a:r>
          </a:p>
          <a:p>
            <a:endParaRPr lang="en-GB"/>
          </a:p>
        </p:txBody>
      </p:sp>
      <p:sp>
        <p:nvSpPr>
          <p:cNvPr id="4" name="Slide Number Placeholder 3"/>
          <p:cNvSpPr>
            <a:spLocks noGrp="1"/>
          </p:cNvSpPr>
          <p:nvPr>
            <p:ph type="sldNum" sz="quarter" idx="5"/>
          </p:nvPr>
        </p:nvSpPr>
        <p:spPr/>
        <p:txBody>
          <a:bodyPr/>
          <a:lstStyle/>
          <a:p>
            <a:fld id="{7A3ADE1C-171C-4D9A-A646-8633D38F0759}" type="slidenum">
              <a:rPr lang="en-GB" smtClean="0"/>
              <a:t>8</a:t>
            </a:fld>
            <a:endParaRPr lang="en-GB"/>
          </a:p>
        </p:txBody>
      </p:sp>
    </p:spTree>
    <p:extLst>
      <p:ext uri="{BB962C8B-B14F-4D97-AF65-F5344CB8AC3E}">
        <p14:creationId xmlns:p14="http://schemas.microsoft.com/office/powerpoint/2010/main" val="24197788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4E96C1F-798C-450E-BEF6-5DF9F7A1F62A}" type="slidenum">
              <a:rPr lang="en-GB" smtClean="0"/>
              <a:t>20</a:t>
            </a:fld>
            <a:endParaRPr lang="en-GB"/>
          </a:p>
        </p:txBody>
      </p:sp>
    </p:spTree>
    <p:extLst>
      <p:ext uri="{BB962C8B-B14F-4D97-AF65-F5344CB8AC3E}">
        <p14:creationId xmlns:p14="http://schemas.microsoft.com/office/powerpoint/2010/main" val="36583292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hlinkClick r:id="rId3"/>
              </a:rPr>
              <a:t>Https://www.mentalhealth.org.uk/a-to-z/r/recovery</a:t>
            </a:r>
            <a:endParaRPr lang="en-GB"/>
          </a:p>
          <a:p>
            <a:endParaRPr lang="en-GB"/>
          </a:p>
        </p:txBody>
      </p:sp>
      <p:sp>
        <p:nvSpPr>
          <p:cNvPr id="4" name="Slide Number Placeholder 3"/>
          <p:cNvSpPr>
            <a:spLocks noGrp="1"/>
          </p:cNvSpPr>
          <p:nvPr>
            <p:ph type="sldNum" sz="quarter" idx="5"/>
          </p:nvPr>
        </p:nvSpPr>
        <p:spPr/>
        <p:txBody>
          <a:bodyPr/>
          <a:lstStyle/>
          <a:p>
            <a:fld id="{D4E96C1F-798C-450E-BEF6-5DF9F7A1F62A}" type="slidenum">
              <a:rPr lang="en-GB" smtClean="0"/>
              <a:t>24</a:t>
            </a:fld>
            <a:endParaRPr lang="en-GB"/>
          </a:p>
        </p:txBody>
      </p:sp>
    </p:spTree>
    <p:extLst>
      <p:ext uri="{BB962C8B-B14F-4D97-AF65-F5344CB8AC3E}">
        <p14:creationId xmlns:p14="http://schemas.microsoft.com/office/powerpoint/2010/main" val="15255045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D4E96C1F-798C-450E-BEF6-5DF9F7A1F62A}" type="slidenum">
              <a:rPr lang="en-GB" smtClean="0"/>
              <a:t>32</a:t>
            </a:fld>
            <a:endParaRPr lang="en-GB"/>
          </a:p>
        </p:txBody>
      </p:sp>
    </p:spTree>
    <p:extLst>
      <p:ext uri="{BB962C8B-B14F-4D97-AF65-F5344CB8AC3E}">
        <p14:creationId xmlns:p14="http://schemas.microsoft.com/office/powerpoint/2010/main" val="951661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D4E96C1F-798C-450E-BEF6-5DF9F7A1F62A}" type="slidenum">
              <a:rPr lang="en-GB" smtClean="0"/>
              <a:t>33</a:t>
            </a:fld>
            <a:endParaRPr lang="en-GB"/>
          </a:p>
        </p:txBody>
      </p:sp>
    </p:spTree>
    <p:extLst>
      <p:ext uri="{BB962C8B-B14F-4D97-AF65-F5344CB8AC3E}">
        <p14:creationId xmlns:p14="http://schemas.microsoft.com/office/powerpoint/2010/main" val="31146791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Stress vulnerability model</a:t>
            </a:r>
          </a:p>
        </p:txBody>
      </p:sp>
      <p:sp>
        <p:nvSpPr>
          <p:cNvPr id="4" name="Slide Number Placeholder 3"/>
          <p:cNvSpPr>
            <a:spLocks noGrp="1"/>
          </p:cNvSpPr>
          <p:nvPr>
            <p:ph type="sldNum" sz="quarter" idx="5"/>
          </p:nvPr>
        </p:nvSpPr>
        <p:spPr/>
        <p:txBody>
          <a:bodyPr/>
          <a:lstStyle/>
          <a:p>
            <a:fld id="{D4E96C1F-798C-450E-BEF6-5DF9F7A1F62A}" type="slidenum">
              <a:rPr lang="en-GB" smtClean="0"/>
              <a:t>45</a:t>
            </a:fld>
            <a:endParaRPr lang="en-GB"/>
          </a:p>
        </p:txBody>
      </p:sp>
    </p:spTree>
    <p:extLst>
      <p:ext uri="{BB962C8B-B14F-4D97-AF65-F5344CB8AC3E}">
        <p14:creationId xmlns:p14="http://schemas.microsoft.com/office/powerpoint/2010/main" val="10650175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Stress vulnerability model</a:t>
            </a:r>
          </a:p>
        </p:txBody>
      </p:sp>
      <p:sp>
        <p:nvSpPr>
          <p:cNvPr id="4" name="Slide Number Placeholder 3"/>
          <p:cNvSpPr>
            <a:spLocks noGrp="1"/>
          </p:cNvSpPr>
          <p:nvPr>
            <p:ph type="sldNum" sz="quarter" idx="5"/>
          </p:nvPr>
        </p:nvSpPr>
        <p:spPr/>
        <p:txBody>
          <a:bodyPr/>
          <a:lstStyle/>
          <a:p>
            <a:fld id="{D4E96C1F-798C-450E-BEF6-5DF9F7A1F62A}" type="slidenum">
              <a:rPr lang="en-GB" smtClean="0"/>
              <a:t>46</a:t>
            </a:fld>
            <a:endParaRPr lang="en-GB"/>
          </a:p>
        </p:txBody>
      </p:sp>
    </p:spTree>
    <p:extLst>
      <p:ext uri="{BB962C8B-B14F-4D97-AF65-F5344CB8AC3E}">
        <p14:creationId xmlns:p14="http://schemas.microsoft.com/office/powerpoint/2010/main" val="352783364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12.sv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12.sv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p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D1ABAA4-D1C9-FD4D-855D-E9B4F0723271}"/>
              </a:ext>
            </a:extLst>
          </p:cNvPr>
          <p:cNvSpPr>
            <a:spLocks noGrp="1"/>
          </p:cNvSpPr>
          <p:nvPr>
            <p:ph type="title"/>
          </p:nvPr>
        </p:nvSpPr>
        <p:spPr>
          <a:xfrm>
            <a:off x="489857" y="511629"/>
            <a:ext cx="8288614" cy="945977"/>
          </a:xfrm>
        </p:spPr>
        <p:txBody>
          <a:bodyPr anchor="t">
            <a:noAutofit/>
          </a:bodyPr>
          <a:lstStyle>
            <a:lvl1pPr>
              <a:defRPr sz="3200" b="0" i="0">
                <a:solidFill>
                  <a:srgbClr val="42B6E6"/>
                </a:solidFill>
                <a:latin typeface="Calibri Light" panose="020F0302020204030204" pitchFamily="34" charset="0"/>
                <a:cs typeface="Calibri Light" panose="020F0302020204030204" pitchFamily="34" charset="0"/>
              </a:defRPr>
            </a:lvl1pPr>
          </a:lstStyle>
          <a:p>
            <a:r>
              <a:rPr lang="en-US"/>
              <a:t>Click to edit Master title style</a:t>
            </a:r>
          </a:p>
        </p:txBody>
      </p:sp>
      <p:sp>
        <p:nvSpPr>
          <p:cNvPr id="9" name="Content Placeholder 2">
            <a:extLst>
              <a:ext uri="{FF2B5EF4-FFF2-40B4-BE49-F238E27FC236}">
                <a16:creationId xmlns:a16="http://schemas.microsoft.com/office/drawing/2014/main" id="{D298DD37-482C-6746-B635-657D81AD381E}"/>
              </a:ext>
            </a:extLst>
          </p:cNvPr>
          <p:cNvSpPr>
            <a:spLocks noGrp="1"/>
          </p:cNvSpPr>
          <p:nvPr>
            <p:ph idx="1"/>
          </p:nvPr>
        </p:nvSpPr>
        <p:spPr>
          <a:xfrm>
            <a:off x="489857" y="1487256"/>
            <a:ext cx="8288614" cy="4351338"/>
          </a:xfrm>
        </p:spPr>
        <p:txBody>
          <a:bodyPr/>
          <a:lstStyle>
            <a:lvl1pPr>
              <a:defRPr sz="2600" b="0" i="0">
                <a:solidFill>
                  <a:schemeClr val="tx1">
                    <a:lumMod val="75000"/>
                    <a:lumOff val="25000"/>
                  </a:schemeClr>
                </a:solidFill>
                <a:latin typeface="Calibri Light" panose="020F0302020204030204" pitchFamily="34" charset="0"/>
                <a:cs typeface="Calibri Light" panose="020F0302020204030204" pitchFamily="34" charset="0"/>
              </a:defRPr>
            </a:lvl1pPr>
            <a:lvl2pPr>
              <a:defRPr sz="2200" b="0" i="0">
                <a:solidFill>
                  <a:schemeClr val="tx1">
                    <a:lumMod val="75000"/>
                    <a:lumOff val="25000"/>
                  </a:schemeClr>
                </a:solidFill>
                <a:latin typeface="Calibri Light" panose="020F0302020204030204" pitchFamily="34" charset="0"/>
                <a:cs typeface="Calibri Light" panose="020F0302020204030204" pitchFamily="34" charset="0"/>
              </a:defRPr>
            </a:lvl2pPr>
            <a:lvl3pPr>
              <a:defRPr sz="1800" b="0" i="0">
                <a:solidFill>
                  <a:schemeClr val="tx1">
                    <a:lumMod val="75000"/>
                    <a:lumOff val="25000"/>
                  </a:schemeClr>
                </a:solidFill>
                <a:latin typeface="Calibri Light" panose="020F0302020204030204" pitchFamily="34" charset="0"/>
                <a:cs typeface="Calibri Light" panose="020F0302020204030204" pitchFamily="34" charset="0"/>
              </a:defRPr>
            </a:lvl3pPr>
            <a:lvl4pPr>
              <a:defRPr sz="1600" b="0" i="0">
                <a:solidFill>
                  <a:schemeClr val="tx1">
                    <a:lumMod val="75000"/>
                    <a:lumOff val="25000"/>
                  </a:schemeClr>
                </a:solidFill>
                <a:latin typeface="Calibri Light" panose="020F0302020204030204" pitchFamily="34" charset="0"/>
                <a:cs typeface="Calibri Light" panose="020F0302020204030204" pitchFamily="34" charset="0"/>
              </a:defRPr>
            </a:lvl4pPr>
            <a:lvl5pPr>
              <a:defRPr sz="1500" b="0" i="0">
                <a:solidFill>
                  <a:schemeClr val="tx1">
                    <a:lumMod val="75000"/>
                    <a:lumOff val="25000"/>
                  </a:schemeClr>
                </a:solidFill>
                <a:latin typeface="Calibri Light" panose="020F0302020204030204" pitchFamily="34" charset="0"/>
                <a:cs typeface="Calibri Light" panose="020F03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a:extLst>
              <a:ext uri="{FF2B5EF4-FFF2-40B4-BE49-F238E27FC236}">
                <a16:creationId xmlns:a16="http://schemas.microsoft.com/office/drawing/2014/main" id="{3745F429-FCAE-F644-8410-5FDAD7AD3FD1}"/>
              </a:ext>
            </a:extLst>
          </p:cNvPr>
          <p:cNvPicPr>
            <a:picLocks noChangeAspect="1"/>
          </p:cNvPicPr>
          <p:nvPr userDrawn="1"/>
        </p:nvPicPr>
        <p:blipFill>
          <a:blip r:embed="rId3"/>
          <a:stretch>
            <a:fillRect/>
          </a:stretch>
        </p:blipFill>
        <p:spPr>
          <a:xfrm>
            <a:off x="7357309" y="6207710"/>
            <a:ext cx="1324906" cy="330400"/>
          </a:xfrm>
          <a:prstGeom prst="rect">
            <a:avLst/>
          </a:prstGeom>
        </p:spPr>
      </p:pic>
    </p:spTree>
    <p:extLst>
      <p:ext uri="{BB962C8B-B14F-4D97-AF65-F5344CB8AC3E}">
        <p14:creationId xmlns:p14="http://schemas.microsoft.com/office/powerpoint/2010/main" val="32893339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rainer not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D1ABAA4-D1C9-FD4D-855D-E9B4F0723271}"/>
              </a:ext>
            </a:extLst>
          </p:cNvPr>
          <p:cNvSpPr>
            <a:spLocks noGrp="1"/>
          </p:cNvSpPr>
          <p:nvPr>
            <p:ph type="title"/>
          </p:nvPr>
        </p:nvSpPr>
        <p:spPr>
          <a:xfrm>
            <a:off x="489857" y="238559"/>
            <a:ext cx="8288614" cy="492961"/>
          </a:xfrm>
        </p:spPr>
        <p:txBody>
          <a:bodyPr anchor="t">
            <a:normAutofit/>
          </a:bodyPr>
          <a:lstStyle>
            <a:lvl1pPr>
              <a:defRPr sz="2800" b="0" i="0">
                <a:solidFill>
                  <a:srgbClr val="74C311"/>
                </a:solidFill>
                <a:latin typeface="Calibri Light" panose="020F0302020204030204" pitchFamily="34" charset="0"/>
                <a:cs typeface="Calibri Light" panose="020F0302020204030204" pitchFamily="34" charset="0"/>
              </a:defRPr>
            </a:lvl1pPr>
          </a:lstStyle>
          <a:p>
            <a:r>
              <a:rPr lang="en-US"/>
              <a:t>Click to edit Master title style</a:t>
            </a:r>
          </a:p>
        </p:txBody>
      </p:sp>
      <p:sp>
        <p:nvSpPr>
          <p:cNvPr id="9" name="Content Placeholder 2">
            <a:extLst>
              <a:ext uri="{FF2B5EF4-FFF2-40B4-BE49-F238E27FC236}">
                <a16:creationId xmlns:a16="http://schemas.microsoft.com/office/drawing/2014/main" id="{D298DD37-482C-6746-B635-657D81AD381E}"/>
              </a:ext>
            </a:extLst>
          </p:cNvPr>
          <p:cNvSpPr>
            <a:spLocks noGrp="1"/>
          </p:cNvSpPr>
          <p:nvPr>
            <p:ph idx="1"/>
          </p:nvPr>
        </p:nvSpPr>
        <p:spPr>
          <a:xfrm>
            <a:off x="489857" y="888274"/>
            <a:ext cx="8288614" cy="5551715"/>
          </a:xfrm>
        </p:spPr>
        <p:txBody>
          <a:bodyPr>
            <a:noAutofit/>
          </a:bodyPr>
          <a:lstStyle>
            <a:lvl1pPr>
              <a:lnSpc>
                <a:spcPct val="100000"/>
              </a:lnSpc>
              <a:spcAft>
                <a:spcPts val="600"/>
              </a:spcAft>
              <a:defRPr sz="1400" b="0" i="0">
                <a:solidFill>
                  <a:schemeClr val="tx1">
                    <a:lumMod val="75000"/>
                    <a:lumOff val="25000"/>
                  </a:schemeClr>
                </a:solidFill>
                <a:latin typeface="Calibri Light" panose="020F0302020204030204" pitchFamily="34" charset="0"/>
                <a:cs typeface="Calibri Light" panose="020F0302020204030204" pitchFamily="34" charset="0"/>
              </a:defRPr>
            </a:lvl1pPr>
            <a:lvl2pPr>
              <a:lnSpc>
                <a:spcPct val="100000"/>
              </a:lnSpc>
              <a:spcAft>
                <a:spcPts val="600"/>
              </a:spcAft>
              <a:defRPr sz="1400" b="0" i="0">
                <a:solidFill>
                  <a:schemeClr val="tx1">
                    <a:lumMod val="75000"/>
                    <a:lumOff val="25000"/>
                  </a:schemeClr>
                </a:solidFill>
                <a:latin typeface="Calibri Light" panose="020F0302020204030204" pitchFamily="34" charset="0"/>
                <a:cs typeface="Calibri Light" panose="020F0302020204030204" pitchFamily="34" charset="0"/>
              </a:defRPr>
            </a:lvl2pPr>
            <a:lvl3pPr>
              <a:lnSpc>
                <a:spcPct val="100000"/>
              </a:lnSpc>
              <a:spcAft>
                <a:spcPts val="600"/>
              </a:spcAft>
              <a:defRPr sz="1400" b="0" i="0">
                <a:solidFill>
                  <a:schemeClr val="tx1">
                    <a:lumMod val="75000"/>
                    <a:lumOff val="25000"/>
                  </a:schemeClr>
                </a:solidFill>
                <a:latin typeface="Calibri Light" panose="020F0302020204030204" pitchFamily="34" charset="0"/>
                <a:cs typeface="Calibri Light" panose="020F0302020204030204" pitchFamily="34" charset="0"/>
              </a:defRPr>
            </a:lvl3pPr>
            <a:lvl4pPr>
              <a:lnSpc>
                <a:spcPct val="100000"/>
              </a:lnSpc>
              <a:spcAft>
                <a:spcPts val="600"/>
              </a:spcAft>
              <a:defRPr sz="1400" b="0" i="0">
                <a:solidFill>
                  <a:schemeClr val="tx1">
                    <a:lumMod val="75000"/>
                    <a:lumOff val="25000"/>
                  </a:schemeClr>
                </a:solidFill>
                <a:latin typeface="Calibri Light" panose="020F0302020204030204" pitchFamily="34" charset="0"/>
                <a:cs typeface="Calibri Light" panose="020F0302020204030204" pitchFamily="34" charset="0"/>
              </a:defRPr>
            </a:lvl4pPr>
            <a:lvl5pPr>
              <a:lnSpc>
                <a:spcPct val="100000"/>
              </a:lnSpc>
              <a:spcAft>
                <a:spcPts val="600"/>
              </a:spcAft>
              <a:defRPr sz="1400" b="0" i="0">
                <a:solidFill>
                  <a:schemeClr val="tx1">
                    <a:lumMod val="75000"/>
                    <a:lumOff val="25000"/>
                  </a:schemeClr>
                </a:solidFill>
                <a:latin typeface="Calibri Light" panose="020F0302020204030204" pitchFamily="34" charset="0"/>
                <a:cs typeface="Calibri Light" panose="020F03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a:extLst>
              <a:ext uri="{FF2B5EF4-FFF2-40B4-BE49-F238E27FC236}">
                <a16:creationId xmlns:a16="http://schemas.microsoft.com/office/drawing/2014/main" id="{3745F429-FCAE-F644-8410-5FDAD7AD3FD1}"/>
              </a:ext>
            </a:extLst>
          </p:cNvPr>
          <p:cNvPicPr>
            <a:picLocks noChangeAspect="1"/>
          </p:cNvPicPr>
          <p:nvPr userDrawn="1"/>
        </p:nvPicPr>
        <p:blipFill>
          <a:blip r:embed="rId3"/>
          <a:stretch>
            <a:fillRect/>
          </a:stretch>
        </p:blipFill>
        <p:spPr>
          <a:xfrm>
            <a:off x="7357309" y="6207710"/>
            <a:ext cx="1324906" cy="330400"/>
          </a:xfrm>
          <a:prstGeom prst="rect">
            <a:avLst/>
          </a:prstGeom>
        </p:spPr>
      </p:pic>
      <p:pic>
        <p:nvPicPr>
          <p:cNvPr id="5" name="Picture 4" descr="A picture containing plate&#10;&#10;Description automatically generated">
            <a:extLst>
              <a:ext uri="{FF2B5EF4-FFF2-40B4-BE49-F238E27FC236}">
                <a16:creationId xmlns:a16="http://schemas.microsoft.com/office/drawing/2014/main" id="{1DC628F8-5C3E-4A38-97CD-4E1E886FBCA4}"/>
              </a:ext>
            </a:extLst>
          </p:cNvPr>
          <p:cNvPicPr>
            <a:picLocks noChangeAspect="1"/>
          </p:cNvPicPr>
          <p:nvPr userDrawn="1"/>
        </p:nvPicPr>
        <p:blipFill>
          <a:blip r:embed="rId4"/>
          <a:stretch>
            <a:fillRect/>
          </a:stretch>
        </p:blipFill>
        <p:spPr>
          <a:xfrm>
            <a:off x="8112034" y="38801"/>
            <a:ext cx="892476" cy="892476"/>
          </a:xfrm>
          <a:prstGeom prst="rect">
            <a:avLst/>
          </a:prstGeom>
        </p:spPr>
      </p:pic>
    </p:spTree>
    <p:extLst>
      <p:ext uri="{BB962C8B-B14F-4D97-AF65-F5344CB8AC3E}">
        <p14:creationId xmlns:p14="http://schemas.microsoft.com/office/powerpoint/2010/main" val="32960754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Hand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64354E1-61DC-4C5A-BFF6-49C43118033A}"/>
              </a:ext>
            </a:extLst>
          </p:cNvPr>
          <p:cNvSpPr/>
          <p:nvPr userDrawn="1"/>
        </p:nvSpPr>
        <p:spPr>
          <a:xfrm>
            <a:off x="0" y="5523345"/>
            <a:ext cx="9144000" cy="13346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Graphic 2" descr="Document">
            <a:extLst>
              <a:ext uri="{FF2B5EF4-FFF2-40B4-BE49-F238E27FC236}">
                <a16:creationId xmlns:a16="http://schemas.microsoft.com/office/drawing/2014/main" id="{D819EA97-D4CB-40CE-9190-7450B413E1F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090110" y="38801"/>
            <a:ext cx="914400" cy="914400"/>
          </a:xfrm>
          <a:prstGeom prst="rect">
            <a:avLst/>
          </a:prstGeom>
        </p:spPr>
      </p:pic>
      <p:sp>
        <p:nvSpPr>
          <p:cNvPr id="8" name="Title 1">
            <a:extLst>
              <a:ext uri="{FF2B5EF4-FFF2-40B4-BE49-F238E27FC236}">
                <a16:creationId xmlns:a16="http://schemas.microsoft.com/office/drawing/2014/main" id="{CD1ABAA4-D1C9-FD4D-855D-E9B4F0723271}"/>
              </a:ext>
            </a:extLst>
          </p:cNvPr>
          <p:cNvSpPr>
            <a:spLocks noGrp="1"/>
          </p:cNvSpPr>
          <p:nvPr>
            <p:ph type="title"/>
          </p:nvPr>
        </p:nvSpPr>
        <p:spPr>
          <a:xfrm>
            <a:off x="489857" y="238559"/>
            <a:ext cx="8288614" cy="492961"/>
          </a:xfrm>
        </p:spPr>
        <p:txBody>
          <a:bodyPr anchor="t">
            <a:normAutofit/>
          </a:bodyPr>
          <a:lstStyle>
            <a:lvl1pPr>
              <a:defRPr sz="2800" b="0" i="0">
                <a:solidFill>
                  <a:schemeClr val="accent6"/>
                </a:solidFill>
                <a:latin typeface="Calibri Light" panose="020F0302020204030204" pitchFamily="34" charset="0"/>
                <a:cs typeface="Calibri Light" panose="020F0302020204030204" pitchFamily="34" charset="0"/>
              </a:defRPr>
            </a:lvl1pPr>
          </a:lstStyle>
          <a:p>
            <a:r>
              <a:rPr lang="en-US"/>
              <a:t>Click to edit Master title style</a:t>
            </a:r>
          </a:p>
        </p:txBody>
      </p:sp>
      <p:sp>
        <p:nvSpPr>
          <p:cNvPr id="9" name="Content Placeholder 2">
            <a:extLst>
              <a:ext uri="{FF2B5EF4-FFF2-40B4-BE49-F238E27FC236}">
                <a16:creationId xmlns:a16="http://schemas.microsoft.com/office/drawing/2014/main" id="{D298DD37-482C-6746-B635-657D81AD381E}"/>
              </a:ext>
            </a:extLst>
          </p:cNvPr>
          <p:cNvSpPr>
            <a:spLocks noGrp="1"/>
          </p:cNvSpPr>
          <p:nvPr>
            <p:ph idx="1"/>
          </p:nvPr>
        </p:nvSpPr>
        <p:spPr>
          <a:xfrm>
            <a:off x="489857" y="888274"/>
            <a:ext cx="8288614" cy="5551715"/>
          </a:xfrm>
        </p:spPr>
        <p:txBody>
          <a:bodyPr>
            <a:noAutofit/>
          </a:bodyPr>
          <a:lstStyle>
            <a:lvl1pPr>
              <a:lnSpc>
                <a:spcPct val="100000"/>
              </a:lnSpc>
              <a:spcAft>
                <a:spcPts val="600"/>
              </a:spcAft>
              <a:defRPr sz="1400" b="0" i="0">
                <a:solidFill>
                  <a:schemeClr val="tx1">
                    <a:lumMod val="75000"/>
                    <a:lumOff val="25000"/>
                  </a:schemeClr>
                </a:solidFill>
                <a:latin typeface="Calibri Light" panose="020F0302020204030204" pitchFamily="34" charset="0"/>
                <a:cs typeface="Calibri Light" panose="020F0302020204030204" pitchFamily="34" charset="0"/>
              </a:defRPr>
            </a:lvl1pPr>
            <a:lvl2pPr>
              <a:lnSpc>
                <a:spcPct val="100000"/>
              </a:lnSpc>
              <a:spcAft>
                <a:spcPts val="600"/>
              </a:spcAft>
              <a:defRPr sz="1400" b="0" i="0">
                <a:solidFill>
                  <a:schemeClr val="tx1">
                    <a:lumMod val="75000"/>
                    <a:lumOff val="25000"/>
                  </a:schemeClr>
                </a:solidFill>
                <a:latin typeface="Calibri Light" panose="020F0302020204030204" pitchFamily="34" charset="0"/>
                <a:cs typeface="Calibri Light" panose="020F0302020204030204" pitchFamily="34" charset="0"/>
              </a:defRPr>
            </a:lvl2pPr>
            <a:lvl3pPr>
              <a:lnSpc>
                <a:spcPct val="100000"/>
              </a:lnSpc>
              <a:spcAft>
                <a:spcPts val="600"/>
              </a:spcAft>
              <a:defRPr sz="1400" b="0" i="0">
                <a:solidFill>
                  <a:schemeClr val="tx1">
                    <a:lumMod val="75000"/>
                    <a:lumOff val="25000"/>
                  </a:schemeClr>
                </a:solidFill>
                <a:latin typeface="Calibri Light" panose="020F0302020204030204" pitchFamily="34" charset="0"/>
                <a:cs typeface="Calibri Light" panose="020F0302020204030204" pitchFamily="34" charset="0"/>
              </a:defRPr>
            </a:lvl3pPr>
            <a:lvl4pPr>
              <a:lnSpc>
                <a:spcPct val="100000"/>
              </a:lnSpc>
              <a:spcAft>
                <a:spcPts val="600"/>
              </a:spcAft>
              <a:defRPr sz="1400" b="0" i="0">
                <a:solidFill>
                  <a:schemeClr val="tx1">
                    <a:lumMod val="75000"/>
                    <a:lumOff val="25000"/>
                  </a:schemeClr>
                </a:solidFill>
                <a:latin typeface="Calibri Light" panose="020F0302020204030204" pitchFamily="34" charset="0"/>
                <a:cs typeface="Calibri Light" panose="020F0302020204030204" pitchFamily="34" charset="0"/>
              </a:defRPr>
            </a:lvl4pPr>
            <a:lvl5pPr>
              <a:lnSpc>
                <a:spcPct val="100000"/>
              </a:lnSpc>
              <a:spcAft>
                <a:spcPts val="600"/>
              </a:spcAft>
              <a:defRPr sz="1400" b="0" i="0">
                <a:solidFill>
                  <a:schemeClr val="tx1">
                    <a:lumMod val="75000"/>
                    <a:lumOff val="25000"/>
                  </a:schemeClr>
                </a:solidFill>
                <a:latin typeface="Calibri Light" panose="020F0302020204030204" pitchFamily="34" charset="0"/>
                <a:cs typeface="Calibri Light" panose="020F03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641964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py +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D1ABAA4-D1C9-FD4D-855D-E9B4F0723271}"/>
              </a:ext>
            </a:extLst>
          </p:cNvPr>
          <p:cNvSpPr>
            <a:spLocks noGrp="1"/>
          </p:cNvSpPr>
          <p:nvPr>
            <p:ph type="title"/>
          </p:nvPr>
        </p:nvSpPr>
        <p:spPr>
          <a:xfrm>
            <a:off x="489857" y="511629"/>
            <a:ext cx="8288614" cy="945977"/>
          </a:xfrm>
        </p:spPr>
        <p:txBody>
          <a:bodyPr anchor="t">
            <a:normAutofit/>
          </a:bodyPr>
          <a:lstStyle>
            <a:lvl1pPr>
              <a:defRPr sz="3800" b="0" i="0">
                <a:solidFill>
                  <a:srgbClr val="42B6E6"/>
                </a:solidFill>
                <a:latin typeface="Calibri Light" panose="020F0302020204030204" pitchFamily="34" charset="0"/>
                <a:cs typeface="Calibri Light" panose="020F0302020204030204" pitchFamily="34" charset="0"/>
              </a:defRPr>
            </a:lvl1pPr>
          </a:lstStyle>
          <a:p>
            <a:r>
              <a:rPr lang="en-US"/>
              <a:t>Click to edit Master title style</a:t>
            </a:r>
          </a:p>
        </p:txBody>
      </p:sp>
      <p:sp>
        <p:nvSpPr>
          <p:cNvPr id="9" name="Content Placeholder 2">
            <a:extLst>
              <a:ext uri="{FF2B5EF4-FFF2-40B4-BE49-F238E27FC236}">
                <a16:creationId xmlns:a16="http://schemas.microsoft.com/office/drawing/2014/main" id="{D298DD37-482C-6746-B635-657D81AD381E}"/>
              </a:ext>
            </a:extLst>
          </p:cNvPr>
          <p:cNvSpPr>
            <a:spLocks noGrp="1"/>
          </p:cNvSpPr>
          <p:nvPr>
            <p:ph idx="1"/>
          </p:nvPr>
        </p:nvSpPr>
        <p:spPr>
          <a:xfrm>
            <a:off x="489857" y="1487256"/>
            <a:ext cx="4528457" cy="4351338"/>
          </a:xfrm>
        </p:spPr>
        <p:txBody>
          <a:bodyPr/>
          <a:lstStyle>
            <a:lvl1pPr>
              <a:defRPr sz="2600" b="0" i="0">
                <a:solidFill>
                  <a:schemeClr val="tx1">
                    <a:lumMod val="75000"/>
                    <a:lumOff val="25000"/>
                  </a:schemeClr>
                </a:solidFill>
                <a:latin typeface="Calibri Light" panose="020F0302020204030204" pitchFamily="34" charset="0"/>
                <a:cs typeface="Calibri Light" panose="020F0302020204030204" pitchFamily="34" charset="0"/>
              </a:defRPr>
            </a:lvl1pPr>
            <a:lvl2pPr>
              <a:defRPr sz="2200" b="0" i="0">
                <a:solidFill>
                  <a:schemeClr val="tx1">
                    <a:lumMod val="75000"/>
                    <a:lumOff val="25000"/>
                  </a:schemeClr>
                </a:solidFill>
                <a:latin typeface="Calibri Light" panose="020F0302020204030204" pitchFamily="34" charset="0"/>
                <a:cs typeface="Calibri Light" panose="020F0302020204030204" pitchFamily="34" charset="0"/>
              </a:defRPr>
            </a:lvl2pPr>
            <a:lvl3pPr>
              <a:defRPr sz="1800" b="0" i="0">
                <a:solidFill>
                  <a:schemeClr val="tx1">
                    <a:lumMod val="75000"/>
                    <a:lumOff val="25000"/>
                  </a:schemeClr>
                </a:solidFill>
                <a:latin typeface="Calibri Light" panose="020F0302020204030204" pitchFamily="34" charset="0"/>
                <a:cs typeface="Calibri Light" panose="020F0302020204030204" pitchFamily="34" charset="0"/>
              </a:defRPr>
            </a:lvl3pPr>
            <a:lvl4pPr>
              <a:defRPr sz="1600" b="0" i="0">
                <a:solidFill>
                  <a:schemeClr val="tx1">
                    <a:lumMod val="75000"/>
                    <a:lumOff val="25000"/>
                  </a:schemeClr>
                </a:solidFill>
                <a:latin typeface="Calibri Light" panose="020F0302020204030204" pitchFamily="34" charset="0"/>
                <a:cs typeface="Calibri Light" panose="020F0302020204030204" pitchFamily="34" charset="0"/>
              </a:defRPr>
            </a:lvl4pPr>
            <a:lvl5pPr>
              <a:defRPr sz="1500" b="0" i="0">
                <a:solidFill>
                  <a:schemeClr val="tx1">
                    <a:lumMod val="75000"/>
                    <a:lumOff val="25000"/>
                  </a:schemeClr>
                </a:solidFill>
                <a:latin typeface="Calibri Light" panose="020F0302020204030204" pitchFamily="34" charset="0"/>
                <a:cs typeface="Calibri Light" panose="020F03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a:extLst>
              <a:ext uri="{FF2B5EF4-FFF2-40B4-BE49-F238E27FC236}">
                <a16:creationId xmlns:a16="http://schemas.microsoft.com/office/drawing/2014/main" id="{3745F429-FCAE-F644-8410-5FDAD7AD3FD1}"/>
              </a:ext>
            </a:extLst>
          </p:cNvPr>
          <p:cNvPicPr>
            <a:picLocks noChangeAspect="1"/>
          </p:cNvPicPr>
          <p:nvPr userDrawn="1"/>
        </p:nvPicPr>
        <p:blipFill>
          <a:blip r:embed="rId3"/>
          <a:stretch>
            <a:fillRect/>
          </a:stretch>
        </p:blipFill>
        <p:spPr>
          <a:xfrm>
            <a:off x="489857" y="6207710"/>
            <a:ext cx="1324906" cy="330400"/>
          </a:xfrm>
          <a:prstGeom prst="rect">
            <a:avLst/>
          </a:prstGeom>
        </p:spPr>
      </p:pic>
      <p:sp>
        <p:nvSpPr>
          <p:cNvPr id="6" name="Picture Placeholder 22">
            <a:extLst>
              <a:ext uri="{FF2B5EF4-FFF2-40B4-BE49-F238E27FC236}">
                <a16:creationId xmlns:a16="http://schemas.microsoft.com/office/drawing/2014/main" id="{C9AE95C9-EBDE-1149-AAAC-54878FB758DD}"/>
              </a:ext>
            </a:extLst>
          </p:cNvPr>
          <p:cNvSpPr>
            <a:spLocks noGrp="1"/>
          </p:cNvSpPr>
          <p:nvPr>
            <p:ph type="pic" sz="quarter" idx="14" hasCustomPrompt="1"/>
          </p:nvPr>
        </p:nvSpPr>
        <p:spPr>
          <a:xfrm>
            <a:off x="5078593" y="1317171"/>
            <a:ext cx="6128250" cy="6128250"/>
          </a:xfrm>
          <a:prstGeom prst="ellipse">
            <a:avLst/>
          </a:prstGeom>
        </p:spPr>
        <p:txBody>
          <a:bodyPr anchor="ctr">
            <a:normAutofit/>
          </a:bodyPr>
          <a:lstStyle>
            <a:lvl1pPr marL="0" indent="0" algn="ctr">
              <a:buNone/>
              <a:defRPr sz="1400">
                <a:solidFill>
                  <a:schemeClr val="tx1">
                    <a:lumMod val="75000"/>
                    <a:lumOff val="25000"/>
                  </a:schemeClr>
                </a:solidFill>
              </a:defRPr>
            </a:lvl1pPr>
          </a:lstStyle>
          <a:p>
            <a:r>
              <a:rPr lang="en-US"/>
              <a:t>Click on icon to place image</a:t>
            </a:r>
          </a:p>
        </p:txBody>
      </p:sp>
    </p:spTree>
    <p:extLst>
      <p:ext uri="{BB962C8B-B14F-4D97-AF65-F5344CB8AC3E}">
        <p14:creationId xmlns:p14="http://schemas.microsoft.com/office/powerpoint/2010/main" val="12782007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py + Ic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D1ABAA4-D1C9-FD4D-855D-E9B4F0723271}"/>
              </a:ext>
            </a:extLst>
          </p:cNvPr>
          <p:cNvSpPr>
            <a:spLocks noGrp="1"/>
          </p:cNvSpPr>
          <p:nvPr>
            <p:ph type="title"/>
          </p:nvPr>
        </p:nvSpPr>
        <p:spPr>
          <a:xfrm>
            <a:off x="489857" y="511629"/>
            <a:ext cx="7226559" cy="945977"/>
          </a:xfrm>
        </p:spPr>
        <p:txBody>
          <a:bodyPr anchor="t">
            <a:normAutofit/>
          </a:bodyPr>
          <a:lstStyle>
            <a:lvl1pPr>
              <a:defRPr sz="3800" b="0" i="0">
                <a:solidFill>
                  <a:srgbClr val="42B6E6"/>
                </a:solidFill>
                <a:latin typeface="Calibri Light" panose="020F0302020204030204" pitchFamily="34" charset="0"/>
                <a:cs typeface="Calibri Light" panose="020F0302020204030204" pitchFamily="34" charset="0"/>
              </a:defRPr>
            </a:lvl1pPr>
          </a:lstStyle>
          <a:p>
            <a:r>
              <a:rPr lang="en-US"/>
              <a:t>Click to edit Master title style</a:t>
            </a:r>
          </a:p>
        </p:txBody>
      </p:sp>
      <p:sp>
        <p:nvSpPr>
          <p:cNvPr id="9" name="Content Placeholder 2">
            <a:extLst>
              <a:ext uri="{FF2B5EF4-FFF2-40B4-BE49-F238E27FC236}">
                <a16:creationId xmlns:a16="http://schemas.microsoft.com/office/drawing/2014/main" id="{D298DD37-482C-6746-B635-657D81AD381E}"/>
              </a:ext>
            </a:extLst>
          </p:cNvPr>
          <p:cNvSpPr>
            <a:spLocks noGrp="1"/>
          </p:cNvSpPr>
          <p:nvPr>
            <p:ph idx="1"/>
          </p:nvPr>
        </p:nvSpPr>
        <p:spPr>
          <a:xfrm>
            <a:off x="489857" y="1487256"/>
            <a:ext cx="8288614" cy="4351338"/>
          </a:xfrm>
        </p:spPr>
        <p:txBody>
          <a:bodyPr/>
          <a:lstStyle>
            <a:lvl1pPr>
              <a:defRPr sz="2600" b="0" i="0">
                <a:solidFill>
                  <a:schemeClr val="tx1">
                    <a:lumMod val="75000"/>
                    <a:lumOff val="25000"/>
                  </a:schemeClr>
                </a:solidFill>
                <a:latin typeface="Calibri Light" panose="020F0302020204030204" pitchFamily="34" charset="0"/>
                <a:cs typeface="Calibri Light" panose="020F0302020204030204" pitchFamily="34" charset="0"/>
              </a:defRPr>
            </a:lvl1pPr>
            <a:lvl2pPr>
              <a:defRPr sz="2200" b="0" i="0">
                <a:solidFill>
                  <a:schemeClr val="tx1">
                    <a:lumMod val="75000"/>
                    <a:lumOff val="25000"/>
                  </a:schemeClr>
                </a:solidFill>
                <a:latin typeface="Calibri Light" panose="020F0302020204030204" pitchFamily="34" charset="0"/>
                <a:cs typeface="Calibri Light" panose="020F0302020204030204" pitchFamily="34" charset="0"/>
              </a:defRPr>
            </a:lvl2pPr>
            <a:lvl3pPr>
              <a:defRPr sz="1800" b="0" i="0">
                <a:solidFill>
                  <a:schemeClr val="tx1">
                    <a:lumMod val="75000"/>
                    <a:lumOff val="25000"/>
                  </a:schemeClr>
                </a:solidFill>
                <a:latin typeface="Calibri Light" panose="020F0302020204030204" pitchFamily="34" charset="0"/>
                <a:cs typeface="Calibri Light" panose="020F0302020204030204" pitchFamily="34" charset="0"/>
              </a:defRPr>
            </a:lvl3pPr>
            <a:lvl4pPr>
              <a:defRPr sz="1600" b="0" i="0">
                <a:solidFill>
                  <a:schemeClr val="tx1">
                    <a:lumMod val="75000"/>
                    <a:lumOff val="25000"/>
                  </a:schemeClr>
                </a:solidFill>
                <a:latin typeface="Calibri Light" panose="020F0302020204030204" pitchFamily="34" charset="0"/>
                <a:cs typeface="Calibri Light" panose="020F0302020204030204" pitchFamily="34" charset="0"/>
              </a:defRPr>
            </a:lvl4pPr>
            <a:lvl5pPr>
              <a:defRPr sz="1500" b="0" i="0">
                <a:solidFill>
                  <a:schemeClr val="tx1">
                    <a:lumMod val="75000"/>
                    <a:lumOff val="25000"/>
                  </a:schemeClr>
                </a:solidFill>
                <a:latin typeface="Calibri Light" panose="020F0302020204030204" pitchFamily="34" charset="0"/>
                <a:cs typeface="Calibri Light" panose="020F03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a:extLst>
              <a:ext uri="{FF2B5EF4-FFF2-40B4-BE49-F238E27FC236}">
                <a16:creationId xmlns:a16="http://schemas.microsoft.com/office/drawing/2014/main" id="{3745F429-FCAE-F644-8410-5FDAD7AD3FD1}"/>
              </a:ext>
            </a:extLst>
          </p:cNvPr>
          <p:cNvPicPr>
            <a:picLocks noChangeAspect="1"/>
          </p:cNvPicPr>
          <p:nvPr userDrawn="1"/>
        </p:nvPicPr>
        <p:blipFill>
          <a:blip r:embed="rId3"/>
          <a:stretch>
            <a:fillRect/>
          </a:stretch>
        </p:blipFill>
        <p:spPr>
          <a:xfrm>
            <a:off x="7357309" y="6207710"/>
            <a:ext cx="1324906" cy="330400"/>
          </a:xfrm>
          <a:prstGeom prst="rect">
            <a:avLst/>
          </a:prstGeom>
        </p:spPr>
      </p:pic>
    </p:spTree>
    <p:extLst>
      <p:ext uri="{BB962C8B-B14F-4D97-AF65-F5344CB8AC3E}">
        <p14:creationId xmlns:p14="http://schemas.microsoft.com/office/powerpoint/2010/main" val="31148558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ull Page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745F429-FCAE-F644-8410-5FDAD7AD3FD1}"/>
              </a:ext>
            </a:extLst>
          </p:cNvPr>
          <p:cNvPicPr>
            <a:picLocks noChangeAspect="1"/>
          </p:cNvPicPr>
          <p:nvPr userDrawn="1"/>
        </p:nvPicPr>
        <p:blipFill>
          <a:blip r:embed="rId3"/>
          <a:stretch>
            <a:fillRect/>
          </a:stretch>
        </p:blipFill>
        <p:spPr>
          <a:xfrm>
            <a:off x="7357309" y="6207710"/>
            <a:ext cx="1324906" cy="330400"/>
          </a:xfrm>
          <a:prstGeom prst="rect">
            <a:avLst/>
          </a:prstGeom>
        </p:spPr>
      </p:pic>
      <p:sp>
        <p:nvSpPr>
          <p:cNvPr id="6" name="Picture Placeholder 10">
            <a:extLst>
              <a:ext uri="{FF2B5EF4-FFF2-40B4-BE49-F238E27FC236}">
                <a16:creationId xmlns:a16="http://schemas.microsoft.com/office/drawing/2014/main" id="{4468120E-C138-444B-9512-400C5682F551}"/>
              </a:ext>
            </a:extLst>
          </p:cNvPr>
          <p:cNvSpPr>
            <a:spLocks noGrp="1"/>
          </p:cNvSpPr>
          <p:nvPr>
            <p:ph type="pic" sz="quarter" idx="13" hasCustomPrompt="1"/>
          </p:nvPr>
        </p:nvSpPr>
        <p:spPr>
          <a:xfrm>
            <a:off x="-106212" y="-181604"/>
            <a:ext cx="9746393" cy="6860655"/>
          </a:xfrm>
          <a:custGeom>
            <a:avLst/>
            <a:gdLst>
              <a:gd name="connsiteX0" fmla="*/ 1143023 w 12192000"/>
              <a:gd name="connsiteY0" fmla="*/ 0 h 6858000"/>
              <a:gd name="connsiteX1" fmla="*/ 12192000 w 12192000"/>
              <a:gd name="connsiteY1" fmla="*/ 0 h 6858000"/>
              <a:gd name="connsiteX2" fmla="*/ 12192000 w 12192000"/>
              <a:gd name="connsiteY2" fmla="*/ 0 h 6858000"/>
              <a:gd name="connsiteX3" fmla="*/ 12192000 w 12192000"/>
              <a:gd name="connsiteY3" fmla="*/ 5714977 h 6858000"/>
              <a:gd name="connsiteX4" fmla="*/ 11048977 w 12192000"/>
              <a:gd name="connsiteY4" fmla="*/ 6858000 h 6858000"/>
              <a:gd name="connsiteX5" fmla="*/ 0 w 12192000"/>
              <a:gd name="connsiteY5" fmla="*/ 6858000 h 6858000"/>
              <a:gd name="connsiteX6" fmla="*/ 0 w 12192000"/>
              <a:gd name="connsiteY6" fmla="*/ 6858000 h 6858000"/>
              <a:gd name="connsiteX7" fmla="*/ 0 w 12192000"/>
              <a:gd name="connsiteY7" fmla="*/ 1143023 h 6858000"/>
              <a:gd name="connsiteX8" fmla="*/ 1143023 w 12192000"/>
              <a:gd name="connsiteY8" fmla="*/ 0 h 6858000"/>
              <a:gd name="connsiteX0" fmla="*/ 1143023 w 12192000"/>
              <a:gd name="connsiteY0" fmla="*/ 0 h 6858000"/>
              <a:gd name="connsiteX1" fmla="*/ 12192000 w 12192000"/>
              <a:gd name="connsiteY1" fmla="*/ 0 h 6858000"/>
              <a:gd name="connsiteX2" fmla="*/ 12192000 w 12192000"/>
              <a:gd name="connsiteY2" fmla="*/ 0 h 6858000"/>
              <a:gd name="connsiteX3" fmla="*/ 12192000 w 12192000"/>
              <a:gd name="connsiteY3" fmla="*/ 5714977 h 6858000"/>
              <a:gd name="connsiteX4" fmla="*/ 11048977 w 12192000"/>
              <a:gd name="connsiteY4" fmla="*/ 6858000 h 6858000"/>
              <a:gd name="connsiteX5" fmla="*/ 0 w 12192000"/>
              <a:gd name="connsiteY5" fmla="*/ 6858000 h 6858000"/>
              <a:gd name="connsiteX6" fmla="*/ 5575 w 12192000"/>
              <a:gd name="connsiteY6" fmla="*/ 6551341 h 6858000"/>
              <a:gd name="connsiteX7" fmla="*/ 0 w 12192000"/>
              <a:gd name="connsiteY7" fmla="*/ 1143023 h 6858000"/>
              <a:gd name="connsiteX8" fmla="*/ 1143023 w 12192000"/>
              <a:gd name="connsiteY8" fmla="*/ 0 h 6858000"/>
              <a:gd name="connsiteX0" fmla="*/ 1143023 w 12192000"/>
              <a:gd name="connsiteY0" fmla="*/ 0 h 6858000"/>
              <a:gd name="connsiteX1" fmla="*/ 12192000 w 12192000"/>
              <a:gd name="connsiteY1" fmla="*/ 0 h 6858000"/>
              <a:gd name="connsiteX2" fmla="*/ 12192000 w 12192000"/>
              <a:gd name="connsiteY2" fmla="*/ 0 h 6858000"/>
              <a:gd name="connsiteX3" fmla="*/ 12192000 w 12192000"/>
              <a:gd name="connsiteY3" fmla="*/ 5714977 h 6858000"/>
              <a:gd name="connsiteX4" fmla="*/ 8933307 w 12192000"/>
              <a:gd name="connsiteY4" fmla="*/ 5997389 h 6858000"/>
              <a:gd name="connsiteX5" fmla="*/ 0 w 12192000"/>
              <a:gd name="connsiteY5" fmla="*/ 6858000 h 6858000"/>
              <a:gd name="connsiteX6" fmla="*/ 5575 w 12192000"/>
              <a:gd name="connsiteY6" fmla="*/ 6551341 h 6858000"/>
              <a:gd name="connsiteX7" fmla="*/ 0 w 12192000"/>
              <a:gd name="connsiteY7" fmla="*/ 1143023 h 6858000"/>
              <a:gd name="connsiteX8" fmla="*/ 1143023 w 12192000"/>
              <a:gd name="connsiteY8" fmla="*/ 0 h 6858000"/>
              <a:gd name="connsiteX0" fmla="*/ 1143023 w 12192000"/>
              <a:gd name="connsiteY0" fmla="*/ 0 h 6858000"/>
              <a:gd name="connsiteX1" fmla="*/ 12192000 w 12192000"/>
              <a:gd name="connsiteY1" fmla="*/ 0 h 6858000"/>
              <a:gd name="connsiteX2" fmla="*/ 12192000 w 12192000"/>
              <a:gd name="connsiteY2" fmla="*/ 0 h 6858000"/>
              <a:gd name="connsiteX3" fmla="*/ 12192000 w 12192000"/>
              <a:gd name="connsiteY3" fmla="*/ 4997800 h 6858000"/>
              <a:gd name="connsiteX4" fmla="*/ 8933307 w 12192000"/>
              <a:gd name="connsiteY4" fmla="*/ 5997389 h 6858000"/>
              <a:gd name="connsiteX5" fmla="*/ 0 w 12192000"/>
              <a:gd name="connsiteY5" fmla="*/ 6858000 h 6858000"/>
              <a:gd name="connsiteX6" fmla="*/ 5575 w 12192000"/>
              <a:gd name="connsiteY6" fmla="*/ 6551341 h 6858000"/>
              <a:gd name="connsiteX7" fmla="*/ 0 w 12192000"/>
              <a:gd name="connsiteY7" fmla="*/ 1143023 h 6858000"/>
              <a:gd name="connsiteX8" fmla="*/ 1143023 w 12192000"/>
              <a:gd name="connsiteY8" fmla="*/ 0 h 6858000"/>
              <a:gd name="connsiteX0" fmla="*/ 1143023 w 12192000"/>
              <a:gd name="connsiteY0" fmla="*/ 0 h 6858000"/>
              <a:gd name="connsiteX1" fmla="*/ 12192000 w 12192000"/>
              <a:gd name="connsiteY1" fmla="*/ 0 h 6858000"/>
              <a:gd name="connsiteX2" fmla="*/ 12192000 w 12192000"/>
              <a:gd name="connsiteY2" fmla="*/ 0 h 6858000"/>
              <a:gd name="connsiteX3" fmla="*/ 12192000 w 12192000"/>
              <a:gd name="connsiteY3" fmla="*/ 4997800 h 6858000"/>
              <a:gd name="connsiteX4" fmla="*/ 6880389 w 12192000"/>
              <a:gd name="connsiteY4" fmla="*/ 6302189 h 6858000"/>
              <a:gd name="connsiteX5" fmla="*/ 0 w 12192000"/>
              <a:gd name="connsiteY5" fmla="*/ 6858000 h 6858000"/>
              <a:gd name="connsiteX6" fmla="*/ 5575 w 12192000"/>
              <a:gd name="connsiteY6" fmla="*/ 6551341 h 6858000"/>
              <a:gd name="connsiteX7" fmla="*/ 0 w 12192000"/>
              <a:gd name="connsiteY7" fmla="*/ 1143023 h 6858000"/>
              <a:gd name="connsiteX8" fmla="*/ 1143023 w 12192000"/>
              <a:gd name="connsiteY8" fmla="*/ 0 h 6858000"/>
              <a:gd name="connsiteX0" fmla="*/ 1143023 w 12192000"/>
              <a:gd name="connsiteY0" fmla="*/ 0 h 6858000"/>
              <a:gd name="connsiteX1" fmla="*/ 12192000 w 12192000"/>
              <a:gd name="connsiteY1" fmla="*/ 0 h 6858000"/>
              <a:gd name="connsiteX2" fmla="*/ 12192000 w 12192000"/>
              <a:gd name="connsiteY2" fmla="*/ 0 h 6858000"/>
              <a:gd name="connsiteX3" fmla="*/ 12192000 w 12192000"/>
              <a:gd name="connsiteY3" fmla="*/ 4997800 h 6858000"/>
              <a:gd name="connsiteX4" fmla="*/ 6880389 w 12192000"/>
              <a:gd name="connsiteY4" fmla="*/ 6302189 h 6858000"/>
              <a:gd name="connsiteX5" fmla="*/ 0 w 12192000"/>
              <a:gd name="connsiteY5" fmla="*/ 6858000 h 6858000"/>
              <a:gd name="connsiteX6" fmla="*/ 5575 w 12192000"/>
              <a:gd name="connsiteY6" fmla="*/ 6551341 h 6858000"/>
              <a:gd name="connsiteX7" fmla="*/ 0 w 12192000"/>
              <a:gd name="connsiteY7" fmla="*/ 1143023 h 6858000"/>
              <a:gd name="connsiteX8" fmla="*/ 1143023 w 12192000"/>
              <a:gd name="connsiteY8" fmla="*/ 0 h 6858000"/>
              <a:gd name="connsiteX0" fmla="*/ 1143023 w 12192000"/>
              <a:gd name="connsiteY0" fmla="*/ 0 h 6858000"/>
              <a:gd name="connsiteX1" fmla="*/ 12192000 w 12192000"/>
              <a:gd name="connsiteY1" fmla="*/ 0 h 6858000"/>
              <a:gd name="connsiteX2" fmla="*/ 12192000 w 12192000"/>
              <a:gd name="connsiteY2" fmla="*/ 0 h 6858000"/>
              <a:gd name="connsiteX3" fmla="*/ 12192000 w 12192000"/>
              <a:gd name="connsiteY3" fmla="*/ 4997800 h 6858000"/>
              <a:gd name="connsiteX4" fmla="*/ 6987966 w 12192000"/>
              <a:gd name="connsiteY4" fmla="*/ 6248401 h 6858000"/>
              <a:gd name="connsiteX5" fmla="*/ 0 w 12192000"/>
              <a:gd name="connsiteY5" fmla="*/ 6858000 h 6858000"/>
              <a:gd name="connsiteX6" fmla="*/ 5575 w 12192000"/>
              <a:gd name="connsiteY6" fmla="*/ 6551341 h 6858000"/>
              <a:gd name="connsiteX7" fmla="*/ 0 w 12192000"/>
              <a:gd name="connsiteY7" fmla="*/ 1143023 h 6858000"/>
              <a:gd name="connsiteX8" fmla="*/ 1143023 w 12192000"/>
              <a:gd name="connsiteY8" fmla="*/ 0 h 6858000"/>
              <a:gd name="connsiteX0" fmla="*/ 1143023 w 12192000"/>
              <a:gd name="connsiteY0" fmla="*/ 0 h 6582153"/>
              <a:gd name="connsiteX1" fmla="*/ 12192000 w 12192000"/>
              <a:gd name="connsiteY1" fmla="*/ 0 h 6582153"/>
              <a:gd name="connsiteX2" fmla="*/ 12192000 w 12192000"/>
              <a:gd name="connsiteY2" fmla="*/ 0 h 6582153"/>
              <a:gd name="connsiteX3" fmla="*/ 12192000 w 12192000"/>
              <a:gd name="connsiteY3" fmla="*/ 4997800 h 6582153"/>
              <a:gd name="connsiteX4" fmla="*/ 6987966 w 12192000"/>
              <a:gd name="connsiteY4" fmla="*/ 6248401 h 6582153"/>
              <a:gd name="connsiteX5" fmla="*/ 0 w 12192000"/>
              <a:gd name="connsiteY5" fmla="*/ 6562165 h 6582153"/>
              <a:gd name="connsiteX6" fmla="*/ 5575 w 12192000"/>
              <a:gd name="connsiteY6" fmla="*/ 6551341 h 6582153"/>
              <a:gd name="connsiteX7" fmla="*/ 0 w 12192000"/>
              <a:gd name="connsiteY7" fmla="*/ 1143023 h 6582153"/>
              <a:gd name="connsiteX8" fmla="*/ 1143023 w 12192000"/>
              <a:gd name="connsiteY8" fmla="*/ 0 h 6582153"/>
              <a:gd name="connsiteX0" fmla="*/ 1143023 w 12192000"/>
              <a:gd name="connsiteY0" fmla="*/ 0 h 6609872"/>
              <a:gd name="connsiteX1" fmla="*/ 12192000 w 12192000"/>
              <a:gd name="connsiteY1" fmla="*/ 0 h 6609872"/>
              <a:gd name="connsiteX2" fmla="*/ 12192000 w 12192000"/>
              <a:gd name="connsiteY2" fmla="*/ 0 h 6609872"/>
              <a:gd name="connsiteX3" fmla="*/ 12192000 w 12192000"/>
              <a:gd name="connsiteY3" fmla="*/ 4997800 h 6609872"/>
              <a:gd name="connsiteX4" fmla="*/ 6987966 w 12192000"/>
              <a:gd name="connsiteY4" fmla="*/ 6248401 h 6609872"/>
              <a:gd name="connsiteX5" fmla="*/ 0 w 12192000"/>
              <a:gd name="connsiteY5" fmla="*/ 6562165 h 6609872"/>
              <a:gd name="connsiteX6" fmla="*/ 5575 w 12192000"/>
              <a:gd name="connsiteY6" fmla="*/ 6551341 h 6609872"/>
              <a:gd name="connsiteX7" fmla="*/ 0 w 12192000"/>
              <a:gd name="connsiteY7" fmla="*/ 1143023 h 6609872"/>
              <a:gd name="connsiteX8" fmla="*/ 1143023 w 12192000"/>
              <a:gd name="connsiteY8" fmla="*/ 0 h 6609872"/>
              <a:gd name="connsiteX0" fmla="*/ 1143023 w 12192000"/>
              <a:gd name="connsiteY0" fmla="*/ 0 h 6626202"/>
              <a:gd name="connsiteX1" fmla="*/ 12192000 w 12192000"/>
              <a:gd name="connsiteY1" fmla="*/ 0 h 6626202"/>
              <a:gd name="connsiteX2" fmla="*/ 12192000 w 12192000"/>
              <a:gd name="connsiteY2" fmla="*/ 0 h 6626202"/>
              <a:gd name="connsiteX3" fmla="*/ 12192000 w 12192000"/>
              <a:gd name="connsiteY3" fmla="*/ 4997800 h 6626202"/>
              <a:gd name="connsiteX4" fmla="*/ 6987966 w 12192000"/>
              <a:gd name="connsiteY4" fmla="*/ 6248401 h 6626202"/>
              <a:gd name="connsiteX5" fmla="*/ 0 w 12192000"/>
              <a:gd name="connsiteY5" fmla="*/ 6562165 h 6626202"/>
              <a:gd name="connsiteX6" fmla="*/ 5575 w 12192000"/>
              <a:gd name="connsiteY6" fmla="*/ 6551341 h 6626202"/>
              <a:gd name="connsiteX7" fmla="*/ 0 w 12192000"/>
              <a:gd name="connsiteY7" fmla="*/ 1143023 h 6626202"/>
              <a:gd name="connsiteX8" fmla="*/ 1143023 w 12192000"/>
              <a:gd name="connsiteY8" fmla="*/ 0 h 6626202"/>
              <a:gd name="connsiteX0" fmla="*/ 1143023 w 12192000"/>
              <a:gd name="connsiteY0" fmla="*/ 0 h 6626202"/>
              <a:gd name="connsiteX1" fmla="*/ 12192000 w 12192000"/>
              <a:gd name="connsiteY1" fmla="*/ 0 h 6626202"/>
              <a:gd name="connsiteX2" fmla="*/ 12192000 w 12192000"/>
              <a:gd name="connsiteY2" fmla="*/ 0 h 6626202"/>
              <a:gd name="connsiteX3" fmla="*/ 12192000 w 12192000"/>
              <a:gd name="connsiteY3" fmla="*/ 4997800 h 6626202"/>
              <a:gd name="connsiteX4" fmla="*/ 6987966 w 12192000"/>
              <a:gd name="connsiteY4" fmla="*/ 6248401 h 6626202"/>
              <a:gd name="connsiteX5" fmla="*/ 0 w 12192000"/>
              <a:gd name="connsiteY5" fmla="*/ 6562165 h 6626202"/>
              <a:gd name="connsiteX6" fmla="*/ 5575 w 12192000"/>
              <a:gd name="connsiteY6" fmla="*/ 6551341 h 6626202"/>
              <a:gd name="connsiteX7" fmla="*/ 0 w 12192000"/>
              <a:gd name="connsiteY7" fmla="*/ 1143023 h 6626202"/>
              <a:gd name="connsiteX8" fmla="*/ 1143023 w 12192000"/>
              <a:gd name="connsiteY8" fmla="*/ 0 h 6626202"/>
              <a:gd name="connsiteX0" fmla="*/ 1143023 w 12568518"/>
              <a:gd name="connsiteY0" fmla="*/ 0 h 6626202"/>
              <a:gd name="connsiteX1" fmla="*/ 12192000 w 12568518"/>
              <a:gd name="connsiteY1" fmla="*/ 0 h 6626202"/>
              <a:gd name="connsiteX2" fmla="*/ 12192000 w 12568518"/>
              <a:gd name="connsiteY2" fmla="*/ 0 h 6626202"/>
              <a:gd name="connsiteX3" fmla="*/ 12568518 w 12568518"/>
              <a:gd name="connsiteY3" fmla="*/ 4710929 h 6626202"/>
              <a:gd name="connsiteX4" fmla="*/ 6987966 w 12568518"/>
              <a:gd name="connsiteY4" fmla="*/ 6248401 h 6626202"/>
              <a:gd name="connsiteX5" fmla="*/ 0 w 12568518"/>
              <a:gd name="connsiteY5" fmla="*/ 6562165 h 6626202"/>
              <a:gd name="connsiteX6" fmla="*/ 5575 w 12568518"/>
              <a:gd name="connsiteY6" fmla="*/ 6551341 h 6626202"/>
              <a:gd name="connsiteX7" fmla="*/ 0 w 12568518"/>
              <a:gd name="connsiteY7" fmla="*/ 1143023 h 6626202"/>
              <a:gd name="connsiteX8" fmla="*/ 1143023 w 12568518"/>
              <a:gd name="connsiteY8" fmla="*/ 0 h 6626202"/>
              <a:gd name="connsiteX0" fmla="*/ 1143023 w 12568518"/>
              <a:gd name="connsiteY0" fmla="*/ 0 h 6626202"/>
              <a:gd name="connsiteX1" fmla="*/ 12192000 w 12568518"/>
              <a:gd name="connsiteY1" fmla="*/ 0 h 6626202"/>
              <a:gd name="connsiteX2" fmla="*/ 12192000 w 12568518"/>
              <a:gd name="connsiteY2" fmla="*/ 0 h 6626202"/>
              <a:gd name="connsiteX3" fmla="*/ 12568518 w 12568518"/>
              <a:gd name="connsiteY3" fmla="*/ 4710929 h 6626202"/>
              <a:gd name="connsiteX4" fmla="*/ 6987966 w 12568518"/>
              <a:gd name="connsiteY4" fmla="*/ 6248401 h 6626202"/>
              <a:gd name="connsiteX5" fmla="*/ 0 w 12568518"/>
              <a:gd name="connsiteY5" fmla="*/ 6562165 h 6626202"/>
              <a:gd name="connsiteX6" fmla="*/ 5575 w 12568518"/>
              <a:gd name="connsiteY6" fmla="*/ 6551341 h 6626202"/>
              <a:gd name="connsiteX7" fmla="*/ 0 w 12568518"/>
              <a:gd name="connsiteY7" fmla="*/ 1143023 h 6626202"/>
              <a:gd name="connsiteX8" fmla="*/ 1143023 w 12568518"/>
              <a:gd name="connsiteY8" fmla="*/ 0 h 6626202"/>
              <a:gd name="connsiteX0" fmla="*/ 1143023 w 12604377"/>
              <a:gd name="connsiteY0" fmla="*/ 0 h 6626202"/>
              <a:gd name="connsiteX1" fmla="*/ 12192000 w 12604377"/>
              <a:gd name="connsiteY1" fmla="*/ 0 h 6626202"/>
              <a:gd name="connsiteX2" fmla="*/ 12192000 w 12604377"/>
              <a:gd name="connsiteY2" fmla="*/ 0 h 6626202"/>
              <a:gd name="connsiteX3" fmla="*/ 12604377 w 12604377"/>
              <a:gd name="connsiteY3" fmla="*/ 4764718 h 6626202"/>
              <a:gd name="connsiteX4" fmla="*/ 6987966 w 12604377"/>
              <a:gd name="connsiteY4" fmla="*/ 6248401 h 6626202"/>
              <a:gd name="connsiteX5" fmla="*/ 0 w 12604377"/>
              <a:gd name="connsiteY5" fmla="*/ 6562165 h 6626202"/>
              <a:gd name="connsiteX6" fmla="*/ 5575 w 12604377"/>
              <a:gd name="connsiteY6" fmla="*/ 6551341 h 6626202"/>
              <a:gd name="connsiteX7" fmla="*/ 0 w 12604377"/>
              <a:gd name="connsiteY7" fmla="*/ 1143023 h 6626202"/>
              <a:gd name="connsiteX8" fmla="*/ 1143023 w 12604377"/>
              <a:gd name="connsiteY8" fmla="*/ 0 h 6626202"/>
              <a:gd name="connsiteX0" fmla="*/ 1143023 w 12604377"/>
              <a:gd name="connsiteY0" fmla="*/ 0 h 6626202"/>
              <a:gd name="connsiteX1" fmla="*/ 12192000 w 12604377"/>
              <a:gd name="connsiteY1" fmla="*/ 0 h 6626202"/>
              <a:gd name="connsiteX2" fmla="*/ 12192000 w 12604377"/>
              <a:gd name="connsiteY2" fmla="*/ 0 h 6626202"/>
              <a:gd name="connsiteX3" fmla="*/ 12604377 w 12604377"/>
              <a:gd name="connsiteY3" fmla="*/ 4764718 h 6626202"/>
              <a:gd name="connsiteX4" fmla="*/ 6987966 w 12604377"/>
              <a:gd name="connsiteY4" fmla="*/ 6248401 h 6626202"/>
              <a:gd name="connsiteX5" fmla="*/ 0 w 12604377"/>
              <a:gd name="connsiteY5" fmla="*/ 6562165 h 6626202"/>
              <a:gd name="connsiteX6" fmla="*/ 5575 w 12604377"/>
              <a:gd name="connsiteY6" fmla="*/ 6551341 h 6626202"/>
              <a:gd name="connsiteX7" fmla="*/ 0 w 12604377"/>
              <a:gd name="connsiteY7" fmla="*/ 1143023 h 6626202"/>
              <a:gd name="connsiteX8" fmla="*/ 1143023 w 12604377"/>
              <a:gd name="connsiteY8" fmla="*/ 0 h 6626202"/>
              <a:gd name="connsiteX0" fmla="*/ 1143023 w 12604377"/>
              <a:gd name="connsiteY0" fmla="*/ 0 h 6626202"/>
              <a:gd name="connsiteX1" fmla="*/ 12192000 w 12604377"/>
              <a:gd name="connsiteY1" fmla="*/ 0 h 6626202"/>
              <a:gd name="connsiteX2" fmla="*/ 12192000 w 12604377"/>
              <a:gd name="connsiteY2" fmla="*/ 0 h 6626202"/>
              <a:gd name="connsiteX3" fmla="*/ 12604377 w 12604377"/>
              <a:gd name="connsiteY3" fmla="*/ 4764718 h 6626202"/>
              <a:gd name="connsiteX4" fmla="*/ 6987966 w 12604377"/>
              <a:gd name="connsiteY4" fmla="*/ 6248401 h 6626202"/>
              <a:gd name="connsiteX5" fmla="*/ 0 w 12604377"/>
              <a:gd name="connsiteY5" fmla="*/ 6562165 h 6626202"/>
              <a:gd name="connsiteX6" fmla="*/ 5575 w 12604377"/>
              <a:gd name="connsiteY6" fmla="*/ 6551341 h 6626202"/>
              <a:gd name="connsiteX7" fmla="*/ 0 w 12604377"/>
              <a:gd name="connsiteY7" fmla="*/ 1143023 h 6626202"/>
              <a:gd name="connsiteX8" fmla="*/ 1143023 w 12604377"/>
              <a:gd name="connsiteY8" fmla="*/ 0 h 6626202"/>
              <a:gd name="connsiteX0" fmla="*/ 1143023 w 12604377"/>
              <a:gd name="connsiteY0" fmla="*/ 0 h 6629010"/>
              <a:gd name="connsiteX1" fmla="*/ 12192000 w 12604377"/>
              <a:gd name="connsiteY1" fmla="*/ 0 h 6629010"/>
              <a:gd name="connsiteX2" fmla="*/ 12192000 w 12604377"/>
              <a:gd name="connsiteY2" fmla="*/ 0 h 6629010"/>
              <a:gd name="connsiteX3" fmla="*/ 12604377 w 12604377"/>
              <a:gd name="connsiteY3" fmla="*/ 4764718 h 6629010"/>
              <a:gd name="connsiteX4" fmla="*/ 7005895 w 12604377"/>
              <a:gd name="connsiteY4" fmla="*/ 6266331 h 6629010"/>
              <a:gd name="connsiteX5" fmla="*/ 0 w 12604377"/>
              <a:gd name="connsiteY5" fmla="*/ 6562165 h 6629010"/>
              <a:gd name="connsiteX6" fmla="*/ 5575 w 12604377"/>
              <a:gd name="connsiteY6" fmla="*/ 6551341 h 6629010"/>
              <a:gd name="connsiteX7" fmla="*/ 0 w 12604377"/>
              <a:gd name="connsiteY7" fmla="*/ 1143023 h 6629010"/>
              <a:gd name="connsiteX8" fmla="*/ 1143023 w 12604377"/>
              <a:gd name="connsiteY8" fmla="*/ 0 h 6629010"/>
              <a:gd name="connsiteX0" fmla="*/ 1143023 w 12604377"/>
              <a:gd name="connsiteY0" fmla="*/ 0 h 6629010"/>
              <a:gd name="connsiteX1" fmla="*/ 12192000 w 12604377"/>
              <a:gd name="connsiteY1" fmla="*/ 0 h 6629010"/>
              <a:gd name="connsiteX2" fmla="*/ 12192000 w 12604377"/>
              <a:gd name="connsiteY2" fmla="*/ 0 h 6629010"/>
              <a:gd name="connsiteX3" fmla="*/ 12604377 w 12604377"/>
              <a:gd name="connsiteY3" fmla="*/ 4764718 h 6629010"/>
              <a:gd name="connsiteX4" fmla="*/ 7005895 w 12604377"/>
              <a:gd name="connsiteY4" fmla="*/ 6266331 h 6629010"/>
              <a:gd name="connsiteX5" fmla="*/ 0 w 12604377"/>
              <a:gd name="connsiteY5" fmla="*/ 6562165 h 6629010"/>
              <a:gd name="connsiteX6" fmla="*/ 5575 w 12604377"/>
              <a:gd name="connsiteY6" fmla="*/ 6551341 h 6629010"/>
              <a:gd name="connsiteX7" fmla="*/ 0 w 12604377"/>
              <a:gd name="connsiteY7" fmla="*/ 1143023 h 6629010"/>
              <a:gd name="connsiteX8" fmla="*/ 1143023 w 12604377"/>
              <a:gd name="connsiteY8" fmla="*/ 0 h 6629010"/>
              <a:gd name="connsiteX0" fmla="*/ 1143023 w 12604377"/>
              <a:gd name="connsiteY0" fmla="*/ 0 h 6627126"/>
              <a:gd name="connsiteX1" fmla="*/ 12192000 w 12604377"/>
              <a:gd name="connsiteY1" fmla="*/ 0 h 6627126"/>
              <a:gd name="connsiteX2" fmla="*/ 12192000 w 12604377"/>
              <a:gd name="connsiteY2" fmla="*/ 0 h 6627126"/>
              <a:gd name="connsiteX3" fmla="*/ 12604377 w 12604377"/>
              <a:gd name="connsiteY3" fmla="*/ 4764718 h 6627126"/>
              <a:gd name="connsiteX4" fmla="*/ 7011832 w 12604377"/>
              <a:gd name="connsiteY4" fmla="*/ 6254456 h 6627126"/>
              <a:gd name="connsiteX5" fmla="*/ 0 w 12604377"/>
              <a:gd name="connsiteY5" fmla="*/ 6562165 h 6627126"/>
              <a:gd name="connsiteX6" fmla="*/ 5575 w 12604377"/>
              <a:gd name="connsiteY6" fmla="*/ 6551341 h 6627126"/>
              <a:gd name="connsiteX7" fmla="*/ 0 w 12604377"/>
              <a:gd name="connsiteY7" fmla="*/ 1143023 h 6627126"/>
              <a:gd name="connsiteX8" fmla="*/ 1143023 w 12604377"/>
              <a:gd name="connsiteY8" fmla="*/ 0 h 6627126"/>
              <a:gd name="connsiteX0" fmla="*/ 1143023 w 12604377"/>
              <a:gd name="connsiteY0" fmla="*/ 0 h 6627126"/>
              <a:gd name="connsiteX1" fmla="*/ 12192000 w 12604377"/>
              <a:gd name="connsiteY1" fmla="*/ 0 h 6627126"/>
              <a:gd name="connsiteX2" fmla="*/ 12192000 w 12604377"/>
              <a:gd name="connsiteY2" fmla="*/ 0 h 6627126"/>
              <a:gd name="connsiteX3" fmla="*/ 12604377 w 12604377"/>
              <a:gd name="connsiteY3" fmla="*/ 4764718 h 6627126"/>
              <a:gd name="connsiteX4" fmla="*/ 7011832 w 12604377"/>
              <a:gd name="connsiteY4" fmla="*/ 6254456 h 6627126"/>
              <a:gd name="connsiteX5" fmla="*/ 0 w 12604377"/>
              <a:gd name="connsiteY5" fmla="*/ 6562165 h 6627126"/>
              <a:gd name="connsiteX6" fmla="*/ 5575 w 12604377"/>
              <a:gd name="connsiteY6" fmla="*/ 6551341 h 6627126"/>
              <a:gd name="connsiteX7" fmla="*/ 0 w 12604377"/>
              <a:gd name="connsiteY7" fmla="*/ 1143023 h 6627126"/>
              <a:gd name="connsiteX8" fmla="*/ 1143023 w 12604377"/>
              <a:gd name="connsiteY8" fmla="*/ 0 h 6627126"/>
              <a:gd name="connsiteX0" fmla="*/ 1143023 w 12604377"/>
              <a:gd name="connsiteY0" fmla="*/ 0 h 6632390"/>
              <a:gd name="connsiteX1" fmla="*/ 12192000 w 12604377"/>
              <a:gd name="connsiteY1" fmla="*/ 0 h 6632390"/>
              <a:gd name="connsiteX2" fmla="*/ 12192000 w 12604377"/>
              <a:gd name="connsiteY2" fmla="*/ 0 h 6632390"/>
              <a:gd name="connsiteX3" fmla="*/ 12604377 w 12604377"/>
              <a:gd name="connsiteY3" fmla="*/ 4764718 h 6632390"/>
              <a:gd name="connsiteX4" fmla="*/ 7011832 w 12604377"/>
              <a:gd name="connsiteY4" fmla="*/ 6254456 h 6632390"/>
              <a:gd name="connsiteX5" fmla="*/ 0 w 12604377"/>
              <a:gd name="connsiteY5" fmla="*/ 6562165 h 6632390"/>
              <a:gd name="connsiteX6" fmla="*/ 5575 w 12604377"/>
              <a:gd name="connsiteY6" fmla="*/ 6551341 h 6632390"/>
              <a:gd name="connsiteX7" fmla="*/ 0 w 12604377"/>
              <a:gd name="connsiteY7" fmla="*/ 1143023 h 6632390"/>
              <a:gd name="connsiteX8" fmla="*/ 1143023 w 12604377"/>
              <a:gd name="connsiteY8" fmla="*/ 0 h 6632390"/>
              <a:gd name="connsiteX0" fmla="*/ 1143023 w 12604377"/>
              <a:gd name="connsiteY0" fmla="*/ 0 h 6628813"/>
              <a:gd name="connsiteX1" fmla="*/ 12192000 w 12604377"/>
              <a:gd name="connsiteY1" fmla="*/ 0 h 6628813"/>
              <a:gd name="connsiteX2" fmla="*/ 12192000 w 12604377"/>
              <a:gd name="connsiteY2" fmla="*/ 0 h 6628813"/>
              <a:gd name="connsiteX3" fmla="*/ 12604377 w 12604377"/>
              <a:gd name="connsiteY3" fmla="*/ 4764718 h 6628813"/>
              <a:gd name="connsiteX4" fmla="*/ 7011832 w 12604377"/>
              <a:gd name="connsiteY4" fmla="*/ 6254456 h 6628813"/>
              <a:gd name="connsiteX5" fmla="*/ 0 w 12604377"/>
              <a:gd name="connsiteY5" fmla="*/ 6562165 h 6628813"/>
              <a:gd name="connsiteX6" fmla="*/ 5575 w 12604377"/>
              <a:gd name="connsiteY6" fmla="*/ 6551341 h 6628813"/>
              <a:gd name="connsiteX7" fmla="*/ 0 w 12604377"/>
              <a:gd name="connsiteY7" fmla="*/ 1143023 h 6628813"/>
              <a:gd name="connsiteX8" fmla="*/ 1143023 w 12604377"/>
              <a:gd name="connsiteY8" fmla="*/ 0 h 6628813"/>
              <a:gd name="connsiteX0" fmla="*/ 1143023 w 12604377"/>
              <a:gd name="connsiteY0" fmla="*/ 0 h 6630779"/>
              <a:gd name="connsiteX1" fmla="*/ 12192000 w 12604377"/>
              <a:gd name="connsiteY1" fmla="*/ 0 h 6630779"/>
              <a:gd name="connsiteX2" fmla="*/ 12192000 w 12604377"/>
              <a:gd name="connsiteY2" fmla="*/ 0 h 6630779"/>
              <a:gd name="connsiteX3" fmla="*/ 12604377 w 12604377"/>
              <a:gd name="connsiteY3" fmla="*/ 4764718 h 6630779"/>
              <a:gd name="connsiteX4" fmla="*/ 7005894 w 12604377"/>
              <a:gd name="connsiteY4" fmla="*/ 6266331 h 6630779"/>
              <a:gd name="connsiteX5" fmla="*/ 0 w 12604377"/>
              <a:gd name="connsiteY5" fmla="*/ 6562165 h 6630779"/>
              <a:gd name="connsiteX6" fmla="*/ 5575 w 12604377"/>
              <a:gd name="connsiteY6" fmla="*/ 6551341 h 6630779"/>
              <a:gd name="connsiteX7" fmla="*/ 0 w 12604377"/>
              <a:gd name="connsiteY7" fmla="*/ 1143023 h 6630779"/>
              <a:gd name="connsiteX8" fmla="*/ 1143023 w 12604377"/>
              <a:gd name="connsiteY8" fmla="*/ 0 h 6630779"/>
              <a:gd name="connsiteX0" fmla="*/ 1514812 w 12976166"/>
              <a:gd name="connsiteY0" fmla="*/ 77205 h 6707984"/>
              <a:gd name="connsiteX1" fmla="*/ 12563789 w 12976166"/>
              <a:gd name="connsiteY1" fmla="*/ 77205 h 6707984"/>
              <a:gd name="connsiteX2" fmla="*/ 12563789 w 12976166"/>
              <a:gd name="connsiteY2" fmla="*/ 77205 h 6707984"/>
              <a:gd name="connsiteX3" fmla="*/ 12976166 w 12976166"/>
              <a:gd name="connsiteY3" fmla="*/ 4841923 h 6707984"/>
              <a:gd name="connsiteX4" fmla="*/ 7377683 w 12976166"/>
              <a:gd name="connsiteY4" fmla="*/ 6343536 h 6707984"/>
              <a:gd name="connsiteX5" fmla="*/ 371789 w 12976166"/>
              <a:gd name="connsiteY5" fmla="*/ 6639370 h 6707984"/>
              <a:gd name="connsiteX6" fmla="*/ 377364 w 12976166"/>
              <a:gd name="connsiteY6" fmla="*/ 6628546 h 6707984"/>
              <a:gd name="connsiteX7" fmla="*/ 0 w 12976166"/>
              <a:gd name="connsiteY7" fmla="*/ 396264 h 6707984"/>
              <a:gd name="connsiteX8" fmla="*/ 1514812 w 12976166"/>
              <a:gd name="connsiteY8" fmla="*/ 77205 h 6707984"/>
              <a:gd name="connsiteX0" fmla="*/ 1524861 w 12976166"/>
              <a:gd name="connsiteY0" fmla="*/ 4576 h 6856419"/>
              <a:gd name="connsiteX1" fmla="*/ 12563789 w 12976166"/>
              <a:gd name="connsiteY1" fmla="*/ 225640 h 6856419"/>
              <a:gd name="connsiteX2" fmla="*/ 12563789 w 12976166"/>
              <a:gd name="connsiteY2" fmla="*/ 225640 h 6856419"/>
              <a:gd name="connsiteX3" fmla="*/ 12976166 w 12976166"/>
              <a:gd name="connsiteY3" fmla="*/ 4990358 h 6856419"/>
              <a:gd name="connsiteX4" fmla="*/ 7377683 w 12976166"/>
              <a:gd name="connsiteY4" fmla="*/ 6491971 h 6856419"/>
              <a:gd name="connsiteX5" fmla="*/ 371789 w 12976166"/>
              <a:gd name="connsiteY5" fmla="*/ 6787805 h 6856419"/>
              <a:gd name="connsiteX6" fmla="*/ 377364 w 12976166"/>
              <a:gd name="connsiteY6" fmla="*/ 6776981 h 6856419"/>
              <a:gd name="connsiteX7" fmla="*/ 0 w 12976166"/>
              <a:gd name="connsiteY7" fmla="*/ 544699 h 6856419"/>
              <a:gd name="connsiteX8" fmla="*/ 1524861 w 12976166"/>
              <a:gd name="connsiteY8" fmla="*/ 4576 h 6856419"/>
              <a:gd name="connsiteX0" fmla="*/ 1524861 w 12976166"/>
              <a:gd name="connsiteY0" fmla="*/ 4576 h 6856419"/>
              <a:gd name="connsiteX1" fmla="*/ 12563789 w 12976166"/>
              <a:gd name="connsiteY1" fmla="*/ 225640 h 6856419"/>
              <a:gd name="connsiteX2" fmla="*/ 12754708 w 12976166"/>
              <a:gd name="connsiteY2" fmla="*/ 54818 h 6856419"/>
              <a:gd name="connsiteX3" fmla="*/ 12976166 w 12976166"/>
              <a:gd name="connsiteY3" fmla="*/ 4990358 h 6856419"/>
              <a:gd name="connsiteX4" fmla="*/ 7377683 w 12976166"/>
              <a:gd name="connsiteY4" fmla="*/ 6491971 h 6856419"/>
              <a:gd name="connsiteX5" fmla="*/ 371789 w 12976166"/>
              <a:gd name="connsiteY5" fmla="*/ 6787805 h 6856419"/>
              <a:gd name="connsiteX6" fmla="*/ 377364 w 12976166"/>
              <a:gd name="connsiteY6" fmla="*/ 6776981 h 6856419"/>
              <a:gd name="connsiteX7" fmla="*/ 0 w 12976166"/>
              <a:gd name="connsiteY7" fmla="*/ 544699 h 6856419"/>
              <a:gd name="connsiteX8" fmla="*/ 1524861 w 12976166"/>
              <a:gd name="connsiteY8" fmla="*/ 4576 h 6856419"/>
              <a:gd name="connsiteX0" fmla="*/ 1524861 w 12976166"/>
              <a:gd name="connsiteY0" fmla="*/ 4576 h 6856419"/>
              <a:gd name="connsiteX1" fmla="*/ 12553741 w 12976166"/>
              <a:gd name="connsiteY1" fmla="*/ 74915 h 6856419"/>
              <a:gd name="connsiteX2" fmla="*/ 12754708 w 12976166"/>
              <a:gd name="connsiteY2" fmla="*/ 54818 h 6856419"/>
              <a:gd name="connsiteX3" fmla="*/ 12976166 w 12976166"/>
              <a:gd name="connsiteY3" fmla="*/ 4990358 h 6856419"/>
              <a:gd name="connsiteX4" fmla="*/ 7377683 w 12976166"/>
              <a:gd name="connsiteY4" fmla="*/ 6491971 h 6856419"/>
              <a:gd name="connsiteX5" fmla="*/ 371789 w 12976166"/>
              <a:gd name="connsiteY5" fmla="*/ 6787805 h 6856419"/>
              <a:gd name="connsiteX6" fmla="*/ 377364 w 12976166"/>
              <a:gd name="connsiteY6" fmla="*/ 6776981 h 6856419"/>
              <a:gd name="connsiteX7" fmla="*/ 0 w 12976166"/>
              <a:gd name="connsiteY7" fmla="*/ 544699 h 6856419"/>
              <a:gd name="connsiteX8" fmla="*/ 1524861 w 12976166"/>
              <a:gd name="connsiteY8" fmla="*/ 4576 h 6856419"/>
              <a:gd name="connsiteX0" fmla="*/ 1524861 w 12976166"/>
              <a:gd name="connsiteY0" fmla="*/ 4576 h 6856419"/>
              <a:gd name="connsiteX1" fmla="*/ 12553741 w 12976166"/>
              <a:gd name="connsiteY1" fmla="*/ 74915 h 6856419"/>
              <a:gd name="connsiteX2" fmla="*/ 12754708 w 12976166"/>
              <a:gd name="connsiteY2" fmla="*/ 54818 h 6856419"/>
              <a:gd name="connsiteX3" fmla="*/ 12976166 w 12976166"/>
              <a:gd name="connsiteY3" fmla="*/ 4990358 h 6856419"/>
              <a:gd name="connsiteX4" fmla="*/ 7377683 w 12976166"/>
              <a:gd name="connsiteY4" fmla="*/ 6491971 h 6856419"/>
              <a:gd name="connsiteX5" fmla="*/ 371789 w 12976166"/>
              <a:gd name="connsiteY5" fmla="*/ 6787805 h 6856419"/>
              <a:gd name="connsiteX6" fmla="*/ 296977 w 12976166"/>
              <a:gd name="connsiteY6" fmla="*/ 6766933 h 6856419"/>
              <a:gd name="connsiteX7" fmla="*/ 0 w 12976166"/>
              <a:gd name="connsiteY7" fmla="*/ 544699 h 6856419"/>
              <a:gd name="connsiteX8" fmla="*/ 1524861 w 12976166"/>
              <a:gd name="connsiteY8" fmla="*/ 4576 h 6856419"/>
              <a:gd name="connsiteX0" fmla="*/ 1524861 w 12976166"/>
              <a:gd name="connsiteY0" fmla="*/ 4576 h 6856419"/>
              <a:gd name="connsiteX1" fmla="*/ 12553741 w 12976166"/>
              <a:gd name="connsiteY1" fmla="*/ 74915 h 6856419"/>
              <a:gd name="connsiteX2" fmla="*/ 12754708 w 12976166"/>
              <a:gd name="connsiteY2" fmla="*/ 54818 h 6856419"/>
              <a:gd name="connsiteX3" fmla="*/ 12976166 w 12976166"/>
              <a:gd name="connsiteY3" fmla="*/ 4990358 h 6856419"/>
              <a:gd name="connsiteX4" fmla="*/ 7377683 w 12976166"/>
              <a:gd name="connsiteY4" fmla="*/ 6491971 h 6856419"/>
              <a:gd name="connsiteX5" fmla="*/ 371789 w 12976166"/>
              <a:gd name="connsiteY5" fmla="*/ 6787805 h 6856419"/>
              <a:gd name="connsiteX6" fmla="*/ 24473 w 12976166"/>
              <a:gd name="connsiteY6" fmla="*/ 6676098 h 6856419"/>
              <a:gd name="connsiteX7" fmla="*/ 0 w 12976166"/>
              <a:gd name="connsiteY7" fmla="*/ 544699 h 6856419"/>
              <a:gd name="connsiteX8" fmla="*/ 1524861 w 12976166"/>
              <a:gd name="connsiteY8" fmla="*/ 4576 h 6856419"/>
              <a:gd name="connsiteX0" fmla="*/ 1524861 w 12976166"/>
              <a:gd name="connsiteY0" fmla="*/ 4576 h 6856419"/>
              <a:gd name="connsiteX1" fmla="*/ 12553741 w 12976166"/>
              <a:gd name="connsiteY1" fmla="*/ 74915 h 6856419"/>
              <a:gd name="connsiteX2" fmla="*/ 12754708 w 12976166"/>
              <a:gd name="connsiteY2" fmla="*/ 54818 h 6856419"/>
              <a:gd name="connsiteX3" fmla="*/ 12976166 w 12976166"/>
              <a:gd name="connsiteY3" fmla="*/ 4990358 h 6856419"/>
              <a:gd name="connsiteX4" fmla="*/ 7377683 w 12976166"/>
              <a:gd name="connsiteY4" fmla="*/ 6491971 h 6856419"/>
              <a:gd name="connsiteX5" fmla="*/ 371789 w 12976166"/>
              <a:gd name="connsiteY5" fmla="*/ 6787805 h 6856419"/>
              <a:gd name="connsiteX6" fmla="*/ 24473 w 12976166"/>
              <a:gd name="connsiteY6" fmla="*/ 6676098 h 6856419"/>
              <a:gd name="connsiteX7" fmla="*/ 0 w 12976166"/>
              <a:gd name="connsiteY7" fmla="*/ 544699 h 6856419"/>
              <a:gd name="connsiteX8" fmla="*/ 1524861 w 12976166"/>
              <a:gd name="connsiteY8" fmla="*/ 4576 h 6856419"/>
              <a:gd name="connsiteX0" fmla="*/ 1524861 w 12976166"/>
              <a:gd name="connsiteY0" fmla="*/ 4576 h 6854616"/>
              <a:gd name="connsiteX1" fmla="*/ 12553741 w 12976166"/>
              <a:gd name="connsiteY1" fmla="*/ 74915 h 6854616"/>
              <a:gd name="connsiteX2" fmla="*/ 12754708 w 12976166"/>
              <a:gd name="connsiteY2" fmla="*/ 54818 h 6854616"/>
              <a:gd name="connsiteX3" fmla="*/ 12976166 w 12976166"/>
              <a:gd name="connsiteY3" fmla="*/ 4990358 h 6854616"/>
              <a:gd name="connsiteX4" fmla="*/ 7377683 w 12976166"/>
              <a:gd name="connsiteY4" fmla="*/ 6491971 h 6854616"/>
              <a:gd name="connsiteX5" fmla="*/ 371789 w 12976166"/>
              <a:gd name="connsiteY5" fmla="*/ 6787805 h 6854616"/>
              <a:gd name="connsiteX6" fmla="*/ 24473 w 12976166"/>
              <a:gd name="connsiteY6" fmla="*/ 6676098 h 6854616"/>
              <a:gd name="connsiteX7" fmla="*/ 0 w 12976166"/>
              <a:gd name="connsiteY7" fmla="*/ 544699 h 6854616"/>
              <a:gd name="connsiteX8" fmla="*/ 1524861 w 12976166"/>
              <a:gd name="connsiteY8" fmla="*/ 4576 h 6854616"/>
              <a:gd name="connsiteX0" fmla="*/ 1524861 w 12976166"/>
              <a:gd name="connsiteY0" fmla="*/ 4576 h 6850875"/>
              <a:gd name="connsiteX1" fmla="*/ 12553741 w 12976166"/>
              <a:gd name="connsiteY1" fmla="*/ 74915 h 6850875"/>
              <a:gd name="connsiteX2" fmla="*/ 12754708 w 12976166"/>
              <a:gd name="connsiteY2" fmla="*/ 54818 h 6850875"/>
              <a:gd name="connsiteX3" fmla="*/ 12976166 w 12976166"/>
              <a:gd name="connsiteY3" fmla="*/ 4990358 h 6850875"/>
              <a:gd name="connsiteX4" fmla="*/ 7401905 w 12976166"/>
              <a:gd name="connsiteY4" fmla="*/ 6467749 h 6850875"/>
              <a:gd name="connsiteX5" fmla="*/ 371789 w 12976166"/>
              <a:gd name="connsiteY5" fmla="*/ 6787805 h 6850875"/>
              <a:gd name="connsiteX6" fmla="*/ 24473 w 12976166"/>
              <a:gd name="connsiteY6" fmla="*/ 6676098 h 6850875"/>
              <a:gd name="connsiteX7" fmla="*/ 0 w 12976166"/>
              <a:gd name="connsiteY7" fmla="*/ 544699 h 6850875"/>
              <a:gd name="connsiteX8" fmla="*/ 1524861 w 12976166"/>
              <a:gd name="connsiteY8" fmla="*/ 4576 h 6850875"/>
              <a:gd name="connsiteX0" fmla="*/ 1524861 w 12976166"/>
              <a:gd name="connsiteY0" fmla="*/ 4576 h 6853644"/>
              <a:gd name="connsiteX1" fmla="*/ 12553741 w 12976166"/>
              <a:gd name="connsiteY1" fmla="*/ 74915 h 6853644"/>
              <a:gd name="connsiteX2" fmla="*/ 12754708 w 12976166"/>
              <a:gd name="connsiteY2" fmla="*/ 54818 h 6853644"/>
              <a:gd name="connsiteX3" fmla="*/ 12976166 w 12976166"/>
              <a:gd name="connsiteY3" fmla="*/ 4990358 h 6853644"/>
              <a:gd name="connsiteX4" fmla="*/ 7395850 w 12976166"/>
              <a:gd name="connsiteY4" fmla="*/ 6485916 h 6853644"/>
              <a:gd name="connsiteX5" fmla="*/ 371789 w 12976166"/>
              <a:gd name="connsiteY5" fmla="*/ 6787805 h 6853644"/>
              <a:gd name="connsiteX6" fmla="*/ 24473 w 12976166"/>
              <a:gd name="connsiteY6" fmla="*/ 6676098 h 6853644"/>
              <a:gd name="connsiteX7" fmla="*/ 0 w 12976166"/>
              <a:gd name="connsiteY7" fmla="*/ 544699 h 6853644"/>
              <a:gd name="connsiteX8" fmla="*/ 1524861 w 12976166"/>
              <a:gd name="connsiteY8" fmla="*/ 4576 h 6853644"/>
              <a:gd name="connsiteX0" fmla="*/ 1524861 w 12976166"/>
              <a:gd name="connsiteY0" fmla="*/ 4576 h 6856311"/>
              <a:gd name="connsiteX1" fmla="*/ 12553741 w 12976166"/>
              <a:gd name="connsiteY1" fmla="*/ 74915 h 6856311"/>
              <a:gd name="connsiteX2" fmla="*/ 12754708 w 12976166"/>
              <a:gd name="connsiteY2" fmla="*/ 54818 h 6856311"/>
              <a:gd name="connsiteX3" fmla="*/ 12976166 w 12976166"/>
              <a:gd name="connsiteY3" fmla="*/ 4990358 h 6856311"/>
              <a:gd name="connsiteX4" fmla="*/ 7395850 w 12976166"/>
              <a:gd name="connsiteY4" fmla="*/ 6485916 h 6856311"/>
              <a:gd name="connsiteX5" fmla="*/ 371789 w 12976166"/>
              <a:gd name="connsiteY5" fmla="*/ 6787805 h 6856311"/>
              <a:gd name="connsiteX6" fmla="*/ 24473 w 12976166"/>
              <a:gd name="connsiteY6" fmla="*/ 6676098 h 6856311"/>
              <a:gd name="connsiteX7" fmla="*/ 0 w 12976166"/>
              <a:gd name="connsiteY7" fmla="*/ 544699 h 6856311"/>
              <a:gd name="connsiteX8" fmla="*/ 1524861 w 12976166"/>
              <a:gd name="connsiteY8" fmla="*/ 4576 h 6856311"/>
              <a:gd name="connsiteX0" fmla="*/ 1524861 w 13046255"/>
              <a:gd name="connsiteY0" fmla="*/ 4576 h 6856311"/>
              <a:gd name="connsiteX1" fmla="*/ 12553741 w 13046255"/>
              <a:gd name="connsiteY1" fmla="*/ 74915 h 6856311"/>
              <a:gd name="connsiteX2" fmla="*/ 13046255 w 13046255"/>
              <a:gd name="connsiteY2" fmla="*/ 68070 h 6856311"/>
              <a:gd name="connsiteX3" fmla="*/ 12976166 w 13046255"/>
              <a:gd name="connsiteY3" fmla="*/ 4990358 h 6856311"/>
              <a:gd name="connsiteX4" fmla="*/ 7395850 w 13046255"/>
              <a:gd name="connsiteY4" fmla="*/ 6485916 h 6856311"/>
              <a:gd name="connsiteX5" fmla="*/ 371789 w 13046255"/>
              <a:gd name="connsiteY5" fmla="*/ 6787805 h 6856311"/>
              <a:gd name="connsiteX6" fmla="*/ 24473 w 13046255"/>
              <a:gd name="connsiteY6" fmla="*/ 6676098 h 6856311"/>
              <a:gd name="connsiteX7" fmla="*/ 0 w 13046255"/>
              <a:gd name="connsiteY7" fmla="*/ 544699 h 6856311"/>
              <a:gd name="connsiteX8" fmla="*/ 1524861 w 13046255"/>
              <a:gd name="connsiteY8" fmla="*/ 4576 h 6856311"/>
              <a:gd name="connsiteX0" fmla="*/ 1524861 w 12976166"/>
              <a:gd name="connsiteY0" fmla="*/ 4576 h 6856311"/>
              <a:gd name="connsiteX1" fmla="*/ 12553741 w 12976166"/>
              <a:gd name="connsiteY1" fmla="*/ 74915 h 6856311"/>
              <a:gd name="connsiteX2" fmla="*/ 12940238 w 12976166"/>
              <a:gd name="connsiteY2" fmla="*/ 68070 h 6856311"/>
              <a:gd name="connsiteX3" fmla="*/ 12976166 w 12976166"/>
              <a:gd name="connsiteY3" fmla="*/ 4990358 h 6856311"/>
              <a:gd name="connsiteX4" fmla="*/ 7395850 w 12976166"/>
              <a:gd name="connsiteY4" fmla="*/ 6485916 h 6856311"/>
              <a:gd name="connsiteX5" fmla="*/ 371789 w 12976166"/>
              <a:gd name="connsiteY5" fmla="*/ 6787805 h 6856311"/>
              <a:gd name="connsiteX6" fmla="*/ 24473 w 12976166"/>
              <a:gd name="connsiteY6" fmla="*/ 6676098 h 6856311"/>
              <a:gd name="connsiteX7" fmla="*/ 0 w 12976166"/>
              <a:gd name="connsiteY7" fmla="*/ 544699 h 6856311"/>
              <a:gd name="connsiteX8" fmla="*/ 1524861 w 12976166"/>
              <a:gd name="connsiteY8" fmla="*/ 4576 h 6856311"/>
              <a:gd name="connsiteX0" fmla="*/ 1524861 w 13006499"/>
              <a:gd name="connsiteY0" fmla="*/ 4576 h 6856311"/>
              <a:gd name="connsiteX1" fmla="*/ 12553741 w 13006499"/>
              <a:gd name="connsiteY1" fmla="*/ 74915 h 6856311"/>
              <a:gd name="connsiteX2" fmla="*/ 13006499 w 13006499"/>
              <a:gd name="connsiteY2" fmla="*/ 81322 h 6856311"/>
              <a:gd name="connsiteX3" fmla="*/ 12976166 w 13006499"/>
              <a:gd name="connsiteY3" fmla="*/ 4990358 h 6856311"/>
              <a:gd name="connsiteX4" fmla="*/ 7395850 w 13006499"/>
              <a:gd name="connsiteY4" fmla="*/ 6485916 h 6856311"/>
              <a:gd name="connsiteX5" fmla="*/ 371789 w 13006499"/>
              <a:gd name="connsiteY5" fmla="*/ 6787805 h 6856311"/>
              <a:gd name="connsiteX6" fmla="*/ 24473 w 13006499"/>
              <a:gd name="connsiteY6" fmla="*/ 6676098 h 6856311"/>
              <a:gd name="connsiteX7" fmla="*/ 0 w 13006499"/>
              <a:gd name="connsiteY7" fmla="*/ 544699 h 6856311"/>
              <a:gd name="connsiteX8" fmla="*/ 1524861 w 13006499"/>
              <a:gd name="connsiteY8" fmla="*/ 4576 h 6856311"/>
              <a:gd name="connsiteX0" fmla="*/ 1524861 w 13006499"/>
              <a:gd name="connsiteY0" fmla="*/ 2534366 h 9386101"/>
              <a:gd name="connsiteX1" fmla="*/ 12553741 w 13006499"/>
              <a:gd name="connsiteY1" fmla="*/ 2604705 h 9386101"/>
              <a:gd name="connsiteX2" fmla="*/ 13006499 w 13006499"/>
              <a:gd name="connsiteY2" fmla="*/ 2611112 h 9386101"/>
              <a:gd name="connsiteX3" fmla="*/ 12976166 w 13006499"/>
              <a:gd name="connsiteY3" fmla="*/ 7520148 h 9386101"/>
              <a:gd name="connsiteX4" fmla="*/ 7395850 w 13006499"/>
              <a:gd name="connsiteY4" fmla="*/ 9015706 h 9386101"/>
              <a:gd name="connsiteX5" fmla="*/ 371789 w 13006499"/>
              <a:gd name="connsiteY5" fmla="*/ 9317595 h 9386101"/>
              <a:gd name="connsiteX6" fmla="*/ 24473 w 13006499"/>
              <a:gd name="connsiteY6" fmla="*/ 9205888 h 9386101"/>
              <a:gd name="connsiteX7" fmla="*/ 0 w 13006499"/>
              <a:gd name="connsiteY7" fmla="*/ 85283 h 9386101"/>
              <a:gd name="connsiteX8" fmla="*/ 1524861 w 13006499"/>
              <a:gd name="connsiteY8" fmla="*/ 2534366 h 9386101"/>
              <a:gd name="connsiteX0" fmla="*/ 1075030 w 13006499"/>
              <a:gd name="connsiteY0" fmla="*/ 413114 h 9543030"/>
              <a:gd name="connsiteX1" fmla="*/ 12553741 w 13006499"/>
              <a:gd name="connsiteY1" fmla="*/ 2761634 h 9543030"/>
              <a:gd name="connsiteX2" fmla="*/ 13006499 w 13006499"/>
              <a:gd name="connsiteY2" fmla="*/ 2768041 h 9543030"/>
              <a:gd name="connsiteX3" fmla="*/ 12976166 w 13006499"/>
              <a:gd name="connsiteY3" fmla="*/ 7677077 h 9543030"/>
              <a:gd name="connsiteX4" fmla="*/ 7395850 w 13006499"/>
              <a:gd name="connsiteY4" fmla="*/ 9172635 h 9543030"/>
              <a:gd name="connsiteX5" fmla="*/ 371789 w 13006499"/>
              <a:gd name="connsiteY5" fmla="*/ 9474524 h 9543030"/>
              <a:gd name="connsiteX6" fmla="*/ 24473 w 13006499"/>
              <a:gd name="connsiteY6" fmla="*/ 9362817 h 9543030"/>
              <a:gd name="connsiteX7" fmla="*/ 0 w 13006499"/>
              <a:gd name="connsiteY7" fmla="*/ 242212 h 9543030"/>
              <a:gd name="connsiteX8" fmla="*/ 1075030 w 13006499"/>
              <a:gd name="connsiteY8" fmla="*/ 413114 h 9543030"/>
              <a:gd name="connsiteX0" fmla="*/ 1075030 w 12976166"/>
              <a:gd name="connsiteY0" fmla="*/ 413114 h 9543030"/>
              <a:gd name="connsiteX1" fmla="*/ 12553741 w 12976166"/>
              <a:gd name="connsiteY1" fmla="*/ 2761634 h 9543030"/>
              <a:gd name="connsiteX2" fmla="*/ 12890413 w 12976166"/>
              <a:gd name="connsiteY2" fmla="*/ 272200 h 9543030"/>
              <a:gd name="connsiteX3" fmla="*/ 12976166 w 12976166"/>
              <a:gd name="connsiteY3" fmla="*/ 7677077 h 9543030"/>
              <a:gd name="connsiteX4" fmla="*/ 7395850 w 12976166"/>
              <a:gd name="connsiteY4" fmla="*/ 9172635 h 9543030"/>
              <a:gd name="connsiteX5" fmla="*/ 371789 w 12976166"/>
              <a:gd name="connsiteY5" fmla="*/ 9474524 h 9543030"/>
              <a:gd name="connsiteX6" fmla="*/ 24473 w 12976166"/>
              <a:gd name="connsiteY6" fmla="*/ 9362817 h 9543030"/>
              <a:gd name="connsiteX7" fmla="*/ 0 w 12976166"/>
              <a:gd name="connsiteY7" fmla="*/ 242212 h 9543030"/>
              <a:gd name="connsiteX8" fmla="*/ 1075030 w 12976166"/>
              <a:gd name="connsiteY8" fmla="*/ 413114 h 9543030"/>
              <a:gd name="connsiteX0" fmla="*/ 1075030 w 12976166"/>
              <a:gd name="connsiteY0" fmla="*/ 413114 h 9543030"/>
              <a:gd name="connsiteX1" fmla="*/ 11813694 w 12976166"/>
              <a:gd name="connsiteY1" fmla="*/ 425410 h 9543030"/>
              <a:gd name="connsiteX2" fmla="*/ 12890413 w 12976166"/>
              <a:gd name="connsiteY2" fmla="*/ 272200 h 9543030"/>
              <a:gd name="connsiteX3" fmla="*/ 12976166 w 12976166"/>
              <a:gd name="connsiteY3" fmla="*/ 7677077 h 9543030"/>
              <a:gd name="connsiteX4" fmla="*/ 7395850 w 12976166"/>
              <a:gd name="connsiteY4" fmla="*/ 9172635 h 9543030"/>
              <a:gd name="connsiteX5" fmla="*/ 371789 w 12976166"/>
              <a:gd name="connsiteY5" fmla="*/ 9474524 h 9543030"/>
              <a:gd name="connsiteX6" fmla="*/ 24473 w 12976166"/>
              <a:gd name="connsiteY6" fmla="*/ 9362817 h 9543030"/>
              <a:gd name="connsiteX7" fmla="*/ 0 w 12976166"/>
              <a:gd name="connsiteY7" fmla="*/ 242212 h 9543030"/>
              <a:gd name="connsiteX8" fmla="*/ 1075030 w 12976166"/>
              <a:gd name="connsiteY8" fmla="*/ 413114 h 9543030"/>
              <a:gd name="connsiteX0" fmla="*/ 1075030 w 13021010"/>
              <a:gd name="connsiteY0" fmla="*/ 413114 h 9543030"/>
              <a:gd name="connsiteX1" fmla="*/ 11813694 w 13021010"/>
              <a:gd name="connsiteY1" fmla="*/ 425410 h 9543030"/>
              <a:gd name="connsiteX2" fmla="*/ 13021010 w 13021010"/>
              <a:gd name="connsiteY2" fmla="*/ 431818 h 9543030"/>
              <a:gd name="connsiteX3" fmla="*/ 12976166 w 13021010"/>
              <a:gd name="connsiteY3" fmla="*/ 7677077 h 9543030"/>
              <a:gd name="connsiteX4" fmla="*/ 7395850 w 13021010"/>
              <a:gd name="connsiteY4" fmla="*/ 9172635 h 9543030"/>
              <a:gd name="connsiteX5" fmla="*/ 371789 w 13021010"/>
              <a:gd name="connsiteY5" fmla="*/ 9474524 h 9543030"/>
              <a:gd name="connsiteX6" fmla="*/ 24473 w 13021010"/>
              <a:gd name="connsiteY6" fmla="*/ 9362817 h 9543030"/>
              <a:gd name="connsiteX7" fmla="*/ 0 w 13021010"/>
              <a:gd name="connsiteY7" fmla="*/ 242212 h 9543030"/>
              <a:gd name="connsiteX8" fmla="*/ 1075030 w 13021010"/>
              <a:gd name="connsiteY8" fmla="*/ 413114 h 9543030"/>
              <a:gd name="connsiteX0" fmla="*/ 1075030 w 12977478"/>
              <a:gd name="connsiteY0" fmla="*/ 413114 h 9543030"/>
              <a:gd name="connsiteX1" fmla="*/ 11813694 w 12977478"/>
              <a:gd name="connsiteY1" fmla="*/ 425410 h 9543030"/>
              <a:gd name="connsiteX2" fmla="*/ 12977478 w 12977478"/>
              <a:gd name="connsiteY2" fmla="*/ 446329 h 9543030"/>
              <a:gd name="connsiteX3" fmla="*/ 12976166 w 12977478"/>
              <a:gd name="connsiteY3" fmla="*/ 7677077 h 9543030"/>
              <a:gd name="connsiteX4" fmla="*/ 7395850 w 12977478"/>
              <a:gd name="connsiteY4" fmla="*/ 9172635 h 9543030"/>
              <a:gd name="connsiteX5" fmla="*/ 371789 w 12977478"/>
              <a:gd name="connsiteY5" fmla="*/ 9474524 h 9543030"/>
              <a:gd name="connsiteX6" fmla="*/ 24473 w 12977478"/>
              <a:gd name="connsiteY6" fmla="*/ 9362817 h 9543030"/>
              <a:gd name="connsiteX7" fmla="*/ 0 w 12977478"/>
              <a:gd name="connsiteY7" fmla="*/ 242212 h 9543030"/>
              <a:gd name="connsiteX8" fmla="*/ 1075030 w 12977478"/>
              <a:gd name="connsiteY8" fmla="*/ 413114 h 9543030"/>
              <a:gd name="connsiteX0" fmla="*/ 1075030 w 13021010"/>
              <a:gd name="connsiteY0" fmla="*/ 413114 h 9543030"/>
              <a:gd name="connsiteX1" fmla="*/ 11813694 w 13021010"/>
              <a:gd name="connsiteY1" fmla="*/ 425410 h 9543030"/>
              <a:gd name="connsiteX2" fmla="*/ 13021010 w 13021010"/>
              <a:gd name="connsiteY2" fmla="*/ 431818 h 9543030"/>
              <a:gd name="connsiteX3" fmla="*/ 12976166 w 13021010"/>
              <a:gd name="connsiteY3" fmla="*/ 7677077 h 9543030"/>
              <a:gd name="connsiteX4" fmla="*/ 7395850 w 13021010"/>
              <a:gd name="connsiteY4" fmla="*/ 9172635 h 9543030"/>
              <a:gd name="connsiteX5" fmla="*/ 371789 w 13021010"/>
              <a:gd name="connsiteY5" fmla="*/ 9474524 h 9543030"/>
              <a:gd name="connsiteX6" fmla="*/ 24473 w 13021010"/>
              <a:gd name="connsiteY6" fmla="*/ 9362817 h 9543030"/>
              <a:gd name="connsiteX7" fmla="*/ 0 w 13021010"/>
              <a:gd name="connsiteY7" fmla="*/ 242212 h 9543030"/>
              <a:gd name="connsiteX8" fmla="*/ 1075030 w 13021010"/>
              <a:gd name="connsiteY8" fmla="*/ 413114 h 9543030"/>
              <a:gd name="connsiteX0" fmla="*/ 1075030 w 13006499"/>
              <a:gd name="connsiteY0" fmla="*/ 413114 h 9543030"/>
              <a:gd name="connsiteX1" fmla="*/ 11813694 w 13006499"/>
              <a:gd name="connsiteY1" fmla="*/ 425410 h 9543030"/>
              <a:gd name="connsiteX2" fmla="*/ 13006499 w 13006499"/>
              <a:gd name="connsiteY2" fmla="*/ 431818 h 9543030"/>
              <a:gd name="connsiteX3" fmla="*/ 12976166 w 13006499"/>
              <a:gd name="connsiteY3" fmla="*/ 7677077 h 9543030"/>
              <a:gd name="connsiteX4" fmla="*/ 7395850 w 13006499"/>
              <a:gd name="connsiteY4" fmla="*/ 9172635 h 9543030"/>
              <a:gd name="connsiteX5" fmla="*/ 371789 w 13006499"/>
              <a:gd name="connsiteY5" fmla="*/ 9474524 h 9543030"/>
              <a:gd name="connsiteX6" fmla="*/ 24473 w 13006499"/>
              <a:gd name="connsiteY6" fmla="*/ 9362817 h 9543030"/>
              <a:gd name="connsiteX7" fmla="*/ 0 w 13006499"/>
              <a:gd name="connsiteY7" fmla="*/ 242212 h 9543030"/>
              <a:gd name="connsiteX8" fmla="*/ 1075030 w 13006499"/>
              <a:gd name="connsiteY8" fmla="*/ 413114 h 9543030"/>
              <a:gd name="connsiteX0" fmla="*/ 1060519 w 12991988"/>
              <a:gd name="connsiteY0" fmla="*/ 15369 h 9145285"/>
              <a:gd name="connsiteX1" fmla="*/ 11799183 w 12991988"/>
              <a:gd name="connsiteY1" fmla="*/ 27665 h 9145285"/>
              <a:gd name="connsiteX2" fmla="*/ 12991988 w 12991988"/>
              <a:gd name="connsiteY2" fmla="*/ 34073 h 9145285"/>
              <a:gd name="connsiteX3" fmla="*/ 12961655 w 12991988"/>
              <a:gd name="connsiteY3" fmla="*/ 7279332 h 9145285"/>
              <a:gd name="connsiteX4" fmla="*/ 7381339 w 12991988"/>
              <a:gd name="connsiteY4" fmla="*/ 8774890 h 9145285"/>
              <a:gd name="connsiteX5" fmla="*/ 357278 w 12991988"/>
              <a:gd name="connsiteY5" fmla="*/ 9076779 h 9145285"/>
              <a:gd name="connsiteX6" fmla="*/ 9962 w 12991988"/>
              <a:gd name="connsiteY6" fmla="*/ 8965072 h 9145285"/>
              <a:gd name="connsiteX7" fmla="*/ 0 w 12991988"/>
              <a:gd name="connsiteY7" fmla="*/ 497449 h 9145285"/>
              <a:gd name="connsiteX8" fmla="*/ 1060519 w 12991988"/>
              <a:gd name="connsiteY8" fmla="*/ 15369 h 9145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91988" h="9145285">
                <a:moveTo>
                  <a:pt x="1060519" y="15369"/>
                </a:moveTo>
                <a:lnTo>
                  <a:pt x="11799183" y="27665"/>
                </a:lnTo>
                <a:lnTo>
                  <a:pt x="12991988" y="34073"/>
                </a:lnTo>
                <a:cubicBezTo>
                  <a:pt x="12991551" y="2444322"/>
                  <a:pt x="12962092" y="4869083"/>
                  <a:pt x="12961655" y="7279332"/>
                </a:cubicBezTo>
                <a:cubicBezTo>
                  <a:pt x="12818219" y="7659594"/>
                  <a:pt x="9106191" y="8508859"/>
                  <a:pt x="7381339" y="8774890"/>
                </a:cubicBezTo>
                <a:cubicBezTo>
                  <a:pt x="5054453" y="9049810"/>
                  <a:pt x="3538247" y="9259062"/>
                  <a:pt x="357278" y="9076779"/>
                </a:cubicBezTo>
                <a:cubicBezTo>
                  <a:pt x="98744" y="9041171"/>
                  <a:pt x="8104" y="9067292"/>
                  <a:pt x="9962" y="8965072"/>
                </a:cubicBezTo>
                <a:cubicBezTo>
                  <a:pt x="9962" y="7060080"/>
                  <a:pt x="0" y="2402441"/>
                  <a:pt x="0" y="497449"/>
                </a:cubicBezTo>
                <a:cubicBezTo>
                  <a:pt x="0" y="-133825"/>
                  <a:pt x="429245" y="15369"/>
                  <a:pt x="1060519" y="15369"/>
                </a:cubicBezTo>
                <a:close/>
              </a:path>
            </a:pathLst>
          </a:custGeom>
        </p:spPr>
        <p:txBody>
          <a:bodyPr anchor="ctr">
            <a:normAutofit/>
          </a:bodyPr>
          <a:lstStyle>
            <a:lvl1pPr marL="0" indent="0" algn="ctr">
              <a:buNone/>
              <a:defRPr sz="1800">
                <a:solidFill>
                  <a:schemeClr val="tx1">
                    <a:lumMod val="65000"/>
                    <a:lumOff val="35000"/>
                  </a:schemeClr>
                </a:solidFill>
              </a:defRPr>
            </a:lvl1pPr>
          </a:lstStyle>
          <a:p>
            <a:r>
              <a:rPr lang="en-US"/>
              <a:t>Click on icon to place image</a:t>
            </a:r>
          </a:p>
        </p:txBody>
      </p:sp>
    </p:spTree>
    <p:extLst>
      <p:ext uri="{BB962C8B-B14F-4D97-AF65-F5344CB8AC3E}">
        <p14:creationId xmlns:p14="http://schemas.microsoft.com/office/powerpoint/2010/main" val="26327427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sp>
        <p:nvSpPr>
          <p:cNvPr id="33" name="Freeform 32">
            <a:extLst>
              <a:ext uri="{FF2B5EF4-FFF2-40B4-BE49-F238E27FC236}">
                <a16:creationId xmlns:a16="http://schemas.microsoft.com/office/drawing/2014/main" id="{B6933CC9-91BA-9D47-87CD-D16008FD3A72}"/>
              </a:ext>
            </a:extLst>
          </p:cNvPr>
          <p:cNvSpPr/>
          <p:nvPr userDrawn="1"/>
        </p:nvSpPr>
        <p:spPr>
          <a:xfrm>
            <a:off x="0" y="1143000"/>
            <a:ext cx="9154885" cy="5715000"/>
          </a:xfrm>
          <a:custGeom>
            <a:avLst/>
            <a:gdLst>
              <a:gd name="connsiteX0" fmla="*/ 6373214 w 9154885"/>
              <a:gd name="connsiteY0" fmla="*/ 0 h 5715000"/>
              <a:gd name="connsiteX1" fmla="*/ 8927078 w 9154885"/>
              <a:gd name="connsiteY1" fmla="*/ 346852 h 5715000"/>
              <a:gd name="connsiteX2" fmla="*/ 9154885 w 9154885"/>
              <a:gd name="connsiteY2" fmla="*/ 416827 h 5715000"/>
              <a:gd name="connsiteX3" fmla="*/ 9154885 w 9154885"/>
              <a:gd name="connsiteY3" fmla="*/ 5715000 h 5715000"/>
              <a:gd name="connsiteX4" fmla="*/ 0 w 9154885"/>
              <a:gd name="connsiteY4" fmla="*/ 5715000 h 5715000"/>
              <a:gd name="connsiteX5" fmla="*/ 0 w 9154885"/>
              <a:gd name="connsiteY5" fmla="*/ 2454933 h 5715000"/>
              <a:gd name="connsiteX6" fmla="*/ 318937 w 9154885"/>
              <a:gd name="connsiteY6" fmla="*/ 2175998 h 5715000"/>
              <a:gd name="connsiteX7" fmla="*/ 6373214 w 9154885"/>
              <a:gd name="connsiteY7" fmla="*/ 0 h 571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54885" h="5715000">
                <a:moveTo>
                  <a:pt x="6373214" y="0"/>
                </a:moveTo>
                <a:cubicBezTo>
                  <a:pt x="7257919" y="0"/>
                  <a:pt x="8114407" y="120817"/>
                  <a:pt x="8927078" y="346852"/>
                </a:cubicBezTo>
                <a:lnTo>
                  <a:pt x="9154885" y="416827"/>
                </a:lnTo>
                <a:lnTo>
                  <a:pt x="9154885" y="5715000"/>
                </a:lnTo>
                <a:lnTo>
                  <a:pt x="0" y="5715000"/>
                </a:lnTo>
                <a:lnTo>
                  <a:pt x="0" y="2454933"/>
                </a:lnTo>
                <a:lnTo>
                  <a:pt x="318937" y="2175998"/>
                </a:lnTo>
                <a:cubicBezTo>
                  <a:pt x="1963497" y="816721"/>
                  <a:pt x="4072978" y="0"/>
                  <a:pt x="6373214"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35">
            <a:extLst>
              <a:ext uri="{FF2B5EF4-FFF2-40B4-BE49-F238E27FC236}">
                <a16:creationId xmlns:a16="http://schemas.microsoft.com/office/drawing/2014/main" id="{415E89D0-8FAB-FC4E-B2B3-90FDCB161259}"/>
              </a:ext>
            </a:extLst>
          </p:cNvPr>
          <p:cNvSpPr/>
          <p:nvPr userDrawn="1"/>
        </p:nvSpPr>
        <p:spPr>
          <a:xfrm>
            <a:off x="-10885" y="1363089"/>
            <a:ext cx="9154885" cy="5494911"/>
          </a:xfrm>
          <a:custGeom>
            <a:avLst/>
            <a:gdLst>
              <a:gd name="connsiteX0" fmla="*/ 5985833 w 9154885"/>
              <a:gd name="connsiteY0" fmla="*/ 0 h 5494911"/>
              <a:gd name="connsiteX1" fmla="*/ 8741942 w 9154885"/>
              <a:gd name="connsiteY1" fmla="*/ 405543 h 5494911"/>
              <a:gd name="connsiteX2" fmla="*/ 9154885 w 9154885"/>
              <a:gd name="connsiteY2" fmla="*/ 543530 h 5494911"/>
              <a:gd name="connsiteX3" fmla="*/ 9154885 w 9154885"/>
              <a:gd name="connsiteY3" fmla="*/ 5494911 h 5494911"/>
              <a:gd name="connsiteX4" fmla="*/ 0 w 9154885"/>
              <a:gd name="connsiteY4" fmla="*/ 5494911 h 5494911"/>
              <a:gd name="connsiteX5" fmla="*/ 0 w 9154885"/>
              <a:gd name="connsiteY5" fmla="*/ 2122337 h 5494911"/>
              <a:gd name="connsiteX6" fmla="*/ 319199 w 9154885"/>
              <a:gd name="connsiteY6" fmla="*/ 1872075 h 5494911"/>
              <a:gd name="connsiteX7" fmla="*/ 5985833 w 9154885"/>
              <a:gd name="connsiteY7" fmla="*/ 0 h 5494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54885" h="5494911">
                <a:moveTo>
                  <a:pt x="5985833" y="0"/>
                </a:moveTo>
                <a:cubicBezTo>
                  <a:pt x="6944263" y="0"/>
                  <a:pt x="7869578" y="141792"/>
                  <a:pt x="8741942" y="405543"/>
                </a:cubicBezTo>
                <a:lnTo>
                  <a:pt x="9154885" y="543530"/>
                </a:lnTo>
                <a:lnTo>
                  <a:pt x="9154885" y="5494911"/>
                </a:lnTo>
                <a:lnTo>
                  <a:pt x="0" y="5494911"/>
                </a:lnTo>
                <a:lnTo>
                  <a:pt x="0" y="2122337"/>
                </a:lnTo>
                <a:lnTo>
                  <a:pt x="319199" y="1872075"/>
                </a:lnTo>
                <a:cubicBezTo>
                  <a:pt x="1901781" y="695905"/>
                  <a:pt x="3862539" y="0"/>
                  <a:pt x="5985833"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ubtitle 2">
            <a:extLst>
              <a:ext uri="{FF2B5EF4-FFF2-40B4-BE49-F238E27FC236}">
                <a16:creationId xmlns:a16="http://schemas.microsoft.com/office/drawing/2014/main" id="{BCDAE4F8-BDDA-B342-8252-FA4AA951721F}"/>
              </a:ext>
            </a:extLst>
          </p:cNvPr>
          <p:cNvSpPr>
            <a:spLocks noGrp="1"/>
          </p:cNvSpPr>
          <p:nvPr userDrawn="1">
            <p:ph type="subTitle" idx="1" hasCustomPrompt="1"/>
          </p:nvPr>
        </p:nvSpPr>
        <p:spPr>
          <a:xfrm>
            <a:off x="2589673" y="3714140"/>
            <a:ext cx="5917324" cy="1691860"/>
          </a:xfrm>
        </p:spPr>
        <p:txBody>
          <a:bodyPr>
            <a:noAutofit/>
          </a:bodyPr>
          <a:lstStyle>
            <a:lvl1pPr marL="0" indent="0" algn="r">
              <a:lnSpc>
                <a:spcPts val="1560"/>
              </a:lnSpc>
              <a:spcAft>
                <a:spcPts val="0"/>
              </a:spcAft>
              <a:buNone/>
              <a:defRPr sz="1800" b="0" i="0">
                <a:solidFill>
                  <a:schemeClr val="bg1"/>
                </a:solidFill>
                <a:latin typeface="Calibri Light" panose="020F0302020204030204" pitchFamily="34" charset="0"/>
                <a:cs typeface="Calibri Light" panose="020F03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your information</a:t>
            </a:r>
          </a:p>
        </p:txBody>
      </p:sp>
      <p:sp>
        <p:nvSpPr>
          <p:cNvPr id="12" name="TextBox 11">
            <a:extLst>
              <a:ext uri="{FF2B5EF4-FFF2-40B4-BE49-F238E27FC236}">
                <a16:creationId xmlns:a16="http://schemas.microsoft.com/office/drawing/2014/main" id="{21D51349-7320-AE4C-A00F-B7CF9BBB1BB6}"/>
              </a:ext>
            </a:extLst>
          </p:cNvPr>
          <p:cNvSpPr txBox="1"/>
          <p:nvPr userDrawn="1"/>
        </p:nvSpPr>
        <p:spPr>
          <a:xfrm>
            <a:off x="4392197" y="3208283"/>
            <a:ext cx="4114800" cy="369332"/>
          </a:xfrm>
          <a:prstGeom prst="rect">
            <a:avLst/>
          </a:prstGeom>
          <a:noFill/>
        </p:spPr>
        <p:txBody>
          <a:bodyPr wrap="square" rtlCol="0">
            <a:spAutoFit/>
          </a:bodyPr>
          <a:lstStyle/>
          <a:p>
            <a:pPr algn="r"/>
            <a:r>
              <a:rPr lang="en-US">
                <a:solidFill>
                  <a:schemeClr val="bg1"/>
                </a:solidFill>
              </a:rPr>
              <a:t>For more information please contact:</a:t>
            </a:r>
          </a:p>
        </p:txBody>
      </p:sp>
      <p:sp>
        <p:nvSpPr>
          <p:cNvPr id="13" name="TextBox 12">
            <a:extLst>
              <a:ext uri="{FF2B5EF4-FFF2-40B4-BE49-F238E27FC236}">
                <a16:creationId xmlns:a16="http://schemas.microsoft.com/office/drawing/2014/main" id="{99C76B49-31D4-7D4E-A527-B1A06722B09F}"/>
              </a:ext>
            </a:extLst>
          </p:cNvPr>
          <p:cNvSpPr txBox="1"/>
          <p:nvPr userDrawn="1"/>
        </p:nvSpPr>
        <p:spPr>
          <a:xfrm>
            <a:off x="4392197" y="5452535"/>
            <a:ext cx="4114800" cy="646331"/>
          </a:xfrm>
          <a:prstGeom prst="rect">
            <a:avLst/>
          </a:prstGeom>
          <a:noFill/>
        </p:spPr>
        <p:txBody>
          <a:bodyPr wrap="square" rtlCol="0">
            <a:spAutoFit/>
          </a:bodyPr>
          <a:lstStyle/>
          <a:p>
            <a:pPr algn="r"/>
            <a:r>
              <a:rPr lang="en-US" err="1">
                <a:solidFill>
                  <a:srgbClr val="A4CD39"/>
                </a:solidFill>
              </a:rPr>
              <a:t>www.uclpartners.com</a:t>
            </a:r>
            <a:endParaRPr lang="en-US">
              <a:solidFill>
                <a:srgbClr val="A4CD39"/>
              </a:solidFill>
            </a:endParaRPr>
          </a:p>
          <a:p>
            <a:pPr algn="r"/>
            <a:r>
              <a:rPr lang="en-US">
                <a:solidFill>
                  <a:srgbClr val="A4CD39"/>
                </a:solidFill>
              </a:rPr>
              <a:t>@</a:t>
            </a:r>
            <a:r>
              <a:rPr lang="en-US" err="1">
                <a:solidFill>
                  <a:srgbClr val="A4CD39"/>
                </a:solidFill>
              </a:rPr>
              <a:t>uclpartners</a:t>
            </a:r>
            <a:endParaRPr lang="en-US">
              <a:solidFill>
                <a:srgbClr val="A4CD39"/>
              </a:solidFill>
            </a:endParaRPr>
          </a:p>
        </p:txBody>
      </p:sp>
      <p:sp>
        <p:nvSpPr>
          <p:cNvPr id="14" name="TextBox 13">
            <a:extLst>
              <a:ext uri="{FF2B5EF4-FFF2-40B4-BE49-F238E27FC236}">
                <a16:creationId xmlns:a16="http://schemas.microsoft.com/office/drawing/2014/main" id="{37E5B4F8-E8EC-1D45-85B8-93F8D920D2D1}"/>
              </a:ext>
            </a:extLst>
          </p:cNvPr>
          <p:cNvSpPr txBox="1"/>
          <p:nvPr userDrawn="1"/>
        </p:nvSpPr>
        <p:spPr>
          <a:xfrm>
            <a:off x="4392197" y="2281228"/>
            <a:ext cx="4114800" cy="677108"/>
          </a:xfrm>
          <a:prstGeom prst="rect">
            <a:avLst/>
          </a:prstGeom>
          <a:noFill/>
        </p:spPr>
        <p:txBody>
          <a:bodyPr wrap="square" rtlCol="0">
            <a:spAutoFit/>
          </a:bodyPr>
          <a:lstStyle/>
          <a:p>
            <a:pPr algn="r"/>
            <a:r>
              <a:rPr lang="en-US" sz="3800" b="0" i="0">
                <a:solidFill>
                  <a:srgbClr val="A4CD39"/>
                </a:solidFill>
                <a:latin typeface="Calibri Light" panose="020F0302020204030204" pitchFamily="34" charset="0"/>
                <a:cs typeface="Calibri Light" panose="020F0302020204030204" pitchFamily="34" charset="0"/>
              </a:rPr>
              <a:t>Thank you</a:t>
            </a:r>
          </a:p>
        </p:txBody>
      </p:sp>
      <p:pic>
        <p:nvPicPr>
          <p:cNvPr id="15" name="Picture 14">
            <a:extLst>
              <a:ext uri="{FF2B5EF4-FFF2-40B4-BE49-F238E27FC236}">
                <a16:creationId xmlns:a16="http://schemas.microsoft.com/office/drawing/2014/main" id="{DD451014-24DB-D344-ADEB-F415260C88B9}"/>
              </a:ext>
            </a:extLst>
          </p:cNvPr>
          <p:cNvPicPr>
            <a:picLocks noChangeAspect="1"/>
          </p:cNvPicPr>
          <p:nvPr userDrawn="1"/>
        </p:nvPicPr>
        <p:blipFill>
          <a:blip r:embed="rId2"/>
          <a:stretch>
            <a:fillRect/>
          </a:stretch>
        </p:blipFill>
        <p:spPr>
          <a:xfrm>
            <a:off x="532088" y="477156"/>
            <a:ext cx="2194454" cy="544529"/>
          </a:xfrm>
          <a:prstGeom prst="rect">
            <a:avLst/>
          </a:prstGeom>
        </p:spPr>
      </p:pic>
    </p:spTree>
    <p:extLst>
      <p:ext uri="{BB962C8B-B14F-4D97-AF65-F5344CB8AC3E}">
        <p14:creationId xmlns:p14="http://schemas.microsoft.com/office/powerpoint/2010/main" val="4309712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44251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Presentation Cover 1">
    <p:spTree>
      <p:nvGrpSpPr>
        <p:cNvPr id="1" name=""/>
        <p:cNvGrpSpPr/>
        <p:nvPr/>
      </p:nvGrpSpPr>
      <p:grpSpPr>
        <a:xfrm>
          <a:off x="0" y="0"/>
          <a:ext cx="0" cy="0"/>
          <a:chOff x="0" y="0"/>
          <a:chExt cx="0" cy="0"/>
        </a:xfrm>
      </p:grpSpPr>
      <p:sp>
        <p:nvSpPr>
          <p:cNvPr id="17" name="Freeform 16">
            <a:extLst>
              <a:ext uri="{FF2B5EF4-FFF2-40B4-BE49-F238E27FC236}">
                <a16:creationId xmlns:a16="http://schemas.microsoft.com/office/drawing/2014/main" id="{B0EF8C10-A67E-4F41-A8CA-85A74D8FA6FF}"/>
              </a:ext>
            </a:extLst>
          </p:cNvPr>
          <p:cNvSpPr/>
          <p:nvPr userDrawn="1"/>
        </p:nvSpPr>
        <p:spPr>
          <a:xfrm>
            <a:off x="0" y="1080084"/>
            <a:ext cx="9144000" cy="5777916"/>
          </a:xfrm>
          <a:custGeom>
            <a:avLst/>
            <a:gdLst>
              <a:gd name="connsiteX0" fmla="*/ 3046637 w 9144000"/>
              <a:gd name="connsiteY0" fmla="*/ 0 h 5777916"/>
              <a:gd name="connsiteX1" fmla="*/ 8412787 w 9144000"/>
              <a:gd name="connsiteY1" fmla="*/ 602032 h 5777916"/>
              <a:gd name="connsiteX2" fmla="*/ 9144000 w 9144000"/>
              <a:gd name="connsiteY2" fmla="*/ 787526 h 5777916"/>
              <a:gd name="connsiteX3" fmla="*/ 9144000 w 9144000"/>
              <a:gd name="connsiteY3" fmla="*/ 4318820 h 5777916"/>
              <a:gd name="connsiteX4" fmla="*/ 9144000 w 9144000"/>
              <a:gd name="connsiteY4" fmla="*/ 5522921 h 5777916"/>
              <a:gd name="connsiteX5" fmla="*/ 9144000 w 9144000"/>
              <a:gd name="connsiteY5" fmla="*/ 5777916 h 5777916"/>
              <a:gd name="connsiteX6" fmla="*/ 0 w 9144000"/>
              <a:gd name="connsiteY6" fmla="*/ 5777916 h 5777916"/>
              <a:gd name="connsiteX7" fmla="*/ 0 w 9144000"/>
              <a:gd name="connsiteY7" fmla="*/ 5522921 h 5777916"/>
              <a:gd name="connsiteX8" fmla="*/ 0 w 9144000"/>
              <a:gd name="connsiteY8" fmla="*/ 4318820 h 5777916"/>
              <a:gd name="connsiteX9" fmla="*/ 0 w 9144000"/>
              <a:gd name="connsiteY9" fmla="*/ 190007 h 5777916"/>
              <a:gd name="connsiteX10" fmla="*/ 387434 w 9144000"/>
              <a:gd name="connsiteY10" fmla="*/ 143435 h 5777916"/>
              <a:gd name="connsiteX11" fmla="*/ 3046637 w 9144000"/>
              <a:gd name="connsiteY11" fmla="*/ 0 h 5777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144000" h="5777916">
                <a:moveTo>
                  <a:pt x="3046637" y="0"/>
                </a:moveTo>
                <a:cubicBezTo>
                  <a:pt x="4932269" y="0"/>
                  <a:pt x="6739715" y="212571"/>
                  <a:pt x="8412787" y="602032"/>
                </a:cubicBezTo>
                <a:lnTo>
                  <a:pt x="9144000" y="787526"/>
                </a:lnTo>
                <a:lnTo>
                  <a:pt x="9144000" y="4318820"/>
                </a:lnTo>
                <a:lnTo>
                  <a:pt x="9144000" y="5522921"/>
                </a:lnTo>
                <a:lnTo>
                  <a:pt x="9144000" y="5777916"/>
                </a:lnTo>
                <a:lnTo>
                  <a:pt x="0" y="5777916"/>
                </a:lnTo>
                <a:lnTo>
                  <a:pt x="0" y="5522921"/>
                </a:lnTo>
                <a:lnTo>
                  <a:pt x="0" y="4318820"/>
                </a:lnTo>
                <a:lnTo>
                  <a:pt x="0" y="190007"/>
                </a:lnTo>
                <a:lnTo>
                  <a:pt x="387434" y="143435"/>
                </a:lnTo>
                <a:cubicBezTo>
                  <a:pt x="1251601" y="49133"/>
                  <a:pt x="2140083" y="0"/>
                  <a:pt x="3046637"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E9BC20E4-9489-C045-B0AF-3E21A0480494}"/>
              </a:ext>
            </a:extLst>
          </p:cNvPr>
          <p:cNvPicPr>
            <a:picLocks noChangeAspect="1"/>
          </p:cNvPicPr>
          <p:nvPr userDrawn="1"/>
        </p:nvPicPr>
        <p:blipFill>
          <a:blip r:embed="rId2"/>
          <a:stretch>
            <a:fillRect/>
          </a:stretch>
        </p:blipFill>
        <p:spPr>
          <a:xfrm>
            <a:off x="6477864" y="454950"/>
            <a:ext cx="2194454" cy="544529"/>
          </a:xfrm>
          <a:prstGeom prst="rect">
            <a:avLst/>
          </a:prstGeom>
        </p:spPr>
      </p:pic>
      <p:sp>
        <p:nvSpPr>
          <p:cNvPr id="9" name="Title 1">
            <a:extLst>
              <a:ext uri="{FF2B5EF4-FFF2-40B4-BE49-F238E27FC236}">
                <a16:creationId xmlns:a16="http://schemas.microsoft.com/office/drawing/2014/main" id="{A823DBFF-4762-B846-97A7-163202F16307}"/>
              </a:ext>
            </a:extLst>
          </p:cNvPr>
          <p:cNvSpPr>
            <a:spLocks noGrp="1"/>
          </p:cNvSpPr>
          <p:nvPr>
            <p:ph type="ctrTitle"/>
          </p:nvPr>
        </p:nvSpPr>
        <p:spPr>
          <a:xfrm>
            <a:off x="3923355" y="2647745"/>
            <a:ext cx="4948458" cy="2387600"/>
          </a:xfrm>
        </p:spPr>
        <p:txBody>
          <a:bodyPr anchor="b">
            <a:normAutofit/>
          </a:bodyPr>
          <a:lstStyle>
            <a:lvl1pPr algn="l">
              <a:lnSpc>
                <a:spcPts val="3400"/>
              </a:lnSpc>
              <a:defRPr sz="3500" b="0" i="0">
                <a:solidFill>
                  <a:srgbClr val="A4CD39"/>
                </a:solidFill>
                <a:latin typeface="Calibri Light" panose="020F0302020204030204" pitchFamily="34" charset="0"/>
                <a:cs typeface="Calibri Light" panose="020F0302020204030204" pitchFamily="34" charset="0"/>
              </a:defRPr>
            </a:lvl1pPr>
          </a:lstStyle>
          <a:p>
            <a:r>
              <a:rPr lang="en-US"/>
              <a:t>Click to edit Master title style</a:t>
            </a:r>
          </a:p>
        </p:txBody>
      </p:sp>
      <p:sp>
        <p:nvSpPr>
          <p:cNvPr id="10" name="Subtitle 2">
            <a:extLst>
              <a:ext uri="{FF2B5EF4-FFF2-40B4-BE49-F238E27FC236}">
                <a16:creationId xmlns:a16="http://schemas.microsoft.com/office/drawing/2014/main" id="{83EF4475-4459-6442-A84A-B698217AC685}"/>
              </a:ext>
            </a:extLst>
          </p:cNvPr>
          <p:cNvSpPr>
            <a:spLocks noGrp="1"/>
          </p:cNvSpPr>
          <p:nvPr>
            <p:ph type="subTitle" idx="1"/>
          </p:nvPr>
        </p:nvSpPr>
        <p:spPr>
          <a:xfrm>
            <a:off x="3923355" y="5193084"/>
            <a:ext cx="4948458" cy="1233612"/>
          </a:xfrm>
        </p:spPr>
        <p:txBody>
          <a:bodyPr>
            <a:normAutofit/>
          </a:bodyPr>
          <a:lstStyle>
            <a:lvl1pPr marL="0" indent="0" algn="l">
              <a:lnSpc>
                <a:spcPts val="2180"/>
              </a:lnSpc>
              <a:spcAft>
                <a:spcPts val="600"/>
              </a:spcAft>
              <a:buNone/>
              <a:defRPr sz="1800">
                <a:solidFill>
                  <a:schemeClr val="bg1"/>
                </a:solidFill>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2" name="Oval 11">
            <a:extLst>
              <a:ext uri="{FF2B5EF4-FFF2-40B4-BE49-F238E27FC236}">
                <a16:creationId xmlns:a16="http://schemas.microsoft.com/office/drawing/2014/main" id="{D00FB99B-D508-5343-84E9-C48365F7DDA7}"/>
              </a:ext>
            </a:extLst>
          </p:cNvPr>
          <p:cNvSpPr/>
          <p:nvPr userDrawn="1"/>
        </p:nvSpPr>
        <p:spPr>
          <a:xfrm>
            <a:off x="-1977227" y="-571500"/>
            <a:ext cx="5872589" cy="5872589"/>
          </a:xfrm>
          <a:prstGeom prst="ellipse">
            <a:avLst/>
          </a:prstGeom>
          <a:solidFill>
            <a:srgbClr val="A4CD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icture Placeholder 5">
            <a:extLst>
              <a:ext uri="{FF2B5EF4-FFF2-40B4-BE49-F238E27FC236}">
                <a16:creationId xmlns:a16="http://schemas.microsoft.com/office/drawing/2014/main" id="{C9C6DFD2-17D6-4C5E-8692-4DF8551CE47A}"/>
              </a:ext>
            </a:extLst>
          </p:cNvPr>
          <p:cNvSpPr>
            <a:spLocks noGrp="1"/>
          </p:cNvSpPr>
          <p:nvPr>
            <p:ph type="pic" sz="quarter" idx="10"/>
          </p:nvPr>
        </p:nvSpPr>
        <p:spPr>
          <a:xfrm>
            <a:off x="-2154218" y="-455109"/>
            <a:ext cx="5863575" cy="5836803"/>
          </a:xfrm>
          <a:prstGeom prst="flowChartConnector">
            <a:avLst/>
          </a:prstGeom>
        </p:spPr>
        <p:txBody>
          <a:bodyPr/>
          <a:lstStyle>
            <a:lvl1pPr>
              <a:defRPr/>
            </a:lvl1pPr>
          </a:lstStyle>
          <a:p>
            <a:r>
              <a:rPr lang="en-US"/>
              <a:t>Click icon to add picture</a:t>
            </a:r>
            <a:endParaRPr lang="en-GB"/>
          </a:p>
        </p:txBody>
      </p:sp>
    </p:spTree>
    <p:extLst>
      <p:ext uri="{BB962C8B-B14F-4D97-AF65-F5344CB8AC3E}">
        <p14:creationId xmlns:p14="http://schemas.microsoft.com/office/powerpoint/2010/main" val="8797843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Cop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D1ABAA4-D1C9-FD4D-855D-E9B4F0723271}"/>
              </a:ext>
            </a:extLst>
          </p:cNvPr>
          <p:cNvSpPr>
            <a:spLocks noGrp="1"/>
          </p:cNvSpPr>
          <p:nvPr>
            <p:ph type="title"/>
          </p:nvPr>
        </p:nvSpPr>
        <p:spPr>
          <a:xfrm>
            <a:off x="489857" y="238559"/>
            <a:ext cx="8288614" cy="492961"/>
          </a:xfrm>
        </p:spPr>
        <p:txBody>
          <a:bodyPr anchor="t">
            <a:normAutofit/>
          </a:bodyPr>
          <a:lstStyle>
            <a:lvl1pPr>
              <a:defRPr sz="2800" b="0" i="0">
                <a:solidFill>
                  <a:srgbClr val="74C311"/>
                </a:solidFill>
                <a:latin typeface="Calibri Light" panose="020F0302020204030204" pitchFamily="34" charset="0"/>
                <a:cs typeface="Calibri Light" panose="020F0302020204030204" pitchFamily="34" charset="0"/>
              </a:defRPr>
            </a:lvl1pPr>
          </a:lstStyle>
          <a:p>
            <a:r>
              <a:rPr lang="en-US"/>
              <a:t>Click to edit Master title style</a:t>
            </a:r>
          </a:p>
        </p:txBody>
      </p:sp>
      <p:sp>
        <p:nvSpPr>
          <p:cNvPr id="9" name="Content Placeholder 2">
            <a:extLst>
              <a:ext uri="{FF2B5EF4-FFF2-40B4-BE49-F238E27FC236}">
                <a16:creationId xmlns:a16="http://schemas.microsoft.com/office/drawing/2014/main" id="{D298DD37-482C-6746-B635-657D81AD381E}"/>
              </a:ext>
            </a:extLst>
          </p:cNvPr>
          <p:cNvSpPr>
            <a:spLocks noGrp="1"/>
          </p:cNvSpPr>
          <p:nvPr>
            <p:ph idx="1"/>
          </p:nvPr>
        </p:nvSpPr>
        <p:spPr>
          <a:xfrm>
            <a:off x="489857" y="888274"/>
            <a:ext cx="8288614" cy="5551715"/>
          </a:xfrm>
        </p:spPr>
        <p:txBody>
          <a:bodyPr>
            <a:noAutofit/>
          </a:bodyPr>
          <a:lstStyle>
            <a:lvl1pPr>
              <a:lnSpc>
                <a:spcPct val="100000"/>
              </a:lnSpc>
              <a:spcAft>
                <a:spcPts val="600"/>
              </a:spcAft>
              <a:defRPr sz="1400" b="0" i="0">
                <a:solidFill>
                  <a:schemeClr val="tx1">
                    <a:lumMod val="75000"/>
                    <a:lumOff val="25000"/>
                  </a:schemeClr>
                </a:solidFill>
                <a:latin typeface="Calibri Light" panose="020F0302020204030204" pitchFamily="34" charset="0"/>
                <a:cs typeface="Calibri Light" panose="020F0302020204030204" pitchFamily="34" charset="0"/>
              </a:defRPr>
            </a:lvl1pPr>
            <a:lvl2pPr>
              <a:lnSpc>
                <a:spcPct val="100000"/>
              </a:lnSpc>
              <a:spcAft>
                <a:spcPts val="600"/>
              </a:spcAft>
              <a:defRPr sz="1400" b="0" i="0">
                <a:solidFill>
                  <a:schemeClr val="tx1">
                    <a:lumMod val="75000"/>
                    <a:lumOff val="25000"/>
                  </a:schemeClr>
                </a:solidFill>
                <a:latin typeface="Calibri Light" panose="020F0302020204030204" pitchFamily="34" charset="0"/>
                <a:cs typeface="Calibri Light" panose="020F0302020204030204" pitchFamily="34" charset="0"/>
              </a:defRPr>
            </a:lvl2pPr>
            <a:lvl3pPr>
              <a:lnSpc>
                <a:spcPct val="100000"/>
              </a:lnSpc>
              <a:spcAft>
                <a:spcPts val="600"/>
              </a:spcAft>
              <a:defRPr sz="1400" b="0" i="0">
                <a:solidFill>
                  <a:schemeClr val="tx1">
                    <a:lumMod val="75000"/>
                    <a:lumOff val="25000"/>
                  </a:schemeClr>
                </a:solidFill>
                <a:latin typeface="Calibri Light" panose="020F0302020204030204" pitchFamily="34" charset="0"/>
                <a:cs typeface="Calibri Light" panose="020F0302020204030204" pitchFamily="34" charset="0"/>
              </a:defRPr>
            </a:lvl3pPr>
            <a:lvl4pPr>
              <a:lnSpc>
                <a:spcPct val="100000"/>
              </a:lnSpc>
              <a:spcAft>
                <a:spcPts val="600"/>
              </a:spcAft>
              <a:defRPr sz="1400" b="0" i="0">
                <a:solidFill>
                  <a:schemeClr val="tx1">
                    <a:lumMod val="75000"/>
                    <a:lumOff val="25000"/>
                  </a:schemeClr>
                </a:solidFill>
                <a:latin typeface="Calibri Light" panose="020F0302020204030204" pitchFamily="34" charset="0"/>
                <a:cs typeface="Calibri Light" panose="020F0302020204030204" pitchFamily="34" charset="0"/>
              </a:defRPr>
            </a:lvl4pPr>
            <a:lvl5pPr>
              <a:lnSpc>
                <a:spcPct val="100000"/>
              </a:lnSpc>
              <a:spcAft>
                <a:spcPts val="600"/>
              </a:spcAft>
              <a:defRPr sz="1400" b="0" i="0">
                <a:solidFill>
                  <a:schemeClr val="tx1">
                    <a:lumMod val="75000"/>
                    <a:lumOff val="25000"/>
                  </a:schemeClr>
                </a:solidFill>
                <a:latin typeface="Calibri Light" panose="020F0302020204030204" pitchFamily="34" charset="0"/>
                <a:cs typeface="Calibri Light" panose="020F03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a:extLst>
              <a:ext uri="{FF2B5EF4-FFF2-40B4-BE49-F238E27FC236}">
                <a16:creationId xmlns:a16="http://schemas.microsoft.com/office/drawing/2014/main" id="{3745F429-FCAE-F644-8410-5FDAD7AD3FD1}"/>
              </a:ext>
            </a:extLst>
          </p:cNvPr>
          <p:cNvPicPr>
            <a:picLocks noChangeAspect="1"/>
          </p:cNvPicPr>
          <p:nvPr userDrawn="1"/>
        </p:nvPicPr>
        <p:blipFill>
          <a:blip r:embed="rId3"/>
          <a:stretch>
            <a:fillRect/>
          </a:stretch>
        </p:blipFill>
        <p:spPr>
          <a:xfrm>
            <a:off x="7357309" y="6207710"/>
            <a:ext cx="1324906" cy="330400"/>
          </a:xfrm>
          <a:prstGeom prst="rect">
            <a:avLst/>
          </a:prstGeom>
        </p:spPr>
      </p:pic>
      <p:pic>
        <p:nvPicPr>
          <p:cNvPr id="5" name="Picture 4" descr="A picture containing plate&#10;&#10;Description automatically generated">
            <a:extLst>
              <a:ext uri="{FF2B5EF4-FFF2-40B4-BE49-F238E27FC236}">
                <a16:creationId xmlns:a16="http://schemas.microsoft.com/office/drawing/2014/main" id="{1DC628F8-5C3E-4A38-97CD-4E1E886FBCA4}"/>
              </a:ext>
            </a:extLst>
          </p:cNvPr>
          <p:cNvPicPr>
            <a:picLocks noChangeAspect="1"/>
          </p:cNvPicPr>
          <p:nvPr userDrawn="1"/>
        </p:nvPicPr>
        <p:blipFill>
          <a:blip r:embed="rId4"/>
          <a:stretch>
            <a:fillRect/>
          </a:stretch>
        </p:blipFill>
        <p:spPr>
          <a:xfrm>
            <a:off x="8112034" y="38801"/>
            <a:ext cx="892476" cy="892476"/>
          </a:xfrm>
          <a:prstGeom prst="rect">
            <a:avLst/>
          </a:prstGeom>
        </p:spPr>
      </p:pic>
    </p:spTree>
    <p:extLst>
      <p:ext uri="{BB962C8B-B14F-4D97-AF65-F5344CB8AC3E}">
        <p14:creationId xmlns:p14="http://schemas.microsoft.com/office/powerpoint/2010/main" val="27710021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Cop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64354E1-61DC-4C5A-BFF6-49C43118033A}"/>
              </a:ext>
            </a:extLst>
          </p:cNvPr>
          <p:cNvSpPr/>
          <p:nvPr userDrawn="1"/>
        </p:nvSpPr>
        <p:spPr>
          <a:xfrm>
            <a:off x="0" y="5523345"/>
            <a:ext cx="9144000" cy="13346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Graphic 2" descr="Document">
            <a:extLst>
              <a:ext uri="{FF2B5EF4-FFF2-40B4-BE49-F238E27FC236}">
                <a16:creationId xmlns:a16="http://schemas.microsoft.com/office/drawing/2014/main" id="{D819EA97-D4CB-40CE-9190-7450B413E1F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090110" y="38801"/>
            <a:ext cx="914400" cy="914400"/>
          </a:xfrm>
          <a:prstGeom prst="rect">
            <a:avLst/>
          </a:prstGeom>
        </p:spPr>
      </p:pic>
      <p:sp>
        <p:nvSpPr>
          <p:cNvPr id="8" name="Title 1">
            <a:extLst>
              <a:ext uri="{FF2B5EF4-FFF2-40B4-BE49-F238E27FC236}">
                <a16:creationId xmlns:a16="http://schemas.microsoft.com/office/drawing/2014/main" id="{CD1ABAA4-D1C9-FD4D-855D-E9B4F0723271}"/>
              </a:ext>
            </a:extLst>
          </p:cNvPr>
          <p:cNvSpPr>
            <a:spLocks noGrp="1"/>
          </p:cNvSpPr>
          <p:nvPr>
            <p:ph type="title"/>
          </p:nvPr>
        </p:nvSpPr>
        <p:spPr>
          <a:xfrm>
            <a:off x="489857" y="238559"/>
            <a:ext cx="8288614" cy="492961"/>
          </a:xfrm>
        </p:spPr>
        <p:txBody>
          <a:bodyPr anchor="t">
            <a:normAutofit/>
          </a:bodyPr>
          <a:lstStyle>
            <a:lvl1pPr>
              <a:defRPr sz="2800" b="0" i="0">
                <a:solidFill>
                  <a:schemeClr val="accent6"/>
                </a:solidFill>
                <a:latin typeface="Calibri Light" panose="020F0302020204030204" pitchFamily="34" charset="0"/>
                <a:cs typeface="Calibri Light" panose="020F0302020204030204" pitchFamily="34" charset="0"/>
              </a:defRPr>
            </a:lvl1pPr>
          </a:lstStyle>
          <a:p>
            <a:r>
              <a:rPr lang="en-US" dirty="0"/>
              <a:t>Click to edit Master title style</a:t>
            </a:r>
          </a:p>
        </p:txBody>
      </p:sp>
      <p:sp>
        <p:nvSpPr>
          <p:cNvPr id="9" name="Content Placeholder 2">
            <a:extLst>
              <a:ext uri="{FF2B5EF4-FFF2-40B4-BE49-F238E27FC236}">
                <a16:creationId xmlns:a16="http://schemas.microsoft.com/office/drawing/2014/main" id="{D298DD37-482C-6746-B635-657D81AD381E}"/>
              </a:ext>
            </a:extLst>
          </p:cNvPr>
          <p:cNvSpPr>
            <a:spLocks noGrp="1"/>
          </p:cNvSpPr>
          <p:nvPr>
            <p:ph idx="1"/>
          </p:nvPr>
        </p:nvSpPr>
        <p:spPr>
          <a:xfrm>
            <a:off x="489857" y="888274"/>
            <a:ext cx="8288614" cy="5551715"/>
          </a:xfrm>
        </p:spPr>
        <p:txBody>
          <a:bodyPr>
            <a:noAutofit/>
          </a:bodyPr>
          <a:lstStyle>
            <a:lvl1pPr>
              <a:lnSpc>
                <a:spcPct val="100000"/>
              </a:lnSpc>
              <a:spcAft>
                <a:spcPts val="600"/>
              </a:spcAft>
              <a:defRPr sz="1400" b="0" i="0">
                <a:solidFill>
                  <a:schemeClr val="tx1">
                    <a:lumMod val="75000"/>
                    <a:lumOff val="25000"/>
                  </a:schemeClr>
                </a:solidFill>
                <a:latin typeface="Calibri Light" panose="020F0302020204030204" pitchFamily="34" charset="0"/>
                <a:cs typeface="Calibri Light" panose="020F0302020204030204" pitchFamily="34" charset="0"/>
              </a:defRPr>
            </a:lvl1pPr>
            <a:lvl2pPr>
              <a:lnSpc>
                <a:spcPct val="100000"/>
              </a:lnSpc>
              <a:spcAft>
                <a:spcPts val="600"/>
              </a:spcAft>
              <a:defRPr sz="1400" b="0" i="0">
                <a:solidFill>
                  <a:schemeClr val="tx1">
                    <a:lumMod val="75000"/>
                    <a:lumOff val="25000"/>
                  </a:schemeClr>
                </a:solidFill>
                <a:latin typeface="Calibri Light" panose="020F0302020204030204" pitchFamily="34" charset="0"/>
                <a:cs typeface="Calibri Light" panose="020F0302020204030204" pitchFamily="34" charset="0"/>
              </a:defRPr>
            </a:lvl2pPr>
            <a:lvl3pPr>
              <a:lnSpc>
                <a:spcPct val="100000"/>
              </a:lnSpc>
              <a:spcAft>
                <a:spcPts val="600"/>
              </a:spcAft>
              <a:defRPr sz="1400" b="0" i="0">
                <a:solidFill>
                  <a:schemeClr val="tx1">
                    <a:lumMod val="75000"/>
                    <a:lumOff val="25000"/>
                  </a:schemeClr>
                </a:solidFill>
                <a:latin typeface="Calibri Light" panose="020F0302020204030204" pitchFamily="34" charset="0"/>
                <a:cs typeface="Calibri Light" panose="020F0302020204030204" pitchFamily="34" charset="0"/>
              </a:defRPr>
            </a:lvl3pPr>
            <a:lvl4pPr>
              <a:lnSpc>
                <a:spcPct val="100000"/>
              </a:lnSpc>
              <a:spcAft>
                <a:spcPts val="600"/>
              </a:spcAft>
              <a:defRPr sz="1400" b="0" i="0">
                <a:solidFill>
                  <a:schemeClr val="tx1">
                    <a:lumMod val="75000"/>
                    <a:lumOff val="25000"/>
                  </a:schemeClr>
                </a:solidFill>
                <a:latin typeface="Calibri Light" panose="020F0302020204030204" pitchFamily="34" charset="0"/>
                <a:cs typeface="Calibri Light" panose="020F0302020204030204" pitchFamily="34" charset="0"/>
              </a:defRPr>
            </a:lvl4pPr>
            <a:lvl5pPr>
              <a:lnSpc>
                <a:spcPct val="100000"/>
              </a:lnSpc>
              <a:spcAft>
                <a:spcPts val="600"/>
              </a:spcAft>
              <a:defRPr sz="1400" b="0" i="0">
                <a:solidFill>
                  <a:schemeClr val="tx1">
                    <a:lumMod val="75000"/>
                    <a:lumOff val="25000"/>
                  </a:schemeClr>
                </a:solidFill>
                <a:latin typeface="Calibri Light" panose="020F0302020204030204" pitchFamily="34" charset="0"/>
                <a:cs typeface="Calibri Light" panose="020F03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641964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resentation Cover 1">
    <p:spTree>
      <p:nvGrpSpPr>
        <p:cNvPr id="1" name=""/>
        <p:cNvGrpSpPr/>
        <p:nvPr/>
      </p:nvGrpSpPr>
      <p:grpSpPr>
        <a:xfrm>
          <a:off x="0" y="0"/>
          <a:ext cx="0" cy="0"/>
          <a:chOff x="0" y="0"/>
          <a:chExt cx="0" cy="0"/>
        </a:xfrm>
      </p:grpSpPr>
      <p:sp>
        <p:nvSpPr>
          <p:cNvPr id="17" name="Freeform 16">
            <a:extLst>
              <a:ext uri="{FF2B5EF4-FFF2-40B4-BE49-F238E27FC236}">
                <a16:creationId xmlns:a16="http://schemas.microsoft.com/office/drawing/2014/main" id="{B0EF8C10-A67E-4F41-A8CA-85A74D8FA6FF}"/>
              </a:ext>
            </a:extLst>
          </p:cNvPr>
          <p:cNvSpPr/>
          <p:nvPr userDrawn="1"/>
        </p:nvSpPr>
        <p:spPr>
          <a:xfrm>
            <a:off x="0" y="1080084"/>
            <a:ext cx="9144000" cy="5777916"/>
          </a:xfrm>
          <a:custGeom>
            <a:avLst/>
            <a:gdLst>
              <a:gd name="connsiteX0" fmla="*/ 3046637 w 9144000"/>
              <a:gd name="connsiteY0" fmla="*/ 0 h 5777916"/>
              <a:gd name="connsiteX1" fmla="*/ 8412787 w 9144000"/>
              <a:gd name="connsiteY1" fmla="*/ 602032 h 5777916"/>
              <a:gd name="connsiteX2" fmla="*/ 9144000 w 9144000"/>
              <a:gd name="connsiteY2" fmla="*/ 787526 h 5777916"/>
              <a:gd name="connsiteX3" fmla="*/ 9144000 w 9144000"/>
              <a:gd name="connsiteY3" fmla="*/ 4318820 h 5777916"/>
              <a:gd name="connsiteX4" fmla="*/ 9144000 w 9144000"/>
              <a:gd name="connsiteY4" fmla="*/ 5522921 h 5777916"/>
              <a:gd name="connsiteX5" fmla="*/ 9144000 w 9144000"/>
              <a:gd name="connsiteY5" fmla="*/ 5777916 h 5777916"/>
              <a:gd name="connsiteX6" fmla="*/ 0 w 9144000"/>
              <a:gd name="connsiteY6" fmla="*/ 5777916 h 5777916"/>
              <a:gd name="connsiteX7" fmla="*/ 0 w 9144000"/>
              <a:gd name="connsiteY7" fmla="*/ 5522921 h 5777916"/>
              <a:gd name="connsiteX8" fmla="*/ 0 w 9144000"/>
              <a:gd name="connsiteY8" fmla="*/ 4318820 h 5777916"/>
              <a:gd name="connsiteX9" fmla="*/ 0 w 9144000"/>
              <a:gd name="connsiteY9" fmla="*/ 190007 h 5777916"/>
              <a:gd name="connsiteX10" fmla="*/ 387434 w 9144000"/>
              <a:gd name="connsiteY10" fmla="*/ 143435 h 5777916"/>
              <a:gd name="connsiteX11" fmla="*/ 3046637 w 9144000"/>
              <a:gd name="connsiteY11" fmla="*/ 0 h 5777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144000" h="5777916">
                <a:moveTo>
                  <a:pt x="3046637" y="0"/>
                </a:moveTo>
                <a:cubicBezTo>
                  <a:pt x="4932269" y="0"/>
                  <a:pt x="6739715" y="212571"/>
                  <a:pt x="8412787" y="602032"/>
                </a:cubicBezTo>
                <a:lnTo>
                  <a:pt x="9144000" y="787526"/>
                </a:lnTo>
                <a:lnTo>
                  <a:pt x="9144000" y="4318820"/>
                </a:lnTo>
                <a:lnTo>
                  <a:pt x="9144000" y="5522921"/>
                </a:lnTo>
                <a:lnTo>
                  <a:pt x="9144000" y="5777916"/>
                </a:lnTo>
                <a:lnTo>
                  <a:pt x="0" y="5777916"/>
                </a:lnTo>
                <a:lnTo>
                  <a:pt x="0" y="5522921"/>
                </a:lnTo>
                <a:lnTo>
                  <a:pt x="0" y="4318820"/>
                </a:lnTo>
                <a:lnTo>
                  <a:pt x="0" y="190007"/>
                </a:lnTo>
                <a:lnTo>
                  <a:pt x="387434" y="143435"/>
                </a:lnTo>
                <a:cubicBezTo>
                  <a:pt x="1251601" y="49133"/>
                  <a:pt x="2140083" y="0"/>
                  <a:pt x="3046637"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E9BC20E4-9489-C045-B0AF-3E21A0480494}"/>
              </a:ext>
            </a:extLst>
          </p:cNvPr>
          <p:cNvPicPr>
            <a:picLocks noChangeAspect="1"/>
          </p:cNvPicPr>
          <p:nvPr userDrawn="1"/>
        </p:nvPicPr>
        <p:blipFill>
          <a:blip r:embed="rId2"/>
          <a:stretch>
            <a:fillRect/>
          </a:stretch>
        </p:blipFill>
        <p:spPr>
          <a:xfrm>
            <a:off x="6477864" y="454950"/>
            <a:ext cx="2194454" cy="544529"/>
          </a:xfrm>
          <a:prstGeom prst="rect">
            <a:avLst/>
          </a:prstGeom>
        </p:spPr>
      </p:pic>
      <p:sp>
        <p:nvSpPr>
          <p:cNvPr id="9" name="Title 1">
            <a:extLst>
              <a:ext uri="{FF2B5EF4-FFF2-40B4-BE49-F238E27FC236}">
                <a16:creationId xmlns:a16="http://schemas.microsoft.com/office/drawing/2014/main" id="{A823DBFF-4762-B846-97A7-163202F16307}"/>
              </a:ext>
            </a:extLst>
          </p:cNvPr>
          <p:cNvSpPr>
            <a:spLocks noGrp="1"/>
          </p:cNvSpPr>
          <p:nvPr>
            <p:ph type="ctrTitle"/>
          </p:nvPr>
        </p:nvSpPr>
        <p:spPr>
          <a:xfrm>
            <a:off x="3923355" y="2647745"/>
            <a:ext cx="4948458" cy="2387600"/>
          </a:xfrm>
        </p:spPr>
        <p:txBody>
          <a:bodyPr anchor="b">
            <a:normAutofit/>
          </a:bodyPr>
          <a:lstStyle>
            <a:lvl1pPr algn="l">
              <a:lnSpc>
                <a:spcPts val="3400"/>
              </a:lnSpc>
              <a:defRPr sz="3500" b="0" i="0">
                <a:solidFill>
                  <a:srgbClr val="A4CD39"/>
                </a:solidFill>
                <a:latin typeface="Calibri Light" panose="020F0302020204030204" pitchFamily="34" charset="0"/>
                <a:cs typeface="Calibri Light" panose="020F0302020204030204" pitchFamily="34" charset="0"/>
              </a:defRPr>
            </a:lvl1pPr>
          </a:lstStyle>
          <a:p>
            <a:r>
              <a:rPr lang="en-US"/>
              <a:t>Click to edit Master title style</a:t>
            </a:r>
          </a:p>
        </p:txBody>
      </p:sp>
      <p:sp>
        <p:nvSpPr>
          <p:cNvPr id="10" name="Subtitle 2">
            <a:extLst>
              <a:ext uri="{FF2B5EF4-FFF2-40B4-BE49-F238E27FC236}">
                <a16:creationId xmlns:a16="http://schemas.microsoft.com/office/drawing/2014/main" id="{83EF4475-4459-6442-A84A-B698217AC685}"/>
              </a:ext>
            </a:extLst>
          </p:cNvPr>
          <p:cNvSpPr>
            <a:spLocks noGrp="1"/>
          </p:cNvSpPr>
          <p:nvPr>
            <p:ph type="subTitle" idx="1"/>
          </p:nvPr>
        </p:nvSpPr>
        <p:spPr>
          <a:xfrm>
            <a:off x="3923355" y="5193084"/>
            <a:ext cx="4948458" cy="1233612"/>
          </a:xfrm>
        </p:spPr>
        <p:txBody>
          <a:bodyPr>
            <a:normAutofit/>
          </a:bodyPr>
          <a:lstStyle>
            <a:lvl1pPr marL="0" indent="0" algn="l">
              <a:lnSpc>
                <a:spcPts val="2180"/>
              </a:lnSpc>
              <a:spcAft>
                <a:spcPts val="600"/>
              </a:spcAft>
              <a:buNone/>
              <a:defRPr sz="1800">
                <a:solidFill>
                  <a:schemeClr val="bg1"/>
                </a:solidFill>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2" name="Oval 11">
            <a:extLst>
              <a:ext uri="{FF2B5EF4-FFF2-40B4-BE49-F238E27FC236}">
                <a16:creationId xmlns:a16="http://schemas.microsoft.com/office/drawing/2014/main" id="{D00FB99B-D508-5343-84E9-C48365F7DDA7}"/>
              </a:ext>
            </a:extLst>
          </p:cNvPr>
          <p:cNvSpPr/>
          <p:nvPr userDrawn="1"/>
        </p:nvSpPr>
        <p:spPr>
          <a:xfrm>
            <a:off x="-1977227" y="-571500"/>
            <a:ext cx="5872589" cy="5872589"/>
          </a:xfrm>
          <a:prstGeom prst="ellipse">
            <a:avLst/>
          </a:prstGeom>
          <a:solidFill>
            <a:srgbClr val="A4CD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7BC5A786-E091-AE44-90EF-2550ECC05170}"/>
              </a:ext>
            </a:extLst>
          </p:cNvPr>
          <p:cNvPicPr>
            <a:picLocks/>
          </p:cNvPicPr>
          <p:nvPr userDrawn="1"/>
        </p:nvPicPr>
        <p:blipFill rotWithShape="1">
          <a:blip r:embed="rId3"/>
          <a:srcRect l="20399" r="12935"/>
          <a:stretch>
            <a:fillRect/>
          </a:stretch>
        </p:blipFill>
        <p:spPr>
          <a:xfrm>
            <a:off x="-2164411" y="-473686"/>
            <a:ext cx="5872589" cy="5872590"/>
          </a:xfrm>
          <a:prstGeom prst="ellipse">
            <a:avLst/>
          </a:prstGeom>
        </p:spPr>
      </p:pic>
    </p:spTree>
    <p:extLst>
      <p:ext uri="{BB962C8B-B14F-4D97-AF65-F5344CB8AC3E}">
        <p14:creationId xmlns:p14="http://schemas.microsoft.com/office/powerpoint/2010/main" val="16653270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resentation Cover 2">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16E0F1E1-187C-5041-A962-0F6F0CA75F73}"/>
              </a:ext>
            </a:extLst>
          </p:cNvPr>
          <p:cNvSpPr/>
          <p:nvPr userDrawn="1"/>
        </p:nvSpPr>
        <p:spPr>
          <a:xfrm>
            <a:off x="0" y="1080084"/>
            <a:ext cx="9144000" cy="5777916"/>
          </a:xfrm>
          <a:custGeom>
            <a:avLst/>
            <a:gdLst>
              <a:gd name="connsiteX0" fmla="*/ 3046637 w 9144000"/>
              <a:gd name="connsiteY0" fmla="*/ 0 h 5777916"/>
              <a:gd name="connsiteX1" fmla="*/ 8412787 w 9144000"/>
              <a:gd name="connsiteY1" fmla="*/ 602032 h 5777916"/>
              <a:gd name="connsiteX2" fmla="*/ 9144000 w 9144000"/>
              <a:gd name="connsiteY2" fmla="*/ 787526 h 5777916"/>
              <a:gd name="connsiteX3" fmla="*/ 9144000 w 9144000"/>
              <a:gd name="connsiteY3" fmla="*/ 4318820 h 5777916"/>
              <a:gd name="connsiteX4" fmla="*/ 9144000 w 9144000"/>
              <a:gd name="connsiteY4" fmla="*/ 5522921 h 5777916"/>
              <a:gd name="connsiteX5" fmla="*/ 9144000 w 9144000"/>
              <a:gd name="connsiteY5" fmla="*/ 5777916 h 5777916"/>
              <a:gd name="connsiteX6" fmla="*/ 0 w 9144000"/>
              <a:gd name="connsiteY6" fmla="*/ 5777916 h 5777916"/>
              <a:gd name="connsiteX7" fmla="*/ 0 w 9144000"/>
              <a:gd name="connsiteY7" fmla="*/ 5522921 h 5777916"/>
              <a:gd name="connsiteX8" fmla="*/ 0 w 9144000"/>
              <a:gd name="connsiteY8" fmla="*/ 4318820 h 5777916"/>
              <a:gd name="connsiteX9" fmla="*/ 0 w 9144000"/>
              <a:gd name="connsiteY9" fmla="*/ 190007 h 5777916"/>
              <a:gd name="connsiteX10" fmla="*/ 387434 w 9144000"/>
              <a:gd name="connsiteY10" fmla="*/ 143435 h 5777916"/>
              <a:gd name="connsiteX11" fmla="*/ 3046637 w 9144000"/>
              <a:gd name="connsiteY11" fmla="*/ 0 h 5777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144000" h="5777916">
                <a:moveTo>
                  <a:pt x="3046637" y="0"/>
                </a:moveTo>
                <a:cubicBezTo>
                  <a:pt x="4932269" y="0"/>
                  <a:pt x="6739715" y="212571"/>
                  <a:pt x="8412787" y="602032"/>
                </a:cubicBezTo>
                <a:lnTo>
                  <a:pt x="9144000" y="787526"/>
                </a:lnTo>
                <a:lnTo>
                  <a:pt x="9144000" y="4318820"/>
                </a:lnTo>
                <a:lnTo>
                  <a:pt x="9144000" y="5522921"/>
                </a:lnTo>
                <a:lnTo>
                  <a:pt x="9144000" y="5777916"/>
                </a:lnTo>
                <a:lnTo>
                  <a:pt x="0" y="5777916"/>
                </a:lnTo>
                <a:lnTo>
                  <a:pt x="0" y="5522921"/>
                </a:lnTo>
                <a:lnTo>
                  <a:pt x="0" y="4318820"/>
                </a:lnTo>
                <a:lnTo>
                  <a:pt x="0" y="190007"/>
                </a:lnTo>
                <a:lnTo>
                  <a:pt x="387434" y="143435"/>
                </a:lnTo>
                <a:cubicBezTo>
                  <a:pt x="1251601" y="49133"/>
                  <a:pt x="2140083" y="0"/>
                  <a:pt x="3046637"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E9BC20E4-9489-C045-B0AF-3E21A0480494}"/>
              </a:ext>
            </a:extLst>
          </p:cNvPr>
          <p:cNvPicPr>
            <a:picLocks noChangeAspect="1"/>
          </p:cNvPicPr>
          <p:nvPr userDrawn="1"/>
        </p:nvPicPr>
        <p:blipFill>
          <a:blip r:embed="rId2"/>
          <a:stretch>
            <a:fillRect/>
          </a:stretch>
        </p:blipFill>
        <p:spPr>
          <a:xfrm>
            <a:off x="6477864" y="454950"/>
            <a:ext cx="2194454" cy="544529"/>
          </a:xfrm>
          <a:prstGeom prst="rect">
            <a:avLst/>
          </a:prstGeom>
        </p:spPr>
      </p:pic>
      <p:sp>
        <p:nvSpPr>
          <p:cNvPr id="9" name="Title 1">
            <a:extLst>
              <a:ext uri="{FF2B5EF4-FFF2-40B4-BE49-F238E27FC236}">
                <a16:creationId xmlns:a16="http://schemas.microsoft.com/office/drawing/2014/main" id="{A823DBFF-4762-B846-97A7-163202F16307}"/>
              </a:ext>
            </a:extLst>
          </p:cNvPr>
          <p:cNvSpPr>
            <a:spLocks noGrp="1"/>
          </p:cNvSpPr>
          <p:nvPr>
            <p:ph type="ctrTitle"/>
          </p:nvPr>
        </p:nvSpPr>
        <p:spPr>
          <a:xfrm>
            <a:off x="3923355" y="2647745"/>
            <a:ext cx="4948458" cy="2387600"/>
          </a:xfrm>
        </p:spPr>
        <p:txBody>
          <a:bodyPr anchor="b">
            <a:normAutofit/>
          </a:bodyPr>
          <a:lstStyle>
            <a:lvl1pPr algn="l">
              <a:lnSpc>
                <a:spcPts val="3400"/>
              </a:lnSpc>
              <a:defRPr sz="3500" b="0" i="0">
                <a:solidFill>
                  <a:srgbClr val="A4CD39"/>
                </a:solidFill>
                <a:latin typeface="Calibri Light" panose="020F0302020204030204" pitchFamily="34" charset="0"/>
                <a:cs typeface="Calibri Light" panose="020F0302020204030204" pitchFamily="34" charset="0"/>
              </a:defRPr>
            </a:lvl1pPr>
          </a:lstStyle>
          <a:p>
            <a:r>
              <a:rPr lang="en-US"/>
              <a:t>Click to edit Master title style</a:t>
            </a:r>
          </a:p>
        </p:txBody>
      </p:sp>
      <p:sp>
        <p:nvSpPr>
          <p:cNvPr id="10" name="Subtitle 2">
            <a:extLst>
              <a:ext uri="{FF2B5EF4-FFF2-40B4-BE49-F238E27FC236}">
                <a16:creationId xmlns:a16="http://schemas.microsoft.com/office/drawing/2014/main" id="{83EF4475-4459-6442-A84A-B698217AC685}"/>
              </a:ext>
            </a:extLst>
          </p:cNvPr>
          <p:cNvSpPr>
            <a:spLocks noGrp="1"/>
          </p:cNvSpPr>
          <p:nvPr>
            <p:ph type="subTitle" idx="1"/>
          </p:nvPr>
        </p:nvSpPr>
        <p:spPr>
          <a:xfrm>
            <a:off x="3923355" y="5193084"/>
            <a:ext cx="4948458" cy="1233612"/>
          </a:xfrm>
        </p:spPr>
        <p:txBody>
          <a:bodyPr>
            <a:normAutofit/>
          </a:bodyPr>
          <a:lstStyle>
            <a:lvl1pPr marL="0" indent="0" algn="l">
              <a:lnSpc>
                <a:spcPts val="2180"/>
              </a:lnSpc>
              <a:spcAft>
                <a:spcPts val="600"/>
              </a:spcAft>
              <a:buNone/>
              <a:defRPr sz="1800">
                <a:solidFill>
                  <a:schemeClr val="bg1"/>
                </a:solidFill>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Oval 12">
            <a:extLst>
              <a:ext uri="{FF2B5EF4-FFF2-40B4-BE49-F238E27FC236}">
                <a16:creationId xmlns:a16="http://schemas.microsoft.com/office/drawing/2014/main" id="{139C619B-CE35-304A-B195-610ECBFBB740}"/>
              </a:ext>
            </a:extLst>
          </p:cNvPr>
          <p:cNvSpPr/>
          <p:nvPr userDrawn="1"/>
        </p:nvSpPr>
        <p:spPr>
          <a:xfrm>
            <a:off x="-1977227" y="-571500"/>
            <a:ext cx="5872589" cy="5872589"/>
          </a:xfrm>
          <a:prstGeom prst="ellipse">
            <a:avLst/>
          </a:prstGeom>
          <a:solidFill>
            <a:srgbClr val="A4CD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45C42936-16D7-A44B-BFD9-345D93BD8E8B}"/>
              </a:ext>
            </a:extLst>
          </p:cNvPr>
          <p:cNvPicPr>
            <a:picLocks/>
          </p:cNvPicPr>
          <p:nvPr userDrawn="1"/>
        </p:nvPicPr>
        <p:blipFill rotWithShape="1">
          <a:blip r:embed="rId3"/>
          <a:srcRect l="3160" r="30173"/>
          <a:stretch/>
        </p:blipFill>
        <p:spPr>
          <a:xfrm>
            <a:off x="-2164411" y="-473685"/>
            <a:ext cx="5872589" cy="5872588"/>
          </a:xfrm>
          <a:prstGeom prst="ellipse">
            <a:avLst/>
          </a:prstGeom>
        </p:spPr>
      </p:pic>
    </p:spTree>
    <p:extLst>
      <p:ext uri="{BB962C8B-B14F-4D97-AF65-F5344CB8AC3E}">
        <p14:creationId xmlns:p14="http://schemas.microsoft.com/office/powerpoint/2010/main" val="37173394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resentation Cover 3">
    <p:spTree>
      <p:nvGrpSpPr>
        <p:cNvPr id="1" name=""/>
        <p:cNvGrpSpPr/>
        <p:nvPr/>
      </p:nvGrpSpPr>
      <p:grpSpPr>
        <a:xfrm>
          <a:off x="0" y="0"/>
          <a:ext cx="0" cy="0"/>
          <a:chOff x="0" y="0"/>
          <a:chExt cx="0" cy="0"/>
        </a:xfrm>
      </p:grpSpPr>
      <p:sp>
        <p:nvSpPr>
          <p:cNvPr id="13" name="Freeform 12">
            <a:extLst>
              <a:ext uri="{FF2B5EF4-FFF2-40B4-BE49-F238E27FC236}">
                <a16:creationId xmlns:a16="http://schemas.microsoft.com/office/drawing/2014/main" id="{482AB87C-D07C-9E48-9492-10A34E9E193C}"/>
              </a:ext>
            </a:extLst>
          </p:cNvPr>
          <p:cNvSpPr/>
          <p:nvPr userDrawn="1"/>
        </p:nvSpPr>
        <p:spPr>
          <a:xfrm>
            <a:off x="0" y="1080084"/>
            <a:ext cx="9144000" cy="5777916"/>
          </a:xfrm>
          <a:custGeom>
            <a:avLst/>
            <a:gdLst>
              <a:gd name="connsiteX0" fmla="*/ 3046637 w 9144000"/>
              <a:gd name="connsiteY0" fmla="*/ 0 h 5777916"/>
              <a:gd name="connsiteX1" fmla="*/ 8412787 w 9144000"/>
              <a:gd name="connsiteY1" fmla="*/ 602032 h 5777916"/>
              <a:gd name="connsiteX2" fmla="*/ 9144000 w 9144000"/>
              <a:gd name="connsiteY2" fmla="*/ 787526 h 5777916"/>
              <a:gd name="connsiteX3" fmla="*/ 9144000 w 9144000"/>
              <a:gd name="connsiteY3" fmla="*/ 4318820 h 5777916"/>
              <a:gd name="connsiteX4" fmla="*/ 9144000 w 9144000"/>
              <a:gd name="connsiteY4" fmla="*/ 5522921 h 5777916"/>
              <a:gd name="connsiteX5" fmla="*/ 9144000 w 9144000"/>
              <a:gd name="connsiteY5" fmla="*/ 5777916 h 5777916"/>
              <a:gd name="connsiteX6" fmla="*/ 0 w 9144000"/>
              <a:gd name="connsiteY6" fmla="*/ 5777916 h 5777916"/>
              <a:gd name="connsiteX7" fmla="*/ 0 w 9144000"/>
              <a:gd name="connsiteY7" fmla="*/ 5522921 h 5777916"/>
              <a:gd name="connsiteX8" fmla="*/ 0 w 9144000"/>
              <a:gd name="connsiteY8" fmla="*/ 4318820 h 5777916"/>
              <a:gd name="connsiteX9" fmla="*/ 0 w 9144000"/>
              <a:gd name="connsiteY9" fmla="*/ 190007 h 5777916"/>
              <a:gd name="connsiteX10" fmla="*/ 387434 w 9144000"/>
              <a:gd name="connsiteY10" fmla="*/ 143435 h 5777916"/>
              <a:gd name="connsiteX11" fmla="*/ 3046637 w 9144000"/>
              <a:gd name="connsiteY11" fmla="*/ 0 h 5777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144000" h="5777916">
                <a:moveTo>
                  <a:pt x="3046637" y="0"/>
                </a:moveTo>
                <a:cubicBezTo>
                  <a:pt x="4932269" y="0"/>
                  <a:pt x="6739715" y="212571"/>
                  <a:pt x="8412787" y="602032"/>
                </a:cubicBezTo>
                <a:lnTo>
                  <a:pt x="9144000" y="787526"/>
                </a:lnTo>
                <a:lnTo>
                  <a:pt x="9144000" y="4318820"/>
                </a:lnTo>
                <a:lnTo>
                  <a:pt x="9144000" y="5522921"/>
                </a:lnTo>
                <a:lnTo>
                  <a:pt x="9144000" y="5777916"/>
                </a:lnTo>
                <a:lnTo>
                  <a:pt x="0" y="5777916"/>
                </a:lnTo>
                <a:lnTo>
                  <a:pt x="0" y="5522921"/>
                </a:lnTo>
                <a:lnTo>
                  <a:pt x="0" y="4318820"/>
                </a:lnTo>
                <a:lnTo>
                  <a:pt x="0" y="190007"/>
                </a:lnTo>
                <a:lnTo>
                  <a:pt x="387434" y="143435"/>
                </a:lnTo>
                <a:cubicBezTo>
                  <a:pt x="1251601" y="49133"/>
                  <a:pt x="2140083" y="0"/>
                  <a:pt x="3046637"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E9BC20E4-9489-C045-B0AF-3E21A0480494}"/>
              </a:ext>
            </a:extLst>
          </p:cNvPr>
          <p:cNvPicPr>
            <a:picLocks noChangeAspect="1"/>
          </p:cNvPicPr>
          <p:nvPr userDrawn="1"/>
        </p:nvPicPr>
        <p:blipFill>
          <a:blip r:embed="rId2"/>
          <a:stretch>
            <a:fillRect/>
          </a:stretch>
        </p:blipFill>
        <p:spPr>
          <a:xfrm>
            <a:off x="6477864" y="454950"/>
            <a:ext cx="2194454" cy="544529"/>
          </a:xfrm>
          <a:prstGeom prst="rect">
            <a:avLst/>
          </a:prstGeom>
        </p:spPr>
      </p:pic>
      <p:sp>
        <p:nvSpPr>
          <p:cNvPr id="9" name="Title 1">
            <a:extLst>
              <a:ext uri="{FF2B5EF4-FFF2-40B4-BE49-F238E27FC236}">
                <a16:creationId xmlns:a16="http://schemas.microsoft.com/office/drawing/2014/main" id="{A823DBFF-4762-B846-97A7-163202F16307}"/>
              </a:ext>
            </a:extLst>
          </p:cNvPr>
          <p:cNvSpPr>
            <a:spLocks noGrp="1"/>
          </p:cNvSpPr>
          <p:nvPr>
            <p:ph type="ctrTitle"/>
          </p:nvPr>
        </p:nvSpPr>
        <p:spPr>
          <a:xfrm>
            <a:off x="3923355" y="2647745"/>
            <a:ext cx="4948458" cy="2387600"/>
          </a:xfrm>
        </p:spPr>
        <p:txBody>
          <a:bodyPr anchor="b">
            <a:normAutofit/>
          </a:bodyPr>
          <a:lstStyle>
            <a:lvl1pPr algn="l">
              <a:lnSpc>
                <a:spcPts val="3400"/>
              </a:lnSpc>
              <a:defRPr sz="3500" b="0" i="0">
                <a:solidFill>
                  <a:srgbClr val="A4CD39"/>
                </a:solidFill>
                <a:latin typeface="Calibri Light" panose="020F0302020204030204" pitchFamily="34" charset="0"/>
                <a:cs typeface="Calibri Light" panose="020F0302020204030204" pitchFamily="34" charset="0"/>
              </a:defRPr>
            </a:lvl1pPr>
          </a:lstStyle>
          <a:p>
            <a:r>
              <a:rPr lang="en-US"/>
              <a:t>Click to edit Master title style</a:t>
            </a:r>
          </a:p>
        </p:txBody>
      </p:sp>
      <p:sp>
        <p:nvSpPr>
          <p:cNvPr id="10" name="Subtitle 2">
            <a:extLst>
              <a:ext uri="{FF2B5EF4-FFF2-40B4-BE49-F238E27FC236}">
                <a16:creationId xmlns:a16="http://schemas.microsoft.com/office/drawing/2014/main" id="{83EF4475-4459-6442-A84A-B698217AC685}"/>
              </a:ext>
            </a:extLst>
          </p:cNvPr>
          <p:cNvSpPr>
            <a:spLocks noGrp="1"/>
          </p:cNvSpPr>
          <p:nvPr>
            <p:ph type="subTitle" idx="1"/>
          </p:nvPr>
        </p:nvSpPr>
        <p:spPr>
          <a:xfrm>
            <a:off x="3923355" y="5193084"/>
            <a:ext cx="4948458" cy="1233612"/>
          </a:xfrm>
        </p:spPr>
        <p:txBody>
          <a:bodyPr>
            <a:normAutofit/>
          </a:bodyPr>
          <a:lstStyle>
            <a:lvl1pPr marL="0" indent="0" algn="l">
              <a:lnSpc>
                <a:spcPts val="2180"/>
              </a:lnSpc>
              <a:spcAft>
                <a:spcPts val="600"/>
              </a:spcAft>
              <a:buNone/>
              <a:defRPr sz="1800">
                <a:solidFill>
                  <a:schemeClr val="bg1"/>
                </a:solidFill>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4" name="Oval 13">
            <a:extLst>
              <a:ext uri="{FF2B5EF4-FFF2-40B4-BE49-F238E27FC236}">
                <a16:creationId xmlns:a16="http://schemas.microsoft.com/office/drawing/2014/main" id="{A1298CB5-FDBB-FB45-B77B-CE1A44B1E002}"/>
              </a:ext>
            </a:extLst>
          </p:cNvPr>
          <p:cNvSpPr/>
          <p:nvPr userDrawn="1"/>
        </p:nvSpPr>
        <p:spPr>
          <a:xfrm>
            <a:off x="-1977227" y="-571500"/>
            <a:ext cx="5872589" cy="5872589"/>
          </a:xfrm>
          <a:prstGeom prst="ellipse">
            <a:avLst/>
          </a:prstGeom>
          <a:solidFill>
            <a:srgbClr val="A4CD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CC4BC4F0-A18F-0A47-B9D8-E219C02BD669}"/>
              </a:ext>
            </a:extLst>
          </p:cNvPr>
          <p:cNvPicPr>
            <a:picLocks/>
          </p:cNvPicPr>
          <p:nvPr userDrawn="1"/>
        </p:nvPicPr>
        <p:blipFill rotWithShape="1">
          <a:blip r:embed="rId3"/>
          <a:srcRect l="2802" r="30531"/>
          <a:stretch/>
        </p:blipFill>
        <p:spPr>
          <a:xfrm>
            <a:off x="-2164412" y="-473685"/>
            <a:ext cx="5872589" cy="5872588"/>
          </a:xfrm>
          <a:prstGeom prst="ellipse">
            <a:avLst/>
          </a:prstGeom>
        </p:spPr>
      </p:pic>
    </p:spTree>
    <p:extLst>
      <p:ext uri="{BB962C8B-B14F-4D97-AF65-F5344CB8AC3E}">
        <p14:creationId xmlns:p14="http://schemas.microsoft.com/office/powerpoint/2010/main" val="3982512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resentation Cover 4">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2F59774E-B129-224C-AE04-ADC707FE0428}"/>
              </a:ext>
            </a:extLst>
          </p:cNvPr>
          <p:cNvSpPr/>
          <p:nvPr userDrawn="1"/>
        </p:nvSpPr>
        <p:spPr>
          <a:xfrm>
            <a:off x="0" y="1080084"/>
            <a:ext cx="9144000" cy="5777916"/>
          </a:xfrm>
          <a:custGeom>
            <a:avLst/>
            <a:gdLst>
              <a:gd name="connsiteX0" fmla="*/ 3046637 w 9144000"/>
              <a:gd name="connsiteY0" fmla="*/ 0 h 5777916"/>
              <a:gd name="connsiteX1" fmla="*/ 8412787 w 9144000"/>
              <a:gd name="connsiteY1" fmla="*/ 602032 h 5777916"/>
              <a:gd name="connsiteX2" fmla="*/ 9144000 w 9144000"/>
              <a:gd name="connsiteY2" fmla="*/ 787526 h 5777916"/>
              <a:gd name="connsiteX3" fmla="*/ 9144000 w 9144000"/>
              <a:gd name="connsiteY3" fmla="*/ 4318820 h 5777916"/>
              <a:gd name="connsiteX4" fmla="*/ 9144000 w 9144000"/>
              <a:gd name="connsiteY4" fmla="*/ 5522921 h 5777916"/>
              <a:gd name="connsiteX5" fmla="*/ 9144000 w 9144000"/>
              <a:gd name="connsiteY5" fmla="*/ 5777916 h 5777916"/>
              <a:gd name="connsiteX6" fmla="*/ 0 w 9144000"/>
              <a:gd name="connsiteY6" fmla="*/ 5777916 h 5777916"/>
              <a:gd name="connsiteX7" fmla="*/ 0 w 9144000"/>
              <a:gd name="connsiteY7" fmla="*/ 5522921 h 5777916"/>
              <a:gd name="connsiteX8" fmla="*/ 0 w 9144000"/>
              <a:gd name="connsiteY8" fmla="*/ 4318820 h 5777916"/>
              <a:gd name="connsiteX9" fmla="*/ 0 w 9144000"/>
              <a:gd name="connsiteY9" fmla="*/ 190007 h 5777916"/>
              <a:gd name="connsiteX10" fmla="*/ 387434 w 9144000"/>
              <a:gd name="connsiteY10" fmla="*/ 143435 h 5777916"/>
              <a:gd name="connsiteX11" fmla="*/ 3046637 w 9144000"/>
              <a:gd name="connsiteY11" fmla="*/ 0 h 5777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144000" h="5777916">
                <a:moveTo>
                  <a:pt x="3046637" y="0"/>
                </a:moveTo>
                <a:cubicBezTo>
                  <a:pt x="4932269" y="0"/>
                  <a:pt x="6739715" y="212571"/>
                  <a:pt x="8412787" y="602032"/>
                </a:cubicBezTo>
                <a:lnTo>
                  <a:pt x="9144000" y="787526"/>
                </a:lnTo>
                <a:lnTo>
                  <a:pt x="9144000" y="4318820"/>
                </a:lnTo>
                <a:lnTo>
                  <a:pt x="9144000" y="5522921"/>
                </a:lnTo>
                <a:lnTo>
                  <a:pt x="9144000" y="5777916"/>
                </a:lnTo>
                <a:lnTo>
                  <a:pt x="0" y="5777916"/>
                </a:lnTo>
                <a:lnTo>
                  <a:pt x="0" y="5522921"/>
                </a:lnTo>
                <a:lnTo>
                  <a:pt x="0" y="4318820"/>
                </a:lnTo>
                <a:lnTo>
                  <a:pt x="0" y="190007"/>
                </a:lnTo>
                <a:lnTo>
                  <a:pt x="387434" y="143435"/>
                </a:lnTo>
                <a:cubicBezTo>
                  <a:pt x="1251601" y="49133"/>
                  <a:pt x="2140083" y="0"/>
                  <a:pt x="3046637"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E9BC20E4-9489-C045-B0AF-3E21A0480494}"/>
              </a:ext>
            </a:extLst>
          </p:cNvPr>
          <p:cNvPicPr>
            <a:picLocks noChangeAspect="1"/>
          </p:cNvPicPr>
          <p:nvPr userDrawn="1"/>
        </p:nvPicPr>
        <p:blipFill>
          <a:blip r:embed="rId2"/>
          <a:stretch>
            <a:fillRect/>
          </a:stretch>
        </p:blipFill>
        <p:spPr>
          <a:xfrm>
            <a:off x="6477864" y="454950"/>
            <a:ext cx="2194454" cy="544529"/>
          </a:xfrm>
          <a:prstGeom prst="rect">
            <a:avLst/>
          </a:prstGeom>
        </p:spPr>
      </p:pic>
      <p:sp>
        <p:nvSpPr>
          <p:cNvPr id="9" name="Title 1">
            <a:extLst>
              <a:ext uri="{FF2B5EF4-FFF2-40B4-BE49-F238E27FC236}">
                <a16:creationId xmlns:a16="http://schemas.microsoft.com/office/drawing/2014/main" id="{A823DBFF-4762-B846-97A7-163202F16307}"/>
              </a:ext>
            </a:extLst>
          </p:cNvPr>
          <p:cNvSpPr>
            <a:spLocks noGrp="1"/>
          </p:cNvSpPr>
          <p:nvPr>
            <p:ph type="ctrTitle"/>
          </p:nvPr>
        </p:nvSpPr>
        <p:spPr>
          <a:xfrm>
            <a:off x="3923355" y="2647745"/>
            <a:ext cx="4948458" cy="2387600"/>
          </a:xfrm>
        </p:spPr>
        <p:txBody>
          <a:bodyPr anchor="b">
            <a:normAutofit/>
          </a:bodyPr>
          <a:lstStyle>
            <a:lvl1pPr algn="l">
              <a:lnSpc>
                <a:spcPts val="3400"/>
              </a:lnSpc>
              <a:defRPr sz="3500" b="0" i="0">
                <a:solidFill>
                  <a:srgbClr val="A4CD39"/>
                </a:solidFill>
                <a:latin typeface="Calibri Light" panose="020F0302020204030204" pitchFamily="34" charset="0"/>
                <a:cs typeface="Calibri Light" panose="020F0302020204030204" pitchFamily="34" charset="0"/>
              </a:defRPr>
            </a:lvl1pPr>
          </a:lstStyle>
          <a:p>
            <a:r>
              <a:rPr lang="en-US"/>
              <a:t>Click to edit Master title style</a:t>
            </a:r>
          </a:p>
        </p:txBody>
      </p:sp>
      <p:sp>
        <p:nvSpPr>
          <p:cNvPr id="10" name="Subtitle 2">
            <a:extLst>
              <a:ext uri="{FF2B5EF4-FFF2-40B4-BE49-F238E27FC236}">
                <a16:creationId xmlns:a16="http://schemas.microsoft.com/office/drawing/2014/main" id="{83EF4475-4459-6442-A84A-B698217AC685}"/>
              </a:ext>
            </a:extLst>
          </p:cNvPr>
          <p:cNvSpPr>
            <a:spLocks noGrp="1"/>
          </p:cNvSpPr>
          <p:nvPr>
            <p:ph type="subTitle" idx="1"/>
          </p:nvPr>
        </p:nvSpPr>
        <p:spPr>
          <a:xfrm>
            <a:off x="3923355" y="5193084"/>
            <a:ext cx="4948458" cy="1233612"/>
          </a:xfrm>
        </p:spPr>
        <p:txBody>
          <a:bodyPr>
            <a:normAutofit/>
          </a:bodyPr>
          <a:lstStyle>
            <a:lvl1pPr marL="0" indent="0" algn="l">
              <a:lnSpc>
                <a:spcPts val="2180"/>
              </a:lnSpc>
              <a:spcAft>
                <a:spcPts val="600"/>
              </a:spcAft>
              <a:buNone/>
              <a:defRPr sz="1800">
                <a:solidFill>
                  <a:schemeClr val="bg1"/>
                </a:solidFill>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4" name="Oval 13">
            <a:extLst>
              <a:ext uri="{FF2B5EF4-FFF2-40B4-BE49-F238E27FC236}">
                <a16:creationId xmlns:a16="http://schemas.microsoft.com/office/drawing/2014/main" id="{779CB45C-36FB-5345-9907-9B2C82EFB037}"/>
              </a:ext>
            </a:extLst>
          </p:cNvPr>
          <p:cNvSpPr/>
          <p:nvPr userDrawn="1"/>
        </p:nvSpPr>
        <p:spPr>
          <a:xfrm>
            <a:off x="-1977227" y="-571500"/>
            <a:ext cx="5872589" cy="5872589"/>
          </a:xfrm>
          <a:prstGeom prst="ellipse">
            <a:avLst/>
          </a:prstGeom>
          <a:solidFill>
            <a:srgbClr val="A4CD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75C2228C-A136-A148-B793-BEBF85F38910}"/>
              </a:ext>
            </a:extLst>
          </p:cNvPr>
          <p:cNvPicPr>
            <a:picLocks/>
          </p:cNvPicPr>
          <p:nvPr userDrawn="1"/>
        </p:nvPicPr>
        <p:blipFill rotWithShape="1">
          <a:blip r:embed="rId3"/>
          <a:srcRect l="20399" r="12935"/>
          <a:stretch>
            <a:fillRect/>
          </a:stretch>
        </p:blipFill>
        <p:spPr>
          <a:xfrm>
            <a:off x="-2164411" y="-473686"/>
            <a:ext cx="5872589" cy="5872590"/>
          </a:xfrm>
          <a:prstGeom prst="ellipse">
            <a:avLst/>
          </a:prstGeom>
        </p:spPr>
      </p:pic>
    </p:spTree>
    <p:extLst>
      <p:ext uri="{BB962C8B-B14F-4D97-AF65-F5344CB8AC3E}">
        <p14:creationId xmlns:p14="http://schemas.microsoft.com/office/powerpoint/2010/main" val="30388977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resentation Cover 5">
    <p:spTree>
      <p:nvGrpSpPr>
        <p:cNvPr id="1" name=""/>
        <p:cNvGrpSpPr/>
        <p:nvPr/>
      </p:nvGrpSpPr>
      <p:grpSpPr>
        <a:xfrm>
          <a:off x="0" y="0"/>
          <a:ext cx="0" cy="0"/>
          <a:chOff x="0" y="0"/>
          <a:chExt cx="0" cy="0"/>
        </a:xfrm>
      </p:grpSpPr>
      <p:sp>
        <p:nvSpPr>
          <p:cNvPr id="13" name="Freeform 12">
            <a:extLst>
              <a:ext uri="{FF2B5EF4-FFF2-40B4-BE49-F238E27FC236}">
                <a16:creationId xmlns:a16="http://schemas.microsoft.com/office/drawing/2014/main" id="{7202B7A9-61FD-4146-A855-46D4808A2C4D}"/>
              </a:ext>
            </a:extLst>
          </p:cNvPr>
          <p:cNvSpPr/>
          <p:nvPr userDrawn="1"/>
        </p:nvSpPr>
        <p:spPr>
          <a:xfrm>
            <a:off x="0" y="1080084"/>
            <a:ext cx="9144000" cy="5777916"/>
          </a:xfrm>
          <a:custGeom>
            <a:avLst/>
            <a:gdLst>
              <a:gd name="connsiteX0" fmla="*/ 3046637 w 9144000"/>
              <a:gd name="connsiteY0" fmla="*/ 0 h 5777916"/>
              <a:gd name="connsiteX1" fmla="*/ 8412787 w 9144000"/>
              <a:gd name="connsiteY1" fmla="*/ 602032 h 5777916"/>
              <a:gd name="connsiteX2" fmla="*/ 9144000 w 9144000"/>
              <a:gd name="connsiteY2" fmla="*/ 787526 h 5777916"/>
              <a:gd name="connsiteX3" fmla="*/ 9144000 w 9144000"/>
              <a:gd name="connsiteY3" fmla="*/ 4318820 h 5777916"/>
              <a:gd name="connsiteX4" fmla="*/ 9144000 w 9144000"/>
              <a:gd name="connsiteY4" fmla="*/ 5522921 h 5777916"/>
              <a:gd name="connsiteX5" fmla="*/ 9144000 w 9144000"/>
              <a:gd name="connsiteY5" fmla="*/ 5777916 h 5777916"/>
              <a:gd name="connsiteX6" fmla="*/ 0 w 9144000"/>
              <a:gd name="connsiteY6" fmla="*/ 5777916 h 5777916"/>
              <a:gd name="connsiteX7" fmla="*/ 0 w 9144000"/>
              <a:gd name="connsiteY7" fmla="*/ 5522921 h 5777916"/>
              <a:gd name="connsiteX8" fmla="*/ 0 w 9144000"/>
              <a:gd name="connsiteY8" fmla="*/ 4318820 h 5777916"/>
              <a:gd name="connsiteX9" fmla="*/ 0 w 9144000"/>
              <a:gd name="connsiteY9" fmla="*/ 190007 h 5777916"/>
              <a:gd name="connsiteX10" fmla="*/ 387434 w 9144000"/>
              <a:gd name="connsiteY10" fmla="*/ 143435 h 5777916"/>
              <a:gd name="connsiteX11" fmla="*/ 3046637 w 9144000"/>
              <a:gd name="connsiteY11" fmla="*/ 0 h 5777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144000" h="5777916">
                <a:moveTo>
                  <a:pt x="3046637" y="0"/>
                </a:moveTo>
                <a:cubicBezTo>
                  <a:pt x="4932269" y="0"/>
                  <a:pt x="6739715" y="212571"/>
                  <a:pt x="8412787" y="602032"/>
                </a:cubicBezTo>
                <a:lnTo>
                  <a:pt x="9144000" y="787526"/>
                </a:lnTo>
                <a:lnTo>
                  <a:pt x="9144000" y="4318820"/>
                </a:lnTo>
                <a:lnTo>
                  <a:pt x="9144000" y="5522921"/>
                </a:lnTo>
                <a:lnTo>
                  <a:pt x="9144000" y="5777916"/>
                </a:lnTo>
                <a:lnTo>
                  <a:pt x="0" y="5777916"/>
                </a:lnTo>
                <a:lnTo>
                  <a:pt x="0" y="5522921"/>
                </a:lnTo>
                <a:lnTo>
                  <a:pt x="0" y="4318820"/>
                </a:lnTo>
                <a:lnTo>
                  <a:pt x="0" y="190007"/>
                </a:lnTo>
                <a:lnTo>
                  <a:pt x="387434" y="143435"/>
                </a:lnTo>
                <a:cubicBezTo>
                  <a:pt x="1251601" y="49133"/>
                  <a:pt x="2140083" y="0"/>
                  <a:pt x="3046637"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E9BC20E4-9489-C045-B0AF-3E21A0480494}"/>
              </a:ext>
            </a:extLst>
          </p:cNvPr>
          <p:cNvPicPr>
            <a:picLocks noChangeAspect="1"/>
          </p:cNvPicPr>
          <p:nvPr userDrawn="1"/>
        </p:nvPicPr>
        <p:blipFill>
          <a:blip r:embed="rId2"/>
          <a:stretch>
            <a:fillRect/>
          </a:stretch>
        </p:blipFill>
        <p:spPr>
          <a:xfrm>
            <a:off x="6477864" y="454950"/>
            <a:ext cx="2194454" cy="544529"/>
          </a:xfrm>
          <a:prstGeom prst="rect">
            <a:avLst/>
          </a:prstGeom>
        </p:spPr>
      </p:pic>
      <p:sp>
        <p:nvSpPr>
          <p:cNvPr id="9" name="Title 1">
            <a:extLst>
              <a:ext uri="{FF2B5EF4-FFF2-40B4-BE49-F238E27FC236}">
                <a16:creationId xmlns:a16="http://schemas.microsoft.com/office/drawing/2014/main" id="{A823DBFF-4762-B846-97A7-163202F16307}"/>
              </a:ext>
            </a:extLst>
          </p:cNvPr>
          <p:cNvSpPr>
            <a:spLocks noGrp="1"/>
          </p:cNvSpPr>
          <p:nvPr>
            <p:ph type="ctrTitle"/>
          </p:nvPr>
        </p:nvSpPr>
        <p:spPr>
          <a:xfrm>
            <a:off x="3923355" y="2647745"/>
            <a:ext cx="4948458" cy="2387600"/>
          </a:xfrm>
        </p:spPr>
        <p:txBody>
          <a:bodyPr anchor="b">
            <a:normAutofit/>
          </a:bodyPr>
          <a:lstStyle>
            <a:lvl1pPr algn="l">
              <a:lnSpc>
                <a:spcPts val="3400"/>
              </a:lnSpc>
              <a:defRPr sz="3500" b="0" i="0">
                <a:solidFill>
                  <a:srgbClr val="A4CD39"/>
                </a:solidFill>
                <a:latin typeface="Calibri Light" panose="020F0302020204030204" pitchFamily="34" charset="0"/>
                <a:cs typeface="Calibri Light" panose="020F0302020204030204" pitchFamily="34" charset="0"/>
              </a:defRPr>
            </a:lvl1pPr>
          </a:lstStyle>
          <a:p>
            <a:r>
              <a:rPr lang="en-US"/>
              <a:t>Click to edit Master title style</a:t>
            </a:r>
          </a:p>
        </p:txBody>
      </p:sp>
      <p:sp>
        <p:nvSpPr>
          <p:cNvPr id="10" name="Subtitle 2">
            <a:extLst>
              <a:ext uri="{FF2B5EF4-FFF2-40B4-BE49-F238E27FC236}">
                <a16:creationId xmlns:a16="http://schemas.microsoft.com/office/drawing/2014/main" id="{83EF4475-4459-6442-A84A-B698217AC685}"/>
              </a:ext>
            </a:extLst>
          </p:cNvPr>
          <p:cNvSpPr>
            <a:spLocks noGrp="1"/>
          </p:cNvSpPr>
          <p:nvPr>
            <p:ph type="subTitle" idx="1"/>
          </p:nvPr>
        </p:nvSpPr>
        <p:spPr>
          <a:xfrm>
            <a:off x="3923355" y="5193084"/>
            <a:ext cx="4948458" cy="1233612"/>
          </a:xfrm>
        </p:spPr>
        <p:txBody>
          <a:bodyPr>
            <a:normAutofit/>
          </a:bodyPr>
          <a:lstStyle>
            <a:lvl1pPr marL="0" indent="0" algn="l">
              <a:lnSpc>
                <a:spcPts val="2180"/>
              </a:lnSpc>
              <a:spcAft>
                <a:spcPts val="600"/>
              </a:spcAft>
              <a:buNone/>
              <a:defRPr sz="1800">
                <a:solidFill>
                  <a:schemeClr val="bg1"/>
                </a:solidFill>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4" name="Oval 13">
            <a:extLst>
              <a:ext uri="{FF2B5EF4-FFF2-40B4-BE49-F238E27FC236}">
                <a16:creationId xmlns:a16="http://schemas.microsoft.com/office/drawing/2014/main" id="{E8BB3BD3-0568-C34A-9372-A1B599E4AD11}"/>
              </a:ext>
            </a:extLst>
          </p:cNvPr>
          <p:cNvSpPr/>
          <p:nvPr userDrawn="1"/>
        </p:nvSpPr>
        <p:spPr>
          <a:xfrm>
            <a:off x="-1977227" y="-571500"/>
            <a:ext cx="5872589" cy="5872589"/>
          </a:xfrm>
          <a:prstGeom prst="ellipse">
            <a:avLst/>
          </a:prstGeom>
          <a:solidFill>
            <a:srgbClr val="A4CD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1E27B4BA-139C-0E43-9755-A033B37EFEF6}"/>
              </a:ext>
            </a:extLst>
          </p:cNvPr>
          <p:cNvPicPr>
            <a:picLocks/>
          </p:cNvPicPr>
          <p:nvPr userDrawn="1"/>
        </p:nvPicPr>
        <p:blipFill rotWithShape="1">
          <a:blip r:embed="rId3"/>
          <a:srcRect l="8787" r="24547"/>
          <a:stretch/>
        </p:blipFill>
        <p:spPr>
          <a:xfrm>
            <a:off x="-2164411" y="-473685"/>
            <a:ext cx="5872589" cy="5872588"/>
          </a:xfrm>
          <a:prstGeom prst="ellipse">
            <a:avLst/>
          </a:prstGeom>
        </p:spPr>
      </p:pic>
    </p:spTree>
    <p:extLst>
      <p:ext uri="{BB962C8B-B14F-4D97-AF65-F5344CB8AC3E}">
        <p14:creationId xmlns:p14="http://schemas.microsoft.com/office/powerpoint/2010/main" val="39714250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Divider">
    <p:bg>
      <p:bgPr>
        <a:solidFill>
          <a:schemeClr val="accent3"/>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EFD3A53-D092-7F43-8571-3B37FAE1CFCF}"/>
              </a:ext>
            </a:extLst>
          </p:cNvPr>
          <p:cNvPicPr>
            <a:picLocks noChangeAspect="1"/>
          </p:cNvPicPr>
          <p:nvPr userDrawn="1"/>
        </p:nvPicPr>
        <p:blipFill>
          <a:blip r:embed="rId2"/>
          <a:stretch>
            <a:fillRect/>
          </a:stretch>
        </p:blipFill>
        <p:spPr>
          <a:xfrm>
            <a:off x="0" y="5477535"/>
            <a:ext cx="9144000" cy="1380465"/>
          </a:xfrm>
          <a:prstGeom prst="rect">
            <a:avLst/>
          </a:prstGeom>
        </p:spPr>
      </p:pic>
      <p:pic>
        <p:nvPicPr>
          <p:cNvPr id="6" name="Picture 5">
            <a:extLst>
              <a:ext uri="{FF2B5EF4-FFF2-40B4-BE49-F238E27FC236}">
                <a16:creationId xmlns:a16="http://schemas.microsoft.com/office/drawing/2014/main" id="{E9BC20E4-9489-C045-B0AF-3E21A0480494}"/>
              </a:ext>
            </a:extLst>
          </p:cNvPr>
          <p:cNvPicPr>
            <a:picLocks noChangeAspect="1"/>
          </p:cNvPicPr>
          <p:nvPr userDrawn="1"/>
        </p:nvPicPr>
        <p:blipFill>
          <a:blip r:embed="rId3"/>
          <a:stretch>
            <a:fillRect/>
          </a:stretch>
        </p:blipFill>
        <p:spPr>
          <a:xfrm>
            <a:off x="7358400" y="6206400"/>
            <a:ext cx="1324800" cy="328734"/>
          </a:xfrm>
          <a:prstGeom prst="rect">
            <a:avLst/>
          </a:prstGeom>
        </p:spPr>
      </p:pic>
      <p:sp>
        <p:nvSpPr>
          <p:cNvPr id="13" name="Content Placeholder 2">
            <a:extLst>
              <a:ext uri="{FF2B5EF4-FFF2-40B4-BE49-F238E27FC236}">
                <a16:creationId xmlns:a16="http://schemas.microsoft.com/office/drawing/2014/main" id="{A66C099D-F2D4-1847-A171-AC7765CAEFAE}"/>
              </a:ext>
            </a:extLst>
          </p:cNvPr>
          <p:cNvSpPr>
            <a:spLocks noGrp="1"/>
          </p:cNvSpPr>
          <p:nvPr>
            <p:ph idx="1"/>
          </p:nvPr>
        </p:nvSpPr>
        <p:spPr>
          <a:xfrm>
            <a:off x="489857" y="1253331"/>
            <a:ext cx="8192358" cy="4351338"/>
          </a:xfrm>
        </p:spPr>
        <p:txBody>
          <a:bodyPr anchor="ctr">
            <a:normAutofit/>
          </a:bodyPr>
          <a:lstStyle>
            <a:lvl1pPr marL="0" indent="0">
              <a:buNone/>
              <a:defRPr sz="3300" b="0" i="0">
                <a:solidFill>
                  <a:schemeClr val="accent2"/>
                </a:solidFill>
                <a:latin typeface="Calibri Light" panose="020F0302020204030204" pitchFamily="34" charset="0"/>
                <a:cs typeface="Calibri Light" panose="020F0302020204030204" pitchFamily="34" charset="0"/>
              </a:defRPr>
            </a:lvl1pPr>
            <a:lvl2pPr marL="457200" indent="0">
              <a:buNone/>
              <a:defRPr b="0" i="0">
                <a:solidFill>
                  <a:schemeClr val="bg1"/>
                </a:solidFill>
                <a:latin typeface="Calibri Light" panose="020F0302020204030204" pitchFamily="34" charset="0"/>
                <a:cs typeface="Calibri Light" panose="020F0302020204030204" pitchFamily="34" charset="0"/>
              </a:defRPr>
            </a:lvl2pPr>
            <a:lvl3pPr marL="914400" indent="0">
              <a:buNone/>
              <a:defRPr b="0" i="0">
                <a:solidFill>
                  <a:schemeClr val="bg1"/>
                </a:solidFill>
                <a:latin typeface="Calibri Light" panose="020F0302020204030204" pitchFamily="34" charset="0"/>
                <a:cs typeface="Calibri Light" panose="020F0302020204030204" pitchFamily="34" charset="0"/>
              </a:defRPr>
            </a:lvl3pPr>
            <a:lvl4pPr marL="1371600" indent="0">
              <a:buNone/>
              <a:defRPr b="0" i="0">
                <a:solidFill>
                  <a:schemeClr val="bg1"/>
                </a:solidFill>
                <a:latin typeface="Calibri Light" panose="020F0302020204030204" pitchFamily="34" charset="0"/>
                <a:cs typeface="Calibri Light" panose="020F0302020204030204" pitchFamily="34" charset="0"/>
              </a:defRPr>
            </a:lvl4pPr>
            <a:lvl5pPr marL="1828800" indent="0">
              <a:buNone/>
              <a:defRPr b="0" i="0">
                <a:solidFill>
                  <a:schemeClr val="bg1"/>
                </a:solidFill>
                <a:latin typeface="Calibri Light" panose="020F0302020204030204" pitchFamily="34" charset="0"/>
                <a:cs typeface="Calibri Light" panose="020F0302020204030204" pitchFamily="34" charset="0"/>
              </a:defRPr>
            </a:lvl5pPr>
          </a:lstStyle>
          <a:p>
            <a:pPr lvl="0"/>
            <a:r>
              <a:rPr lang="en-US"/>
              <a:t>Click to edit Master text styles</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ullout Quote / Statement">
    <p:bg>
      <p:bgPr>
        <a:solidFill>
          <a:schemeClr val="accent3"/>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745F429-FCAE-F644-8410-5FDAD7AD3FD1}"/>
              </a:ext>
            </a:extLst>
          </p:cNvPr>
          <p:cNvPicPr>
            <a:picLocks noChangeAspect="1"/>
          </p:cNvPicPr>
          <p:nvPr userDrawn="1"/>
        </p:nvPicPr>
        <p:blipFill>
          <a:blip r:embed="rId2"/>
          <a:stretch>
            <a:fillRect/>
          </a:stretch>
        </p:blipFill>
        <p:spPr>
          <a:xfrm>
            <a:off x="7357309" y="6207710"/>
            <a:ext cx="1324906" cy="330400"/>
          </a:xfrm>
          <a:prstGeom prst="rect">
            <a:avLst/>
          </a:prstGeom>
        </p:spPr>
      </p:pic>
      <p:sp>
        <p:nvSpPr>
          <p:cNvPr id="13" name="Content Placeholder 2">
            <a:extLst>
              <a:ext uri="{FF2B5EF4-FFF2-40B4-BE49-F238E27FC236}">
                <a16:creationId xmlns:a16="http://schemas.microsoft.com/office/drawing/2014/main" id="{A66C099D-F2D4-1847-A171-AC7765CAEFAE}"/>
              </a:ext>
            </a:extLst>
          </p:cNvPr>
          <p:cNvSpPr>
            <a:spLocks noGrp="1"/>
          </p:cNvSpPr>
          <p:nvPr>
            <p:ph idx="1"/>
          </p:nvPr>
        </p:nvSpPr>
        <p:spPr>
          <a:xfrm>
            <a:off x="4394718" y="1253331"/>
            <a:ext cx="4287497" cy="4351338"/>
          </a:xfrm>
        </p:spPr>
        <p:txBody>
          <a:bodyPr anchor="ctr">
            <a:normAutofit/>
          </a:bodyPr>
          <a:lstStyle>
            <a:lvl1pPr marL="0" indent="0">
              <a:buNone/>
              <a:defRPr sz="3000" b="0" i="0">
                <a:solidFill>
                  <a:schemeClr val="accent1"/>
                </a:solidFill>
                <a:latin typeface="Calibri Light" panose="020F0302020204030204" pitchFamily="34" charset="0"/>
                <a:cs typeface="Calibri Light" panose="020F0302020204030204" pitchFamily="34" charset="0"/>
              </a:defRPr>
            </a:lvl1pPr>
            <a:lvl2pPr marL="457200" indent="0">
              <a:buNone/>
              <a:defRPr b="0" i="0">
                <a:solidFill>
                  <a:schemeClr val="bg1"/>
                </a:solidFill>
                <a:latin typeface="Calibri Light" panose="020F0302020204030204" pitchFamily="34" charset="0"/>
                <a:cs typeface="Calibri Light" panose="020F0302020204030204" pitchFamily="34" charset="0"/>
              </a:defRPr>
            </a:lvl2pPr>
            <a:lvl3pPr marL="914400" indent="0">
              <a:buNone/>
              <a:defRPr b="0" i="0">
                <a:solidFill>
                  <a:schemeClr val="bg1"/>
                </a:solidFill>
                <a:latin typeface="Calibri Light" panose="020F0302020204030204" pitchFamily="34" charset="0"/>
                <a:cs typeface="Calibri Light" panose="020F0302020204030204" pitchFamily="34" charset="0"/>
              </a:defRPr>
            </a:lvl3pPr>
            <a:lvl4pPr marL="1371600" indent="0">
              <a:buNone/>
              <a:defRPr b="0" i="0">
                <a:solidFill>
                  <a:schemeClr val="bg1"/>
                </a:solidFill>
                <a:latin typeface="Calibri Light" panose="020F0302020204030204" pitchFamily="34" charset="0"/>
                <a:cs typeface="Calibri Light" panose="020F0302020204030204" pitchFamily="34" charset="0"/>
              </a:defRPr>
            </a:lvl4pPr>
            <a:lvl5pPr marL="1828800" indent="0">
              <a:buNone/>
              <a:defRPr b="0" i="0">
                <a:solidFill>
                  <a:schemeClr val="bg1"/>
                </a:solidFill>
                <a:latin typeface="Calibri Light" panose="020F0302020204030204" pitchFamily="34" charset="0"/>
                <a:cs typeface="Calibri Light" panose="020F0302020204030204" pitchFamily="34" charset="0"/>
              </a:defRPr>
            </a:lvl5pPr>
          </a:lstStyle>
          <a:p>
            <a:pPr lvl="0"/>
            <a:r>
              <a:rPr lang="en-US"/>
              <a:t>Click to edit Master text styles</a:t>
            </a:r>
          </a:p>
        </p:txBody>
      </p:sp>
      <p:sp>
        <p:nvSpPr>
          <p:cNvPr id="4" name="Picture Placeholder 22">
            <a:extLst>
              <a:ext uri="{FF2B5EF4-FFF2-40B4-BE49-F238E27FC236}">
                <a16:creationId xmlns:a16="http://schemas.microsoft.com/office/drawing/2014/main" id="{9EB7D292-B56F-2A49-8F05-84F0600318F5}"/>
              </a:ext>
            </a:extLst>
          </p:cNvPr>
          <p:cNvSpPr>
            <a:spLocks noGrp="1"/>
          </p:cNvSpPr>
          <p:nvPr>
            <p:ph type="pic" sz="quarter" idx="14" hasCustomPrompt="1"/>
          </p:nvPr>
        </p:nvSpPr>
        <p:spPr>
          <a:xfrm>
            <a:off x="-2077986" y="1253331"/>
            <a:ext cx="6128250" cy="6128250"/>
          </a:xfrm>
          <a:prstGeom prst="ellipse">
            <a:avLst/>
          </a:prstGeom>
        </p:spPr>
        <p:txBody>
          <a:bodyPr anchor="ctr">
            <a:normAutofit/>
          </a:bodyPr>
          <a:lstStyle>
            <a:lvl1pPr marL="0" indent="0" algn="ctr">
              <a:buNone/>
              <a:defRPr sz="1400">
                <a:solidFill>
                  <a:schemeClr val="tx1">
                    <a:lumMod val="75000"/>
                    <a:lumOff val="25000"/>
                  </a:schemeClr>
                </a:solidFill>
              </a:defRPr>
            </a:lvl1pPr>
          </a:lstStyle>
          <a:p>
            <a:r>
              <a:rPr lang="en-US"/>
              <a:t>Click on icon to place image</a:t>
            </a:r>
          </a:p>
        </p:txBody>
      </p:sp>
    </p:spTree>
    <p:extLst>
      <p:ext uri="{BB962C8B-B14F-4D97-AF65-F5344CB8AC3E}">
        <p14:creationId xmlns:p14="http://schemas.microsoft.com/office/powerpoint/2010/main" val="23758458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p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D1ABAA4-D1C9-FD4D-855D-E9B4F0723271}"/>
              </a:ext>
            </a:extLst>
          </p:cNvPr>
          <p:cNvSpPr>
            <a:spLocks noGrp="1"/>
          </p:cNvSpPr>
          <p:nvPr>
            <p:ph type="title"/>
          </p:nvPr>
        </p:nvSpPr>
        <p:spPr>
          <a:xfrm>
            <a:off x="489857" y="511629"/>
            <a:ext cx="8288614" cy="945977"/>
          </a:xfrm>
        </p:spPr>
        <p:txBody>
          <a:bodyPr anchor="t">
            <a:normAutofit/>
          </a:bodyPr>
          <a:lstStyle>
            <a:lvl1pPr>
              <a:defRPr sz="3800" b="0" i="0">
                <a:solidFill>
                  <a:srgbClr val="42B6E6"/>
                </a:solidFill>
                <a:latin typeface="Calibri Light" panose="020F0302020204030204" pitchFamily="34" charset="0"/>
                <a:cs typeface="Calibri Light" panose="020F0302020204030204" pitchFamily="34" charset="0"/>
              </a:defRPr>
            </a:lvl1pPr>
          </a:lstStyle>
          <a:p>
            <a:r>
              <a:rPr lang="en-US"/>
              <a:t>Click to edit Master title style</a:t>
            </a:r>
          </a:p>
        </p:txBody>
      </p:sp>
      <p:sp>
        <p:nvSpPr>
          <p:cNvPr id="9" name="Content Placeholder 2">
            <a:extLst>
              <a:ext uri="{FF2B5EF4-FFF2-40B4-BE49-F238E27FC236}">
                <a16:creationId xmlns:a16="http://schemas.microsoft.com/office/drawing/2014/main" id="{D298DD37-482C-6746-B635-657D81AD381E}"/>
              </a:ext>
            </a:extLst>
          </p:cNvPr>
          <p:cNvSpPr>
            <a:spLocks noGrp="1"/>
          </p:cNvSpPr>
          <p:nvPr>
            <p:ph idx="1"/>
          </p:nvPr>
        </p:nvSpPr>
        <p:spPr>
          <a:xfrm>
            <a:off x="489857" y="1487256"/>
            <a:ext cx="8288614" cy="4351338"/>
          </a:xfrm>
        </p:spPr>
        <p:txBody>
          <a:bodyPr/>
          <a:lstStyle>
            <a:lvl1pPr>
              <a:defRPr sz="2600" b="0" i="0">
                <a:solidFill>
                  <a:schemeClr val="tx1">
                    <a:lumMod val="75000"/>
                    <a:lumOff val="25000"/>
                  </a:schemeClr>
                </a:solidFill>
                <a:latin typeface="Calibri Light" panose="020F0302020204030204" pitchFamily="34" charset="0"/>
                <a:cs typeface="Calibri Light" panose="020F0302020204030204" pitchFamily="34" charset="0"/>
              </a:defRPr>
            </a:lvl1pPr>
            <a:lvl2pPr>
              <a:defRPr sz="2200" b="0" i="0">
                <a:solidFill>
                  <a:schemeClr val="tx1">
                    <a:lumMod val="75000"/>
                    <a:lumOff val="25000"/>
                  </a:schemeClr>
                </a:solidFill>
                <a:latin typeface="Calibri Light" panose="020F0302020204030204" pitchFamily="34" charset="0"/>
                <a:cs typeface="Calibri Light" panose="020F0302020204030204" pitchFamily="34" charset="0"/>
              </a:defRPr>
            </a:lvl2pPr>
            <a:lvl3pPr>
              <a:defRPr sz="1800" b="0" i="0">
                <a:solidFill>
                  <a:schemeClr val="tx1">
                    <a:lumMod val="75000"/>
                    <a:lumOff val="25000"/>
                  </a:schemeClr>
                </a:solidFill>
                <a:latin typeface="Calibri Light" panose="020F0302020204030204" pitchFamily="34" charset="0"/>
                <a:cs typeface="Calibri Light" panose="020F0302020204030204" pitchFamily="34" charset="0"/>
              </a:defRPr>
            </a:lvl3pPr>
            <a:lvl4pPr>
              <a:defRPr sz="1600" b="0" i="0">
                <a:solidFill>
                  <a:schemeClr val="tx1">
                    <a:lumMod val="75000"/>
                    <a:lumOff val="25000"/>
                  </a:schemeClr>
                </a:solidFill>
                <a:latin typeface="Calibri Light" panose="020F0302020204030204" pitchFamily="34" charset="0"/>
                <a:cs typeface="Calibri Light" panose="020F0302020204030204" pitchFamily="34" charset="0"/>
              </a:defRPr>
            </a:lvl4pPr>
            <a:lvl5pPr>
              <a:defRPr sz="1500" b="0" i="0">
                <a:solidFill>
                  <a:schemeClr val="tx1">
                    <a:lumMod val="75000"/>
                    <a:lumOff val="25000"/>
                  </a:schemeClr>
                </a:solidFill>
                <a:latin typeface="Calibri Light" panose="020F0302020204030204" pitchFamily="34" charset="0"/>
                <a:cs typeface="Calibri Light" panose="020F03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a:extLst>
              <a:ext uri="{FF2B5EF4-FFF2-40B4-BE49-F238E27FC236}">
                <a16:creationId xmlns:a16="http://schemas.microsoft.com/office/drawing/2014/main" id="{3745F429-FCAE-F644-8410-5FDAD7AD3FD1}"/>
              </a:ext>
            </a:extLst>
          </p:cNvPr>
          <p:cNvPicPr>
            <a:picLocks noChangeAspect="1"/>
          </p:cNvPicPr>
          <p:nvPr userDrawn="1"/>
        </p:nvPicPr>
        <p:blipFill>
          <a:blip r:embed="rId3"/>
          <a:stretch>
            <a:fillRect/>
          </a:stretch>
        </p:blipFill>
        <p:spPr>
          <a:xfrm>
            <a:off x="7357309" y="6207710"/>
            <a:ext cx="1324906" cy="330400"/>
          </a:xfrm>
          <a:prstGeom prst="rect">
            <a:avLst/>
          </a:prstGeom>
        </p:spPr>
      </p:pic>
    </p:spTree>
    <p:extLst>
      <p:ext uri="{BB962C8B-B14F-4D97-AF65-F5344CB8AC3E}">
        <p14:creationId xmlns:p14="http://schemas.microsoft.com/office/powerpoint/2010/main" val="32893339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60D603-CAD0-6644-8045-A910A444068B}" type="datetimeFigureOut">
              <a:rPr lang="en-US" smtClean="0"/>
              <a:t>12/10/2020</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3AE364-3624-814B-BDC1-6A7B3421206F}" type="slidenum">
              <a:rPr lang="en-US" smtClean="0"/>
              <a:t>‹#›</a:t>
            </a:fld>
            <a:endParaRPr lang="en-US"/>
          </a:p>
        </p:txBody>
      </p:sp>
    </p:spTree>
    <p:extLst>
      <p:ext uri="{BB962C8B-B14F-4D97-AF65-F5344CB8AC3E}">
        <p14:creationId xmlns:p14="http://schemas.microsoft.com/office/powerpoint/2010/main" val="2553419318"/>
      </p:ext>
    </p:extLst>
  </p:cSld>
  <p:clrMap bg1="lt1" tx1="dk1" bg2="lt2" tx2="dk2" accent1="accent1" accent2="accent2" accent3="accent3" accent4="accent4" accent5="accent5" accent6="accent6" hlink="hlink" folHlink="folHlink"/>
  <p:sldLayoutIdLst>
    <p:sldLayoutId id="2147483686" r:id="rId1"/>
    <p:sldLayoutId id="2147483661" r:id="rId2"/>
    <p:sldLayoutId id="2147483672" r:id="rId3"/>
    <p:sldLayoutId id="2147483673" r:id="rId4"/>
    <p:sldLayoutId id="2147483674" r:id="rId5"/>
    <p:sldLayoutId id="2147483675" r:id="rId6"/>
    <p:sldLayoutId id="2147483682" r:id="rId7"/>
    <p:sldLayoutId id="2147483681" r:id="rId8"/>
    <p:sldLayoutId id="2147483680" r:id="rId9"/>
    <p:sldLayoutId id="2147483684" r:id="rId10"/>
    <p:sldLayoutId id="2147483685" r:id="rId11"/>
    <p:sldLayoutId id="2147483676" r:id="rId12"/>
    <p:sldLayoutId id="2147483677" r:id="rId13"/>
    <p:sldLayoutId id="2147483678" r:id="rId14"/>
    <p:sldLayoutId id="2147483679" r:id="rId15"/>
    <p:sldLayoutId id="2147483663" r:id="rId16"/>
    <p:sldLayoutId id="2147483683" r:id="rId17"/>
    <p:sldLayoutId id="2147483690" r:id="rId18"/>
    <p:sldLayoutId id="2147483691" r:id="rId1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3.pn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9.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hyperlink" Target="https://mhfaengland.org/mhfa-centre/campaigns/mhaw2018/#whatisstress" TargetMode="External"/><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slideLayout" Target="../slideLayouts/slideLayout14.xml"/><Relationship Id="rId1" Type="http://schemas.openxmlformats.org/officeDocument/2006/relationships/video" Target="https://www.youtube.com/embed/bapSzuyeQ_Y?feature=oembed"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1.xml"/></Relationships>
</file>

<file path=ppt/slides/_rels/slide4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1.xml"/></Relationships>
</file>

<file path=ppt/slides/_rels/slide4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90C601-9AAF-4D41-852D-A6E968CF6490}"/>
              </a:ext>
            </a:extLst>
          </p:cNvPr>
          <p:cNvSpPr>
            <a:spLocks noGrp="1"/>
          </p:cNvSpPr>
          <p:nvPr>
            <p:ph type="ctrTitle"/>
          </p:nvPr>
        </p:nvSpPr>
        <p:spPr/>
        <p:txBody>
          <a:bodyPr/>
          <a:lstStyle/>
          <a:p>
            <a:r>
              <a:rPr lang="en-US" b="1"/>
              <a:t>Use of Self</a:t>
            </a:r>
            <a:endParaRPr lang="en-GB" b="1"/>
          </a:p>
        </p:txBody>
      </p:sp>
      <p:sp>
        <p:nvSpPr>
          <p:cNvPr id="3" name="Subtitle 2">
            <a:extLst>
              <a:ext uri="{FF2B5EF4-FFF2-40B4-BE49-F238E27FC236}">
                <a16:creationId xmlns:a16="http://schemas.microsoft.com/office/drawing/2014/main" id="{23712068-87FF-4D08-B201-5C40082CA463}"/>
              </a:ext>
            </a:extLst>
          </p:cNvPr>
          <p:cNvSpPr>
            <a:spLocks noGrp="1"/>
          </p:cNvSpPr>
          <p:nvPr>
            <p:ph type="subTitle" idx="1"/>
          </p:nvPr>
        </p:nvSpPr>
        <p:spPr>
          <a:xfrm>
            <a:off x="3923355" y="5179223"/>
            <a:ext cx="4948458" cy="1233612"/>
          </a:xfrm>
        </p:spPr>
        <p:txBody>
          <a:bodyPr vert="horz" lIns="91440" tIns="45720" rIns="91440" bIns="45720" rtlCol="0" anchor="t">
            <a:normAutofit fontScale="25000" lnSpcReduction="20000"/>
          </a:bodyPr>
          <a:lstStyle/>
          <a:p>
            <a:r>
              <a:rPr lang="en-US" sz="7200">
                <a:latin typeface="Calibri"/>
                <a:cs typeface="Calibri"/>
              </a:rPr>
              <a:t>Trainer name (s)</a:t>
            </a:r>
            <a:endParaRPr lang="en-US"/>
          </a:p>
          <a:p>
            <a:endParaRPr lang="en-US" sz="7200"/>
          </a:p>
          <a:p>
            <a:r>
              <a:rPr lang="en-US" sz="7200" i="1">
                <a:latin typeface="Calibri"/>
                <a:cs typeface="Calibri"/>
              </a:rPr>
              <a:t>Date </a:t>
            </a:r>
            <a:endParaRPr lang="en-US" sz="7200" i="1"/>
          </a:p>
          <a:p>
            <a:endParaRPr lang="en-GB"/>
          </a:p>
        </p:txBody>
      </p:sp>
      <p:pic>
        <p:nvPicPr>
          <p:cNvPr id="5" name="Picture Placeholder 4">
            <a:extLst>
              <a:ext uri="{FF2B5EF4-FFF2-40B4-BE49-F238E27FC236}">
                <a16:creationId xmlns:a16="http://schemas.microsoft.com/office/drawing/2014/main" id="{BBC32E46-51CA-4679-8AA1-8F225BBEFC15}"/>
              </a:ext>
            </a:extLst>
          </p:cNvPr>
          <p:cNvPicPr>
            <a:picLocks noGrp="1" noChangeAspect="1"/>
          </p:cNvPicPr>
          <p:nvPr>
            <p:ph type="pic" sz="quarter" idx="10"/>
          </p:nvPr>
        </p:nvPicPr>
        <p:blipFill>
          <a:blip r:embed="rId3"/>
          <a:srcRect/>
          <a:stretch/>
        </p:blipFill>
        <p:spPr>
          <a:xfrm>
            <a:off x="-2154218" y="-454217"/>
            <a:ext cx="5863575" cy="5835018"/>
          </a:xfrm>
        </p:spPr>
      </p:pic>
    </p:spTree>
    <p:extLst>
      <p:ext uri="{BB962C8B-B14F-4D97-AF65-F5344CB8AC3E}">
        <p14:creationId xmlns:p14="http://schemas.microsoft.com/office/powerpoint/2010/main" val="35714396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C3BBABD-0A34-4D95-82FB-2A3C600F4C50}"/>
              </a:ext>
            </a:extLst>
          </p:cNvPr>
          <p:cNvSpPr>
            <a:spLocks noGrp="1"/>
          </p:cNvSpPr>
          <p:nvPr>
            <p:ph type="title"/>
          </p:nvPr>
        </p:nvSpPr>
        <p:spPr/>
        <p:txBody>
          <a:bodyPr/>
          <a:lstStyle/>
          <a:p>
            <a:r>
              <a:rPr lang="en-GB"/>
              <a:t>Trainer notes: Aims</a:t>
            </a:r>
          </a:p>
        </p:txBody>
      </p:sp>
      <p:sp>
        <p:nvSpPr>
          <p:cNvPr id="4" name="Content Placeholder 3">
            <a:extLst>
              <a:ext uri="{FF2B5EF4-FFF2-40B4-BE49-F238E27FC236}">
                <a16:creationId xmlns:a16="http://schemas.microsoft.com/office/drawing/2014/main" id="{D6984B69-1E7C-46F2-8858-0B413ED3E89F}"/>
              </a:ext>
            </a:extLst>
          </p:cNvPr>
          <p:cNvSpPr>
            <a:spLocks noGrp="1"/>
          </p:cNvSpPr>
          <p:nvPr>
            <p:ph idx="1"/>
          </p:nvPr>
        </p:nvSpPr>
        <p:spPr>
          <a:xfrm>
            <a:off x="489857" y="1099792"/>
            <a:ext cx="8155379" cy="5552901"/>
          </a:xfrm>
        </p:spPr>
        <p:txBody>
          <a:bodyPr vert="horz" lIns="91440" tIns="45720" rIns="91440" bIns="45720" rtlCol="0" anchor="t">
            <a:noAutofit/>
          </a:bodyPr>
          <a:lstStyle/>
          <a:p>
            <a:pPr marL="0" indent="0">
              <a:lnSpc>
                <a:spcPct val="100000"/>
              </a:lnSpc>
              <a:spcBef>
                <a:spcPts val="0"/>
              </a:spcBef>
              <a:spcAft>
                <a:spcPts val="600"/>
              </a:spcAft>
              <a:buNone/>
            </a:pPr>
            <a:r>
              <a:rPr lang="en-GB" b="1" dirty="0">
                <a:latin typeface="Calibri Light"/>
                <a:cs typeface="Calibri Light"/>
              </a:rPr>
              <a:t>Purpose: </a:t>
            </a:r>
            <a:r>
              <a:rPr lang="en-GB" dirty="0">
                <a:latin typeface="Calibri Light"/>
                <a:cs typeface="Calibri Light"/>
              </a:rPr>
              <a:t>To provide an overview of day</a:t>
            </a:r>
            <a:endParaRPr lang="en-GB" b="1">
              <a:latin typeface="Calibri Light"/>
              <a:cs typeface="Calibri Light"/>
            </a:endParaRPr>
          </a:p>
          <a:p>
            <a:pPr marL="0" indent="0">
              <a:lnSpc>
                <a:spcPct val="100000"/>
              </a:lnSpc>
              <a:spcBef>
                <a:spcPts val="0"/>
              </a:spcBef>
              <a:spcAft>
                <a:spcPts val="600"/>
              </a:spcAft>
              <a:buNone/>
            </a:pPr>
            <a:r>
              <a:rPr lang="en-GB" b="1" dirty="0">
                <a:latin typeface="Calibri Light"/>
                <a:cs typeface="Calibri Light"/>
              </a:rPr>
              <a:t>Materials: </a:t>
            </a:r>
            <a:r>
              <a:rPr lang="en-GB" dirty="0">
                <a:latin typeface="Calibri Light"/>
                <a:cs typeface="Calibri Light"/>
              </a:rPr>
              <a:t>None</a:t>
            </a:r>
          </a:p>
          <a:p>
            <a:pPr marL="0" indent="0">
              <a:lnSpc>
                <a:spcPct val="100000"/>
              </a:lnSpc>
              <a:spcBef>
                <a:spcPts val="0"/>
              </a:spcBef>
              <a:spcAft>
                <a:spcPts val="600"/>
              </a:spcAft>
              <a:buNone/>
            </a:pPr>
            <a:r>
              <a:rPr lang="en-GB" b="1" dirty="0">
                <a:latin typeface="Calibri Light"/>
                <a:cs typeface="Calibri Light"/>
              </a:rPr>
              <a:t>Instructions:</a:t>
            </a:r>
          </a:p>
          <a:p>
            <a:pPr marL="0" indent="0">
              <a:spcBef>
                <a:spcPts val="0"/>
              </a:spcBef>
              <a:buNone/>
            </a:pPr>
            <a:r>
              <a:rPr lang="en-GB" dirty="0">
                <a:latin typeface="Calibri Light"/>
                <a:cs typeface="Calibri Light"/>
              </a:rPr>
              <a:t>Remind people where we are in terms of the programme overview (slide 11).  Remind participants the whole programme has come from a desire to create more consistency in the PSW role, and the results of the consultation on the competence framework will continue to influence the content of the training, and that their feedback on the training will influence the competence framework – it is an ongoing development cycle. Explain, therefore, that their feedback during the pilot is critical not just for the success of the training itself, but for the development and implementation of the competence framework. </a:t>
            </a:r>
            <a:endParaRPr lang="en-GB"/>
          </a:p>
          <a:p>
            <a:pPr marL="0" indent="0">
              <a:spcBef>
                <a:spcPts val="0"/>
              </a:spcBef>
              <a:buNone/>
            </a:pPr>
            <a:r>
              <a:rPr lang="en-GB" dirty="0">
                <a:latin typeface="Calibri Light"/>
                <a:cs typeface="Calibri Light"/>
              </a:rPr>
              <a:t>Talk through the aims for todays session (slide 12) emphasising the fact that the foundation of the peer role is the ability to use your personal experiences constructively and in a way that is safe for you. Today well explore some of the challenges of this, explore tools to help you to manage yourself successfully, and lay the foundations for future modules.</a:t>
            </a:r>
          </a:p>
          <a:p>
            <a:pPr marL="0" indent="0">
              <a:spcBef>
                <a:spcPts val="0"/>
              </a:spcBef>
              <a:buNone/>
            </a:pPr>
            <a:r>
              <a:rPr lang="en-GB" b="1" dirty="0">
                <a:latin typeface="Calibri Light"/>
                <a:cs typeface="Calibri Light"/>
              </a:rPr>
              <a:t>Timings: </a:t>
            </a:r>
            <a:endParaRPr lang="en-GB" b="1" dirty="0"/>
          </a:p>
          <a:p>
            <a:pPr>
              <a:spcBef>
                <a:spcPts val="0"/>
              </a:spcBef>
            </a:pPr>
            <a:r>
              <a:rPr lang="en-GB" dirty="0">
                <a:latin typeface="Calibri Light"/>
                <a:cs typeface="Calibri Light"/>
              </a:rPr>
              <a:t>5 mins</a:t>
            </a:r>
          </a:p>
        </p:txBody>
      </p:sp>
    </p:spTree>
    <p:extLst>
      <p:ext uri="{BB962C8B-B14F-4D97-AF65-F5344CB8AC3E}">
        <p14:creationId xmlns:p14="http://schemas.microsoft.com/office/powerpoint/2010/main" val="24242894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ECBFCCC3-FD92-4AC8-AF9A-6D2D0628CA04}"/>
              </a:ext>
            </a:extLst>
          </p:cNvPr>
          <p:cNvSpPr/>
          <p:nvPr/>
        </p:nvSpPr>
        <p:spPr>
          <a:xfrm>
            <a:off x="7275794" y="1493220"/>
            <a:ext cx="1759897" cy="3940278"/>
          </a:xfrm>
          <a:prstGeom prst="rect">
            <a:avLst/>
          </a:prstGeom>
          <a:solidFill>
            <a:schemeClr val="bg1">
              <a:lumMod val="75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t"/>
          <a:lstStyle/>
          <a:p>
            <a:pPr algn="ctr"/>
            <a:r>
              <a:rPr lang="en-GB" sz="1600"/>
              <a:t>Supporting mental health</a:t>
            </a:r>
          </a:p>
        </p:txBody>
      </p:sp>
      <p:sp>
        <p:nvSpPr>
          <p:cNvPr id="36" name="Rectangle 35">
            <a:extLst>
              <a:ext uri="{FF2B5EF4-FFF2-40B4-BE49-F238E27FC236}">
                <a16:creationId xmlns:a16="http://schemas.microsoft.com/office/drawing/2014/main" id="{EB1A4573-C346-40B4-8FDF-F6D4412C06A1}"/>
              </a:ext>
            </a:extLst>
          </p:cNvPr>
          <p:cNvSpPr/>
          <p:nvPr/>
        </p:nvSpPr>
        <p:spPr>
          <a:xfrm>
            <a:off x="5464317" y="1493220"/>
            <a:ext cx="1759897" cy="3940278"/>
          </a:xfrm>
          <a:prstGeom prst="rect">
            <a:avLst/>
          </a:prstGeom>
          <a:solidFill>
            <a:schemeClr val="bg1">
              <a:lumMod val="75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t"/>
          <a:lstStyle/>
          <a:p>
            <a:pPr algn="ctr"/>
            <a:r>
              <a:rPr lang="en-GB" sz="1600"/>
              <a:t>Navigating the system</a:t>
            </a:r>
          </a:p>
        </p:txBody>
      </p:sp>
      <p:sp>
        <p:nvSpPr>
          <p:cNvPr id="34" name="Rectangle 33">
            <a:extLst>
              <a:ext uri="{FF2B5EF4-FFF2-40B4-BE49-F238E27FC236}">
                <a16:creationId xmlns:a16="http://schemas.microsoft.com/office/drawing/2014/main" id="{977B5E94-4C2C-4596-BABF-901E64EE1E5E}"/>
              </a:ext>
            </a:extLst>
          </p:cNvPr>
          <p:cNvSpPr/>
          <p:nvPr/>
        </p:nvSpPr>
        <p:spPr>
          <a:xfrm>
            <a:off x="3652837" y="1493220"/>
            <a:ext cx="1759897" cy="3940278"/>
          </a:xfrm>
          <a:prstGeom prst="rect">
            <a:avLst/>
          </a:prstGeom>
          <a:solidFill>
            <a:schemeClr val="bg1">
              <a:lumMod val="75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t"/>
          <a:lstStyle/>
          <a:p>
            <a:pPr algn="ctr"/>
            <a:r>
              <a:rPr lang="en-GB" sz="1600"/>
              <a:t>Communication and interpersonal skills</a:t>
            </a:r>
          </a:p>
        </p:txBody>
      </p:sp>
      <p:sp>
        <p:nvSpPr>
          <p:cNvPr id="33" name="Rectangle 32">
            <a:extLst>
              <a:ext uri="{FF2B5EF4-FFF2-40B4-BE49-F238E27FC236}">
                <a16:creationId xmlns:a16="http://schemas.microsoft.com/office/drawing/2014/main" id="{EF5C75C0-0092-496D-AFEC-41F1FCE6209B}"/>
              </a:ext>
            </a:extLst>
          </p:cNvPr>
          <p:cNvSpPr/>
          <p:nvPr/>
        </p:nvSpPr>
        <p:spPr>
          <a:xfrm>
            <a:off x="1841360" y="1493220"/>
            <a:ext cx="1759897" cy="3940278"/>
          </a:xfrm>
          <a:prstGeom prst="rect">
            <a:avLst/>
          </a:prstGeom>
          <a:solidFill>
            <a:schemeClr val="accent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t"/>
          <a:lstStyle/>
          <a:p>
            <a:pPr algn="ctr"/>
            <a:r>
              <a:rPr lang="en-GB" sz="1600"/>
              <a:t>Self-care and </a:t>
            </a:r>
          </a:p>
          <a:p>
            <a:pPr algn="ctr"/>
            <a:r>
              <a:rPr lang="en-GB" sz="1600"/>
              <a:t>self- management</a:t>
            </a:r>
          </a:p>
        </p:txBody>
      </p:sp>
      <p:sp>
        <p:nvSpPr>
          <p:cNvPr id="5" name="Title 4">
            <a:extLst>
              <a:ext uri="{FF2B5EF4-FFF2-40B4-BE49-F238E27FC236}">
                <a16:creationId xmlns:a16="http://schemas.microsoft.com/office/drawing/2014/main" id="{657564F7-D6C3-49A5-87EC-ECDD24DBA31D}"/>
              </a:ext>
            </a:extLst>
          </p:cNvPr>
          <p:cNvSpPr>
            <a:spLocks noGrp="1"/>
          </p:cNvSpPr>
          <p:nvPr>
            <p:ph type="title"/>
          </p:nvPr>
        </p:nvSpPr>
        <p:spPr/>
        <p:txBody>
          <a:bodyPr>
            <a:normAutofit/>
          </a:bodyPr>
          <a:lstStyle/>
          <a:p>
            <a:r>
              <a:rPr lang="en-GB"/>
              <a:t>Session overview</a:t>
            </a:r>
          </a:p>
        </p:txBody>
      </p:sp>
      <p:sp>
        <p:nvSpPr>
          <p:cNvPr id="6" name="Rectangle 5">
            <a:extLst>
              <a:ext uri="{FF2B5EF4-FFF2-40B4-BE49-F238E27FC236}">
                <a16:creationId xmlns:a16="http://schemas.microsoft.com/office/drawing/2014/main" id="{4DEA8709-D001-434D-9B53-B6F673E07399}"/>
              </a:ext>
            </a:extLst>
          </p:cNvPr>
          <p:cNvSpPr/>
          <p:nvPr/>
        </p:nvSpPr>
        <p:spPr>
          <a:xfrm>
            <a:off x="108424" y="2360914"/>
            <a:ext cx="1602812" cy="1130710"/>
          </a:xfrm>
          <a:prstGeom prst="rect">
            <a:avLst/>
          </a:prstGeom>
          <a:solidFill>
            <a:schemeClr val="bg1">
              <a:lumMod val="75000"/>
            </a:schemeClr>
          </a:solidFill>
          <a:ln>
            <a:solidFill>
              <a:schemeClr val="tx2"/>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sz="1600"/>
              <a:t>1. Working as a peer</a:t>
            </a:r>
          </a:p>
        </p:txBody>
      </p:sp>
      <p:sp>
        <p:nvSpPr>
          <p:cNvPr id="7" name="Rectangle 6">
            <a:extLst>
              <a:ext uri="{FF2B5EF4-FFF2-40B4-BE49-F238E27FC236}">
                <a16:creationId xmlns:a16="http://schemas.microsoft.com/office/drawing/2014/main" id="{F178982D-467E-47F9-AAE9-3574BE2C11BD}"/>
              </a:ext>
            </a:extLst>
          </p:cNvPr>
          <p:cNvSpPr/>
          <p:nvPr/>
        </p:nvSpPr>
        <p:spPr>
          <a:xfrm>
            <a:off x="1919902" y="2360914"/>
            <a:ext cx="1602812" cy="1130710"/>
          </a:xfrm>
          <a:prstGeom prst="rect">
            <a:avLst/>
          </a:prstGeom>
          <a:solidFill>
            <a:schemeClr val="accent1"/>
          </a:solidFill>
          <a:ln>
            <a:solidFill>
              <a:schemeClr val="tx2"/>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sz="1600"/>
              <a:t>2. Use of self</a:t>
            </a:r>
          </a:p>
        </p:txBody>
      </p:sp>
      <p:sp>
        <p:nvSpPr>
          <p:cNvPr id="8" name="Rectangle 7">
            <a:extLst>
              <a:ext uri="{FF2B5EF4-FFF2-40B4-BE49-F238E27FC236}">
                <a16:creationId xmlns:a16="http://schemas.microsoft.com/office/drawing/2014/main" id="{92553F9F-16FA-4AA7-995C-7D1C10CD3E7D}"/>
              </a:ext>
            </a:extLst>
          </p:cNvPr>
          <p:cNvSpPr/>
          <p:nvPr/>
        </p:nvSpPr>
        <p:spPr>
          <a:xfrm>
            <a:off x="3731380" y="2360914"/>
            <a:ext cx="1602812" cy="1130710"/>
          </a:xfrm>
          <a:prstGeom prst="rect">
            <a:avLst/>
          </a:prstGeom>
          <a:solidFill>
            <a:schemeClr val="bg1">
              <a:lumMod val="75000"/>
            </a:schemeClr>
          </a:solidFill>
          <a:ln>
            <a:solidFill>
              <a:schemeClr val="tx2"/>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sz="1600"/>
              <a:t>3. Effective relationships</a:t>
            </a:r>
          </a:p>
        </p:txBody>
      </p:sp>
      <p:sp>
        <p:nvSpPr>
          <p:cNvPr id="9" name="Rectangle 8">
            <a:extLst>
              <a:ext uri="{FF2B5EF4-FFF2-40B4-BE49-F238E27FC236}">
                <a16:creationId xmlns:a16="http://schemas.microsoft.com/office/drawing/2014/main" id="{2AA25317-C84F-47DD-B919-76F8CF50290B}"/>
              </a:ext>
            </a:extLst>
          </p:cNvPr>
          <p:cNvSpPr/>
          <p:nvPr/>
        </p:nvSpPr>
        <p:spPr>
          <a:xfrm>
            <a:off x="5542858" y="2360914"/>
            <a:ext cx="1602812" cy="1130710"/>
          </a:xfrm>
          <a:prstGeom prst="rect">
            <a:avLst/>
          </a:prstGeom>
          <a:solidFill>
            <a:schemeClr val="bg1">
              <a:lumMod val="75000"/>
            </a:schemeClr>
          </a:solidFill>
          <a:ln>
            <a:solidFill>
              <a:schemeClr val="tx2"/>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sz="1600"/>
              <a:t>4. Context and frameworks</a:t>
            </a:r>
          </a:p>
        </p:txBody>
      </p:sp>
      <p:sp>
        <p:nvSpPr>
          <p:cNvPr id="10" name="Rectangle 9">
            <a:extLst>
              <a:ext uri="{FF2B5EF4-FFF2-40B4-BE49-F238E27FC236}">
                <a16:creationId xmlns:a16="http://schemas.microsoft.com/office/drawing/2014/main" id="{42029629-8552-4453-8801-63A7F0A7F17B}"/>
              </a:ext>
            </a:extLst>
          </p:cNvPr>
          <p:cNvSpPr/>
          <p:nvPr/>
        </p:nvSpPr>
        <p:spPr>
          <a:xfrm>
            <a:off x="7354336" y="2360914"/>
            <a:ext cx="1602812" cy="1130710"/>
          </a:xfrm>
          <a:prstGeom prst="rect">
            <a:avLst/>
          </a:prstGeom>
          <a:solidFill>
            <a:schemeClr val="bg1">
              <a:lumMod val="75000"/>
            </a:schemeClr>
          </a:solidFill>
          <a:ln>
            <a:solidFill>
              <a:schemeClr val="tx2"/>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sz="1600"/>
              <a:t>5. Mental health</a:t>
            </a:r>
          </a:p>
        </p:txBody>
      </p:sp>
      <p:sp>
        <p:nvSpPr>
          <p:cNvPr id="11" name="Rectangle 10">
            <a:extLst>
              <a:ext uri="{FF2B5EF4-FFF2-40B4-BE49-F238E27FC236}">
                <a16:creationId xmlns:a16="http://schemas.microsoft.com/office/drawing/2014/main" id="{5CFD2CAF-8C02-42FB-8D22-0F23CAA566D3}"/>
              </a:ext>
            </a:extLst>
          </p:cNvPr>
          <p:cNvSpPr/>
          <p:nvPr/>
        </p:nvSpPr>
        <p:spPr>
          <a:xfrm>
            <a:off x="1919902" y="3936537"/>
            <a:ext cx="1602812" cy="1130710"/>
          </a:xfrm>
          <a:prstGeom prst="rect">
            <a:avLst/>
          </a:prstGeom>
          <a:solidFill>
            <a:schemeClr val="bg1">
              <a:lumMod val="75000"/>
            </a:schemeClr>
          </a:solidFill>
          <a:ln>
            <a:solidFill>
              <a:schemeClr val="tx2"/>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sz="1600"/>
              <a:t>6. Supporting self-management</a:t>
            </a:r>
          </a:p>
        </p:txBody>
      </p:sp>
      <p:sp>
        <p:nvSpPr>
          <p:cNvPr id="12" name="Rectangle 11">
            <a:extLst>
              <a:ext uri="{FF2B5EF4-FFF2-40B4-BE49-F238E27FC236}">
                <a16:creationId xmlns:a16="http://schemas.microsoft.com/office/drawing/2014/main" id="{C8BB4068-4B65-4ED8-90B2-7C0220A8CDFC}"/>
              </a:ext>
            </a:extLst>
          </p:cNvPr>
          <p:cNvSpPr/>
          <p:nvPr/>
        </p:nvSpPr>
        <p:spPr>
          <a:xfrm>
            <a:off x="3731380" y="3936537"/>
            <a:ext cx="1602812" cy="1130710"/>
          </a:xfrm>
          <a:prstGeom prst="rect">
            <a:avLst/>
          </a:prstGeom>
          <a:solidFill>
            <a:schemeClr val="bg1">
              <a:lumMod val="75000"/>
            </a:schemeClr>
          </a:solidFill>
          <a:ln>
            <a:solidFill>
              <a:schemeClr val="tx2"/>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sz="1600"/>
              <a:t>7. Working with other professionals</a:t>
            </a:r>
          </a:p>
        </p:txBody>
      </p:sp>
      <p:sp>
        <p:nvSpPr>
          <p:cNvPr id="13" name="Rectangle 12">
            <a:extLst>
              <a:ext uri="{FF2B5EF4-FFF2-40B4-BE49-F238E27FC236}">
                <a16:creationId xmlns:a16="http://schemas.microsoft.com/office/drawing/2014/main" id="{FC00ED42-6BA0-4B30-A8F4-846754A4DB2D}"/>
              </a:ext>
            </a:extLst>
          </p:cNvPr>
          <p:cNvSpPr/>
          <p:nvPr/>
        </p:nvSpPr>
        <p:spPr>
          <a:xfrm>
            <a:off x="5542858" y="3936537"/>
            <a:ext cx="1602812" cy="1130710"/>
          </a:xfrm>
          <a:prstGeom prst="rect">
            <a:avLst/>
          </a:prstGeom>
          <a:solidFill>
            <a:schemeClr val="bg1">
              <a:lumMod val="75000"/>
            </a:schemeClr>
          </a:solidFill>
          <a:ln>
            <a:solidFill>
              <a:schemeClr val="tx2"/>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sz="1600"/>
              <a:t>8. Supporting access to care</a:t>
            </a:r>
          </a:p>
        </p:txBody>
      </p:sp>
      <p:sp>
        <p:nvSpPr>
          <p:cNvPr id="14" name="Rectangle 13">
            <a:extLst>
              <a:ext uri="{FF2B5EF4-FFF2-40B4-BE49-F238E27FC236}">
                <a16:creationId xmlns:a16="http://schemas.microsoft.com/office/drawing/2014/main" id="{6E9504CE-32D6-4E6D-98FF-0369F4483EE6}"/>
              </a:ext>
            </a:extLst>
          </p:cNvPr>
          <p:cNvSpPr/>
          <p:nvPr/>
        </p:nvSpPr>
        <p:spPr>
          <a:xfrm>
            <a:off x="7354336" y="3936537"/>
            <a:ext cx="1602812" cy="1130710"/>
          </a:xfrm>
          <a:prstGeom prst="rect">
            <a:avLst/>
          </a:prstGeom>
          <a:solidFill>
            <a:schemeClr val="bg1">
              <a:lumMod val="75000"/>
            </a:schemeClr>
          </a:solidFill>
          <a:ln>
            <a:solidFill>
              <a:schemeClr val="tx2"/>
            </a:solidFill>
          </a:ln>
        </p:spPr>
        <p:style>
          <a:lnRef idx="2">
            <a:schemeClr val="accent6">
              <a:shade val="50000"/>
            </a:schemeClr>
          </a:lnRef>
          <a:fillRef idx="1">
            <a:schemeClr val="accent6"/>
          </a:fillRef>
          <a:effectRef idx="0">
            <a:schemeClr val="accent6"/>
          </a:effectRef>
          <a:fontRef idx="minor">
            <a:schemeClr val="lt1"/>
          </a:fontRef>
        </p:style>
        <p:txBody>
          <a:bodyPr lIns="91440" tIns="45720" rIns="91440" bIns="45720" rtlCol="0" anchor="ctr"/>
          <a:lstStyle/>
          <a:p>
            <a:pPr algn="ctr"/>
            <a:r>
              <a:rPr lang="en-GB" sz="1600"/>
              <a:t>9. Working with groups</a:t>
            </a:r>
            <a:endParaRPr lang="en-GB" sz="1600">
              <a:cs typeface="Calibri"/>
            </a:endParaRPr>
          </a:p>
        </p:txBody>
      </p:sp>
      <p:cxnSp>
        <p:nvCxnSpPr>
          <p:cNvPr id="16" name="Straight Arrow Connector 15">
            <a:extLst>
              <a:ext uri="{FF2B5EF4-FFF2-40B4-BE49-F238E27FC236}">
                <a16:creationId xmlns:a16="http://schemas.microsoft.com/office/drawing/2014/main" id="{73B698D6-6197-4F15-903E-510AEA4880C1}"/>
              </a:ext>
            </a:extLst>
          </p:cNvPr>
          <p:cNvCxnSpPr>
            <a:cxnSpLocks/>
            <a:stCxn id="6" idx="3"/>
            <a:endCxn id="7" idx="1"/>
          </p:cNvCxnSpPr>
          <p:nvPr/>
        </p:nvCxnSpPr>
        <p:spPr>
          <a:xfrm>
            <a:off x="1711236" y="2926269"/>
            <a:ext cx="208666" cy="0"/>
          </a:xfrm>
          <a:prstGeom prst="straightConnector1">
            <a:avLst/>
          </a:prstGeom>
          <a:ln w="381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B9859955-64D6-4E3C-96C5-A7384623CAA4}"/>
              </a:ext>
            </a:extLst>
          </p:cNvPr>
          <p:cNvCxnSpPr>
            <a:cxnSpLocks/>
            <a:stCxn id="7" idx="3"/>
            <a:endCxn id="8" idx="1"/>
          </p:cNvCxnSpPr>
          <p:nvPr/>
        </p:nvCxnSpPr>
        <p:spPr>
          <a:xfrm>
            <a:off x="3522714" y="2926269"/>
            <a:ext cx="208666" cy="0"/>
          </a:xfrm>
          <a:prstGeom prst="straightConnector1">
            <a:avLst/>
          </a:prstGeom>
          <a:ln w="381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5D0BE254-1FB8-4DB9-9C89-7956621760B7}"/>
              </a:ext>
            </a:extLst>
          </p:cNvPr>
          <p:cNvCxnSpPr>
            <a:stCxn id="8" idx="3"/>
            <a:endCxn id="9" idx="1"/>
          </p:cNvCxnSpPr>
          <p:nvPr/>
        </p:nvCxnSpPr>
        <p:spPr>
          <a:xfrm>
            <a:off x="5334192" y="2926269"/>
            <a:ext cx="208666" cy="0"/>
          </a:xfrm>
          <a:prstGeom prst="straightConnector1">
            <a:avLst/>
          </a:prstGeom>
          <a:ln w="381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FAFCB3C7-A7C8-42E2-A906-5B4F9ADBD67D}"/>
              </a:ext>
            </a:extLst>
          </p:cNvPr>
          <p:cNvCxnSpPr>
            <a:stCxn id="9" idx="3"/>
            <a:endCxn id="10" idx="1"/>
          </p:cNvCxnSpPr>
          <p:nvPr/>
        </p:nvCxnSpPr>
        <p:spPr>
          <a:xfrm>
            <a:off x="7145670" y="2926269"/>
            <a:ext cx="208666" cy="0"/>
          </a:xfrm>
          <a:prstGeom prst="straightConnector1">
            <a:avLst/>
          </a:prstGeom>
          <a:ln w="381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2D49A4E8-AEAA-4984-BCD8-03B9F04BC3A2}"/>
              </a:ext>
            </a:extLst>
          </p:cNvPr>
          <p:cNvCxnSpPr>
            <a:stCxn id="11" idx="3"/>
            <a:endCxn id="12" idx="1"/>
          </p:cNvCxnSpPr>
          <p:nvPr/>
        </p:nvCxnSpPr>
        <p:spPr>
          <a:xfrm>
            <a:off x="3522714" y="4501892"/>
            <a:ext cx="208666" cy="0"/>
          </a:xfrm>
          <a:prstGeom prst="straightConnector1">
            <a:avLst/>
          </a:prstGeom>
          <a:ln w="381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C16734D4-BC9C-467A-93BB-1D125C1CABCC}"/>
              </a:ext>
            </a:extLst>
          </p:cNvPr>
          <p:cNvCxnSpPr>
            <a:stCxn id="12" idx="3"/>
            <a:endCxn id="13" idx="1"/>
          </p:cNvCxnSpPr>
          <p:nvPr/>
        </p:nvCxnSpPr>
        <p:spPr>
          <a:xfrm>
            <a:off x="5334192" y="4501892"/>
            <a:ext cx="208666" cy="0"/>
          </a:xfrm>
          <a:prstGeom prst="straightConnector1">
            <a:avLst/>
          </a:prstGeom>
          <a:ln w="381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F558B616-14CC-4534-B19F-19B85F1E7DF7}"/>
              </a:ext>
            </a:extLst>
          </p:cNvPr>
          <p:cNvCxnSpPr>
            <a:stCxn id="13" idx="3"/>
            <a:endCxn id="14" idx="1"/>
          </p:cNvCxnSpPr>
          <p:nvPr/>
        </p:nvCxnSpPr>
        <p:spPr>
          <a:xfrm>
            <a:off x="7145670" y="4501892"/>
            <a:ext cx="208666" cy="0"/>
          </a:xfrm>
          <a:prstGeom prst="straightConnector1">
            <a:avLst/>
          </a:prstGeom>
          <a:ln w="381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32" name="Connector: Elbow 31">
            <a:extLst>
              <a:ext uri="{FF2B5EF4-FFF2-40B4-BE49-F238E27FC236}">
                <a16:creationId xmlns:a16="http://schemas.microsoft.com/office/drawing/2014/main" id="{6E60AC66-CC09-4049-A7A3-AF0BA68D6462}"/>
              </a:ext>
            </a:extLst>
          </p:cNvPr>
          <p:cNvCxnSpPr>
            <a:stCxn id="10" idx="2"/>
            <a:endCxn id="11" idx="0"/>
          </p:cNvCxnSpPr>
          <p:nvPr/>
        </p:nvCxnSpPr>
        <p:spPr>
          <a:xfrm rot="5400000">
            <a:off x="5216069" y="996863"/>
            <a:ext cx="444913" cy="5434434"/>
          </a:xfrm>
          <a:prstGeom prst="bentConnector3">
            <a:avLst/>
          </a:prstGeom>
          <a:ln w="38100">
            <a:solidFill>
              <a:schemeClr val="tx2"/>
            </a:solidFill>
            <a:tailEnd type="triangle"/>
          </a:ln>
        </p:spPr>
        <p:style>
          <a:lnRef idx="1">
            <a:schemeClr val="accent1"/>
          </a:lnRef>
          <a:fillRef idx="0">
            <a:schemeClr val="accent1"/>
          </a:fillRef>
          <a:effectRef idx="0">
            <a:schemeClr val="accent1"/>
          </a:effectRef>
          <a:fontRef idx="minor">
            <a:schemeClr val="tx1"/>
          </a:fontRef>
        </p:style>
      </p:cxnSp>
      <p:grpSp>
        <p:nvGrpSpPr>
          <p:cNvPr id="25" name="Group 24">
            <a:extLst>
              <a:ext uri="{FF2B5EF4-FFF2-40B4-BE49-F238E27FC236}">
                <a16:creationId xmlns:a16="http://schemas.microsoft.com/office/drawing/2014/main" id="{F67089BD-EEDC-41F3-80F3-25299BC0370B}"/>
              </a:ext>
            </a:extLst>
          </p:cNvPr>
          <p:cNvGrpSpPr/>
          <p:nvPr/>
        </p:nvGrpSpPr>
        <p:grpSpPr>
          <a:xfrm rot="20213041">
            <a:off x="1188637" y="902722"/>
            <a:ext cx="1129012" cy="1130796"/>
            <a:chOff x="450384" y="8018156"/>
            <a:chExt cx="1311541" cy="1313613"/>
          </a:xfrm>
        </p:grpSpPr>
        <p:sp>
          <p:nvSpPr>
            <p:cNvPr id="27" name="Teardrop 26">
              <a:extLst>
                <a:ext uri="{FF2B5EF4-FFF2-40B4-BE49-F238E27FC236}">
                  <a16:creationId xmlns:a16="http://schemas.microsoft.com/office/drawing/2014/main" id="{BD7299C1-3528-4783-AFC8-82343223125F}"/>
                </a:ext>
              </a:extLst>
            </p:cNvPr>
            <p:cNvSpPr/>
            <p:nvPr/>
          </p:nvSpPr>
          <p:spPr>
            <a:xfrm rot="8178293">
              <a:off x="450384" y="8018156"/>
              <a:ext cx="1311541" cy="1313613"/>
            </a:xfrm>
            <a:prstGeom prst="teardrop">
              <a:avLst>
                <a:gd name="adj" fmla="val 9207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GB"/>
            </a:p>
          </p:txBody>
        </p:sp>
        <p:sp>
          <p:nvSpPr>
            <p:cNvPr id="29" name="TextBox 28">
              <a:extLst>
                <a:ext uri="{FF2B5EF4-FFF2-40B4-BE49-F238E27FC236}">
                  <a16:creationId xmlns:a16="http://schemas.microsoft.com/office/drawing/2014/main" id="{4C0D7AAB-A35D-410A-B185-041E9F7AD5CB}"/>
                </a:ext>
              </a:extLst>
            </p:cNvPr>
            <p:cNvSpPr txBox="1"/>
            <p:nvPr/>
          </p:nvSpPr>
          <p:spPr>
            <a:xfrm>
              <a:off x="520288" y="8299551"/>
              <a:ext cx="1171734" cy="750824"/>
            </a:xfrm>
            <a:prstGeom prst="rect">
              <a:avLst/>
            </a:prstGeom>
            <a:noFill/>
          </p:spPr>
          <p:txBody>
            <a:bodyPr wrap="square" rtlCol="0">
              <a:spAutoFit/>
            </a:bodyPr>
            <a:lstStyle/>
            <a:p>
              <a:pPr algn="ctr"/>
              <a:r>
                <a:rPr lang="en-GB" b="1">
                  <a:solidFill>
                    <a:schemeClr val="bg1"/>
                  </a:solidFill>
                </a:rPr>
                <a:t>You are here</a:t>
              </a:r>
            </a:p>
          </p:txBody>
        </p:sp>
      </p:grpSp>
    </p:spTree>
    <p:extLst>
      <p:ext uri="{BB962C8B-B14F-4D97-AF65-F5344CB8AC3E}">
        <p14:creationId xmlns:p14="http://schemas.microsoft.com/office/powerpoint/2010/main" val="15210383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BFD1BA-C484-4209-918A-C45CC448AA27}"/>
              </a:ext>
            </a:extLst>
          </p:cNvPr>
          <p:cNvSpPr>
            <a:spLocks noGrp="1"/>
          </p:cNvSpPr>
          <p:nvPr>
            <p:ph type="title"/>
          </p:nvPr>
        </p:nvSpPr>
        <p:spPr/>
        <p:txBody>
          <a:bodyPr/>
          <a:lstStyle/>
          <a:p>
            <a:r>
              <a:rPr lang="en-GB"/>
              <a:t>Focus for today</a:t>
            </a:r>
          </a:p>
        </p:txBody>
      </p:sp>
      <p:sp>
        <p:nvSpPr>
          <p:cNvPr id="3" name="Content Placeholder 2">
            <a:extLst>
              <a:ext uri="{FF2B5EF4-FFF2-40B4-BE49-F238E27FC236}">
                <a16:creationId xmlns:a16="http://schemas.microsoft.com/office/drawing/2014/main" id="{B18507ED-DAC0-4607-BA91-DE4AC56833FF}"/>
              </a:ext>
            </a:extLst>
          </p:cNvPr>
          <p:cNvSpPr>
            <a:spLocks noGrp="1"/>
          </p:cNvSpPr>
          <p:nvPr>
            <p:ph idx="1"/>
          </p:nvPr>
        </p:nvSpPr>
        <p:spPr/>
        <p:txBody>
          <a:bodyPr>
            <a:normAutofit lnSpcReduction="10000"/>
          </a:bodyPr>
          <a:lstStyle/>
          <a:p>
            <a:pPr marL="0" lvl="0" indent="0">
              <a:buNone/>
            </a:pPr>
            <a:r>
              <a:rPr lang="en-GB" sz="2800">
                <a:solidFill>
                  <a:schemeClr val="tx1"/>
                </a:solidFill>
              </a:rPr>
              <a:t>By the end of today you will have:</a:t>
            </a:r>
          </a:p>
          <a:p>
            <a:r>
              <a:rPr lang="en-GB" sz="2800">
                <a:solidFill>
                  <a:schemeClr val="tx1"/>
                </a:solidFill>
              </a:rPr>
              <a:t>An understanding of ‘recovery’, the models and frameworks associated with it, and its role in your work</a:t>
            </a:r>
          </a:p>
          <a:p>
            <a:r>
              <a:rPr lang="en-GB" sz="2800">
                <a:solidFill>
                  <a:schemeClr val="tx1"/>
                </a:solidFill>
              </a:rPr>
              <a:t>An understanding of the benefits and challenges of using your lived experience to support others</a:t>
            </a:r>
          </a:p>
          <a:p>
            <a:r>
              <a:rPr lang="en-GB" sz="2800">
                <a:solidFill>
                  <a:schemeClr val="tx1"/>
                </a:solidFill>
              </a:rPr>
              <a:t>An understanding of how to use your lived experience safely and appropriately to support others on their recovery journey </a:t>
            </a:r>
          </a:p>
          <a:p>
            <a:r>
              <a:rPr lang="en-GB" sz="2800">
                <a:solidFill>
                  <a:schemeClr val="tx1"/>
                </a:solidFill>
              </a:rPr>
              <a:t>Techniques to maintain your own self-care, recognise early warning signs, and manage stress </a:t>
            </a:r>
          </a:p>
          <a:p>
            <a:endParaRPr lang="en-GB"/>
          </a:p>
        </p:txBody>
      </p:sp>
    </p:spTree>
    <p:extLst>
      <p:ext uri="{BB962C8B-B14F-4D97-AF65-F5344CB8AC3E}">
        <p14:creationId xmlns:p14="http://schemas.microsoft.com/office/powerpoint/2010/main" val="14432196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C3BBABD-0A34-4D95-82FB-2A3C600F4C50}"/>
              </a:ext>
            </a:extLst>
          </p:cNvPr>
          <p:cNvSpPr>
            <a:spLocks noGrp="1"/>
          </p:cNvSpPr>
          <p:nvPr>
            <p:ph type="title"/>
          </p:nvPr>
        </p:nvSpPr>
        <p:spPr/>
        <p:txBody>
          <a:bodyPr/>
          <a:lstStyle/>
          <a:p>
            <a:r>
              <a:rPr lang="en-GB"/>
              <a:t>Trainer notes: Recap ways of working</a:t>
            </a:r>
          </a:p>
        </p:txBody>
      </p:sp>
      <p:sp>
        <p:nvSpPr>
          <p:cNvPr id="4" name="Content Placeholder 3">
            <a:extLst>
              <a:ext uri="{FF2B5EF4-FFF2-40B4-BE49-F238E27FC236}">
                <a16:creationId xmlns:a16="http://schemas.microsoft.com/office/drawing/2014/main" id="{D6984B69-1E7C-46F2-8858-0B413ED3E89F}"/>
              </a:ext>
            </a:extLst>
          </p:cNvPr>
          <p:cNvSpPr>
            <a:spLocks noGrp="1"/>
          </p:cNvSpPr>
          <p:nvPr>
            <p:ph idx="1"/>
          </p:nvPr>
        </p:nvSpPr>
        <p:spPr>
          <a:xfrm>
            <a:off x="489857" y="1099792"/>
            <a:ext cx="8155379" cy="5552901"/>
          </a:xfrm>
        </p:spPr>
        <p:txBody>
          <a:bodyPr>
            <a:noAutofit/>
          </a:bodyPr>
          <a:lstStyle/>
          <a:p>
            <a:pPr marL="0" indent="0">
              <a:lnSpc>
                <a:spcPct val="100000"/>
              </a:lnSpc>
              <a:spcBef>
                <a:spcPts val="0"/>
              </a:spcBef>
              <a:spcAft>
                <a:spcPts val="600"/>
              </a:spcAft>
              <a:buNone/>
            </a:pPr>
            <a:r>
              <a:rPr lang="en-GB" b="1"/>
              <a:t>Purpose: </a:t>
            </a:r>
            <a:r>
              <a:rPr lang="en-GB"/>
              <a:t>For people to remind themselves of what they wanted to get out of the training and how they wanted to work as a group</a:t>
            </a:r>
            <a:endParaRPr lang="en-GB" b="1"/>
          </a:p>
          <a:p>
            <a:pPr marL="0" indent="0">
              <a:lnSpc>
                <a:spcPct val="100000"/>
              </a:lnSpc>
              <a:spcBef>
                <a:spcPts val="0"/>
              </a:spcBef>
              <a:spcAft>
                <a:spcPts val="600"/>
              </a:spcAft>
              <a:buNone/>
            </a:pPr>
            <a:r>
              <a:rPr lang="en-GB" b="1"/>
              <a:t>Materials: </a:t>
            </a:r>
            <a:r>
              <a:rPr lang="en-GB"/>
              <a:t>3 flipcharts from session 1 around the room: “Aims for the course”, “Ways of working together”, “Working with the facilitators”</a:t>
            </a:r>
          </a:p>
          <a:p>
            <a:pPr marL="0" indent="0">
              <a:lnSpc>
                <a:spcPct val="100000"/>
              </a:lnSpc>
              <a:spcBef>
                <a:spcPts val="0"/>
              </a:spcBef>
              <a:spcAft>
                <a:spcPts val="600"/>
              </a:spcAft>
              <a:buNone/>
            </a:pPr>
            <a:r>
              <a:rPr lang="en-GB" b="1"/>
              <a:t>Instructions:</a:t>
            </a:r>
          </a:p>
          <a:p>
            <a:pPr>
              <a:lnSpc>
                <a:spcPct val="100000"/>
              </a:lnSpc>
              <a:spcBef>
                <a:spcPts val="0"/>
              </a:spcBef>
              <a:spcAft>
                <a:spcPts val="600"/>
              </a:spcAft>
            </a:pPr>
            <a:r>
              <a:rPr lang="en-GB"/>
              <a:t>Talk through the outputs from session 1</a:t>
            </a:r>
          </a:p>
          <a:p>
            <a:pPr>
              <a:spcBef>
                <a:spcPts val="0"/>
              </a:spcBef>
            </a:pPr>
            <a:r>
              <a:rPr lang="en-GB"/>
              <a:t>Ask the groups to discuss any additions/changes they would like to make to these in their breakout groups</a:t>
            </a:r>
          </a:p>
          <a:p>
            <a:pPr>
              <a:spcBef>
                <a:spcPts val="0"/>
              </a:spcBef>
            </a:pPr>
            <a:r>
              <a:rPr lang="en-GB"/>
              <a:t>Debrief the discussion, making a note of any additional ideas, and check that the group is happy with the suggestions made</a:t>
            </a:r>
          </a:p>
          <a:p>
            <a:pPr marL="0" indent="0">
              <a:spcBef>
                <a:spcPts val="0"/>
              </a:spcBef>
              <a:buNone/>
            </a:pPr>
            <a:r>
              <a:rPr lang="en-GB" b="1"/>
              <a:t>NB. Keep the notes from this exercise for future sessions.</a:t>
            </a:r>
            <a:endParaRPr lang="en-GB"/>
          </a:p>
          <a:p>
            <a:pPr marL="0" indent="0">
              <a:lnSpc>
                <a:spcPct val="100000"/>
              </a:lnSpc>
              <a:spcBef>
                <a:spcPts val="0"/>
              </a:spcBef>
              <a:spcAft>
                <a:spcPts val="600"/>
              </a:spcAft>
              <a:buNone/>
            </a:pPr>
            <a:r>
              <a:rPr lang="en-GB" b="1"/>
              <a:t>Timings: </a:t>
            </a:r>
          </a:p>
          <a:p>
            <a:pPr>
              <a:spcBef>
                <a:spcPts val="0"/>
              </a:spcBef>
            </a:pPr>
            <a:r>
              <a:rPr lang="en-GB"/>
              <a:t>5 mins to talk through the session 1 outputs</a:t>
            </a:r>
          </a:p>
          <a:p>
            <a:pPr>
              <a:spcBef>
                <a:spcPts val="0"/>
              </a:spcBef>
            </a:pPr>
            <a:r>
              <a:rPr lang="en-GB"/>
              <a:t>5 mins to review in breakout groups</a:t>
            </a:r>
          </a:p>
          <a:p>
            <a:pPr>
              <a:spcBef>
                <a:spcPts val="0"/>
              </a:spcBef>
            </a:pPr>
            <a:r>
              <a:rPr lang="en-GB"/>
              <a:t>15 mins to debrief </a:t>
            </a:r>
            <a:endParaRPr lang="en-GB" b="1"/>
          </a:p>
        </p:txBody>
      </p:sp>
    </p:spTree>
    <p:extLst>
      <p:ext uri="{BB962C8B-B14F-4D97-AF65-F5344CB8AC3E}">
        <p14:creationId xmlns:p14="http://schemas.microsoft.com/office/powerpoint/2010/main" val="34545352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picture containing person, cutting, man, indoor&#10;&#10;Description automatically generated">
            <a:extLst>
              <a:ext uri="{FF2B5EF4-FFF2-40B4-BE49-F238E27FC236}">
                <a16:creationId xmlns:a16="http://schemas.microsoft.com/office/drawing/2014/main" id="{CA1484A0-473E-4979-813A-84BCB1FE76C2}"/>
              </a:ext>
            </a:extLst>
          </p:cNvPr>
          <p:cNvPicPr>
            <a:picLocks noGrp="1" noChangeAspect="1"/>
          </p:cNvPicPr>
          <p:nvPr>
            <p:ph type="pic" sz="quarter" idx="13"/>
          </p:nvPr>
        </p:nvPicPr>
        <p:blipFill>
          <a:blip r:embed="rId2">
            <a:extLst>
              <a:ext uri="{BEBA8EAE-BF5A-486C-A8C5-ECC9F3942E4B}">
                <a14:imgProps xmlns:a14="http://schemas.microsoft.com/office/drawing/2010/main">
                  <a14:imgLayer r:embed="rId3">
                    <a14:imgEffect>
                      <a14:saturation sat="0"/>
                    </a14:imgEffect>
                  </a14:imgLayer>
                </a14:imgProps>
              </a:ext>
            </a:extLst>
          </a:blip>
          <a:srcRect l="2634" r="2634"/>
          <a:stretch>
            <a:fillRect/>
          </a:stretch>
        </p:blipFill>
        <p:spPr>
          <a:xfrm>
            <a:off x="-106212" y="-181604"/>
            <a:ext cx="9746393" cy="6860655"/>
          </a:xfrm>
        </p:spPr>
      </p:pic>
      <p:sp>
        <p:nvSpPr>
          <p:cNvPr id="9" name="Rectangle 8">
            <a:extLst>
              <a:ext uri="{FF2B5EF4-FFF2-40B4-BE49-F238E27FC236}">
                <a16:creationId xmlns:a16="http://schemas.microsoft.com/office/drawing/2014/main" id="{918C973C-C65B-4288-ABCD-B37D82B2B007}"/>
              </a:ext>
            </a:extLst>
          </p:cNvPr>
          <p:cNvSpPr/>
          <p:nvPr/>
        </p:nvSpPr>
        <p:spPr>
          <a:xfrm>
            <a:off x="-106213" y="556837"/>
            <a:ext cx="7221907" cy="946150"/>
          </a:xfrm>
          <a:prstGeom prst="rect">
            <a:avLst/>
          </a:prstGeom>
          <a:solidFill>
            <a:srgbClr val="131313">
              <a:alpha val="7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10" name="Title 1">
            <a:extLst>
              <a:ext uri="{FF2B5EF4-FFF2-40B4-BE49-F238E27FC236}">
                <a16:creationId xmlns:a16="http://schemas.microsoft.com/office/drawing/2014/main" id="{24F42D7C-11C9-48E8-81A9-9B5875403E24}"/>
              </a:ext>
            </a:extLst>
          </p:cNvPr>
          <p:cNvSpPr txBox="1">
            <a:spLocks/>
          </p:cNvSpPr>
          <p:nvPr/>
        </p:nvSpPr>
        <p:spPr>
          <a:xfrm>
            <a:off x="1" y="556837"/>
            <a:ext cx="6816435" cy="9461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dirty="0">
                <a:solidFill>
                  <a:schemeClr val="bg1"/>
                </a:solidFill>
              </a:rPr>
              <a:t>Ways of working</a:t>
            </a:r>
          </a:p>
        </p:txBody>
      </p:sp>
      <p:sp>
        <p:nvSpPr>
          <p:cNvPr id="7" name="Rectangle 6">
            <a:extLst>
              <a:ext uri="{FF2B5EF4-FFF2-40B4-BE49-F238E27FC236}">
                <a16:creationId xmlns:a16="http://schemas.microsoft.com/office/drawing/2014/main" id="{69E8FA24-F9B7-43E2-8E3C-B8343C17D9BD}"/>
              </a:ext>
            </a:extLst>
          </p:cNvPr>
          <p:cNvSpPr/>
          <p:nvPr/>
        </p:nvSpPr>
        <p:spPr>
          <a:xfrm>
            <a:off x="-106212" y="2036502"/>
            <a:ext cx="7238532" cy="3632777"/>
          </a:xfrm>
          <a:prstGeom prst="rect">
            <a:avLst/>
          </a:prstGeom>
          <a:solidFill>
            <a:schemeClr val="tx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11" name="Title 1">
            <a:extLst>
              <a:ext uri="{FF2B5EF4-FFF2-40B4-BE49-F238E27FC236}">
                <a16:creationId xmlns:a16="http://schemas.microsoft.com/office/drawing/2014/main" id="{E694F0CF-BD44-4D8D-BBB4-AE2B7015B202}"/>
              </a:ext>
            </a:extLst>
          </p:cNvPr>
          <p:cNvSpPr txBox="1">
            <a:spLocks/>
          </p:cNvSpPr>
          <p:nvPr/>
        </p:nvSpPr>
        <p:spPr>
          <a:xfrm>
            <a:off x="1" y="2036502"/>
            <a:ext cx="6904891" cy="363277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71500" indent="-571500">
              <a:lnSpc>
                <a:spcPct val="100000"/>
              </a:lnSpc>
              <a:spcAft>
                <a:spcPts val="600"/>
              </a:spcAft>
              <a:buFont typeface="Arial" panose="020B0604020202020204" pitchFamily="34" charset="0"/>
              <a:buChar char="•"/>
            </a:pPr>
            <a:r>
              <a:rPr lang="en-GB" sz="2400" dirty="0">
                <a:solidFill>
                  <a:schemeClr val="bg1"/>
                </a:solidFill>
              </a:rPr>
              <a:t>What do you want to get out of the course overall?</a:t>
            </a:r>
          </a:p>
          <a:p>
            <a:pPr marL="571500" indent="-571500">
              <a:lnSpc>
                <a:spcPct val="100000"/>
              </a:lnSpc>
              <a:spcAft>
                <a:spcPts val="600"/>
              </a:spcAft>
              <a:buFont typeface="Arial" panose="020B0604020202020204" pitchFamily="34" charset="0"/>
              <a:buChar char="•"/>
            </a:pPr>
            <a:r>
              <a:rPr lang="en-GB" sz="2400" dirty="0">
                <a:solidFill>
                  <a:schemeClr val="bg1"/>
                </a:solidFill>
              </a:rPr>
              <a:t>How do you want to work together as a group to feel safe and comfortable?</a:t>
            </a:r>
          </a:p>
          <a:p>
            <a:pPr marL="571500" indent="-571500">
              <a:lnSpc>
                <a:spcPct val="100000"/>
              </a:lnSpc>
              <a:spcAft>
                <a:spcPts val="600"/>
              </a:spcAft>
              <a:buFont typeface="Arial" panose="020B0604020202020204" pitchFamily="34" charset="0"/>
              <a:buChar char="•"/>
            </a:pPr>
            <a:r>
              <a:rPr lang="en-GB" sz="2400" dirty="0">
                <a:solidFill>
                  <a:schemeClr val="bg1"/>
                </a:solidFill>
              </a:rPr>
              <a:t>What do you need from the facilitators to feel safe and comfortable?</a:t>
            </a:r>
          </a:p>
          <a:p>
            <a:pPr>
              <a:lnSpc>
                <a:spcPct val="100000"/>
              </a:lnSpc>
              <a:spcAft>
                <a:spcPts val="600"/>
              </a:spcAft>
            </a:pPr>
            <a:r>
              <a:rPr lang="en-GB" sz="2400" dirty="0">
                <a:solidFill>
                  <a:schemeClr val="bg1"/>
                </a:solidFill>
                <a:cs typeface="Calibri Light" panose="020F0302020204030204"/>
              </a:rPr>
              <a:t>Recap on flipcharts from the last session.</a:t>
            </a:r>
          </a:p>
        </p:txBody>
      </p:sp>
    </p:spTree>
    <p:extLst>
      <p:ext uri="{BB962C8B-B14F-4D97-AF65-F5344CB8AC3E}">
        <p14:creationId xmlns:p14="http://schemas.microsoft.com/office/powerpoint/2010/main" val="39555236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b="1"/>
              <a:t>Your buddy</a:t>
            </a:r>
            <a:r>
              <a:rPr lang="en-US"/>
              <a:t> </a:t>
            </a:r>
          </a:p>
        </p:txBody>
      </p:sp>
    </p:spTree>
    <p:extLst>
      <p:ext uri="{BB962C8B-B14F-4D97-AF65-F5344CB8AC3E}">
        <p14:creationId xmlns:p14="http://schemas.microsoft.com/office/powerpoint/2010/main" val="26186684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C3BBABD-0A34-4D95-82FB-2A3C600F4C50}"/>
              </a:ext>
            </a:extLst>
          </p:cNvPr>
          <p:cNvSpPr>
            <a:spLocks noGrp="1"/>
          </p:cNvSpPr>
          <p:nvPr>
            <p:ph type="title"/>
          </p:nvPr>
        </p:nvSpPr>
        <p:spPr/>
        <p:txBody>
          <a:bodyPr/>
          <a:lstStyle/>
          <a:p>
            <a:r>
              <a:rPr lang="en-GB"/>
              <a:t>Trainer notes: Buddy catch up </a:t>
            </a:r>
          </a:p>
        </p:txBody>
      </p:sp>
      <p:sp>
        <p:nvSpPr>
          <p:cNvPr id="4" name="Content Placeholder 3">
            <a:extLst>
              <a:ext uri="{FF2B5EF4-FFF2-40B4-BE49-F238E27FC236}">
                <a16:creationId xmlns:a16="http://schemas.microsoft.com/office/drawing/2014/main" id="{D6984B69-1E7C-46F2-8858-0B413ED3E89F}"/>
              </a:ext>
            </a:extLst>
          </p:cNvPr>
          <p:cNvSpPr>
            <a:spLocks noGrp="1"/>
          </p:cNvSpPr>
          <p:nvPr>
            <p:ph idx="1"/>
          </p:nvPr>
        </p:nvSpPr>
        <p:spPr>
          <a:xfrm>
            <a:off x="489857" y="1099792"/>
            <a:ext cx="8155379" cy="5552901"/>
          </a:xfrm>
        </p:spPr>
        <p:txBody>
          <a:bodyPr vert="horz" lIns="91440" tIns="45720" rIns="91440" bIns="45720" numCol="1" rtlCol="0" anchor="t">
            <a:noAutofit/>
          </a:bodyPr>
          <a:lstStyle/>
          <a:p>
            <a:pPr marL="0" indent="0">
              <a:lnSpc>
                <a:spcPct val="100000"/>
              </a:lnSpc>
              <a:spcBef>
                <a:spcPts val="0"/>
              </a:spcBef>
              <a:spcAft>
                <a:spcPts val="600"/>
              </a:spcAft>
              <a:buNone/>
            </a:pPr>
            <a:r>
              <a:rPr lang="en-GB" b="1"/>
              <a:t>Purpose: </a:t>
            </a:r>
            <a:r>
              <a:rPr lang="en-GB"/>
              <a:t>To give buddies a chance to catch up and plan their focus for the day </a:t>
            </a:r>
            <a:endParaRPr lang="en-GB" b="1"/>
          </a:p>
          <a:p>
            <a:pPr marL="0" indent="0">
              <a:lnSpc>
                <a:spcPct val="100000"/>
              </a:lnSpc>
              <a:spcBef>
                <a:spcPts val="0"/>
              </a:spcBef>
              <a:spcAft>
                <a:spcPts val="600"/>
              </a:spcAft>
              <a:buNone/>
            </a:pPr>
            <a:r>
              <a:rPr lang="en-GB" b="1"/>
              <a:t>Materials: </a:t>
            </a:r>
            <a:r>
              <a:rPr lang="en-GB"/>
              <a:t>Handout – Support Plan template (completed in last session)</a:t>
            </a:r>
          </a:p>
          <a:p>
            <a:pPr marL="0" indent="0">
              <a:lnSpc>
                <a:spcPct val="100000"/>
              </a:lnSpc>
              <a:spcBef>
                <a:spcPts val="0"/>
              </a:spcBef>
              <a:spcAft>
                <a:spcPts val="600"/>
              </a:spcAft>
              <a:buNone/>
            </a:pPr>
            <a:r>
              <a:rPr lang="en-GB"/>
              <a:t>List with names of buddy pairs, in case anyone needs a reminder. </a:t>
            </a:r>
          </a:p>
          <a:p>
            <a:pPr marL="0" indent="0">
              <a:spcBef>
                <a:spcPts val="0"/>
              </a:spcBef>
              <a:buNone/>
            </a:pPr>
            <a:r>
              <a:rPr lang="en-GB" b="1"/>
              <a:t>Instructions: </a:t>
            </a:r>
          </a:p>
          <a:p>
            <a:pPr marL="0" indent="0">
              <a:spcBef>
                <a:spcPts val="0"/>
              </a:spcBef>
              <a:buNone/>
            </a:pPr>
            <a:r>
              <a:rPr lang="en-GB" b="1">
                <a:latin typeface="Calibri Light"/>
                <a:cs typeface="Calibri Light"/>
              </a:rPr>
              <a:t>Part 1: </a:t>
            </a:r>
            <a:r>
              <a:rPr lang="en-GB">
                <a:latin typeface="Calibri Light"/>
                <a:cs typeface="Calibri Light"/>
              </a:rPr>
              <a:t>Ask people to find their buddies (or allocate new ones). Remind them of the role of the buddy (slide 16)</a:t>
            </a:r>
            <a:endParaRPr lang="en-GB" b="1"/>
          </a:p>
          <a:p>
            <a:pPr marL="0" indent="0">
              <a:spcBef>
                <a:spcPts val="0"/>
              </a:spcBef>
              <a:buNone/>
            </a:pPr>
            <a:r>
              <a:rPr lang="en-GB" b="1">
                <a:latin typeface="Calibri Light"/>
                <a:cs typeface="Calibri Light"/>
              </a:rPr>
              <a:t>Part 2: </a:t>
            </a:r>
            <a:r>
              <a:rPr lang="en-GB">
                <a:latin typeface="Calibri Light"/>
                <a:cs typeface="Calibri Light"/>
              </a:rPr>
              <a:t>Ask people to discuss with their buddy; what they are hoping to get from the day, their reflections from the last session and a brief discussion about how they have done with their wellness plans. Time will be dedicated for a more detailed discussion on shared action planning at the end of the day. Remind the group of timings. </a:t>
            </a:r>
            <a:endParaRPr lang="en-GB" b="1"/>
          </a:p>
          <a:p>
            <a:pPr marL="0" indent="0">
              <a:spcBef>
                <a:spcPts val="0"/>
              </a:spcBef>
              <a:buNone/>
            </a:pPr>
            <a:r>
              <a:rPr lang="en-GB" b="1"/>
              <a:t>Timings:</a:t>
            </a:r>
          </a:p>
          <a:p>
            <a:pPr marL="0" indent="0">
              <a:lnSpc>
                <a:spcPct val="100000"/>
              </a:lnSpc>
              <a:spcBef>
                <a:spcPts val="0"/>
              </a:spcBef>
              <a:spcAft>
                <a:spcPts val="600"/>
              </a:spcAft>
              <a:buNone/>
            </a:pPr>
            <a:r>
              <a:rPr lang="en-GB"/>
              <a:t>Part 1: 1 minute</a:t>
            </a:r>
          </a:p>
          <a:p>
            <a:pPr marL="0" indent="0">
              <a:lnSpc>
                <a:spcPct val="100000"/>
              </a:lnSpc>
              <a:spcBef>
                <a:spcPts val="0"/>
              </a:spcBef>
              <a:spcAft>
                <a:spcPts val="600"/>
              </a:spcAft>
              <a:buNone/>
            </a:pPr>
            <a:r>
              <a:rPr lang="en-GB"/>
              <a:t>Part 2: 20 mins (10 minutes each)</a:t>
            </a:r>
          </a:p>
        </p:txBody>
      </p:sp>
    </p:spTree>
    <p:extLst>
      <p:ext uri="{BB962C8B-B14F-4D97-AF65-F5344CB8AC3E}">
        <p14:creationId xmlns:p14="http://schemas.microsoft.com/office/powerpoint/2010/main" val="25774956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3A9A92-F577-4B80-B81F-4E6598BFBFC1}"/>
              </a:ext>
            </a:extLst>
          </p:cNvPr>
          <p:cNvSpPr>
            <a:spLocks noGrp="1"/>
          </p:cNvSpPr>
          <p:nvPr>
            <p:ph type="title"/>
          </p:nvPr>
        </p:nvSpPr>
        <p:spPr/>
        <p:txBody>
          <a:bodyPr/>
          <a:lstStyle/>
          <a:p>
            <a:r>
              <a:rPr lang="en-GB"/>
              <a:t>The role of your buddy – a reminder</a:t>
            </a:r>
          </a:p>
        </p:txBody>
      </p:sp>
      <p:sp>
        <p:nvSpPr>
          <p:cNvPr id="4" name="Content Placeholder 3">
            <a:extLst>
              <a:ext uri="{FF2B5EF4-FFF2-40B4-BE49-F238E27FC236}">
                <a16:creationId xmlns:a16="http://schemas.microsoft.com/office/drawing/2014/main" id="{D5F8003E-280D-43DD-AC94-503D68F6A455}"/>
              </a:ext>
            </a:extLst>
          </p:cNvPr>
          <p:cNvSpPr>
            <a:spLocks noGrp="1"/>
          </p:cNvSpPr>
          <p:nvPr>
            <p:ph idx="1"/>
          </p:nvPr>
        </p:nvSpPr>
        <p:spPr/>
        <p:txBody>
          <a:bodyPr>
            <a:normAutofit fontScale="92500"/>
          </a:bodyPr>
          <a:lstStyle/>
          <a:p>
            <a:r>
              <a:rPr lang="en-GB"/>
              <a:t>Support you to identify goals for the training</a:t>
            </a:r>
          </a:p>
          <a:p>
            <a:r>
              <a:rPr lang="en-GB"/>
              <a:t>Support you to manage your wellbeing</a:t>
            </a:r>
          </a:p>
          <a:p>
            <a:r>
              <a:rPr lang="en-GB"/>
              <a:t>Help you plan how to apply your learning between sessions</a:t>
            </a:r>
          </a:p>
          <a:p>
            <a:r>
              <a:rPr lang="en-GB"/>
              <a:t>Check in to see if you’re achieving your goals – and help problem solve</a:t>
            </a:r>
          </a:p>
          <a:p>
            <a:r>
              <a:rPr lang="en-GB"/>
              <a:t>Check in during and between sessions</a:t>
            </a:r>
          </a:p>
        </p:txBody>
      </p:sp>
      <p:pic>
        <p:nvPicPr>
          <p:cNvPr id="7" name="Picture Placeholder 6" descr="A person riding on the back of a sunset&#10;&#10;Description automatically generated">
            <a:extLst>
              <a:ext uri="{FF2B5EF4-FFF2-40B4-BE49-F238E27FC236}">
                <a16:creationId xmlns:a16="http://schemas.microsoft.com/office/drawing/2014/main" id="{7BC725DF-8AE1-4427-B958-3894AD4075FB}"/>
              </a:ext>
            </a:extLst>
          </p:cNvPr>
          <p:cNvPicPr>
            <a:picLocks noGrp="1" noChangeAspect="1"/>
          </p:cNvPicPr>
          <p:nvPr>
            <p:ph type="pic" sz="quarter" idx="14"/>
          </p:nvPr>
        </p:nvPicPr>
        <p:blipFill>
          <a:blip r:embed="rId2"/>
          <a:srcRect l="19349" r="19349"/>
          <a:stretch>
            <a:fillRect/>
          </a:stretch>
        </p:blipFill>
        <p:spPr/>
      </p:pic>
    </p:spTree>
    <p:extLst>
      <p:ext uri="{BB962C8B-B14F-4D97-AF65-F5344CB8AC3E}">
        <p14:creationId xmlns:p14="http://schemas.microsoft.com/office/powerpoint/2010/main" val="24076628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907AA1-701A-4294-8E61-659D262BD35C}"/>
              </a:ext>
            </a:extLst>
          </p:cNvPr>
          <p:cNvSpPr>
            <a:spLocks noGrp="1"/>
          </p:cNvSpPr>
          <p:nvPr>
            <p:ph type="title"/>
          </p:nvPr>
        </p:nvSpPr>
        <p:spPr/>
        <p:txBody>
          <a:bodyPr/>
          <a:lstStyle/>
          <a:p>
            <a:r>
              <a:rPr lang="en-GB"/>
              <a:t>Buddy catch up </a:t>
            </a:r>
          </a:p>
        </p:txBody>
      </p:sp>
      <p:sp>
        <p:nvSpPr>
          <p:cNvPr id="3" name="Content Placeholder 2">
            <a:extLst>
              <a:ext uri="{FF2B5EF4-FFF2-40B4-BE49-F238E27FC236}">
                <a16:creationId xmlns:a16="http://schemas.microsoft.com/office/drawing/2014/main" id="{99348527-AA93-453E-891F-C35EDA19F10E}"/>
              </a:ext>
            </a:extLst>
          </p:cNvPr>
          <p:cNvSpPr>
            <a:spLocks noGrp="1"/>
          </p:cNvSpPr>
          <p:nvPr>
            <p:ph idx="1"/>
          </p:nvPr>
        </p:nvSpPr>
        <p:spPr/>
        <p:txBody>
          <a:bodyPr/>
          <a:lstStyle/>
          <a:p>
            <a:pPr marL="0" indent="0">
              <a:buNone/>
            </a:pPr>
            <a:r>
              <a:rPr lang="en-GB"/>
              <a:t>Spend 20 minutes discussing with your buddy, your:</a:t>
            </a:r>
          </a:p>
          <a:p>
            <a:r>
              <a:rPr lang="en-GB"/>
              <a:t>Hopes for today</a:t>
            </a:r>
          </a:p>
          <a:p>
            <a:r>
              <a:rPr lang="en-GB"/>
              <a:t>Reflections on the last session (if you attended) </a:t>
            </a:r>
          </a:p>
          <a:p>
            <a:r>
              <a:rPr lang="en-GB"/>
              <a:t>Progress with your Wellness Plan</a:t>
            </a:r>
          </a:p>
        </p:txBody>
      </p:sp>
      <p:sp>
        <p:nvSpPr>
          <p:cNvPr id="5" name="Picture Placeholder 4">
            <a:extLst>
              <a:ext uri="{FF2B5EF4-FFF2-40B4-BE49-F238E27FC236}">
                <a16:creationId xmlns:a16="http://schemas.microsoft.com/office/drawing/2014/main" id="{F86C6BE4-9E13-4BB3-AB9E-AA57930229B3}"/>
              </a:ext>
            </a:extLst>
          </p:cNvPr>
          <p:cNvSpPr>
            <a:spLocks noGrp="1"/>
          </p:cNvSpPr>
          <p:nvPr>
            <p:ph type="pic" sz="quarter" idx="14"/>
          </p:nvPr>
        </p:nvSpPr>
        <p:spPr/>
      </p:sp>
      <p:pic>
        <p:nvPicPr>
          <p:cNvPr id="7" name="Picture Placeholder 6" descr="A person riding on the back of a sunset&#10;&#10;Description automatically generated">
            <a:extLst>
              <a:ext uri="{FF2B5EF4-FFF2-40B4-BE49-F238E27FC236}">
                <a16:creationId xmlns:a16="http://schemas.microsoft.com/office/drawing/2014/main" id="{1354C301-2063-4BD4-8760-4FA9C22D6EE6}"/>
              </a:ext>
            </a:extLst>
          </p:cNvPr>
          <p:cNvPicPr>
            <a:picLocks noChangeAspect="1"/>
          </p:cNvPicPr>
          <p:nvPr/>
        </p:nvPicPr>
        <p:blipFill>
          <a:blip r:embed="rId2"/>
          <a:srcRect l="19349" r="19349"/>
          <a:stretch>
            <a:fillRect/>
          </a:stretch>
        </p:blipFill>
        <p:spPr>
          <a:xfrm>
            <a:off x="5018314" y="1249094"/>
            <a:ext cx="6128250" cy="6128250"/>
          </a:xfrm>
          <a:prstGeom prst="ellipse">
            <a:avLst/>
          </a:prstGeom>
        </p:spPr>
      </p:pic>
    </p:spTree>
    <p:extLst>
      <p:ext uri="{BB962C8B-B14F-4D97-AF65-F5344CB8AC3E}">
        <p14:creationId xmlns:p14="http://schemas.microsoft.com/office/powerpoint/2010/main" val="4056452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b="1"/>
              <a:t>Recovery </a:t>
            </a:r>
            <a:endParaRPr lang="en-US"/>
          </a:p>
        </p:txBody>
      </p:sp>
    </p:spTree>
    <p:extLst>
      <p:ext uri="{BB962C8B-B14F-4D97-AF65-F5344CB8AC3E}">
        <p14:creationId xmlns:p14="http://schemas.microsoft.com/office/powerpoint/2010/main" val="18004582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BDECCB-FA9C-8544-876C-257CB62F6C98}"/>
              </a:ext>
            </a:extLst>
          </p:cNvPr>
          <p:cNvSpPr>
            <a:spLocks noGrp="1"/>
          </p:cNvSpPr>
          <p:nvPr>
            <p:ph type="title"/>
          </p:nvPr>
        </p:nvSpPr>
        <p:spPr/>
        <p:txBody>
          <a:bodyPr/>
          <a:lstStyle/>
          <a:p>
            <a:r>
              <a:rPr lang="en-US"/>
              <a:t>Timetable</a:t>
            </a:r>
          </a:p>
        </p:txBody>
      </p:sp>
      <p:graphicFrame>
        <p:nvGraphicFramePr>
          <p:cNvPr id="4" name="Table 3">
            <a:extLst>
              <a:ext uri="{FF2B5EF4-FFF2-40B4-BE49-F238E27FC236}">
                <a16:creationId xmlns:a16="http://schemas.microsoft.com/office/drawing/2014/main" id="{63C8DFE9-754A-471B-865A-106456A5A5E3}"/>
              </a:ext>
            </a:extLst>
          </p:cNvPr>
          <p:cNvGraphicFramePr>
            <a:graphicFrameLocks noGrp="1"/>
          </p:cNvGraphicFramePr>
          <p:nvPr>
            <p:extLst>
              <p:ext uri="{D42A27DB-BD31-4B8C-83A1-F6EECF244321}">
                <p14:modId xmlns:p14="http://schemas.microsoft.com/office/powerpoint/2010/main" val="512342717"/>
              </p:ext>
            </p:extLst>
          </p:nvPr>
        </p:nvGraphicFramePr>
        <p:xfrm>
          <a:off x="427693" y="1253540"/>
          <a:ext cx="8288613" cy="3526616"/>
        </p:xfrm>
        <a:graphic>
          <a:graphicData uri="http://schemas.openxmlformats.org/drawingml/2006/table">
            <a:tbl>
              <a:tblPr firstRow="1" bandRow="1">
                <a:tableStyleId>{5C22544A-7EE6-4342-B048-85BDC9FD1C3A}</a:tableStyleId>
              </a:tblPr>
              <a:tblGrid>
                <a:gridCol w="1927273">
                  <a:extLst>
                    <a:ext uri="{9D8B030D-6E8A-4147-A177-3AD203B41FA5}">
                      <a16:colId xmlns:a16="http://schemas.microsoft.com/office/drawing/2014/main" val="4267127324"/>
                    </a:ext>
                  </a:extLst>
                </a:gridCol>
                <a:gridCol w="6361340">
                  <a:extLst>
                    <a:ext uri="{9D8B030D-6E8A-4147-A177-3AD203B41FA5}">
                      <a16:colId xmlns:a16="http://schemas.microsoft.com/office/drawing/2014/main" val="4258629903"/>
                    </a:ext>
                  </a:extLst>
                </a:gridCol>
              </a:tblGrid>
              <a:tr h="302309">
                <a:tc>
                  <a:txBody>
                    <a:bodyPr/>
                    <a:lstStyle/>
                    <a:p>
                      <a:r>
                        <a:rPr lang="en-GB" sz="1600" dirty="0">
                          <a:latin typeface="+mj-lt"/>
                        </a:rPr>
                        <a:t>Time</a:t>
                      </a:r>
                    </a:p>
                  </a:txBody>
                  <a:tcPr anchor="ctr"/>
                </a:tc>
                <a:tc>
                  <a:txBody>
                    <a:bodyPr/>
                    <a:lstStyle/>
                    <a:p>
                      <a:r>
                        <a:rPr lang="en-GB" sz="1600" dirty="0">
                          <a:latin typeface="+mj-lt"/>
                        </a:rPr>
                        <a:t>Session overview</a:t>
                      </a:r>
                    </a:p>
                  </a:txBody>
                  <a:tcPr anchor="ctr"/>
                </a:tc>
                <a:extLst>
                  <a:ext uri="{0D108BD9-81ED-4DB2-BD59-A6C34878D82A}">
                    <a16:rowId xmlns:a16="http://schemas.microsoft.com/office/drawing/2014/main" val="597294938"/>
                  </a:ext>
                </a:extLst>
              </a:tr>
              <a:tr h="398917">
                <a:tc>
                  <a:txBody>
                    <a:bodyPr/>
                    <a:lstStyle/>
                    <a:p>
                      <a:r>
                        <a:rPr lang="en-GB" sz="1600" i="0" dirty="0">
                          <a:latin typeface="+mj-lt"/>
                        </a:rPr>
                        <a:t>10.00am -10:30am</a:t>
                      </a:r>
                    </a:p>
                  </a:txBody>
                  <a:tcPr anchor="ctr"/>
                </a:tc>
                <a:tc>
                  <a:txBody>
                    <a:bodyPr/>
                    <a:lstStyle/>
                    <a:p>
                      <a:r>
                        <a:rPr lang="en-GB" sz="1600" dirty="0">
                          <a:latin typeface="+mj-lt"/>
                        </a:rPr>
                        <a:t>Welcome, housekeeping and warm-up exercise</a:t>
                      </a:r>
                    </a:p>
                  </a:txBody>
                  <a:tcPr anchor="ctr"/>
                </a:tc>
                <a:extLst>
                  <a:ext uri="{0D108BD9-81ED-4DB2-BD59-A6C34878D82A}">
                    <a16:rowId xmlns:a16="http://schemas.microsoft.com/office/drawing/2014/main" val="1646153646"/>
                  </a:ext>
                </a:extLst>
              </a:tr>
              <a:tr h="398917">
                <a:tc>
                  <a:txBody>
                    <a:bodyPr/>
                    <a:lstStyle/>
                    <a:p>
                      <a:r>
                        <a:rPr lang="en-GB" sz="1600" i="0" dirty="0">
                          <a:latin typeface="+mj-lt"/>
                        </a:rPr>
                        <a:t>10.30am -11.00am</a:t>
                      </a:r>
                    </a:p>
                  </a:txBody>
                  <a:tcPr anchor="ctr"/>
                </a:tc>
                <a:tc>
                  <a:txBody>
                    <a:bodyPr/>
                    <a:lstStyle/>
                    <a:p>
                      <a:r>
                        <a:rPr lang="en-GB" sz="1600" dirty="0">
                          <a:latin typeface="+mj-lt"/>
                        </a:rPr>
                        <a:t>Aims of today and buddy catch up</a:t>
                      </a:r>
                    </a:p>
                  </a:txBody>
                  <a:tcPr anchor="ctr"/>
                </a:tc>
                <a:extLst>
                  <a:ext uri="{0D108BD9-81ED-4DB2-BD59-A6C34878D82A}">
                    <a16:rowId xmlns:a16="http://schemas.microsoft.com/office/drawing/2014/main" val="3382084450"/>
                  </a:ext>
                </a:extLst>
              </a:tr>
              <a:tr h="398917">
                <a:tc>
                  <a:txBody>
                    <a:bodyPr/>
                    <a:lstStyle/>
                    <a:p>
                      <a:r>
                        <a:rPr lang="en-GB" sz="1600" i="0" dirty="0">
                          <a:latin typeface="+mj-lt"/>
                        </a:rPr>
                        <a:t>11.00am -12.00pm</a:t>
                      </a:r>
                    </a:p>
                  </a:txBody>
                  <a:tcPr anchor="ctr"/>
                </a:tc>
                <a:tc>
                  <a:txBody>
                    <a:bodyPr/>
                    <a:lstStyle/>
                    <a:p>
                      <a:r>
                        <a:rPr lang="en-GB" sz="1600" i="0" dirty="0">
                          <a:latin typeface="+mj-lt"/>
                        </a:rPr>
                        <a:t>Recovery</a:t>
                      </a:r>
                    </a:p>
                  </a:txBody>
                  <a:tcPr anchor="ctr"/>
                </a:tc>
                <a:extLst>
                  <a:ext uri="{0D108BD9-81ED-4DB2-BD59-A6C34878D82A}">
                    <a16:rowId xmlns:a16="http://schemas.microsoft.com/office/drawing/2014/main" val="2855397354"/>
                  </a:ext>
                </a:extLst>
              </a:tr>
              <a:tr h="398917">
                <a:tc>
                  <a:txBody>
                    <a:bodyPr/>
                    <a:lstStyle/>
                    <a:p>
                      <a:r>
                        <a:rPr lang="en-GB" sz="1600" i="1" dirty="0">
                          <a:latin typeface="+mj-lt"/>
                        </a:rPr>
                        <a:t>12.00pm - 1.00pm</a:t>
                      </a:r>
                    </a:p>
                  </a:txBody>
                  <a:tcPr anchor="ctr"/>
                </a:tc>
                <a:tc>
                  <a:txBody>
                    <a:bodyPr/>
                    <a:lstStyle/>
                    <a:p>
                      <a:r>
                        <a:rPr lang="en-GB" sz="1600" i="1" dirty="0">
                          <a:latin typeface="+mj-lt"/>
                        </a:rPr>
                        <a:t>Lunch</a:t>
                      </a:r>
                    </a:p>
                  </a:txBody>
                  <a:tcPr anchor="ctr"/>
                </a:tc>
                <a:extLst>
                  <a:ext uri="{0D108BD9-81ED-4DB2-BD59-A6C34878D82A}">
                    <a16:rowId xmlns:a16="http://schemas.microsoft.com/office/drawing/2014/main" val="1478255198"/>
                  </a:ext>
                </a:extLst>
              </a:tr>
              <a:tr h="398917">
                <a:tc>
                  <a:txBody>
                    <a:bodyPr/>
                    <a:lstStyle/>
                    <a:p>
                      <a:r>
                        <a:rPr lang="en-GB" sz="1600" i="0" dirty="0">
                          <a:latin typeface="+mj-lt"/>
                        </a:rPr>
                        <a:t>1.00pm -1.25pm</a:t>
                      </a:r>
                    </a:p>
                  </a:txBody>
                  <a:tcPr anchor="ctr"/>
                </a:tc>
                <a:tc>
                  <a:txBody>
                    <a:bodyPr/>
                    <a:lstStyle/>
                    <a:p>
                      <a:r>
                        <a:rPr lang="en-GB" sz="1600" dirty="0">
                          <a:latin typeface="+mj-lt"/>
                        </a:rPr>
                        <a:t>Role of self</a:t>
                      </a:r>
                    </a:p>
                  </a:txBody>
                  <a:tcPr anchor="ctr"/>
                </a:tc>
                <a:extLst>
                  <a:ext uri="{0D108BD9-81ED-4DB2-BD59-A6C34878D82A}">
                    <a16:rowId xmlns:a16="http://schemas.microsoft.com/office/drawing/2014/main" val="1566926676"/>
                  </a:ext>
                </a:extLst>
              </a:tr>
              <a:tr h="398917">
                <a:tc>
                  <a:txBody>
                    <a:bodyPr/>
                    <a:lstStyle/>
                    <a:p>
                      <a:r>
                        <a:rPr lang="en-GB" sz="1600" i="0" dirty="0">
                          <a:latin typeface="+mj-lt"/>
                        </a:rPr>
                        <a:t>1.25pm -2.20pm</a:t>
                      </a:r>
                    </a:p>
                  </a:txBody>
                  <a:tcPr anchor="ctr"/>
                </a:tc>
                <a:tc>
                  <a:txBody>
                    <a:bodyPr/>
                    <a:lstStyle/>
                    <a:p>
                      <a:r>
                        <a:rPr lang="en-GB" sz="1600" dirty="0">
                          <a:latin typeface="+mj-lt"/>
                        </a:rPr>
                        <a:t>Self-disclosure</a:t>
                      </a:r>
                    </a:p>
                  </a:txBody>
                  <a:tcPr anchor="ctr"/>
                </a:tc>
                <a:extLst>
                  <a:ext uri="{0D108BD9-81ED-4DB2-BD59-A6C34878D82A}">
                    <a16:rowId xmlns:a16="http://schemas.microsoft.com/office/drawing/2014/main" val="2570359352"/>
                  </a:ext>
                </a:extLst>
              </a:tr>
              <a:tr h="398917">
                <a:tc>
                  <a:txBody>
                    <a:bodyPr/>
                    <a:lstStyle/>
                    <a:p>
                      <a:r>
                        <a:rPr lang="en-GB" sz="1600" i="0" dirty="0">
                          <a:latin typeface="+mj-lt"/>
                        </a:rPr>
                        <a:t>2.20pm -3:30pm</a:t>
                      </a:r>
                    </a:p>
                  </a:txBody>
                  <a:tcPr anchor="ctr"/>
                </a:tc>
                <a:tc>
                  <a:txBody>
                    <a:bodyPr/>
                    <a:lstStyle/>
                    <a:p>
                      <a:r>
                        <a:rPr lang="en-GB" sz="1600" i="0" dirty="0">
                          <a:latin typeface="+mj-lt"/>
                        </a:rPr>
                        <a:t>Self-care &amp; Managing stress</a:t>
                      </a:r>
                    </a:p>
                  </a:txBody>
                  <a:tcPr anchor="ctr"/>
                </a:tc>
                <a:extLst>
                  <a:ext uri="{0D108BD9-81ED-4DB2-BD59-A6C34878D82A}">
                    <a16:rowId xmlns:a16="http://schemas.microsoft.com/office/drawing/2014/main" val="446374558"/>
                  </a:ext>
                </a:extLst>
              </a:tr>
              <a:tr h="398917">
                <a:tc>
                  <a:txBody>
                    <a:bodyPr/>
                    <a:lstStyle/>
                    <a:p>
                      <a:r>
                        <a:rPr lang="en-GB" sz="1600" i="0" dirty="0">
                          <a:latin typeface="+mj-lt"/>
                        </a:rPr>
                        <a:t>3.30pm -3:45pm</a:t>
                      </a:r>
                    </a:p>
                  </a:txBody>
                  <a:tcPr anchor="ctr"/>
                </a:tc>
                <a:tc>
                  <a:txBody>
                    <a:bodyPr/>
                    <a:lstStyle/>
                    <a:p>
                      <a:r>
                        <a:rPr lang="en-GB" sz="1600" dirty="0">
                          <a:latin typeface="+mj-lt"/>
                        </a:rPr>
                        <a:t>Buddies and action planning</a:t>
                      </a:r>
                    </a:p>
                  </a:txBody>
                  <a:tcPr anchor="ctr"/>
                </a:tc>
                <a:extLst>
                  <a:ext uri="{0D108BD9-81ED-4DB2-BD59-A6C34878D82A}">
                    <a16:rowId xmlns:a16="http://schemas.microsoft.com/office/drawing/2014/main" val="4212101268"/>
                  </a:ext>
                </a:extLst>
              </a:tr>
            </a:tbl>
          </a:graphicData>
        </a:graphic>
      </p:graphicFrame>
      <p:sp>
        <p:nvSpPr>
          <p:cNvPr id="3" name="TextBox 2">
            <a:extLst>
              <a:ext uri="{FF2B5EF4-FFF2-40B4-BE49-F238E27FC236}">
                <a16:creationId xmlns:a16="http://schemas.microsoft.com/office/drawing/2014/main" id="{A2251D9B-F374-4BE3-B040-DD9D060016FB}"/>
              </a:ext>
            </a:extLst>
          </p:cNvPr>
          <p:cNvSpPr txBox="1"/>
          <p:nvPr/>
        </p:nvSpPr>
        <p:spPr>
          <a:xfrm>
            <a:off x="427693" y="4876970"/>
            <a:ext cx="5633138" cy="1477328"/>
          </a:xfrm>
          <a:prstGeom prst="rect">
            <a:avLst/>
          </a:prstGeom>
          <a:noFill/>
        </p:spPr>
        <p:txBody>
          <a:bodyPr wrap="square" rtlCol="0">
            <a:spAutoFit/>
          </a:bodyPr>
          <a:lstStyle/>
          <a:p>
            <a:r>
              <a:rPr lang="en-GB" b="1"/>
              <a:t>NB. All timings are approximate and may change in response to the needs of the group.</a:t>
            </a:r>
          </a:p>
          <a:p>
            <a:endParaRPr lang="en-GB" b="1"/>
          </a:p>
          <a:p>
            <a:r>
              <a:rPr lang="en-GB" b="1"/>
              <a:t>Facilitators to identify an appropriate point to take breaks morning and afternoon.</a:t>
            </a:r>
          </a:p>
        </p:txBody>
      </p:sp>
    </p:spTree>
    <p:extLst>
      <p:ext uri="{BB962C8B-B14F-4D97-AF65-F5344CB8AC3E}">
        <p14:creationId xmlns:p14="http://schemas.microsoft.com/office/powerpoint/2010/main" val="36655521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C3BBABD-0A34-4D95-82FB-2A3C600F4C50}"/>
              </a:ext>
            </a:extLst>
          </p:cNvPr>
          <p:cNvSpPr>
            <a:spLocks noGrp="1"/>
          </p:cNvSpPr>
          <p:nvPr>
            <p:ph type="title"/>
          </p:nvPr>
        </p:nvSpPr>
        <p:spPr/>
        <p:txBody>
          <a:bodyPr/>
          <a:lstStyle/>
          <a:p>
            <a:r>
              <a:rPr lang="en-GB"/>
              <a:t>Trainer notes: Recovery</a:t>
            </a:r>
          </a:p>
        </p:txBody>
      </p:sp>
      <p:sp>
        <p:nvSpPr>
          <p:cNvPr id="4" name="Content Placeholder 3">
            <a:extLst>
              <a:ext uri="{FF2B5EF4-FFF2-40B4-BE49-F238E27FC236}">
                <a16:creationId xmlns:a16="http://schemas.microsoft.com/office/drawing/2014/main" id="{D6984B69-1E7C-46F2-8858-0B413ED3E89F}"/>
              </a:ext>
            </a:extLst>
          </p:cNvPr>
          <p:cNvSpPr>
            <a:spLocks noGrp="1"/>
          </p:cNvSpPr>
          <p:nvPr>
            <p:ph idx="1"/>
          </p:nvPr>
        </p:nvSpPr>
        <p:spPr>
          <a:xfrm>
            <a:off x="71318" y="875350"/>
            <a:ext cx="8932981" cy="5552901"/>
          </a:xfrm>
        </p:spPr>
        <p:txBody>
          <a:bodyPr vert="horz" lIns="91440" tIns="45720" rIns="91440" bIns="45720" numCol="1" rtlCol="0" anchor="t">
            <a:noAutofit/>
          </a:bodyPr>
          <a:lstStyle/>
          <a:p>
            <a:pPr marL="0" indent="0">
              <a:lnSpc>
                <a:spcPct val="100000"/>
              </a:lnSpc>
              <a:spcBef>
                <a:spcPts val="0"/>
              </a:spcBef>
              <a:spcAft>
                <a:spcPts val="0"/>
              </a:spcAft>
              <a:buNone/>
            </a:pPr>
            <a:r>
              <a:rPr lang="en-GB" sz="1200" b="1" dirty="0">
                <a:solidFill>
                  <a:schemeClr val="tx1"/>
                </a:solidFill>
                <a:latin typeface="Calibri Light"/>
                <a:cs typeface="Calibri Light"/>
              </a:rPr>
              <a:t>Purpose: </a:t>
            </a:r>
            <a:r>
              <a:rPr lang="en-GB" sz="1200" dirty="0">
                <a:solidFill>
                  <a:schemeClr val="tx1"/>
                </a:solidFill>
                <a:latin typeface="Calibri Light"/>
                <a:cs typeface="Calibri Light"/>
              </a:rPr>
              <a:t>To build a common understanding of what recovery-focus means in this context and use this as a foundation for discussions throughout the rest of the course.</a:t>
            </a:r>
          </a:p>
          <a:p>
            <a:pPr marL="0" indent="0">
              <a:spcBef>
                <a:spcPts val="0"/>
              </a:spcBef>
              <a:spcAft>
                <a:spcPts val="0"/>
              </a:spcAft>
              <a:buNone/>
            </a:pPr>
            <a:r>
              <a:rPr lang="en-GB" sz="1200" b="1" dirty="0">
                <a:solidFill>
                  <a:schemeClr val="tx1"/>
                </a:solidFill>
                <a:latin typeface="Calibri Light"/>
                <a:cs typeface="Calibri Light"/>
              </a:rPr>
              <a:t>Materials: </a:t>
            </a:r>
            <a:r>
              <a:rPr lang="en-GB" sz="1200" dirty="0">
                <a:solidFill>
                  <a:schemeClr val="tx1"/>
                </a:solidFill>
                <a:latin typeface="Calibri Light"/>
                <a:cs typeface="Calibri Light"/>
              </a:rPr>
              <a:t>The Recovery River drawn up on flipcharts on the wall - a river from source to sea, with a few islands dotted around and some oxbow lakes. </a:t>
            </a:r>
            <a:endParaRPr lang="en-GB" sz="1200" dirty="0">
              <a:solidFill>
                <a:schemeClr val="tx1"/>
              </a:solidFill>
            </a:endParaRPr>
          </a:p>
          <a:p>
            <a:pPr marL="0" indent="0">
              <a:lnSpc>
                <a:spcPct val="100000"/>
              </a:lnSpc>
              <a:spcBef>
                <a:spcPts val="0"/>
              </a:spcBef>
              <a:spcAft>
                <a:spcPts val="0"/>
              </a:spcAft>
              <a:buNone/>
            </a:pPr>
            <a:endParaRPr lang="en-GB" sz="1200" b="1">
              <a:solidFill>
                <a:schemeClr val="tx1"/>
              </a:solidFill>
            </a:endParaRPr>
          </a:p>
          <a:p>
            <a:pPr marL="0" indent="0">
              <a:spcBef>
                <a:spcPts val="0"/>
              </a:spcBef>
              <a:spcAft>
                <a:spcPts val="0"/>
              </a:spcAft>
              <a:buNone/>
            </a:pPr>
            <a:r>
              <a:rPr lang="en-GB" sz="1200" b="1" dirty="0">
                <a:solidFill>
                  <a:schemeClr val="tx1"/>
                </a:solidFill>
                <a:latin typeface="Calibri Light"/>
                <a:cs typeface="Calibri Light"/>
              </a:rPr>
              <a:t>Instructions: </a:t>
            </a:r>
            <a:endParaRPr lang="en-GB" sz="1200" b="1" dirty="0">
              <a:solidFill>
                <a:schemeClr val="tx1"/>
              </a:solidFill>
            </a:endParaRPr>
          </a:p>
          <a:p>
            <a:pPr marL="0" indent="0">
              <a:lnSpc>
                <a:spcPct val="100000"/>
              </a:lnSpc>
              <a:spcBef>
                <a:spcPts val="0"/>
              </a:spcBef>
              <a:spcAft>
                <a:spcPts val="0"/>
              </a:spcAft>
              <a:buNone/>
            </a:pPr>
            <a:r>
              <a:rPr lang="en-GB" sz="1200" b="1" dirty="0">
                <a:solidFill>
                  <a:schemeClr val="tx1"/>
                </a:solidFill>
                <a:latin typeface="Calibri Light"/>
                <a:cs typeface="Calibri Light"/>
              </a:rPr>
              <a:t>Part 1: </a:t>
            </a:r>
            <a:r>
              <a:rPr lang="en-GB" sz="1200" dirty="0">
                <a:solidFill>
                  <a:schemeClr val="tx1"/>
                </a:solidFill>
                <a:latin typeface="Calibri Light"/>
                <a:cs typeface="Calibri Light"/>
              </a:rPr>
              <a:t>Ask people to work in pairs to discuss the following questions:</a:t>
            </a:r>
          </a:p>
          <a:p>
            <a:pPr>
              <a:spcBef>
                <a:spcPts val="0"/>
              </a:spcBef>
              <a:spcAft>
                <a:spcPts val="0"/>
              </a:spcAft>
            </a:pPr>
            <a:r>
              <a:rPr lang="en-GB" sz="1200" dirty="0">
                <a:solidFill>
                  <a:schemeClr val="tx1"/>
                </a:solidFill>
                <a:latin typeface="Calibri Light"/>
                <a:cs typeface="Calibri Light"/>
              </a:rPr>
              <a:t>What does Recovery mean to you?</a:t>
            </a:r>
          </a:p>
          <a:p>
            <a:pPr>
              <a:spcBef>
                <a:spcPts val="0"/>
              </a:spcBef>
              <a:spcAft>
                <a:spcPts val="0"/>
              </a:spcAft>
            </a:pPr>
            <a:r>
              <a:rPr lang="en-GB" sz="1200" dirty="0">
                <a:solidFill>
                  <a:schemeClr val="tx1"/>
                </a:solidFill>
                <a:latin typeface="Calibri Light"/>
                <a:cs typeface="Calibri Light"/>
              </a:rPr>
              <a:t>Where does it come from?</a:t>
            </a:r>
          </a:p>
          <a:p>
            <a:pPr>
              <a:spcBef>
                <a:spcPts val="0"/>
              </a:spcBef>
              <a:spcAft>
                <a:spcPts val="0"/>
              </a:spcAft>
            </a:pPr>
            <a:r>
              <a:rPr lang="en-GB" sz="1200" dirty="0">
                <a:solidFill>
                  <a:schemeClr val="tx1"/>
                </a:solidFill>
                <a:latin typeface="Calibri Light"/>
                <a:cs typeface="Calibri Light"/>
              </a:rPr>
              <a:t>Are there differences between organisational Recovery and personal Recovery ? If so, what are these differences?</a:t>
            </a:r>
          </a:p>
          <a:p>
            <a:pPr marL="0" indent="0">
              <a:spcBef>
                <a:spcPts val="0"/>
              </a:spcBef>
              <a:spcAft>
                <a:spcPts val="0"/>
              </a:spcAft>
              <a:buNone/>
            </a:pPr>
            <a:endParaRPr lang="en-GB" sz="1200">
              <a:solidFill>
                <a:schemeClr val="tx1"/>
              </a:solidFill>
            </a:endParaRPr>
          </a:p>
          <a:p>
            <a:pPr marL="0" indent="0">
              <a:spcBef>
                <a:spcPts val="0"/>
              </a:spcBef>
              <a:spcAft>
                <a:spcPts val="0"/>
              </a:spcAft>
              <a:buNone/>
            </a:pPr>
            <a:r>
              <a:rPr lang="en-GB" sz="1200" dirty="0">
                <a:solidFill>
                  <a:schemeClr val="tx1"/>
                </a:solidFill>
                <a:latin typeface="Calibri Light"/>
                <a:cs typeface="Calibri Light"/>
              </a:rPr>
              <a:t>Facilitate a group discussion about recovery and its history and challenges. Highlight the importance of faith, religion and culture in impacting some people's recovery journey.  For example, service users might perform rituals or routines which might be a result of their faith or culture on a daily basis, and these need to be incorporated into a recovery journey.</a:t>
            </a:r>
          </a:p>
          <a:p>
            <a:pPr marL="0" indent="0">
              <a:spcBef>
                <a:spcPts val="0"/>
              </a:spcBef>
              <a:spcAft>
                <a:spcPts val="0"/>
              </a:spcAft>
              <a:buNone/>
            </a:pPr>
            <a:endParaRPr lang="en-GB" sz="1200" dirty="0">
              <a:solidFill>
                <a:schemeClr val="tx1"/>
              </a:solidFill>
              <a:latin typeface="Calibri Light"/>
              <a:cs typeface="Calibri Light"/>
            </a:endParaRPr>
          </a:p>
          <a:p>
            <a:pPr marL="0" indent="0">
              <a:spcBef>
                <a:spcPts val="0"/>
              </a:spcBef>
              <a:spcAft>
                <a:spcPts val="0"/>
              </a:spcAft>
              <a:buNone/>
            </a:pPr>
            <a:r>
              <a:rPr lang="en-GB" sz="1200" dirty="0">
                <a:solidFill>
                  <a:schemeClr val="tx1"/>
                </a:solidFill>
                <a:latin typeface="Calibri Light"/>
                <a:cs typeface="Calibri Light"/>
              </a:rPr>
              <a:t>Point out the ‘Recovery in the Bin’ handouts in the pack (pages 6 and 7) and encourage a discussion critiquing the recovery model and how it has been used and applied.</a:t>
            </a:r>
            <a:endParaRPr lang="en-GB">
              <a:solidFill>
                <a:schemeClr val="tx1"/>
              </a:solidFill>
              <a:latin typeface="Calibri Light"/>
              <a:cs typeface="Calibri Light"/>
            </a:endParaRPr>
          </a:p>
          <a:p>
            <a:pPr marL="0" indent="0">
              <a:spcBef>
                <a:spcPts val="0"/>
              </a:spcBef>
              <a:spcAft>
                <a:spcPts val="0"/>
              </a:spcAft>
              <a:buNone/>
            </a:pPr>
            <a:endParaRPr lang="en-US" sz="1200">
              <a:solidFill>
                <a:schemeClr val="tx1"/>
              </a:solidFill>
            </a:endParaRPr>
          </a:p>
          <a:p>
            <a:pPr marL="0" indent="0">
              <a:spcBef>
                <a:spcPts val="0"/>
              </a:spcBef>
              <a:spcAft>
                <a:spcPts val="0"/>
              </a:spcAft>
              <a:buNone/>
            </a:pPr>
            <a:r>
              <a:rPr lang="en-US" sz="1200" b="1" dirty="0">
                <a:solidFill>
                  <a:schemeClr val="tx1"/>
                </a:solidFill>
                <a:latin typeface="Calibri Light"/>
                <a:cs typeface="Calibri Light"/>
              </a:rPr>
              <a:t>Part 2: </a:t>
            </a:r>
            <a:r>
              <a:rPr lang="en-US" sz="1200" dirty="0">
                <a:solidFill>
                  <a:schemeClr val="tx1"/>
                </a:solidFill>
                <a:latin typeface="Calibri Light"/>
                <a:cs typeface="Calibri Light"/>
              </a:rPr>
              <a:t>Recovery river</a:t>
            </a:r>
          </a:p>
          <a:p>
            <a:pPr marL="0" indent="0">
              <a:spcBef>
                <a:spcPts val="0"/>
              </a:spcBef>
              <a:spcAft>
                <a:spcPts val="0"/>
              </a:spcAft>
              <a:buNone/>
            </a:pPr>
            <a:r>
              <a:rPr lang="en-US" sz="1200" dirty="0">
                <a:solidFill>
                  <a:schemeClr val="tx1"/>
                </a:solidFill>
                <a:latin typeface="Calibri Light"/>
                <a:cs typeface="Calibri Light"/>
              </a:rPr>
              <a:t>Ask people to gather round the recovery river and introduce it. Ask people to consider how their </a:t>
            </a:r>
            <a:r>
              <a:rPr lang="en-US" sz="1200" i="1" dirty="0">
                <a:solidFill>
                  <a:schemeClr val="tx1"/>
                </a:solidFill>
                <a:latin typeface="Calibri Light"/>
                <a:cs typeface="Calibri Light"/>
              </a:rPr>
              <a:t>personal</a:t>
            </a:r>
            <a:r>
              <a:rPr lang="en-US" sz="1200" dirty="0">
                <a:solidFill>
                  <a:schemeClr val="tx1"/>
                </a:solidFill>
                <a:latin typeface="Calibri Light"/>
                <a:cs typeface="Calibri Light"/>
              </a:rPr>
              <a:t> definitions of recovery and discuss how these relate to the river. Encourage them to </a:t>
            </a:r>
            <a:r>
              <a:rPr lang="en-GB" sz="1200" dirty="0">
                <a:solidFill>
                  <a:schemeClr val="tx1"/>
                </a:solidFill>
                <a:latin typeface="Calibri Light"/>
                <a:cs typeface="Calibri Light"/>
              </a:rPr>
              <a:t>create the landscape around the river - bridges, dams, off shoots, etc. – each representing the challenges, solutions, and personal experience of the recovery journey.</a:t>
            </a:r>
          </a:p>
          <a:p>
            <a:pPr marL="0" indent="0">
              <a:spcBef>
                <a:spcPts val="0"/>
              </a:spcBef>
              <a:spcAft>
                <a:spcPts val="0"/>
              </a:spcAft>
              <a:buNone/>
            </a:pPr>
            <a:endParaRPr lang="en-US" sz="1200">
              <a:solidFill>
                <a:schemeClr val="tx1"/>
              </a:solidFill>
            </a:endParaRPr>
          </a:p>
          <a:p>
            <a:pPr marL="0" indent="0">
              <a:spcBef>
                <a:spcPts val="0"/>
              </a:spcBef>
              <a:spcAft>
                <a:spcPts val="0"/>
              </a:spcAft>
              <a:buNone/>
            </a:pPr>
            <a:r>
              <a:rPr lang="en-US" sz="1200" b="1" dirty="0">
                <a:solidFill>
                  <a:schemeClr val="tx1"/>
                </a:solidFill>
                <a:latin typeface="Calibri Light"/>
                <a:cs typeface="Calibri Light"/>
              </a:rPr>
              <a:t>N</a:t>
            </a:r>
            <a:r>
              <a:rPr lang="en-GB" sz="1200" b="1" dirty="0">
                <a:solidFill>
                  <a:schemeClr val="tx1"/>
                </a:solidFill>
                <a:latin typeface="Calibri Light"/>
                <a:cs typeface="Calibri Light"/>
              </a:rPr>
              <a:t>B. Keep the river for future sessions – this should be on the wall throughout the sessions so people can refer back to add or amend due to the critical nature of ‘recovery’ within the PSW role. </a:t>
            </a:r>
            <a:endParaRPr lang="en-GB" sz="1200" b="1" dirty="0">
              <a:solidFill>
                <a:schemeClr val="tx1"/>
              </a:solidFill>
            </a:endParaRPr>
          </a:p>
          <a:p>
            <a:pPr marL="0" indent="0">
              <a:spcBef>
                <a:spcPts val="0"/>
              </a:spcBef>
              <a:spcAft>
                <a:spcPts val="0"/>
              </a:spcAft>
              <a:buNone/>
            </a:pPr>
            <a:endParaRPr lang="en-GB" sz="1200" b="1">
              <a:solidFill>
                <a:schemeClr val="tx1"/>
              </a:solidFill>
            </a:endParaRPr>
          </a:p>
          <a:p>
            <a:pPr marL="0" indent="0">
              <a:spcBef>
                <a:spcPts val="0"/>
              </a:spcBef>
              <a:spcAft>
                <a:spcPts val="0"/>
              </a:spcAft>
              <a:buNone/>
            </a:pPr>
            <a:r>
              <a:rPr lang="en-GB" sz="1200" b="1" dirty="0">
                <a:solidFill>
                  <a:schemeClr val="tx1"/>
                </a:solidFill>
                <a:latin typeface="Calibri Light"/>
                <a:cs typeface="Calibri Light"/>
              </a:rPr>
              <a:t>Timings: </a:t>
            </a:r>
            <a:endParaRPr lang="en-GB" sz="1200" b="1" dirty="0">
              <a:solidFill>
                <a:schemeClr val="tx1"/>
              </a:solidFill>
            </a:endParaRPr>
          </a:p>
          <a:p>
            <a:pPr>
              <a:spcBef>
                <a:spcPts val="0"/>
              </a:spcBef>
              <a:spcAft>
                <a:spcPts val="0"/>
              </a:spcAft>
            </a:pPr>
            <a:r>
              <a:rPr lang="en-GB" sz="1200" dirty="0">
                <a:solidFill>
                  <a:schemeClr val="tx1"/>
                </a:solidFill>
                <a:latin typeface="Calibri Light"/>
                <a:cs typeface="Calibri Light"/>
              </a:rPr>
              <a:t>Part 1: 10 mins in pairs. 20 mins as a group</a:t>
            </a:r>
          </a:p>
          <a:p>
            <a:pPr>
              <a:spcBef>
                <a:spcPts val="0"/>
              </a:spcBef>
              <a:spcAft>
                <a:spcPts val="0"/>
              </a:spcAft>
            </a:pPr>
            <a:r>
              <a:rPr lang="en-GB" sz="1200" dirty="0">
                <a:solidFill>
                  <a:schemeClr val="tx1"/>
                </a:solidFill>
                <a:latin typeface="Calibri Light"/>
                <a:cs typeface="Calibri Light"/>
              </a:rPr>
              <a:t>Part 2: 30 mins</a:t>
            </a:r>
          </a:p>
        </p:txBody>
      </p:sp>
    </p:spTree>
    <p:extLst>
      <p:ext uri="{BB962C8B-B14F-4D97-AF65-F5344CB8AC3E}">
        <p14:creationId xmlns:p14="http://schemas.microsoft.com/office/powerpoint/2010/main" val="23662865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7">
            <a:extLst>
              <a:ext uri="{FF2B5EF4-FFF2-40B4-BE49-F238E27FC236}">
                <a16:creationId xmlns:a16="http://schemas.microsoft.com/office/drawing/2014/main" id="{FF8AD4A4-00BF-4B7E-93D3-6AD6EF5F94A1}"/>
              </a:ext>
            </a:extLst>
          </p:cNvPr>
          <p:cNvPicPr>
            <a:picLocks noGrp="1" noChangeAspect="1"/>
          </p:cNvPicPr>
          <p:nvPr>
            <p:ph type="pic" sz="quarter" idx="13"/>
          </p:nvPr>
        </p:nvPicPr>
        <p:blipFill rotWithShape="1">
          <a:blip r:embed="rId2"/>
          <a:srcRect l="21948"/>
          <a:stretch/>
        </p:blipFill>
        <p:spPr>
          <a:xfrm>
            <a:off x="-106213" y="-106680"/>
            <a:ext cx="9551409" cy="6858000"/>
          </a:xfrm>
        </p:spPr>
      </p:pic>
      <p:sp>
        <p:nvSpPr>
          <p:cNvPr id="9" name="Rectangle 8">
            <a:extLst>
              <a:ext uri="{FF2B5EF4-FFF2-40B4-BE49-F238E27FC236}">
                <a16:creationId xmlns:a16="http://schemas.microsoft.com/office/drawing/2014/main" id="{918C973C-C65B-4288-ABCD-B37D82B2B007}"/>
              </a:ext>
            </a:extLst>
          </p:cNvPr>
          <p:cNvSpPr/>
          <p:nvPr/>
        </p:nvSpPr>
        <p:spPr>
          <a:xfrm>
            <a:off x="-106213" y="556837"/>
            <a:ext cx="7221907" cy="946150"/>
          </a:xfrm>
          <a:prstGeom prst="rect">
            <a:avLst/>
          </a:prstGeom>
          <a:solidFill>
            <a:srgbClr val="131313">
              <a:alpha val="7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10" name="Title 1">
            <a:extLst>
              <a:ext uri="{FF2B5EF4-FFF2-40B4-BE49-F238E27FC236}">
                <a16:creationId xmlns:a16="http://schemas.microsoft.com/office/drawing/2014/main" id="{24F42D7C-11C9-48E8-81A9-9B5875403E24}"/>
              </a:ext>
            </a:extLst>
          </p:cNvPr>
          <p:cNvSpPr txBox="1">
            <a:spLocks/>
          </p:cNvSpPr>
          <p:nvPr/>
        </p:nvSpPr>
        <p:spPr>
          <a:xfrm>
            <a:off x="1" y="556837"/>
            <a:ext cx="6816435" cy="9461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solidFill>
                  <a:schemeClr val="bg1"/>
                </a:solidFill>
              </a:rPr>
              <a:t>Recovery</a:t>
            </a:r>
          </a:p>
        </p:txBody>
      </p:sp>
    </p:spTree>
    <p:extLst>
      <p:ext uri="{BB962C8B-B14F-4D97-AF65-F5344CB8AC3E}">
        <p14:creationId xmlns:p14="http://schemas.microsoft.com/office/powerpoint/2010/main" val="16174849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CA1484A0-473E-4979-813A-84BCB1FE76C2}"/>
              </a:ext>
            </a:extLst>
          </p:cNvPr>
          <p:cNvPicPr>
            <a:picLocks noGrp="1" noChangeAspect="1"/>
          </p:cNvPicPr>
          <p:nvPr>
            <p:ph type="pic" sz="quarter" idx="13"/>
          </p:nvPr>
        </p:nvPicPr>
        <p:blipFill rotWithShape="1">
          <a:blip r:embed="rId2"/>
          <a:srcRect l="21948"/>
          <a:stretch/>
        </p:blipFill>
        <p:spPr>
          <a:xfrm>
            <a:off x="-106213" y="-106680"/>
            <a:ext cx="9551409" cy="6858000"/>
          </a:xfrm>
        </p:spPr>
      </p:pic>
      <p:sp>
        <p:nvSpPr>
          <p:cNvPr id="9" name="Rectangle 8">
            <a:extLst>
              <a:ext uri="{FF2B5EF4-FFF2-40B4-BE49-F238E27FC236}">
                <a16:creationId xmlns:a16="http://schemas.microsoft.com/office/drawing/2014/main" id="{918C973C-C65B-4288-ABCD-B37D82B2B007}"/>
              </a:ext>
            </a:extLst>
          </p:cNvPr>
          <p:cNvSpPr/>
          <p:nvPr/>
        </p:nvSpPr>
        <p:spPr>
          <a:xfrm>
            <a:off x="-106213" y="556837"/>
            <a:ext cx="7221907" cy="946150"/>
          </a:xfrm>
          <a:prstGeom prst="rect">
            <a:avLst/>
          </a:prstGeom>
          <a:solidFill>
            <a:srgbClr val="131313">
              <a:alpha val="7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10" name="Title 1">
            <a:extLst>
              <a:ext uri="{FF2B5EF4-FFF2-40B4-BE49-F238E27FC236}">
                <a16:creationId xmlns:a16="http://schemas.microsoft.com/office/drawing/2014/main" id="{24F42D7C-11C9-48E8-81A9-9B5875403E24}"/>
              </a:ext>
            </a:extLst>
          </p:cNvPr>
          <p:cNvSpPr txBox="1">
            <a:spLocks/>
          </p:cNvSpPr>
          <p:nvPr/>
        </p:nvSpPr>
        <p:spPr>
          <a:xfrm>
            <a:off x="1" y="556837"/>
            <a:ext cx="6816435" cy="9461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solidFill>
                  <a:schemeClr val="bg1"/>
                </a:solidFill>
              </a:rPr>
              <a:t>Recovery</a:t>
            </a:r>
          </a:p>
        </p:txBody>
      </p:sp>
      <p:sp>
        <p:nvSpPr>
          <p:cNvPr id="7" name="Rectangle 6">
            <a:extLst>
              <a:ext uri="{FF2B5EF4-FFF2-40B4-BE49-F238E27FC236}">
                <a16:creationId xmlns:a16="http://schemas.microsoft.com/office/drawing/2014/main" id="{69E8FA24-F9B7-43E2-8E3C-B8343C17D9BD}"/>
              </a:ext>
            </a:extLst>
          </p:cNvPr>
          <p:cNvSpPr/>
          <p:nvPr/>
        </p:nvSpPr>
        <p:spPr>
          <a:xfrm>
            <a:off x="-106212" y="2036502"/>
            <a:ext cx="7238532" cy="3632777"/>
          </a:xfrm>
          <a:prstGeom prst="rect">
            <a:avLst/>
          </a:prstGeom>
          <a:solidFill>
            <a:schemeClr val="tx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11" name="Title 1">
            <a:extLst>
              <a:ext uri="{FF2B5EF4-FFF2-40B4-BE49-F238E27FC236}">
                <a16:creationId xmlns:a16="http://schemas.microsoft.com/office/drawing/2014/main" id="{E694F0CF-BD44-4D8D-BBB4-AE2B7015B202}"/>
              </a:ext>
            </a:extLst>
          </p:cNvPr>
          <p:cNvSpPr txBox="1">
            <a:spLocks/>
          </p:cNvSpPr>
          <p:nvPr/>
        </p:nvSpPr>
        <p:spPr>
          <a:xfrm>
            <a:off x="1" y="2036502"/>
            <a:ext cx="6904891" cy="363277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71500" indent="-571500">
              <a:lnSpc>
                <a:spcPct val="100000"/>
              </a:lnSpc>
              <a:spcAft>
                <a:spcPts val="600"/>
              </a:spcAft>
              <a:buFont typeface="Arial" panose="020B0604020202020204" pitchFamily="34" charset="0"/>
              <a:buChar char="•"/>
            </a:pPr>
            <a:r>
              <a:rPr lang="en-GB" sz="2400">
                <a:solidFill>
                  <a:schemeClr val="bg1"/>
                </a:solidFill>
              </a:rPr>
              <a:t>What does Recovery mean to you?</a:t>
            </a:r>
          </a:p>
          <a:p>
            <a:pPr marL="571500" indent="-571500">
              <a:lnSpc>
                <a:spcPct val="100000"/>
              </a:lnSpc>
              <a:spcAft>
                <a:spcPts val="600"/>
              </a:spcAft>
              <a:buFont typeface="Arial" panose="020B0604020202020204" pitchFamily="34" charset="0"/>
              <a:buChar char="•"/>
            </a:pPr>
            <a:r>
              <a:rPr lang="en-GB" sz="2400">
                <a:solidFill>
                  <a:schemeClr val="bg1"/>
                </a:solidFill>
              </a:rPr>
              <a:t>Where does it come from?</a:t>
            </a:r>
          </a:p>
          <a:p>
            <a:pPr marL="571500" indent="-571500">
              <a:lnSpc>
                <a:spcPct val="100000"/>
              </a:lnSpc>
              <a:spcAft>
                <a:spcPts val="600"/>
              </a:spcAft>
              <a:buFont typeface="Arial" panose="020B0604020202020204" pitchFamily="34" charset="0"/>
              <a:buChar char="•"/>
            </a:pPr>
            <a:r>
              <a:rPr lang="en-GB" sz="2400">
                <a:solidFill>
                  <a:schemeClr val="bg1"/>
                </a:solidFill>
              </a:rPr>
              <a:t>Are there differences between organisational Recovery and personal Recovery ? If so, what are these differences?</a:t>
            </a:r>
          </a:p>
        </p:txBody>
      </p:sp>
    </p:spTree>
    <p:extLst>
      <p:ext uri="{BB962C8B-B14F-4D97-AF65-F5344CB8AC3E}">
        <p14:creationId xmlns:p14="http://schemas.microsoft.com/office/powerpoint/2010/main" val="9271771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2EFCC3-BC38-4567-9A2B-3411AEA5FEAA}"/>
              </a:ext>
            </a:extLst>
          </p:cNvPr>
          <p:cNvSpPr>
            <a:spLocks noGrp="1"/>
          </p:cNvSpPr>
          <p:nvPr>
            <p:ph type="title"/>
          </p:nvPr>
        </p:nvSpPr>
        <p:spPr/>
        <p:txBody>
          <a:bodyPr/>
          <a:lstStyle/>
          <a:p>
            <a:r>
              <a:rPr lang="en-GB"/>
              <a:t>Recovery-focused</a:t>
            </a:r>
          </a:p>
        </p:txBody>
      </p:sp>
      <p:sp>
        <p:nvSpPr>
          <p:cNvPr id="3" name="Content Placeholder 2">
            <a:extLst>
              <a:ext uri="{FF2B5EF4-FFF2-40B4-BE49-F238E27FC236}">
                <a16:creationId xmlns:a16="http://schemas.microsoft.com/office/drawing/2014/main" id="{B2789F54-65B4-4605-9F57-96499E2A6715}"/>
              </a:ext>
            </a:extLst>
          </p:cNvPr>
          <p:cNvSpPr>
            <a:spLocks noGrp="1"/>
          </p:cNvSpPr>
          <p:nvPr>
            <p:ph idx="1"/>
          </p:nvPr>
        </p:nvSpPr>
        <p:spPr>
          <a:xfrm>
            <a:off x="489857" y="1487256"/>
            <a:ext cx="8288614" cy="3248867"/>
          </a:xfrm>
        </p:spPr>
        <p:txBody>
          <a:bodyPr anchor="ctr">
            <a:normAutofit/>
          </a:bodyPr>
          <a:lstStyle/>
          <a:p>
            <a:pPr marL="0" indent="0" algn="ctr">
              <a:buNone/>
            </a:pPr>
            <a:r>
              <a:rPr lang="en-GB"/>
              <a:t>Creating hope and building autonomy, to support self-empowerment, whereby the person is supported to define, lead and own their recovery.</a:t>
            </a:r>
          </a:p>
        </p:txBody>
      </p:sp>
    </p:spTree>
    <p:extLst>
      <p:ext uri="{BB962C8B-B14F-4D97-AF65-F5344CB8AC3E}">
        <p14:creationId xmlns:p14="http://schemas.microsoft.com/office/powerpoint/2010/main" val="8353456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BA9783-D50D-4F30-A8C0-F448D5DC5B72}"/>
              </a:ext>
            </a:extLst>
          </p:cNvPr>
          <p:cNvSpPr>
            <a:spLocks noGrp="1"/>
          </p:cNvSpPr>
          <p:nvPr>
            <p:ph type="title"/>
          </p:nvPr>
        </p:nvSpPr>
        <p:spPr>
          <a:xfrm>
            <a:off x="489857" y="511629"/>
            <a:ext cx="8288614" cy="945977"/>
          </a:xfrm>
        </p:spPr>
        <p:txBody>
          <a:bodyPr/>
          <a:lstStyle/>
          <a:p>
            <a:r>
              <a:rPr lang="en-GB"/>
              <a:t>Recovery </a:t>
            </a:r>
          </a:p>
        </p:txBody>
      </p:sp>
      <p:sp>
        <p:nvSpPr>
          <p:cNvPr id="3" name="Content Placeholder 2">
            <a:extLst>
              <a:ext uri="{FF2B5EF4-FFF2-40B4-BE49-F238E27FC236}">
                <a16:creationId xmlns:a16="http://schemas.microsoft.com/office/drawing/2014/main" id="{2174CBC3-D13E-497C-B39F-B63E29C47DD2}"/>
              </a:ext>
            </a:extLst>
          </p:cNvPr>
          <p:cNvSpPr>
            <a:spLocks noGrp="1"/>
          </p:cNvSpPr>
          <p:nvPr>
            <p:ph idx="1"/>
          </p:nvPr>
        </p:nvSpPr>
        <p:spPr/>
        <p:txBody>
          <a:bodyPr/>
          <a:lstStyle/>
          <a:p>
            <a:pPr marL="0" indent="0">
              <a:buNone/>
            </a:pPr>
            <a:r>
              <a:rPr lang="en-GB" b="1" i="1"/>
              <a:t>‘Recovery is being able to live a meaningful and satisfying life, as defined by each person, in the presence or absence of symptoms. It is about having control over and input into one’s own life. Each individual’s recovery, like his or her experience of mental health … is a unique and deeply personal process. It is important to be clear that there is no right or wrong way to recover.’</a:t>
            </a:r>
            <a:endParaRPr lang="en-GB" b="1" i="1" u="sng"/>
          </a:p>
          <a:p>
            <a:pPr marL="0" indent="0">
              <a:buNone/>
            </a:pPr>
            <a:r>
              <a:rPr lang="en-GB"/>
              <a:t>- Scottish Recovery Network    </a:t>
            </a:r>
          </a:p>
        </p:txBody>
      </p:sp>
    </p:spTree>
    <p:extLst>
      <p:ext uri="{BB962C8B-B14F-4D97-AF65-F5344CB8AC3E}">
        <p14:creationId xmlns:p14="http://schemas.microsoft.com/office/powerpoint/2010/main" val="13054729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B678B5E-CCE7-4D13-9A46-A08B128BC4D9}"/>
              </a:ext>
            </a:extLst>
          </p:cNvPr>
          <p:cNvSpPr>
            <a:spLocks noGrp="1"/>
          </p:cNvSpPr>
          <p:nvPr>
            <p:ph type="title"/>
          </p:nvPr>
        </p:nvSpPr>
        <p:spPr/>
        <p:txBody>
          <a:bodyPr/>
          <a:lstStyle/>
          <a:p>
            <a:r>
              <a:rPr lang="en-GB"/>
              <a:t>Recovery in the bin – Key principles</a:t>
            </a:r>
          </a:p>
        </p:txBody>
      </p:sp>
      <p:sp>
        <p:nvSpPr>
          <p:cNvPr id="5" name="Content Placeholder 4">
            <a:extLst>
              <a:ext uri="{FF2B5EF4-FFF2-40B4-BE49-F238E27FC236}">
                <a16:creationId xmlns:a16="http://schemas.microsoft.com/office/drawing/2014/main" id="{1D541D48-DD64-474D-B04E-EB49BE71E2C0}"/>
              </a:ext>
            </a:extLst>
          </p:cNvPr>
          <p:cNvSpPr>
            <a:spLocks noGrp="1"/>
          </p:cNvSpPr>
          <p:nvPr>
            <p:ph idx="1"/>
          </p:nvPr>
        </p:nvSpPr>
        <p:spPr>
          <a:xfrm>
            <a:off x="286657" y="743494"/>
            <a:ext cx="8288614" cy="5875947"/>
          </a:xfrm>
        </p:spPr>
        <p:txBody>
          <a:bodyPr vert="horz" lIns="91440" tIns="45720" rIns="91440" bIns="45720" rtlCol="0" anchor="t">
            <a:noAutofit/>
          </a:bodyPr>
          <a:lstStyle/>
          <a:p>
            <a:pPr marL="0" indent="0">
              <a:spcBef>
                <a:spcPts val="0"/>
              </a:spcBef>
              <a:spcAft>
                <a:spcPts val="0"/>
              </a:spcAft>
              <a:buNone/>
            </a:pPr>
            <a:r>
              <a:rPr lang="en-GB">
                <a:latin typeface="Calibri Light"/>
                <a:cs typeface="Calibri Light"/>
              </a:rPr>
              <a:t>These principles were developed by a User Led group is for Psychiatric Survivors and Supporters who are fed up with the way co-opted ‘recovery’ is being used to discipline and control those who are trying to find a place in the world, to live as they wish, while trying to deal with the very real mental distress they encounter on a daily basis. We believe in human rights and social and economic justice! </a:t>
            </a:r>
            <a:endParaRPr lang="en-US"/>
          </a:p>
          <a:p>
            <a:pPr marL="342900" indent="-342900">
              <a:spcBef>
                <a:spcPts val="0"/>
              </a:spcBef>
              <a:spcAft>
                <a:spcPts val="0"/>
              </a:spcAft>
              <a:buFont typeface="+mj-lt"/>
              <a:buAutoNum type="arabicPeriod"/>
            </a:pPr>
            <a:r>
              <a:rPr lang="en-GB"/>
              <a:t>The Recovery approach started with noble principles but has been co-opted by Neoliberal ideology and now mostly operates as cover for coercion, victim blaming, disability denial and removal of services. </a:t>
            </a:r>
          </a:p>
          <a:p>
            <a:pPr marL="342900" indent="-342900">
              <a:spcBef>
                <a:spcPts val="0"/>
              </a:spcBef>
              <a:spcAft>
                <a:spcPts val="0"/>
              </a:spcAft>
              <a:buFont typeface="+mj-lt"/>
              <a:buAutoNum type="arabicPeriod"/>
            </a:pPr>
            <a:r>
              <a:rPr lang="en-GB"/>
              <a:t>The Recovery Star &amp; Colleges focus on the individual which removes or obscures the social &amp; political reality that affects a person’s wellbeing. The promotion of only normatively successful Recovery stories censors the truth and oppresses service users, peers, professionals, and academics. </a:t>
            </a:r>
          </a:p>
          <a:p>
            <a:pPr marL="342900" indent="-342900">
              <a:spcBef>
                <a:spcPts val="0"/>
              </a:spcBef>
              <a:spcAft>
                <a:spcPts val="0"/>
              </a:spcAft>
              <a:buFont typeface="+mj-lt"/>
              <a:buAutoNum type="arabicPeriod"/>
            </a:pPr>
            <a:r>
              <a:rPr lang="en-GB">
                <a:latin typeface="Calibri Light"/>
                <a:cs typeface="Calibri Light"/>
              </a:rPr>
              <a:t>Unrecovered is a valid self-definition. We reject co-opted ‘Recovery’ that has been redefined and taken over by market forces with humiliating treatment techniques and homogenising outcome measurements. </a:t>
            </a:r>
            <a:endParaRPr lang="en-GB"/>
          </a:p>
          <a:p>
            <a:pPr marL="342900" indent="-342900">
              <a:spcBef>
                <a:spcPts val="0"/>
              </a:spcBef>
              <a:spcAft>
                <a:spcPts val="0"/>
              </a:spcAft>
              <a:buFont typeface="+mj-lt"/>
              <a:buAutoNum type="arabicPeriod"/>
            </a:pPr>
            <a:r>
              <a:rPr lang="en-GB">
                <a:latin typeface="Calibri Light"/>
                <a:cs typeface="Calibri Light"/>
              </a:rPr>
              <a:t>We want a robust ‘Social Model of Madness &amp; Distress’ building upon the Social Model of Disability and Independent Living meaning support where needed and not perpetual pressure towards unattainable self-sufficiency. Capitalism and inequality can be bad for your mental health! </a:t>
            </a:r>
            <a:endParaRPr lang="en-GB"/>
          </a:p>
          <a:p>
            <a:pPr marL="342900" indent="-342900">
              <a:spcBef>
                <a:spcPts val="0"/>
              </a:spcBef>
              <a:spcAft>
                <a:spcPts val="0"/>
              </a:spcAft>
              <a:buFont typeface="+mj-lt"/>
              <a:buAutoNum type="arabicPeriod"/>
            </a:pPr>
            <a:r>
              <a:rPr lang="en-GB"/>
              <a:t>We demand an immediate halt to the erosion of Social Security &amp; Social Care and Healthcare. And the end to abusive assessment regimes (ESA, PIP, UC) which have caused thousands of deaths. </a:t>
            </a:r>
          </a:p>
          <a:p>
            <a:pPr marL="342900" indent="-342900">
              <a:spcBef>
                <a:spcPts val="0"/>
              </a:spcBef>
              <a:spcAft>
                <a:spcPts val="0"/>
              </a:spcAft>
              <a:buFont typeface="+mj-lt"/>
              <a:buAutoNum type="arabicPeriod"/>
            </a:pPr>
            <a:r>
              <a:rPr lang="en-GB"/>
              <a:t>We oppose discrimination in all forms and demand social justice as part of a wider intersectional struggle Worldwide. </a:t>
            </a:r>
          </a:p>
          <a:p>
            <a:pPr marL="342900" indent="-342900">
              <a:spcBef>
                <a:spcPts val="0"/>
              </a:spcBef>
              <a:spcAft>
                <a:spcPts val="0"/>
              </a:spcAft>
              <a:buFont typeface="+mj-lt"/>
              <a:buAutoNum type="arabicPeriod"/>
            </a:pPr>
            <a:r>
              <a:rPr lang="en-GB"/>
              <a:t>We call for a diversity of treatments and support that reflect the rich variation in our personal survivor narratives. A one size fits all services cannot successfully cope with the diversity of mental distress. </a:t>
            </a:r>
          </a:p>
          <a:p>
            <a:pPr marL="342900" indent="-342900">
              <a:spcBef>
                <a:spcPts val="0"/>
              </a:spcBef>
              <a:spcAft>
                <a:spcPts val="0"/>
              </a:spcAft>
              <a:buFont typeface="+mj-lt"/>
              <a:buAutoNum type="arabicPeriod"/>
            </a:pPr>
            <a:r>
              <a:rPr lang="en-GB">
                <a:latin typeface="Calibri Light"/>
                <a:cs typeface="Calibri Light"/>
              </a:rPr>
              <a:t>We demand that professionals work with service users to protect them from harmful government policy and to change such policies. We encourage </a:t>
            </a:r>
            <a:r>
              <a:rPr lang="en-GB" err="1">
                <a:latin typeface="Calibri Light"/>
                <a:cs typeface="Calibri Light"/>
              </a:rPr>
              <a:t>whistleblowers</a:t>
            </a:r>
            <a:r>
              <a:rPr lang="en-GB">
                <a:latin typeface="Calibri Light"/>
                <a:cs typeface="Calibri Light"/>
              </a:rPr>
              <a:t> and dissidents. Only following orders is never an excuse. </a:t>
            </a:r>
            <a:endParaRPr lang="en-GB"/>
          </a:p>
          <a:p>
            <a:pPr marL="342900" indent="-342900">
              <a:spcBef>
                <a:spcPts val="0"/>
              </a:spcBef>
              <a:spcAft>
                <a:spcPts val="0"/>
              </a:spcAft>
              <a:buFont typeface="+mj-lt"/>
              <a:buAutoNum type="arabicPeriod"/>
            </a:pPr>
            <a:r>
              <a:rPr lang="en-GB"/>
              <a:t>We should not have to justify our existence or right to a good quality of life with our story, our recovery or our usefulness to the economy. We reject employment as cure or objective all must aspire to. </a:t>
            </a:r>
          </a:p>
          <a:p>
            <a:pPr marL="342900" indent="-342900">
              <a:spcBef>
                <a:spcPts val="0"/>
              </a:spcBef>
              <a:spcAft>
                <a:spcPts val="0"/>
              </a:spcAft>
              <a:buFont typeface="+mj-lt"/>
              <a:buAutoNum type="arabicPeriod"/>
            </a:pPr>
            <a:r>
              <a:rPr lang="en-GB"/>
              <a:t>We reserve the right to ridicule and satirise what we dislike rather than always respond with reasoned arguments which can get a bit boring and bad for our mental health. </a:t>
            </a:r>
          </a:p>
        </p:txBody>
      </p:sp>
    </p:spTree>
    <p:extLst>
      <p:ext uri="{BB962C8B-B14F-4D97-AF65-F5344CB8AC3E}">
        <p14:creationId xmlns:p14="http://schemas.microsoft.com/office/powerpoint/2010/main" val="22406361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1510A8-A76C-438F-AA83-CDA1584DEF94}"/>
              </a:ext>
            </a:extLst>
          </p:cNvPr>
          <p:cNvSpPr>
            <a:spLocks noGrp="1"/>
          </p:cNvSpPr>
          <p:nvPr>
            <p:ph type="title"/>
          </p:nvPr>
        </p:nvSpPr>
        <p:spPr/>
        <p:txBody>
          <a:bodyPr/>
          <a:lstStyle/>
          <a:p>
            <a:r>
              <a:rPr lang="en-GB"/>
              <a:t>The </a:t>
            </a:r>
            <a:r>
              <a:rPr lang="en-GB" err="1"/>
              <a:t>Unrecovery</a:t>
            </a:r>
            <a:r>
              <a:rPr lang="en-GB"/>
              <a:t> Star</a:t>
            </a:r>
          </a:p>
        </p:txBody>
      </p:sp>
      <p:pic>
        <p:nvPicPr>
          <p:cNvPr id="4" name="Picture 3">
            <a:extLst>
              <a:ext uri="{FF2B5EF4-FFF2-40B4-BE49-F238E27FC236}">
                <a16:creationId xmlns:a16="http://schemas.microsoft.com/office/drawing/2014/main" id="{9785DBBE-FED7-4E78-B97C-633B6573FAD6}"/>
              </a:ext>
            </a:extLst>
          </p:cNvPr>
          <p:cNvPicPr>
            <a:picLocks noChangeAspect="1"/>
          </p:cNvPicPr>
          <p:nvPr/>
        </p:nvPicPr>
        <p:blipFill>
          <a:blip r:embed="rId2"/>
          <a:stretch>
            <a:fillRect/>
          </a:stretch>
        </p:blipFill>
        <p:spPr>
          <a:xfrm>
            <a:off x="1202832" y="921948"/>
            <a:ext cx="7068536" cy="5572903"/>
          </a:xfrm>
          <a:prstGeom prst="rect">
            <a:avLst/>
          </a:prstGeom>
        </p:spPr>
      </p:pic>
    </p:spTree>
    <p:extLst>
      <p:ext uri="{BB962C8B-B14F-4D97-AF65-F5344CB8AC3E}">
        <p14:creationId xmlns:p14="http://schemas.microsoft.com/office/powerpoint/2010/main" val="34115111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F5E888E-5211-4148-B12C-B7DE9AFA3CBA}"/>
              </a:ext>
            </a:extLst>
          </p:cNvPr>
          <p:cNvSpPr>
            <a:spLocks noGrp="1"/>
          </p:cNvSpPr>
          <p:nvPr>
            <p:ph idx="1"/>
          </p:nvPr>
        </p:nvSpPr>
        <p:spPr/>
        <p:txBody>
          <a:bodyPr/>
          <a:lstStyle/>
          <a:p>
            <a:r>
              <a:rPr lang="en-GB"/>
              <a:t>The role of self in peer support</a:t>
            </a:r>
          </a:p>
        </p:txBody>
      </p:sp>
    </p:spTree>
    <p:extLst>
      <p:ext uri="{BB962C8B-B14F-4D97-AF65-F5344CB8AC3E}">
        <p14:creationId xmlns:p14="http://schemas.microsoft.com/office/powerpoint/2010/main" val="33479870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C3BBABD-0A34-4D95-82FB-2A3C600F4C50}"/>
              </a:ext>
            </a:extLst>
          </p:cNvPr>
          <p:cNvSpPr>
            <a:spLocks noGrp="1"/>
          </p:cNvSpPr>
          <p:nvPr>
            <p:ph type="title"/>
          </p:nvPr>
        </p:nvSpPr>
        <p:spPr/>
        <p:txBody>
          <a:bodyPr/>
          <a:lstStyle/>
          <a:p>
            <a:r>
              <a:rPr lang="en-GB"/>
              <a:t>Trainer notes: The role of self</a:t>
            </a:r>
          </a:p>
        </p:txBody>
      </p:sp>
      <p:sp>
        <p:nvSpPr>
          <p:cNvPr id="4" name="Content Placeholder 3">
            <a:extLst>
              <a:ext uri="{FF2B5EF4-FFF2-40B4-BE49-F238E27FC236}">
                <a16:creationId xmlns:a16="http://schemas.microsoft.com/office/drawing/2014/main" id="{D6984B69-1E7C-46F2-8858-0B413ED3E89F}"/>
              </a:ext>
            </a:extLst>
          </p:cNvPr>
          <p:cNvSpPr>
            <a:spLocks noGrp="1"/>
          </p:cNvSpPr>
          <p:nvPr>
            <p:ph idx="1"/>
          </p:nvPr>
        </p:nvSpPr>
        <p:spPr>
          <a:xfrm>
            <a:off x="185057" y="967270"/>
            <a:ext cx="8155379" cy="5552901"/>
          </a:xfrm>
        </p:spPr>
        <p:txBody>
          <a:bodyPr>
            <a:noAutofit/>
          </a:bodyPr>
          <a:lstStyle/>
          <a:p>
            <a:pPr marL="0" indent="0">
              <a:lnSpc>
                <a:spcPct val="100000"/>
              </a:lnSpc>
              <a:spcBef>
                <a:spcPts val="0"/>
              </a:spcBef>
              <a:spcAft>
                <a:spcPts val="600"/>
              </a:spcAft>
              <a:buNone/>
            </a:pPr>
            <a:r>
              <a:rPr lang="en-GB" b="1"/>
              <a:t>Purpose: </a:t>
            </a:r>
            <a:r>
              <a:rPr lang="en-GB"/>
              <a:t>To encourage people to think about the role of self and lived experience in the peer support role – the benefits and challenges of this compared to other mental health roles.</a:t>
            </a:r>
            <a:endParaRPr lang="en-GB" b="1"/>
          </a:p>
          <a:p>
            <a:pPr marL="0" indent="0">
              <a:lnSpc>
                <a:spcPct val="100000"/>
              </a:lnSpc>
              <a:spcBef>
                <a:spcPts val="0"/>
              </a:spcBef>
              <a:spcAft>
                <a:spcPts val="600"/>
              </a:spcAft>
              <a:buNone/>
            </a:pPr>
            <a:r>
              <a:rPr lang="en-GB" b="1"/>
              <a:t>Materials: </a:t>
            </a:r>
            <a:r>
              <a:rPr lang="en-GB"/>
              <a:t>Post it notes - two different colours – enough for 5 of each colour per person. Flipchart paper up on the wall.</a:t>
            </a:r>
          </a:p>
          <a:p>
            <a:pPr marL="0" indent="0">
              <a:lnSpc>
                <a:spcPct val="100000"/>
              </a:lnSpc>
              <a:spcBef>
                <a:spcPts val="0"/>
              </a:spcBef>
              <a:spcAft>
                <a:spcPts val="600"/>
              </a:spcAft>
              <a:buNone/>
            </a:pPr>
            <a:r>
              <a:rPr lang="en-GB" b="1"/>
              <a:t>Instructions:</a:t>
            </a:r>
          </a:p>
          <a:p>
            <a:pPr marL="0" indent="0">
              <a:lnSpc>
                <a:spcPct val="100000"/>
              </a:lnSpc>
              <a:spcBef>
                <a:spcPts val="0"/>
              </a:spcBef>
              <a:spcAft>
                <a:spcPts val="600"/>
              </a:spcAft>
              <a:buNone/>
            </a:pPr>
            <a:r>
              <a:rPr lang="en-GB"/>
              <a:t>Talk through the quote from the competence framework about the core value of lived experience in the role of peer support. Explain that, while some other staff in mental health services will inevitably also have lived experience, the peer role places this as central to the role.</a:t>
            </a:r>
          </a:p>
          <a:p>
            <a:pPr marL="0" indent="0">
              <a:lnSpc>
                <a:spcPct val="100000"/>
              </a:lnSpc>
              <a:spcBef>
                <a:spcPts val="0"/>
              </a:spcBef>
              <a:spcAft>
                <a:spcPts val="600"/>
              </a:spcAft>
              <a:buNone/>
            </a:pPr>
            <a:r>
              <a:rPr lang="en-GB"/>
              <a:t>Split people into groups to discuss the benefits and challenges of the role of self and lived experience in the peer support role.</a:t>
            </a:r>
          </a:p>
          <a:p>
            <a:pPr marL="0" indent="0">
              <a:lnSpc>
                <a:spcPct val="100000"/>
              </a:lnSpc>
              <a:spcBef>
                <a:spcPts val="0"/>
              </a:spcBef>
              <a:spcAft>
                <a:spcPts val="600"/>
              </a:spcAft>
              <a:buNone/>
            </a:pPr>
            <a:r>
              <a:rPr lang="en-GB"/>
              <a:t>Facilitate a whole group discussion about what came up in their discussions – write these up on the whiteboard and invite the other groups to chip in with similar or related themes or points of discussion.</a:t>
            </a:r>
          </a:p>
          <a:p>
            <a:pPr marL="0" indent="0">
              <a:lnSpc>
                <a:spcPct val="100000"/>
              </a:lnSpc>
              <a:spcBef>
                <a:spcPts val="0"/>
              </a:spcBef>
              <a:spcAft>
                <a:spcPts val="600"/>
              </a:spcAft>
              <a:buNone/>
            </a:pPr>
            <a:r>
              <a:rPr lang="en-GB"/>
              <a:t>Once everyone has shared, invite people to share any additional benefits or challenges that they have thought of that haven’t been covered. Encourage discussion and (healthy) debate throughout.</a:t>
            </a:r>
          </a:p>
          <a:p>
            <a:pPr marL="0" indent="0">
              <a:lnSpc>
                <a:spcPct val="100000"/>
              </a:lnSpc>
              <a:spcBef>
                <a:spcPts val="0"/>
              </a:spcBef>
              <a:spcAft>
                <a:spcPts val="600"/>
              </a:spcAft>
              <a:buNone/>
            </a:pPr>
            <a:r>
              <a:rPr lang="en-GB"/>
              <a:t>After they’ve all been shared, talk to people about what will be covered today and what will be covered later in the programme. Check in with people about what this conversation has raised for them, giving them a chance to talk with their buddies if necessary</a:t>
            </a:r>
          </a:p>
          <a:p>
            <a:pPr marL="0" indent="0">
              <a:lnSpc>
                <a:spcPct val="100000"/>
              </a:lnSpc>
              <a:spcBef>
                <a:spcPts val="0"/>
              </a:spcBef>
              <a:spcAft>
                <a:spcPts val="600"/>
              </a:spcAft>
              <a:buNone/>
            </a:pPr>
            <a:r>
              <a:rPr lang="en-GB" b="1"/>
              <a:t>Timings: Breakout discussion: 10 mins, Group discussion 15 mins</a:t>
            </a:r>
          </a:p>
        </p:txBody>
      </p:sp>
    </p:spTree>
    <p:extLst>
      <p:ext uri="{BB962C8B-B14F-4D97-AF65-F5344CB8AC3E}">
        <p14:creationId xmlns:p14="http://schemas.microsoft.com/office/powerpoint/2010/main" val="31945465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5E1CE7-8BFC-4BFD-B37C-5AF9F7C3BA11}"/>
              </a:ext>
            </a:extLst>
          </p:cNvPr>
          <p:cNvSpPr>
            <a:spLocks noGrp="1"/>
          </p:cNvSpPr>
          <p:nvPr>
            <p:ph type="title"/>
          </p:nvPr>
        </p:nvSpPr>
        <p:spPr/>
        <p:txBody>
          <a:bodyPr/>
          <a:lstStyle/>
          <a:p>
            <a:r>
              <a:rPr lang="en-GB"/>
              <a:t>Values</a:t>
            </a:r>
          </a:p>
        </p:txBody>
      </p:sp>
      <p:sp>
        <p:nvSpPr>
          <p:cNvPr id="10" name="Content Placeholder 9">
            <a:extLst>
              <a:ext uri="{FF2B5EF4-FFF2-40B4-BE49-F238E27FC236}">
                <a16:creationId xmlns:a16="http://schemas.microsoft.com/office/drawing/2014/main" id="{6087856E-74C6-4BB6-85AC-7BAEAF1B9587}"/>
              </a:ext>
            </a:extLst>
          </p:cNvPr>
          <p:cNvSpPr>
            <a:spLocks noGrp="1"/>
          </p:cNvSpPr>
          <p:nvPr>
            <p:ph idx="1"/>
          </p:nvPr>
        </p:nvSpPr>
        <p:spPr>
          <a:xfrm>
            <a:off x="489857" y="1828800"/>
            <a:ext cx="8288614" cy="4009794"/>
          </a:xfrm>
        </p:spPr>
        <p:txBody>
          <a:bodyPr>
            <a:normAutofit/>
          </a:bodyPr>
          <a:lstStyle/>
          <a:p>
            <a:pPr marL="0" indent="0" algn="ctr">
              <a:buNone/>
            </a:pPr>
            <a:r>
              <a:rPr lang="en-GB" sz="2800"/>
              <a:t>“At the core of peer support is the value placed on the use of lived experience of mental health difficulties (including the experience of caring for someone with experience of mental health difficulties) and seeing this as a form of expertise.”</a:t>
            </a:r>
          </a:p>
        </p:txBody>
      </p:sp>
    </p:spTree>
    <p:extLst>
      <p:ext uri="{BB962C8B-B14F-4D97-AF65-F5344CB8AC3E}">
        <p14:creationId xmlns:p14="http://schemas.microsoft.com/office/powerpoint/2010/main" val="29318293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C3BBABD-0A34-4D95-82FB-2A3C600F4C50}"/>
              </a:ext>
            </a:extLst>
          </p:cNvPr>
          <p:cNvSpPr>
            <a:spLocks noGrp="1"/>
          </p:cNvSpPr>
          <p:nvPr>
            <p:ph type="title"/>
          </p:nvPr>
        </p:nvSpPr>
        <p:spPr/>
        <p:txBody>
          <a:bodyPr/>
          <a:lstStyle/>
          <a:p>
            <a:r>
              <a:rPr lang="en-GB" dirty="0"/>
              <a:t>Trainer notes: About today</a:t>
            </a:r>
          </a:p>
        </p:txBody>
      </p:sp>
      <p:sp>
        <p:nvSpPr>
          <p:cNvPr id="4" name="Content Placeholder 3">
            <a:extLst>
              <a:ext uri="{FF2B5EF4-FFF2-40B4-BE49-F238E27FC236}">
                <a16:creationId xmlns:a16="http://schemas.microsoft.com/office/drawing/2014/main" id="{D6984B69-1E7C-46F2-8858-0B413ED3E89F}"/>
              </a:ext>
            </a:extLst>
          </p:cNvPr>
          <p:cNvSpPr>
            <a:spLocks noGrp="1"/>
          </p:cNvSpPr>
          <p:nvPr>
            <p:ph idx="1"/>
          </p:nvPr>
        </p:nvSpPr>
        <p:spPr>
          <a:xfrm>
            <a:off x="427693" y="1139695"/>
            <a:ext cx="8288614" cy="4960324"/>
          </a:xfrm>
        </p:spPr>
        <p:txBody>
          <a:bodyPr vert="horz" lIns="91440" tIns="45720" rIns="91440" bIns="45720" rtlCol="0" anchor="t">
            <a:noAutofit/>
          </a:bodyPr>
          <a:lstStyle/>
          <a:p>
            <a:pPr marL="0" indent="0">
              <a:buNone/>
            </a:pPr>
            <a:r>
              <a:rPr lang="en-GB" b="1" dirty="0"/>
              <a:t>Purpose: </a:t>
            </a:r>
            <a:r>
              <a:rPr lang="en-GB" dirty="0"/>
              <a:t>To make sure everyone knows the basics about the venue and the day</a:t>
            </a:r>
            <a:endParaRPr lang="en-GB" b="1" dirty="0"/>
          </a:p>
          <a:p>
            <a:pPr marL="0" indent="0">
              <a:buNone/>
            </a:pPr>
            <a:r>
              <a:rPr lang="en-GB" b="1" dirty="0"/>
              <a:t>Materials: </a:t>
            </a:r>
            <a:r>
              <a:rPr lang="en-GB" dirty="0"/>
              <a:t>None</a:t>
            </a:r>
          </a:p>
          <a:p>
            <a:pPr marL="0" indent="0">
              <a:buNone/>
            </a:pPr>
            <a:r>
              <a:rPr lang="en-GB" b="1" dirty="0"/>
              <a:t>Instructions: </a:t>
            </a:r>
            <a:r>
              <a:rPr lang="en-GB" dirty="0"/>
              <a:t>Talk through the icons on slide 4:</a:t>
            </a:r>
          </a:p>
          <a:p>
            <a:r>
              <a:rPr lang="en-GB" dirty="0"/>
              <a:t>Finish time</a:t>
            </a:r>
          </a:p>
          <a:p>
            <a:r>
              <a:rPr lang="en-GB" dirty="0"/>
              <a:t>Tea/coffee breaks – what time breaks are planned and letting people know that you can stop for additional breaks if needed. Let people know where the break-out spaces are</a:t>
            </a:r>
          </a:p>
          <a:p>
            <a:r>
              <a:rPr lang="en-GB" dirty="0"/>
              <a:t>Lunch – let people know that lunch is provided and at what time</a:t>
            </a:r>
          </a:p>
          <a:p>
            <a:r>
              <a:rPr lang="en-GB" dirty="0"/>
              <a:t>Toilets – make sure everyone knows where they are</a:t>
            </a:r>
          </a:p>
          <a:p>
            <a:r>
              <a:rPr lang="en-GB" dirty="0"/>
              <a:t>Fire – let them know if there are any planned fire tests and where the fire exits are</a:t>
            </a:r>
          </a:p>
          <a:p>
            <a:r>
              <a:rPr lang="en-GB" dirty="0">
                <a:latin typeface="Calibri Light"/>
                <a:cs typeface="Calibri Light"/>
              </a:rPr>
              <a:t>Phones – ask people to put their phones onto silent (or off if possible!)</a:t>
            </a:r>
          </a:p>
          <a:p>
            <a:pPr marL="0" indent="0">
              <a:buNone/>
            </a:pPr>
            <a:r>
              <a:rPr lang="en-GB" b="1" dirty="0">
                <a:latin typeface="Calibri Light"/>
                <a:cs typeface="Calibri Light"/>
              </a:rPr>
              <a:t>Timings: </a:t>
            </a:r>
            <a:r>
              <a:rPr lang="en-GB" dirty="0">
                <a:latin typeface="Calibri Light"/>
                <a:cs typeface="Calibri Light"/>
              </a:rPr>
              <a:t>5 minutes</a:t>
            </a:r>
            <a:endParaRPr lang="en-GB" b="1" dirty="0"/>
          </a:p>
        </p:txBody>
      </p:sp>
    </p:spTree>
    <p:extLst>
      <p:ext uri="{BB962C8B-B14F-4D97-AF65-F5344CB8AC3E}">
        <p14:creationId xmlns:p14="http://schemas.microsoft.com/office/powerpoint/2010/main" val="20342706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a:t>Self disclosure</a:t>
            </a:r>
          </a:p>
        </p:txBody>
      </p:sp>
    </p:spTree>
    <p:extLst>
      <p:ext uri="{BB962C8B-B14F-4D97-AF65-F5344CB8AC3E}">
        <p14:creationId xmlns:p14="http://schemas.microsoft.com/office/powerpoint/2010/main" val="37391637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C3BBABD-0A34-4D95-82FB-2A3C600F4C50}"/>
              </a:ext>
            </a:extLst>
          </p:cNvPr>
          <p:cNvSpPr>
            <a:spLocks noGrp="1"/>
          </p:cNvSpPr>
          <p:nvPr>
            <p:ph type="title"/>
          </p:nvPr>
        </p:nvSpPr>
        <p:spPr/>
        <p:txBody>
          <a:bodyPr/>
          <a:lstStyle/>
          <a:p>
            <a:r>
              <a:rPr lang="en-GB"/>
              <a:t>Trainer notes: Self disclosure</a:t>
            </a:r>
          </a:p>
        </p:txBody>
      </p:sp>
      <p:sp>
        <p:nvSpPr>
          <p:cNvPr id="4" name="Content Placeholder 3">
            <a:extLst>
              <a:ext uri="{FF2B5EF4-FFF2-40B4-BE49-F238E27FC236}">
                <a16:creationId xmlns:a16="http://schemas.microsoft.com/office/drawing/2014/main" id="{D6984B69-1E7C-46F2-8858-0B413ED3E89F}"/>
              </a:ext>
            </a:extLst>
          </p:cNvPr>
          <p:cNvSpPr>
            <a:spLocks noGrp="1"/>
          </p:cNvSpPr>
          <p:nvPr>
            <p:ph idx="1"/>
          </p:nvPr>
        </p:nvSpPr>
        <p:spPr>
          <a:xfrm>
            <a:off x="489857" y="947651"/>
            <a:ext cx="8288614" cy="5552901"/>
          </a:xfrm>
        </p:spPr>
        <p:txBody>
          <a:bodyPr vert="horz" lIns="91440" tIns="45720" rIns="91440" bIns="45720" rtlCol="0" anchor="t">
            <a:noAutofit/>
          </a:bodyPr>
          <a:lstStyle/>
          <a:p>
            <a:pPr marL="0" indent="0">
              <a:lnSpc>
                <a:spcPct val="100000"/>
              </a:lnSpc>
              <a:spcBef>
                <a:spcPts val="0"/>
              </a:spcBef>
              <a:spcAft>
                <a:spcPts val="600"/>
              </a:spcAft>
              <a:buNone/>
            </a:pPr>
            <a:r>
              <a:rPr lang="en-GB" sz="1400" b="1" dirty="0">
                <a:latin typeface="Calibri Light"/>
                <a:cs typeface="Calibri Light"/>
              </a:rPr>
              <a:t>Purpose: </a:t>
            </a:r>
            <a:r>
              <a:rPr lang="en-GB" sz="1400" dirty="0">
                <a:latin typeface="Calibri Light"/>
                <a:cs typeface="Calibri Light"/>
              </a:rPr>
              <a:t>To explore what it means to self-disclose in a way that is helpful for the other person and safe for you.</a:t>
            </a:r>
            <a:endParaRPr lang="en-GB" sz="1400" b="1" dirty="0">
              <a:latin typeface="Calibri Light"/>
              <a:cs typeface="Calibri Light"/>
            </a:endParaRPr>
          </a:p>
          <a:p>
            <a:pPr marL="0" indent="0">
              <a:lnSpc>
                <a:spcPct val="100000"/>
              </a:lnSpc>
              <a:spcBef>
                <a:spcPts val="0"/>
              </a:spcBef>
              <a:spcAft>
                <a:spcPts val="600"/>
              </a:spcAft>
              <a:buNone/>
            </a:pPr>
            <a:r>
              <a:rPr lang="en-GB" sz="1400" b="1" dirty="0">
                <a:latin typeface="Calibri Light"/>
                <a:cs typeface="Calibri Light"/>
              </a:rPr>
              <a:t>Materials: </a:t>
            </a:r>
            <a:r>
              <a:rPr lang="en-GB" dirty="0">
                <a:latin typeface="Calibri Light"/>
                <a:cs typeface="Calibri Light"/>
              </a:rPr>
              <a:t>Scenario handouts (1 scenario per group)</a:t>
            </a:r>
            <a:endParaRPr lang="en-GB" sz="1400" b="1" dirty="0">
              <a:latin typeface="Calibri Light"/>
              <a:cs typeface="Calibri Light"/>
            </a:endParaRPr>
          </a:p>
          <a:p>
            <a:pPr marL="0" indent="0">
              <a:lnSpc>
                <a:spcPct val="100000"/>
              </a:lnSpc>
              <a:spcBef>
                <a:spcPts val="0"/>
              </a:spcBef>
              <a:spcAft>
                <a:spcPts val="600"/>
              </a:spcAft>
              <a:buNone/>
            </a:pPr>
            <a:r>
              <a:rPr lang="en-GB" sz="1400" b="1" dirty="0">
                <a:latin typeface="Calibri Light"/>
                <a:cs typeface="Calibri Light"/>
              </a:rPr>
              <a:t>Instructions:</a:t>
            </a:r>
          </a:p>
          <a:p>
            <a:pPr marL="0" indent="0">
              <a:spcBef>
                <a:spcPts val="0"/>
              </a:spcBef>
              <a:buNone/>
            </a:pPr>
            <a:r>
              <a:rPr lang="en-GB" dirty="0">
                <a:latin typeface="Calibri Light"/>
                <a:cs typeface="Calibri Light"/>
              </a:rPr>
              <a:t>Explain that this session will look at how to self disclose in a way that is both aligned to our thinking about recovery, and answers some of the challenges around the role of self. Emphasise the role religion, faith and culture can play on people's experiences and views and to have this in mind when reading the scenarios.</a:t>
            </a:r>
          </a:p>
          <a:p>
            <a:pPr marL="0" indent="0">
              <a:spcBef>
                <a:spcPts val="0"/>
              </a:spcBef>
              <a:buNone/>
            </a:pPr>
            <a:r>
              <a:rPr lang="en-GB" b="1" dirty="0">
                <a:latin typeface="Calibri Light"/>
                <a:cs typeface="Calibri Light"/>
              </a:rPr>
              <a:t>Part 1: </a:t>
            </a:r>
            <a:r>
              <a:rPr lang="en-GB" dirty="0">
                <a:latin typeface="Calibri Light"/>
                <a:cs typeface="Calibri Light"/>
              </a:rPr>
              <a:t>Split people into 4 groups and give each group a scenario handout. Ask them to read the scenario and answer the questions at the bottom. Explain that they will be asked to share their reflections with the rest of the group when they’re finished, so they should record their thinking. </a:t>
            </a:r>
            <a:endParaRPr lang="en-GB" sz="1400" b="1" dirty="0"/>
          </a:p>
          <a:p>
            <a:pPr marL="0" indent="0">
              <a:lnSpc>
                <a:spcPct val="100000"/>
              </a:lnSpc>
              <a:spcBef>
                <a:spcPts val="0"/>
              </a:spcBef>
              <a:spcAft>
                <a:spcPts val="600"/>
              </a:spcAft>
              <a:buNone/>
            </a:pPr>
            <a:r>
              <a:rPr lang="en-GB" sz="1400" b="1" dirty="0">
                <a:latin typeface="Calibri Light"/>
                <a:cs typeface="Calibri Light"/>
              </a:rPr>
              <a:t>Part 2: </a:t>
            </a:r>
            <a:r>
              <a:rPr lang="en-GB" sz="1400" dirty="0">
                <a:latin typeface="Calibri Light"/>
                <a:cs typeface="Calibri Light"/>
              </a:rPr>
              <a:t>Ask each group to read out their scenario and share their thoughts. Ask the other groups to feed in any additional thoughts before moving on to the next scenario. </a:t>
            </a:r>
            <a:r>
              <a:rPr lang="en-GB" dirty="0">
                <a:latin typeface="Calibri Light"/>
                <a:cs typeface="Calibri Light"/>
              </a:rPr>
              <a:t>Explain that there are no ‘right’ answers, but encourage the groups to think about the risks and potential consequences of their approach. Emphasise the importance of considering people’s cultural and religious backgrounds when considering their experiences and needs.</a:t>
            </a:r>
          </a:p>
          <a:p>
            <a:pPr marL="0" indent="0">
              <a:lnSpc>
                <a:spcPct val="100000"/>
              </a:lnSpc>
              <a:spcBef>
                <a:spcPts val="0"/>
              </a:spcBef>
              <a:spcAft>
                <a:spcPts val="600"/>
              </a:spcAft>
              <a:buNone/>
            </a:pPr>
            <a:r>
              <a:rPr lang="en-GB" sz="1400" b="1" dirty="0">
                <a:latin typeface="Calibri Light"/>
                <a:cs typeface="Calibri Light"/>
              </a:rPr>
              <a:t>Part 3:</a:t>
            </a:r>
            <a:r>
              <a:rPr lang="en-GB" sz="1400" dirty="0">
                <a:latin typeface="Calibri Light"/>
                <a:cs typeface="Calibri Light"/>
              </a:rPr>
              <a:t> </a:t>
            </a:r>
            <a:r>
              <a:rPr lang="en-GB" dirty="0">
                <a:latin typeface="Calibri Light"/>
                <a:cs typeface="Calibri Light"/>
              </a:rPr>
              <a:t>Returning to the original groups and ask them to </a:t>
            </a:r>
            <a:r>
              <a:rPr lang="en-GB" sz="1400" dirty="0">
                <a:latin typeface="Calibri Light"/>
                <a:cs typeface="Calibri Light"/>
              </a:rPr>
              <a:t>come up with a list of tips and guidelines to support effective self-disclosure.</a:t>
            </a:r>
            <a:r>
              <a:rPr lang="en-GB" sz="1400" b="1" dirty="0">
                <a:latin typeface="Calibri Light"/>
                <a:cs typeface="Calibri Light"/>
              </a:rPr>
              <a:t> </a:t>
            </a:r>
            <a:r>
              <a:rPr lang="en-GB" sz="1400" dirty="0">
                <a:latin typeface="Calibri Light"/>
                <a:cs typeface="Calibri Light"/>
              </a:rPr>
              <a:t>Ask each group to share their tips – write them up on the flipchart to refer back to in future sessions.</a:t>
            </a:r>
          </a:p>
          <a:p>
            <a:pPr marL="0" indent="0">
              <a:lnSpc>
                <a:spcPct val="100000"/>
              </a:lnSpc>
              <a:spcBef>
                <a:spcPts val="0"/>
              </a:spcBef>
              <a:spcAft>
                <a:spcPts val="600"/>
              </a:spcAft>
              <a:buNone/>
            </a:pPr>
            <a:endParaRPr lang="en-GB" b="1" dirty="0"/>
          </a:p>
          <a:p>
            <a:pPr marL="0" indent="0">
              <a:lnSpc>
                <a:spcPct val="100000"/>
              </a:lnSpc>
              <a:spcBef>
                <a:spcPts val="0"/>
              </a:spcBef>
              <a:spcAft>
                <a:spcPts val="600"/>
              </a:spcAft>
              <a:buNone/>
            </a:pPr>
            <a:r>
              <a:rPr lang="en-GB" sz="1400" b="1" dirty="0">
                <a:latin typeface="Calibri Light"/>
                <a:cs typeface="Calibri Light"/>
              </a:rPr>
              <a:t>Timings:</a:t>
            </a:r>
          </a:p>
          <a:p>
            <a:pPr marL="0" indent="0">
              <a:lnSpc>
                <a:spcPct val="100000"/>
              </a:lnSpc>
              <a:spcBef>
                <a:spcPts val="0"/>
              </a:spcBef>
              <a:spcAft>
                <a:spcPts val="600"/>
              </a:spcAft>
              <a:buNone/>
            </a:pPr>
            <a:r>
              <a:rPr lang="en-GB" b="1" dirty="0">
                <a:latin typeface="Calibri Light"/>
                <a:cs typeface="Calibri Light"/>
              </a:rPr>
              <a:t>Part 1: 15 min</a:t>
            </a:r>
            <a:endParaRPr lang="en-GB" b="1" dirty="0"/>
          </a:p>
          <a:p>
            <a:pPr marL="0" indent="0">
              <a:lnSpc>
                <a:spcPct val="100000"/>
              </a:lnSpc>
              <a:spcBef>
                <a:spcPts val="0"/>
              </a:spcBef>
              <a:spcAft>
                <a:spcPts val="600"/>
              </a:spcAft>
              <a:buNone/>
            </a:pPr>
            <a:r>
              <a:rPr lang="en-GB" sz="1400" b="1" dirty="0">
                <a:latin typeface="Calibri Light"/>
                <a:cs typeface="Calibri Light"/>
              </a:rPr>
              <a:t>Part 2: 20 </a:t>
            </a:r>
            <a:r>
              <a:rPr lang="en-GB" b="1" dirty="0">
                <a:latin typeface="Calibri Light"/>
                <a:cs typeface="Calibri Light"/>
              </a:rPr>
              <a:t>min</a:t>
            </a:r>
            <a:r>
              <a:rPr lang="en-GB" sz="1400" b="1" dirty="0">
                <a:latin typeface="Calibri Light"/>
                <a:cs typeface="Calibri Light"/>
              </a:rPr>
              <a:t> (5 mins/group)</a:t>
            </a:r>
          </a:p>
          <a:p>
            <a:pPr marL="0" indent="0">
              <a:lnSpc>
                <a:spcPct val="100000"/>
              </a:lnSpc>
              <a:spcBef>
                <a:spcPts val="0"/>
              </a:spcBef>
              <a:spcAft>
                <a:spcPts val="600"/>
              </a:spcAft>
              <a:buNone/>
            </a:pPr>
            <a:r>
              <a:rPr lang="en-GB" b="1" dirty="0">
                <a:latin typeface="Calibri Light"/>
                <a:cs typeface="Calibri Light"/>
              </a:rPr>
              <a:t>Part 3: 10 min in groups, 10 mins to debrief</a:t>
            </a:r>
            <a:endParaRPr lang="en-GB" sz="1400" b="1" dirty="0">
              <a:latin typeface="Calibri Light"/>
              <a:cs typeface="Calibri Light"/>
            </a:endParaRPr>
          </a:p>
        </p:txBody>
      </p:sp>
    </p:spTree>
    <p:extLst>
      <p:ext uri="{BB962C8B-B14F-4D97-AF65-F5344CB8AC3E}">
        <p14:creationId xmlns:p14="http://schemas.microsoft.com/office/powerpoint/2010/main" val="33006975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BFEEF1-9E39-42B9-9574-51D948672131}"/>
              </a:ext>
            </a:extLst>
          </p:cNvPr>
          <p:cNvSpPr>
            <a:spLocks noGrp="1"/>
          </p:cNvSpPr>
          <p:nvPr>
            <p:ph type="title"/>
          </p:nvPr>
        </p:nvSpPr>
        <p:spPr/>
        <p:txBody>
          <a:bodyPr/>
          <a:lstStyle/>
          <a:p>
            <a:r>
              <a:rPr lang="en-GB"/>
              <a:t>Scenario 1</a:t>
            </a:r>
          </a:p>
        </p:txBody>
      </p:sp>
      <p:sp>
        <p:nvSpPr>
          <p:cNvPr id="3" name="Content Placeholder 2">
            <a:extLst>
              <a:ext uri="{FF2B5EF4-FFF2-40B4-BE49-F238E27FC236}">
                <a16:creationId xmlns:a16="http://schemas.microsoft.com/office/drawing/2014/main" id="{3B2CD940-72AA-4E20-8BFD-B437A9C062A6}"/>
              </a:ext>
            </a:extLst>
          </p:cNvPr>
          <p:cNvSpPr>
            <a:spLocks noGrp="1"/>
          </p:cNvSpPr>
          <p:nvPr>
            <p:ph idx="1"/>
          </p:nvPr>
        </p:nvSpPr>
        <p:spPr>
          <a:xfrm>
            <a:off x="427693" y="1028700"/>
            <a:ext cx="8288614" cy="5246189"/>
          </a:xfrm>
        </p:spPr>
        <p:txBody>
          <a:bodyPr vert="horz" lIns="91440" tIns="45720" rIns="91440" bIns="45720" rtlCol="0" anchor="t">
            <a:noAutofit/>
          </a:bodyPr>
          <a:lstStyle/>
          <a:p>
            <a:pPr marL="0" indent="0">
              <a:buNone/>
            </a:pPr>
            <a:r>
              <a:rPr lang="en-GB">
                <a:latin typeface="Calibri Light"/>
                <a:cs typeface="Calibri Light"/>
              </a:rPr>
              <a:t>Paula has worked as a PSW for 2 years and is working in the same Trust that she had used when she was detained under the Mental Health Act as an inpatient. When initially applying for the role, there were some concerns from professional colleagues that this may be a conflict. This was resolved as it was agreed that Paula’s experiences gave her even more insight because she had the used the service. </a:t>
            </a:r>
            <a:endParaRPr lang="en-GB"/>
          </a:p>
          <a:p>
            <a:pPr marL="0" indent="0">
              <a:buNone/>
            </a:pPr>
            <a:r>
              <a:rPr lang="en-GB">
                <a:latin typeface="Calibri Light"/>
                <a:cs typeface="Calibri Light"/>
              </a:rPr>
              <a:t>As part of her role, Paula has started to support Ash, who has just been referred to the service. Ash mentions a psychiatrist on the team who has given Paula some concerns in the past. Ash says that he is really not happy with the doctor who was rude and gave him medication that he thought was not appropriate. Ash tells Paula that he really wants to see a different doctor.</a:t>
            </a:r>
          </a:p>
          <a:p>
            <a:pPr marL="0" indent="0">
              <a:buNone/>
            </a:pPr>
            <a:r>
              <a:rPr lang="en-GB">
                <a:latin typeface="Calibri Light"/>
                <a:cs typeface="Calibri Light"/>
              </a:rPr>
              <a:t>On hearing this Paula’s first thought was she herself had similar issues with this doctor when she was using the service.  She decides that it’s really important that she says something to Ash to validate his experiences. Paula explains that she also saw the same doctor when she was an inpatient and reassures Ash that this doctor has a bit of a reputation, so other people share his concerns. Paula decides to confide in Ash that she still doesn’t get on with the doctor, but now that she works here, she has to put up with it. </a:t>
            </a:r>
            <a:endParaRPr lang="en-GB"/>
          </a:p>
          <a:p>
            <a:pPr marL="0" indent="0">
              <a:buNone/>
            </a:pPr>
            <a:r>
              <a:rPr lang="en-GB">
                <a:latin typeface="Calibri Light"/>
                <a:cs typeface="Calibri Light"/>
              </a:rPr>
              <a:t>Ash seems really reassured to hear that it’s not just him who has an issue with the doctor and is very pleased when Paula offers to help him find a different doctor who is much more supportive.</a:t>
            </a:r>
          </a:p>
          <a:p>
            <a:pPr>
              <a:spcBef>
                <a:spcPts val="0"/>
              </a:spcBef>
              <a:spcAft>
                <a:spcPts val="0"/>
              </a:spcAft>
            </a:pPr>
            <a:endParaRPr lang="en-GB"/>
          </a:p>
          <a:p>
            <a:pPr marL="0" indent="0">
              <a:spcBef>
                <a:spcPts val="0"/>
              </a:spcBef>
              <a:spcAft>
                <a:spcPts val="0"/>
              </a:spcAft>
              <a:buNone/>
            </a:pPr>
            <a:r>
              <a:rPr lang="en-GB"/>
              <a:t>Answer the following questions as a group:</a:t>
            </a:r>
          </a:p>
          <a:p>
            <a:pPr>
              <a:spcBef>
                <a:spcPts val="0"/>
              </a:spcBef>
              <a:spcAft>
                <a:spcPts val="0"/>
              </a:spcAft>
            </a:pPr>
            <a:r>
              <a:rPr lang="en-GB"/>
              <a:t>What do you think is going on here?</a:t>
            </a:r>
          </a:p>
          <a:p>
            <a:pPr>
              <a:spcBef>
                <a:spcPts val="0"/>
              </a:spcBef>
              <a:spcAft>
                <a:spcPts val="0"/>
              </a:spcAft>
            </a:pPr>
            <a:r>
              <a:rPr lang="en-GB"/>
              <a:t>What are the potential issues that this situation could cause? </a:t>
            </a:r>
          </a:p>
          <a:p>
            <a:pPr>
              <a:spcBef>
                <a:spcPts val="0"/>
              </a:spcBef>
              <a:spcAft>
                <a:spcPts val="0"/>
              </a:spcAft>
            </a:pPr>
            <a:r>
              <a:rPr lang="en-GB"/>
              <a:t>How could Paula have applied her experience more constructively?</a:t>
            </a:r>
          </a:p>
          <a:p>
            <a:pPr marL="0" indent="0">
              <a:buNone/>
            </a:pPr>
            <a:endParaRPr lang="en-GB"/>
          </a:p>
        </p:txBody>
      </p:sp>
    </p:spTree>
    <p:extLst>
      <p:ext uri="{BB962C8B-B14F-4D97-AF65-F5344CB8AC3E}">
        <p14:creationId xmlns:p14="http://schemas.microsoft.com/office/powerpoint/2010/main" val="11352731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BFEEF1-9E39-42B9-9574-51D948672131}"/>
              </a:ext>
            </a:extLst>
          </p:cNvPr>
          <p:cNvSpPr>
            <a:spLocks noGrp="1"/>
          </p:cNvSpPr>
          <p:nvPr>
            <p:ph type="title"/>
          </p:nvPr>
        </p:nvSpPr>
        <p:spPr/>
        <p:txBody>
          <a:bodyPr/>
          <a:lstStyle/>
          <a:p>
            <a:r>
              <a:rPr lang="en-GB"/>
              <a:t>Scenario 2 </a:t>
            </a:r>
          </a:p>
        </p:txBody>
      </p:sp>
      <p:sp>
        <p:nvSpPr>
          <p:cNvPr id="3" name="Content Placeholder 2">
            <a:extLst>
              <a:ext uri="{FF2B5EF4-FFF2-40B4-BE49-F238E27FC236}">
                <a16:creationId xmlns:a16="http://schemas.microsoft.com/office/drawing/2014/main" id="{3B2CD940-72AA-4E20-8BFD-B437A9C062A6}"/>
              </a:ext>
            </a:extLst>
          </p:cNvPr>
          <p:cNvSpPr>
            <a:spLocks noGrp="1"/>
          </p:cNvSpPr>
          <p:nvPr>
            <p:ph idx="1"/>
          </p:nvPr>
        </p:nvSpPr>
        <p:spPr>
          <a:xfrm>
            <a:off x="427693" y="1067726"/>
            <a:ext cx="8288614" cy="5551715"/>
          </a:xfrm>
        </p:spPr>
        <p:txBody>
          <a:bodyPr vert="horz" lIns="91440" tIns="45720" rIns="91440" bIns="45720" rtlCol="0" anchor="t">
            <a:noAutofit/>
          </a:bodyPr>
          <a:lstStyle/>
          <a:p>
            <a:pPr marL="0" indent="0">
              <a:buNone/>
            </a:pPr>
            <a:r>
              <a:rPr lang="en-GB" dirty="0">
                <a:latin typeface="Calibri Light"/>
                <a:cs typeface="Calibri Light"/>
              </a:rPr>
              <a:t>Mo is a PSW who helps to run a weekly wellbeing group, which Jada has been attending regularly. During a session, Mo notices that Jada seems a bit distracted, and asks her how she’s doing after the session. Jada tells Mo that she’s feeling really down as she’s just found out that her grandmother has terminal cancer and doesn’t have long to live. Jada says that she’s really close to her grandmother, she lives with her family and doesn’t know how she’ll cope if she loses her.</a:t>
            </a:r>
          </a:p>
          <a:p>
            <a:pPr marL="0" indent="0">
              <a:buNone/>
            </a:pPr>
            <a:r>
              <a:rPr lang="en-GB" dirty="0">
                <a:latin typeface="Calibri Light"/>
                <a:cs typeface="Calibri Light"/>
              </a:rPr>
              <a:t>Mo tells Jada how sorry he is to hear her news, and they have a chat about Jada’s relationship with her grandmother. Jada shares some stories about growing up with her grandmother, and her happy memories of the things they did together when she was a child, like cooking traditional Jamaican meals for the whole family.</a:t>
            </a:r>
          </a:p>
          <a:p>
            <a:pPr marL="0" indent="0">
              <a:buNone/>
            </a:pPr>
            <a:r>
              <a:rPr lang="en-GB" dirty="0">
                <a:latin typeface="Calibri Light"/>
                <a:cs typeface="Calibri Light"/>
              </a:rPr>
              <a:t>Mo is really touched to hear Jada’s stories – his dad was diagnosed with cancer a few months ago, so he can really relate to how Jada’s feeling. He wants to reassure Jada that the emotions she is experiencing are completely understandable, and to help her to feel less alone in her experience. He decides to tell her about his dad, and how it’s made him realise how precious life is. Jada seems really heartened to hear that Mo’s experiencing something similar, so Mo shares some of the things that he’s been doing with his dad to create some special memories. Jada explains that her grandmother is in hospital now and unconscious a lot of the time when she visits, which is really hard.</a:t>
            </a:r>
          </a:p>
          <a:p>
            <a:pPr marL="0" indent="0">
              <a:buNone/>
            </a:pPr>
            <a:r>
              <a:rPr lang="en-GB" dirty="0">
                <a:latin typeface="Calibri Light"/>
                <a:cs typeface="Calibri Light"/>
              </a:rPr>
              <a:t>Mo asks Jada what support mechanisms she has in place to support her during this time. Jada says that she is able to talk to her mum and her sisters about how she’s feeling and they’re all supporting each other, but she’s really glad to have Mo to talk to as well.</a:t>
            </a:r>
          </a:p>
          <a:p>
            <a:pPr marL="0" indent="0">
              <a:spcBef>
                <a:spcPts val="0"/>
              </a:spcBef>
              <a:spcAft>
                <a:spcPts val="0"/>
              </a:spcAft>
              <a:buNone/>
            </a:pPr>
            <a:r>
              <a:rPr lang="en-GB" dirty="0">
                <a:latin typeface="Calibri Light"/>
                <a:cs typeface="Calibri Light"/>
              </a:rPr>
              <a:t>Answer the following questions as a group:</a:t>
            </a:r>
          </a:p>
          <a:p>
            <a:pPr>
              <a:spcBef>
                <a:spcPts val="0"/>
              </a:spcBef>
              <a:spcAft>
                <a:spcPts val="0"/>
              </a:spcAft>
            </a:pPr>
            <a:r>
              <a:rPr lang="en-GB" dirty="0">
                <a:latin typeface="Calibri Light"/>
                <a:cs typeface="Calibri Light"/>
              </a:rPr>
              <a:t>What do you think is going on here?</a:t>
            </a:r>
          </a:p>
          <a:p>
            <a:pPr>
              <a:spcBef>
                <a:spcPts val="0"/>
              </a:spcBef>
              <a:spcAft>
                <a:spcPts val="0"/>
              </a:spcAft>
            </a:pPr>
            <a:r>
              <a:rPr lang="en-GB" dirty="0">
                <a:latin typeface="Calibri Light"/>
                <a:cs typeface="Calibri Light"/>
              </a:rPr>
              <a:t>What are the potential issues that this situation could cause? </a:t>
            </a:r>
            <a:endParaRPr lang="en-GB" dirty="0"/>
          </a:p>
          <a:p>
            <a:pPr>
              <a:spcBef>
                <a:spcPts val="0"/>
              </a:spcBef>
              <a:spcAft>
                <a:spcPts val="0"/>
              </a:spcAft>
            </a:pPr>
            <a:r>
              <a:rPr lang="en-GB" dirty="0">
                <a:latin typeface="Calibri Light"/>
                <a:cs typeface="Calibri Light"/>
              </a:rPr>
              <a:t>How could Mo have applied his experience more constructively?</a:t>
            </a:r>
          </a:p>
          <a:p>
            <a:pPr marL="0" indent="0">
              <a:buNone/>
            </a:pPr>
            <a:endParaRPr lang="en-GB" dirty="0"/>
          </a:p>
        </p:txBody>
      </p:sp>
    </p:spTree>
    <p:extLst>
      <p:ext uri="{BB962C8B-B14F-4D97-AF65-F5344CB8AC3E}">
        <p14:creationId xmlns:p14="http://schemas.microsoft.com/office/powerpoint/2010/main" val="30280350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BFEEF1-9E39-42B9-9574-51D948672131}"/>
              </a:ext>
            </a:extLst>
          </p:cNvPr>
          <p:cNvSpPr>
            <a:spLocks noGrp="1"/>
          </p:cNvSpPr>
          <p:nvPr>
            <p:ph type="title"/>
          </p:nvPr>
        </p:nvSpPr>
        <p:spPr/>
        <p:txBody>
          <a:bodyPr/>
          <a:lstStyle/>
          <a:p>
            <a:r>
              <a:rPr lang="en-GB"/>
              <a:t>Scenario 3</a:t>
            </a:r>
          </a:p>
        </p:txBody>
      </p:sp>
      <p:sp>
        <p:nvSpPr>
          <p:cNvPr id="3" name="Content Placeholder 2">
            <a:extLst>
              <a:ext uri="{FF2B5EF4-FFF2-40B4-BE49-F238E27FC236}">
                <a16:creationId xmlns:a16="http://schemas.microsoft.com/office/drawing/2014/main" id="{3B2CD940-72AA-4E20-8BFD-B437A9C062A6}"/>
              </a:ext>
            </a:extLst>
          </p:cNvPr>
          <p:cNvSpPr>
            <a:spLocks noGrp="1"/>
          </p:cNvSpPr>
          <p:nvPr>
            <p:ph idx="1"/>
          </p:nvPr>
        </p:nvSpPr>
        <p:spPr>
          <a:xfrm>
            <a:off x="427693" y="1092400"/>
            <a:ext cx="8288614" cy="5551715"/>
          </a:xfrm>
        </p:spPr>
        <p:txBody>
          <a:bodyPr vert="horz" lIns="91440" tIns="45720" rIns="91440" bIns="45720" rtlCol="0" anchor="t">
            <a:noAutofit/>
          </a:bodyPr>
          <a:lstStyle/>
          <a:p>
            <a:pPr marL="0" indent="0">
              <a:buNone/>
            </a:pPr>
            <a:r>
              <a:rPr lang="en-GB">
                <a:latin typeface="Calibri Light"/>
                <a:cs typeface="Calibri Light"/>
              </a:rPr>
              <a:t>Angela has been working as a PSW in an NHS inpatient ward for around a year and is enjoying the role and challenges. She has a good relationship with the people who use the service, and due to her own experience of being detained under the Mental Health Act, she knows only too well what it is like.  </a:t>
            </a:r>
            <a:endParaRPr lang="en-GB"/>
          </a:p>
          <a:p>
            <a:pPr marL="0" indent="0">
              <a:buNone/>
            </a:pPr>
            <a:r>
              <a:rPr lang="en-GB">
                <a:latin typeface="Calibri Light"/>
                <a:cs typeface="Calibri Light"/>
              </a:rPr>
              <a:t>Before this role she worked as an Independent Mental Health Advocate and is very passionate about individual rights.  She has had some slightly tense interactions with other mental health professionals and can get quite frustrated with some of the heavy medication that people are being forced to take.  </a:t>
            </a:r>
            <a:endParaRPr lang="en-GB"/>
          </a:p>
          <a:p>
            <a:pPr marL="0" indent="0">
              <a:buNone/>
            </a:pPr>
            <a:r>
              <a:rPr lang="en-GB">
                <a:latin typeface="Calibri Light"/>
                <a:cs typeface="Calibri Light"/>
              </a:rPr>
              <a:t>Angela is having a chat with Anthony, one of the regular users of the service. During the conversation, Anthony mentions that he’s having some issues with the side effects of his current medication. He says that he really hates these particular meds and asks Angela what she thinks he should do. Angela has experience of taking this particular type of medication and hated them herself. She believes that this is one of the types of medication that is overused on the ward. She feels very strongly that Anthony should have his experience validated so tells him that she used to take them and had similar negative side effects. She tells Anthony that she doesn’t think the ward should prescribe them as often as they do, and that people should stop taking them if the side effects get really bad.</a:t>
            </a:r>
          </a:p>
          <a:p>
            <a:pPr marL="0" indent="0">
              <a:buNone/>
            </a:pPr>
            <a:endParaRPr lang="en-GB"/>
          </a:p>
          <a:p>
            <a:pPr marL="0" indent="0">
              <a:spcBef>
                <a:spcPts val="0"/>
              </a:spcBef>
              <a:spcAft>
                <a:spcPts val="0"/>
              </a:spcAft>
              <a:buNone/>
            </a:pPr>
            <a:r>
              <a:rPr lang="en-GB"/>
              <a:t>Answer the following questions as a group:</a:t>
            </a:r>
          </a:p>
          <a:p>
            <a:pPr>
              <a:spcBef>
                <a:spcPts val="0"/>
              </a:spcBef>
              <a:spcAft>
                <a:spcPts val="0"/>
              </a:spcAft>
            </a:pPr>
            <a:r>
              <a:rPr lang="en-GB"/>
              <a:t>What do you think is going on here?</a:t>
            </a:r>
          </a:p>
          <a:p>
            <a:pPr>
              <a:spcBef>
                <a:spcPts val="0"/>
              </a:spcBef>
              <a:spcAft>
                <a:spcPts val="0"/>
              </a:spcAft>
            </a:pPr>
            <a:r>
              <a:rPr lang="en-GB"/>
              <a:t>What are the potential issues that this situation could cause? </a:t>
            </a:r>
          </a:p>
          <a:p>
            <a:pPr>
              <a:spcBef>
                <a:spcPts val="0"/>
              </a:spcBef>
              <a:spcAft>
                <a:spcPts val="0"/>
              </a:spcAft>
            </a:pPr>
            <a:r>
              <a:rPr lang="en-GB"/>
              <a:t>How could Angela have applied her experience more constructively?</a:t>
            </a:r>
          </a:p>
          <a:p>
            <a:pPr marL="0" indent="0">
              <a:buNone/>
            </a:pPr>
            <a:endParaRPr lang="en-GB"/>
          </a:p>
        </p:txBody>
      </p:sp>
    </p:spTree>
    <p:extLst>
      <p:ext uri="{BB962C8B-B14F-4D97-AF65-F5344CB8AC3E}">
        <p14:creationId xmlns:p14="http://schemas.microsoft.com/office/powerpoint/2010/main" val="246695822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BFEEF1-9E39-42B9-9574-51D948672131}"/>
              </a:ext>
            </a:extLst>
          </p:cNvPr>
          <p:cNvSpPr>
            <a:spLocks noGrp="1"/>
          </p:cNvSpPr>
          <p:nvPr>
            <p:ph type="title"/>
          </p:nvPr>
        </p:nvSpPr>
        <p:spPr/>
        <p:txBody>
          <a:bodyPr/>
          <a:lstStyle/>
          <a:p>
            <a:r>
              <a:rPr lang="en-GB"/>
              <a:t>Scenario 4</a:t>
            </a:r>
          </a:p>
        </p:txBody>
      </p:sp>
      <p:sp>
        <p:nvSpPr>
          <p:cNvPr id="3" name="Content Placeholder 2">
            <a:extLst>
              <a:ext uri="{FF2B5EF4-FFF2-40B4-BE49-F238E27FC236}">
                <a16:creationId xmlns:a16="http://schemas.microsoft.com/office/drawing/2014/main" id="{3B2CD940-72AA-4E20-8BFD-B437A9C062A6}"/>
              </a:ext>
            </a:extLst>
          </p:cNvPr>
          <p:cNvSpPr>
            <a:spLocks noGrp="1"/>
          </p:cNvSpPr>
          <p:nvPr>
            <p:ph idx="1"/>
          </p:nvPr>
        </p:nvSpPr>
        <p:spPr>
          <a:xfrm>
            <a:off x="427693" y="884581"/>
            <a:ext cx="8288614" cy="5551715"/>
          </a:xfrm>
        </p:spPr>
        <p:txBody>
          <a:bodyPr vert="horz" lIns="91440" tIns="45720" rIns="91440" bIns="45720" rtlCol="0" anchor="t">
            <a:noAutofit/>
          </a:bodyPr>
          <a:lstStyle/>
          <a:p>
            <a:pPr marL="0" indent="0">
              <a:buNone/>
            </a:pPr>
            <a:r>
              <a:rPr lang="en-GB" dirty="0">
                <a:latin typeface="Calibri Light"/>
                <a:cs typeface="Calibri Light"/>
              </a:rPr>
              <a:t>Marco works as a PSW for an IAPT service, and provides one-to-one coaching to a number of people including Yasmin, who he’s been working with for a few months. Yasmin struggles with confidence as she is new to the area and doesn’t have many friends locally.</a:t>
            </a:r>
          </a:p>
          <a:p>
            <a:pPr marL="0" indent="0">
              <a:buNone/>
            </a:pPr>
            <a:r>
              <a:rPr lang="en-GB" dirty="0">
                <a:latin typeface="Calibri Light"/>
                <a:cs typeface="Calibri Light"/>
              </a:rPr>
              <a:t>In previous sessions, Yasmin has mentioned that she struggles to maintain her physical health. She has put on a lot of weight as a side-effect of her medication and doesn't think it helps that her family have a tradition of eating large meals together, which are often very high in fat.  Yasmin's GP is worried about the impact that this is having on her blood pressure. Yasmin has identified fitness and weight loss as an important goal as part of her overall wellbeing and recovery, but has spoken to Marco about the challenges she has with motivation. </a:t>
            </a:r>
            <a:endParaRPr lang="en-GB" dirty="0"/>
          </a:p>
          <a:p>
            <a:pPr marL="0" indent="0">
              <a:buNone/>
            </a:pPr>
            <a:r>
              <a:rPr lang="en-GB" dirty="0">
                <a:latin typeface="Calibri Light"/>
                <a:cs typeface="Calibri Light"/>
              </a:rPr>
              <a:t>Today, Yasmin arrives looking very happy – she tells Marco that she’s joined a gym and found an exercise class that she used to love before she put on weight. She’s really pleased, but still feeling really nervous about her first class because she’s so out of shape. As she’s talking, Marco realises that he goes to the same gym, and has been to the same class himself. To help keep her motivated, Marco decides to tell her that he goes to that gym, reassuring her that it’s really friendly and that there are lots of people new to exercise in that class. Yasmin seems really pleased and relieved.</a:t>
            </a:r>
          </a:p>
          <a:p>
            <a:pPr marL="0" indent="0">
              <a:buNone/>
            </a:pPr>
            <a:r>
              <a:rPr lang="en-GB" dirty="0">
                <a:latin typeface="Calibri Light"/>
                <a:cs typeface="Calibri Light"/>
              </a:rPr>
              <a:t>They chat a bit more about the gym and the class – Yasmin has been going to the Tuesday afternoon session. Marco explains that he has never been to that one as he works on Tuesdays, so he has to go to the evening sessions instead.</a:t>
            </a:r>
          </a:p>
          <a:p>
            <a:pPr marL="0" indent="0">
              <a:buNone/>
            </a:pPr>
            <a:endParaRPr lang="en-GB" dirty="0"/>
          </a:p>
          <a:p>
            <a:pPr marL="0" indent="0">
              <a:spcBef>
                <a:spcPts val="0"/>
              </a:spcBef>
              <a:spcAft>
                <a:spcPts val="0"/>
              </a:spcAft>
              <a:buNone/>
            </a:pPr>
            <a:r>
              <a:rPr lang="en-GB" dirty="0">
                <a:latin typeface="Calibri Light"/>
                <a:cs typeface="Calibri Light"/>
              </a:rPr>
              <a:t>Answer the following questions as a group:</a:t>
            </a:r>
          </a:p>
          <a:p>
            <a:pPr>
              <a:spcBef>
                <a:spcPts val="0"/>
              </a:spcBef>
              <a:spcAft>
                <a:spcPts val="0"/>
              </a:spcAft>
            </a:pPr>
            <a:r>
              <a:rPr lang="en-GB" dirty="0">
                <a:latin typeface="Calibri Light"/>
                <a:cs typeface="Calibri Light"/>
              </a:rPr>
              <a:t>What do you think is going on here?</a:t>
            </a:r>
          </a:p>
          <a:p>
            <a:pPr>
              <a:spcBef>
                <a:spcPts val="0"/>
              </a:spcBef>
              <a:spcAft>
                <a:spcPts val="0"/>
              </a:spcAft>
            </a:pPr>
            <a:r>
              <a:rPr lang="en-GB" dirty="0">
                <a:latin typeface="Calibri Light"/>
                <a:cs typeface="Calibri Light"/>
              </a:rPr>
              <a:t>What are the potential issues that this situation could cause? </a:t>
            </a:r>
            <a:endParaRPr lang="en-GB" dirty="0"/>
          </a:p>
          <a:p>
            <a:pPr>
              <a:spcBef>
                <a:spcPts val="0"/>
              </a:spcBef>
              <a:spcAft>
                <a:spcPts val="0"/>
              </a:spcAft>
            </a:pPr>
            <a:r>
              <a:rPr lang="en-GB" dirty="0">
                <a:latin typeface="Calibri Light"/>
                <a:cs typeface="Calibri Light"/>
              </a:rPr>
              <a:t>How could Marco have applied his experience more constructively?</a:t>
            </a:r>
          </a:p>
          <a:p>
            <a:pPr marL="0" indent="0">
              <a:buNone/>
            </a:pPr>
            <a:endParaRPr lang="en-GB" dirty="0"/>
          </a:p>
        </p:txBody>
      </p:sp>
    </p:spTree>
    <p:extLst>
      <p:ext uri="{BB962C8B-B14F-4D97-AF65-F5344CB8AC3E}">
        <p14:creationId xmlns:p14="http://schemas.microsoft.com/office/powerpoint/2010/main" val="11911059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a:t>Self-care</a:t>
            </a:r>
          </a:p>
        </p:txBody>
      </p:sp>
    </p:spTree>
    <p:extLst>
      <p:ext uri="{BB962C8B-B14F-4D97-AF65-F5344CB8AC3E}">
        <p14:creationId xmlns:p14="http://schemas.microsoft.com/office/powerpoint/2010/main" val="114394369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C3BBABD-0A34-4D95-82FB-2A3C600F4C50}"/>
              </a:ext>
            </a:extLst>
          </p:cNvPr>
          <p:cNvSpPr>
            <a:spLocks noGrp="1"/>
          </p:cNvSpPr>
          <p:nvPr>
            <p:ph type="title"/>
          </p:nvPr>
        </p:nvSpPr>
        <p:spPr/>
        <p:txBody>
          <a:bodyPr/>
          <a:lstStyle/>
          <a:p>
            <a:r>
              <a:rPr lang="en-GB"/>
              <a:t>Trainer notes: Self care</a:t>
            </a:r>
          </a:p>
        </p:txBody>
      </p:sp>
      <p:sp>
        <p:nvSpPr>
          <p:cNvPr id="4" name="Content Placeholder 3">
            <a:extLst>
              <a:ext uri="{FF2B5EF4-FFF2-40B4-BE49-F238E27FC236}">
                <a16:creationId xmlns:a16="http://schemas.microsoft.com/office/drawing/2014/main" id="{D6984B69-1E7C-46F2-8858-0B413ED3E89F}"/>
              </a:ext>
            </a:extLst>
          </p:cNvPr>
          <p:cNvSpPr>
            <a:spLocks noGrp="1"/>
          </p:cNvSpPr>
          <p:nvPr>
            <p:ph idx="1"/>
          </p:nvPr>
        </p:nvSpPr>
        <p:spPr>
          <a:xfrm>
            <a:off x="489857" y="1099792"/>
            <a:ext cx="8155379" cy="5552901"/>
          </a:xfrm>
        </p:spPr>
        <p:txBody>
          <a:bodyPr vert="horz" lIns="91440" tIns="45720" rIns="91440" bIns="45720" numCol="1" rtlCol="0" anchor="t">
            <a:noAutofit/>
          </a:bodyPr>
          <a:lstStyle/>
          <a:p>
            <a:pPr marL="0" indent="0">
              <a:lnSpc>
                <a:spcPct val="100000"/>
              </a:lnSpc>
              <a:spcBef>
                <a:spcPts val="0"/>
              </a:spcBef>
              <a:spcAft>
                <a:spcPts val="600"/>
              </a:spcAft>
              <a:buNone/>
            </a:pPr>
            <a:r>
              <a:rPr lang="en-GB" b="1" dirty="0">
                <a:latin typeface="Calibri Light"/>
                <a:cs typeface="Calibri Light"/>
              </a:rPr>
              <a:t>Purpose: </a:t>
            </a:r>
            <a:r>
              <a:rPr lang="en-GB" dirty="0">
                <a:latin typeface="Calibri Light"/>
                <a:cs typeface="Calibri Light"/>
              </a:rPr>
              <a:t>To explore the different aspects of self-care and how to identify strategies that work for you.</a:t>
            </a:r>
            <a:endParaRPr lang="en-GB" b="1">
              <a:latin typeface="Calibri Light"/>
              <a:cs typeface="Calibri Light"/>
            </a:endParaRPr>
          </a:p>
          <a:p>
            <a:pPr marL="0" indent="0">
              <a:lnSpc>
                <a:spcPct val="100000"/>
              </a:lnSpc>
              <a:spcBef>
                <a:spcPts val="0"/>
              </a:spcBef>
              <a:spcAft>
                <a:spcPts val="600"/>
              </a:spcAft>
              <a:buNone/>
            </a:pPr>
            <a:r>
              <a:rPr lang="en-GB" b="1" dirty="0">
                <a:latin typeface="Calibri Light"/>
                <a:cs typeface="Calibri Light"/>
              </a:rPr>
              <a:t>Materials: </a:t>
            </a:r>
            <a:r>
              <a:rPr lang="en-GB" dirty="0">
                <a:latin typeface="Calibri Light"/>
                <a:cs typeface="Calibri Light"/>
              </a:rPr>
              <a:t>Aspects of self-care handout (1 per person), wellness plans (from session 1)</a:t>
            </a:r>
          </a:p>
          <a:p>
            <a:pPr marL="0" indent="0">
              <a:spcBef>
                <a:spcPts val="0"/>
              </a:spcBef>
              <a:buNone/>
            </a:pPr>
            <a:r>
              <a:rPr lang="en-GB" b="1" dirty="0">
                <a:latin typeface="Calibri Light"/>
                <a:cs typeface="Calibri Light"/>
              </a:rPr>
              <a:t>Instructions: </a:t>
            </a:r>
          </a:p>
          <a:p>
            <a:pPr marL="0" indent="0">
              <a:spcBef>
                <a:spcPts val="0"/>
              </a:spcBef>
              <a:buNone/>
            </a:pPr>
            <a:r>
              <a:rPr lang="en-GB" b="1" dirty="0">
                <a:latin typeface="Calibri Light"/>
                <a:cs typeface="Calibri Light"/>
              </a:rPr>
              <a:t>Part 1 Group discussion: </a:t>
            </a:r>
            <a:r>
              <a:rPr lang="en-GB" dirty="0">
                <a:latin typeface="Calibri Light"/>
                <a:cs typeface="Calibri Light"/>
              </a:rPr>
              <a:t>Ask the group why self-care is particularly important in the PSW role. Facilitate a group discussion. Once the group has had a discussion share the saying on slide 38 – people might have heard of this before but it’s an important reminder that self-care is a necessity not a luxury. In order to support others it’s important to make sure that your ‘cup’ doesn’t run too low.</a:t>
            </a:r>
            <a:endParaRPr lang="en-GB" b="1" dirty="0">
              <a:latin typeface="Calibri Light"/>
              <a:cs typeface="Calibri Light"/>
            </a:endParaRPr>
          </a:p>
          <a:p>
            <a:pPr marL="0" indent="0">
              <a:spcBef>
                <a:spcPts val="0"/>
              </a:spcBef>
              <a:buNone/>
            </a:pPr>
            <a:r>
              <a:rPr lang="en-GB" b="1" dirty="0">
                <a:latin typeface="Calibri Light"/>
                <a:cs typeface="Calibri Light"/>
              </a:rPr>
              <a:t>Part 2: </a:t>
            </a:r>
            <a:r>
              <a:rPr lang="en-GB" dirty="0">
                <a:latin typeface="Calibri Light"/>
                <a:cs typeface="Calibri Light"/>
              </a:rPr>
              <a:t>Explain that self-care is a personal matter. Everyone’s approach will be different. It relates to what you do at work and outside of work to look after your holistic wellbeing so that you can meet your personal and professional commitments. There are lots of different aspects to self-care; the list on slide 40 shows some examples but might not cover everything! Give out the aspects of self-care handout. Ask people to return to their wellness plans from session 1 and reflect in pairs on whether there is anything they would like to add in to their plan or thinking from this list. Encourage them to think beyond the examples to strategies that will work for them personally.</a:t>
            </a:r>
          </a:p>
          <a:p>
            <a:pPr marL="0" indent="0">
              <a:lnSpc>
                <a:spcPct val="100000"/>
              </a:lnSpc>
              <a:spcBef>
                <a:spcPts val="0"/>
              </a:spcBef>
              <a:spcAft>
                <a:spcPts val="600"/>
              </a:spcAft>
              <a:buNone/>
            </a:pPr>
            <a:endParaRPr lang="en-GB" b="1"/>
          </a:p>
          <a:p>
            <a:pPr marL="0" indent="0">
              <a:spcBef>
                <a:spcPts val="0"/>
              </a:spcBef>
              <a:buNone/>
            </a:pPr>
            <a:r>
              <a:rPr lang="en-GB" b="1" dirty="0">
                <a:latin typeface="Calibri Light"/>
                <a:cs typeface="Calibri Light"/>
              </a:rPr>
              <a:t>Timings: </a:t>
            </a:r>
            <a:endParaRPr lang="en-GB" b="1" dirty="0"/>
          </a:p>
          <a:p>
            <a:pPr marL="0" indent="0">
              <a:lnSpc>
                <a:spcPct val="100000"/>
              </a:lnSpc>
              <a:spcBef>
                <a:spcPts val="0"/>
              </a:spcBef>
              <a:spcAft>
                <a:spcPts val="600"/>
              </a:spcAft>
              <a:buNone/>
            </a:pPr>
            <a:r>
              <a:rPr lang="en-GB" b="1" dirty="0">
                <a:latin typeface="Calibri Light"/>
                <a:cs typeface="Calibri Light"/>
              </a:rPr>
              <a:t>Part 1: 10 min</a:t>
            </a:r>
            <a:endParaRPr lang="en-GB" b="1"/>
          </a:p>
          <a:p>
            <a:pPr marL="0" indent="0">
              <a:lnSpc>
                <a:spcPct val="100000"/>
              </a:lnSpc>
              <a:spcBef>
                <a:spcPts val="0"/>
              </a:spcBef>
              <a:spcAft>
                <a:spcPts val="600"/>
              </a:spcAft>
              <a:buNone/>
            </a:pPr>
            <a:r>
              <a:rPr lang="en-GB" b="1" dirty="0">
                <a:latin typeface="Calibri Light"/>
                <a:cs typeface="Calibri Light"/>
              </a:rPr>
              <a:t>Part 2: 20 min (10 mins per person)</a:t>
            </a:r>
          </a:p>
        </p:txBody>
      </p:sp>
    </p:spTree>
    <p:extLst>
      <p:ext uri="{BB962C8B-B14F-4D97-AF65-F5344CB8AC3E}">
        <p14:creationId xmlns:p14="http://schemas.microsoft.com/office/powerpoint/2010/main" val="36242627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close up of a coffee cup&#10;&#10;Description automatically generated">
            <a:extLst>
              <a:ext uri="{FF2B5EF4-FFF2-40B4-BE49-F238E27FC236}">
                <a16:creationId xmlns:a16="http://schemas.microsoft.com/office/drawing/2014/main" id="{3A23DC25-F07C-4D24-AFF2-D938B1D3E2F8}"/>
              </a:ext>
            </a:extLst>
          </p:cNvPr>
          <p:cNvPicPr>
            <a:picLocks noGrp="1" noChangeAspect="1"/>
          </p:cNvPicPr>
          <p:nvPr>
            <p:ph type="pic" sz="quarter" idx="13"/>
          </p:nvPr>
        </p:nvPicPr>
        <p:blipFill>
          <a:blip r:embed="rId2"/>
          <a:srcRect l="2634" r="2634"/>
          <a:stretch>
            <a:fillRect/>
          </a:stretch>
        </p:blipFill>
        <p:spPr/>
      </p:pic>
      <p:sp>
        <p:nvSpPr>
          <p:cNvPr id="6" name="TextBox 5">
            <a:extLst>
              <a:ext uri="{FF2B5EF4-FFF2-40B4-BE49-F238E27FC236}">
                <a16:creationId xmlns:a16="http://schemas.microsoft.com/office/drawing/2014/main" id="{5736E17F-034B-4E43-955C-9BD0983287CC}"/>
              </a:ext>
            </a:extLst>
          </p:cNvPr>
          <p:cNvSpPr txBox="1"/>
          <p:nvPr/>
        </p:nvSpPr>
        <p:spPr>
          <a:xfrm>
            <a:off x="4677508" y="788350"/>
            <a:ext cx="4267200" cy="1200329"/>
          </a:xfrm>
          <a:prstGeom prst="rect">
            <a:avLst/>
          </a:prstGeom>
          <a:noFill/>
        </p:spPr>
        <p:txBody>
          <a:bodyPr wrap="square" rtlCol="0">
            <a:spAutoFit/>
          </a:bodyPr>
          <a:lstStyle/>
          <a:p>
            <a:r>
              <a:rPr lang="en-GB" sz="3600"/>
              <a:t>You can’t pour from an empty cup…</a:t>
            </a:r>
          </a:p>
        </p:txBody>
      </p:sp>
    </p:spTree>
    <p:extLst>
      <p:ext uri="{BB962C8B-B14F-4D97-AF65-F5344CB8AC3E}">
        <p14:creationId xmlns:p14="http://schemas.microsoft.com/office/powerpoint/2010/main" val="316958210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sunset over a body of water&#10;&#10;Description automatically generated">
            <a:extLst>
              <a:ext uri="{FF2B5EF4-FFF2-40B4-BE49-F238E27FC236}">
                <a16:creationId xmlns:a16="http://schemas.microsoft.com/office/drawing/2014/main" id="{670FC1BB-F78C-4EF3-B262-D5A5714EAD5D}"/>
              </a:ext>
            </a:extLst>
          </p:cNvPr>
          <p:cNvPicPr>
            <a:picLocks noGrp="1" noChangeAspect="1"/>
          </p:cNvPicPr>
          <p:nvPr>
            <p:ph type="pic" sz="quarter" idx="13"/>
          </p:nvPr>
        </p:nvPicPr>
        <p:blipFill>
          <a:blip r:embed="rId2"/>
          <a:srcRect l="10183" r="10183"/>
          <a:stretch>
            <a:fillRect/>
          </a:stretch>
        </p:blipFill>
        <p:spPr/>
      </p:pic>
      <p:sp>
        <p:nvSpPr>
          <p:cNvPr id="5" name="TextBox 4">
            <a:extLst>
              <a:ext uri="{FF2B5EF4-FFF2-40B4-BE49-F238E27FC236}">
                <a16:creationId xmlns:a16="http://schemas.microsoft.com/office/drawing/2014/main" id="{3181853C-3ABA-4FA9-A668-3FAA45529738}"/>
              </a:ext>
            </a:extLst>
          </p:cNvPr>
          <p:cNvSpPr txBox="1"/>
          <p:nvPr/>
        </p:nvSpPr>
        <p:spPr>
          <a:xfrm>
            <a:off x="386339" y="825500"/>
            <a:ext cx="4279045" cy="4533900"/>
          </a:xfrm>
          <a:prstGeom prst="rect">
            <a:avLst/>
          </a:prstGeom>
          <a:solidFill>
            <a:srgbClr val="3F3830">
              <a:alpha val="64000"/>
            </a:srgbClr>
          </a:solidFill>
        </p:spPr>
        <p:txBody>
          <a:bodyPr wrap="square" rtlCol="0" anchor="ctr">
            <a:noAutofit/>
          </a:bodyPr>
          <a:lstStyle/>
          <a:p>
            <a:pPr marL="285750" indent="-285750">
              <a:spcAft>
                <a:spcPts val="600"/>
              </a:spcAft>
              <a:buFont typeface="Arial" panose="020B0604020202020204" pitchFamily="34" charset="0"/>
              <a:buChar char="•"/>
            </a:pPr>
            <a:r>
              <a:rPr lang="en-GB" sz="3200">
                <a:solidFill>
                  <a:schemeClr val="bg1"/>
                </a:solidFill>
              </a:rPr>
              <a:t>Workplace or professional</a:t>
            </a:r>
          </a:p>
          <a:p>
            <a:pPr marL="285750" indent="-285750">
              <a:spcAft>
                <a:spcPts val="600"/>
              </a:spcAft>
              <a:buFont typeface="Arial" panose="020B0604020202020204" pitchFamily="34" charset="0"/>
              <a:buChar char="•"/>
            </a:pPr>
            <a:r>
              <a:rPr lang="en-GB" sz="3200">
                <a:solidFill>
                  <a:schemeClr val="bg1"/>
                </a:solidFill>
              </a:rPr>
              <a:t>Physical</a:t>
            </a:r>
          </a:p>
          <a:p>
            <a:pPr marL="285750" indent="-285750">
              <a:spcAft>
                <a:spcPts val="600"/>
              </a:spcAft>
              <a:buFont typeface="Arial" panose="020B0604020202020204" pitchFamily="34" charset="0"/>
              <a:buChar char="•"/>
            </a:pPr>
            <a:r>
              <a:rPr lang="en-GB" sz="3200">
                <a:solidFill>
                  <a:schemeClr val="bg1"/>
                </a:solidFill>
              </a:rPr>
              <a:t>Psychological</a:t>
            </a:r>
          </a:p>
          <a:p>
            <a:pPr marL="285750" indent="-285750">
              <a:spcAft>
                <a:spcPts val="600"/>
              </a:spcAft>
              <a:buFont typeface="Arial" panose="020B0604020202020204" pitchFamily="34" charset="0"/>
              <a:buChar char="•"/>
            </a:pPr>
            <a:r>
              <a:rPr lang="en-GB" sz="3200">
                <a:solidFill>
                  <a:schemeClr val="bg1"/>
                </a:solidFill>
              </a:rPr>
              <a:t>Emotional</a:t>
            </a:r>
          </a:p>
          <a:p>
            <a:pPr marL="285750" indent="-285750">
              <a:spcAft>
                <a:spcPts val="600"/>
              </a:spcAft>
              <a:buFont typeface="Arial" panose="020B0604020202020204" pitchFamily="34" charset="0"/>
              <a:buChar char="•"/>
            </a:pPr>
            <a:r>
              <a:rPr lang="en-GB" sz="3200">
                <a:solidFill>
                  <a:schemeClr val="bg1"/>
                </a:solidFill>
              </a:rPr>
              <a:t>Spiritual</a:t>
            </a:r>
          </a:p>
          <a:p>
            <a:pPr marL="285750" indent="-285750">
              <a:spcAft>
                <a:spcPts val="600"/>
              </a:spcAft>
              <a:buFont typeface="Arial" panose="020B0604020202020204" pitchFamily="34" charset="0"/>
              <a:buChar char="•"/>
            </a:pPr>
            <a:r>
              <a:rPr lang="en-GB" sz="3200">
                <a:solidFill>
                  <a:schemeClr val="bg1"/>
                </a:solidFill>
              </a:rPr>
              <a:t>Relationships</a:t>
            </a:r>
          </a:p>
        </p:txBody>
      </p:sp>
    </p:spTree>
    <p:extLst>
      <p:ext uri="{BB962C8B-B14F-4D97-AF65-F5344CB8AC3E}">
        <p14:creationId xmlns:p14="http://schemas.microsoft.com/office/powerpoint/2010/main" val="29863769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F6963-523F-4215-9055-2AB4ABF598C7}"/>
              </a:ext>
            </a:extLst>
          </p:cNvPr>
          <p:cNvSpPr>
            <a:spLocks noGrp="1"/>
          </p:cNvSpPr>
          <p:nvPr>
            <p:ph type="title"/>
          </p:nvPr>
        </p:nvSpPr>
        <p:spPr/>
        <p:txBody>
          <a:bodyPr/>
          <a:lstStyle/>
          <a:p>
            <a:r>
              <a:rPr lang="en-GB"/>
              <a:t>Housekeeping</a:t>
            </a:r>
          </a:p>
        </p:txBody>
      </p:sp>
      <p:pic>
        <p:nvPicPr>
          <p:cNvPr id="6" name="Picture 5" descr="A close up of a logo&#10;&#10;Description automatically generated">
            <a:extLst>
              <a:ext uri="{FF2B5EF4-FFF2-40B4-BE49-F238E27FC236}">
                <a16:creationId xmlns:a16="http://schemas.microsoft.com/office/drawing/2014/main" id="{1017E2B0-0BF1-480D-8C5A-87FA5DE2AB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81151" y="3819256"/>
            <a:ext cx="1450800" cy="1450800"/>
          </a:xfrm>
          <a:prstGeom prst="rect">
            <a:avLst/>
          </a:prstGeom>
        </p:spPr>
      </p:pic>
      <p:pic>
        <p:nvPicPr>
          <p:cNvPr id="7" name="Picture 6" descr="A close up of a logo&#10;&#10;Description automatically generated">
            <a:extLst>
              <a:ext uri="{FF2B5EF4-FFF2-40B4-BE49-F238E27FC236}">
                <a16:creationId xmlns:a16="http://schemas.microsoft.com/office/drawing/2014/main" id="{C28DEA2A-C3C5-4F6E-8E56-5613198FFD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9857" y="1535494"/>
            <a:ext cx="1450886" cy="1450886"/>
          </a:xfrm>
          <a:prstGeom prst="rect">
            <a:avLst/>
          </a:prstGeom>
        </p:spPr>
      </p:pic>
      <p:pic>
        <p:nvPicPr>
          <p:cNvPr id="8" name="Picture 7" descr="A close up of a logo&#10;&#10;Description automatically generated">
            <a:extLst>
              <a:ext uri="{FF2B5EF4-FFF2-40B4-BE49-F238E27FC236}">
                <a16:creationId xmlns:a16="http://schemas.microsoft.com/office/drawing/2014/main" id="{96249892-B8C7-4CF1-9DC2-07050D5DDA4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9857" y="3819256"/>
            <a:ext cx="1450800" cy="1450800"/>
          </a:xfrm>
          <a:prstGeom prst="rect">
            <a:avLst/>
          </a:prstGeom>
        </p:spPr>
      </p:pic>
      <p:pic>
        <p:nvPicPr>
          <p:cNvPr id="9" name="Picture 8" descr="A close up of a logo&#10;&#10;Description automatically generated">
            <a:extLst>
              <a:ext uri="{FF2B5EF4-FFF2-40B4-BE49-F238E27FC236}">
                <a16:creationId xmlns:a16="http://schemas.microsoft.com/office/drawing/2014/main" id="{55A61063-C99A-411F-8B42-9FAB54D12DC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80247" y="3819256"/>
            <a:ext cx="1450800" cy="1450800"/>
          </a:xfrm>
          <a:prstGeom prst="rect">
            <a:avLst/>
          </a:prstGeom>
        </p:spPr>
      </p:pic>
      <p:pic>
        <p:nvPicPr>
          <p:cNvPr id="10" name="Picture 9" descr="A close up of a logo&#10;&#10;Description automatically generated">
            <a:extLst>
              <a:ext uri="{FF2B5EF4-FFF2-40B4-BE49-F238E27FC236}">
                <a16:creationId xmlns:a16="http://schemas.microsoft.com/office/drawing/2014/main" id="{02A08848-4844-4589-AE49-E5A6DE438D8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80161" y="1535494"/>
            <a:ext cx="1450886" cy="1450886"/>
          </a:xfrm>
          <a:prstGeom prst="rect">
            <a:avLst/>
          </a:prstGeom>
        </p:spPr>
      </p:pic>
      <p:pic>
        <p:nvPicPr>
          <p:cNvPr id="11" name="Picture 10" descr="A close up of a logo&#10;&#10;Description automatically generated">
            <a:extLst>
              <a:ext uri="{FF2B5EF4-FFF2-40B4-BE49-F238E27FC236}">
                <a16:creationId xmlns:a16="http://schemas.microsoft.com/office/drawing/2014/main" id="{846523BA-28FA-479F-AB88-76789FE46BF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85009" y="1535494"/>
            <a:ext cx="1450886" cy="1450886"/>
          </a:xfrm>
          <a:prstGeom prst="rect">
            <a:avLst/>
          </a:prstGeom>
        </p:spPr>
      </p:pic>
    </p:spTree>
    <p:extLst>
      <p:ext uri="{BB962C8B-B14F-4D97-AF65-F5344CB8AC3E}">
        <p14:creationId xmlns:p14="http://schemas.microsoft.com/office/powerpoint/2010/main" val="285021187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74791D2-63FF-4B84-B64B-9CA15315773A}"/>
              </a:ext>
            </a:extLst>
          </p:cNvPr>
          <p:cNvSpPr>
            <a:spLocks noGrp="1"/>
          </p:cNvSpPr>
          <p:nvPr>
            <p:ph type="title"/>
          </p:nvPr>
        </p:nvSpPr>
        <p:spPr/>
        <p:txBody>
          <a:bodyPr/>
          <a:lstStyle/>
          <a:p>
            <a:r>
              <a:rPr lang="en-GB"/>
              <a:t>Aspects of self-care</a:t>
            </a:r>
          </a:p>
        </p:txBody>
      </p:sp>
      <p:graphicFrame>
        <p:nvGraphicFramePr>
          <p:cNvPr id="8" name="Table 8">
            <a:extLst>
              <a:ext uri="{FF2B5EF4-FFF2-40B4-BE49-F238E27FC236}">
                <a16:creationId xmlns:a16="http://schemas.microsoft.com/office/drawing/2014/main" id="{77129384-57D4-4690-BF1B-BADC471D5962}"/>
              </a:ext>
            </a:extLst>
          </p:cNvPr>
          <p:cNvGraphicFramePr>
            <a:graphicFrameLocks noGrp="1"/>
          </p:cNvGraphicFramePr>
          <p:nvPr>
            <p:ph idx="1"/>
            <p:extLst>
              <p:ext uri="{D42A27DB-BD31-4B8C-83A1-F6EECF244321}">
                <p14:modId xmlns:p14="http://schemas.microsoft.com/office/powerpoint/2010/main" val="2737555216"/>
              </p:ext>
            </p:extLst>
          </p:nvPr>
        </p:nvGraphicFramePr>
        <p:xfrm>
          <a:off x="0" y="889003"/>
          <a:ext cx="9144000" cy="5968997"/>
        </p:xfrm>
        <a:graphic>
          <a:graphicData uri="http://schemas.openxmlformats.org/drawingml/2006/table">
            <a:tbl>
              <a:tblPr firstRow="1" bandRow="1">
                <a:tableStyleId>{5C22544A-7EE6-4342-B048-85BDC9FD1C3A}</a:tableStyleId>
              </a:tblPr>
              <a:tblGrid>
                <a:gridCol w="2527300">
                  <a:extLst>
                    <a:ext uri="{9D8B030D-6E8A-4147-A177-3AD203B41FA5}">
                      <a16:colId xmlns:a16="http://schemas.microsoft.com/office/drawing/2014/main" val="3675526598"/>
                    </a:ext>
                  </a:extLst>
                </a:gridCol>
                <a:gridCol w="6616700">
                  <a:extLst>
                    <a:ext uri="{9D8B030D-6E8A-4147-A177-3AD203B41FA5}">
                      <a16:colId xmlns:a16="http://schemas.microsoft.com/office/drawing/2014/main" val="920854016"/>
                    </a:ext>
                  </a:extLst>
                </a:gridCol>
              </a:tblGrid>
              <a:tr h="328785">
                <a:tc>
                  <a:txBody>
                    <a:bodyPr/>
                    <a:lstStyle/>
                    <a:p>
                      <a:r>
                        <a:rPr lang="en-GB" sz="1200"/>
                        <a:t>Aspect of self-care</a:t>
                      </a:r>
                    </a:p>
                  </a:txBody>
                  <a:tcPr/>
                </a:tc>
                <a:tc>
                  <a:txBody>
                    <a:bodyPr/>
                    <a:lstStyle/>
                    <a:p>
                      <a:r>
                        <a:rPr lang="en-GB" sz="1200"/>
                        <a:t>Strategies</a:t>
                      </a:r>
                    </a:p>
                  </a:txBody>
                  <a:tcPr/>
                </a:tc>
                <a:extLst>
                  <a:ext uri="{0D108BD9-81ED-4DB2-BD59-A6C34878D82A}">
                    <a16:rowId xmlns:a16="http://schemas.microsoft.com/office/drawing/2014/main" val="565625225"/>
                  </a:ext>
                </a:extLst>
              </a:tr>
              <a:tr h="89177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a:solidFill>
                            <a:schemeClr val="tx1"/>
                          </a:solidFill>
                        </a:rPr>
                        <a:t>Workplace or professional: </a:t>
                      </a:r>
                      <a:r>
                        <a:rPr lang="en-GB" sz="1200" kern="1200">
                          <a:solidFill>
                            <a:schemeClr val="dk1"/>
                          </a:solidFill>
                          <a:effectLst/>
                          <a:latin typeface="+mn-lt"/>
                          <a:ea typeface="+mn-ea"/>
                          <a:cs typeface="+mn-cs"/>
                        </a:rPr>
                        <a:t>This involves activities that help you to work consistently at the professional level expected of you. </a:t>
                      </a:r>
                      <a:endParaRPr lang="en-GB" sz="1200">
                        <a:solidFill>
                          <a:schemeClr val="tx1"/>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i="1">
                          <a:solidFill>
                            <a:schemeClr val="tx1"/>
                          </a:solidFill>
                        </a:rPr>
                        <a:t>E.g. </a:t>
                      </a:r>
                      <a:r>
                        <a:rPr lang="en-GB" sz="1200" i="1" kern="1200">
                          <a:solidFill>
                            <a:schemeClr val="dk1"/>
                          </a:solidFill>
                          <a:effectLst/>
                          <a:latin typeface="+mn-lt"/>
                          <a:ea typeface="+mn-ea"/>
                          <a:cs typeface="+mn-cs"/>
                        </a:rPr>
                        <a:t>Engage in regular supervision or consult with a more experienced colleague. Set up a peer-support group. Be strict with boundaries. Read professional journals and attend professional development programs. </a:t>
                      </a:r>
                    </a:p>
                    <a:p>
                      <a:endParaRPr lang="en-GB" sz="1200" i="1">
                        <a:solidFill>
                          <a:schemeClr val="tx1"/>
                        </a:solidFill>
                      </a:endParaRPr>
                    </a:p>
                  </a:txBody>
                  <a:tcPr/>
                </a:tc>
                <a:extLst>
                  <a:ext uri="{0D108BD9-81ED-4DB2-BD59-A6C34878D82A}">
                    <a16:rowId xmlns:a16="http://schemas.microsoft.com/office/drawing/2014/main" val="1429654241"/>
                  </a:ext>
                </a:extLst>
              </a:tr>
              <a:tr h="89177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a:solidFill>
                            <a:schemeClr val="tx1"/>
                          </a:solidFill>
                        </a:rPr>
                        <a:t>Physical: </a:t>
                      </a:r>
                      <a:r>
                        <a:rPr lang="en-GB" sz="1200" kern="1200">
                          <a:solidFill>
                            <a:schemeClr val="dk1"/>
                          </a:solidFill>
                          <a:effectLst/>
                          <a:latin typeface="+mn-lt"/>
                          <a:ea typeface="+mn-ea"/>
                          <a:cs typeface="+mn-cs"/>
                        </a:rPr>
                        <a:t>Activities that help you to stay fit and healthy, and with enough energy to get through your work and personal commitments.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i="1">
                          <a:solidFill>
                            <a:schemeClr val="tx1"/>
                          </a:solidFill>
                        </a:rPr>
                        <a:t>E.g. </a:t>
                      </a:r>
                      <a:r>
                        <a:rPr lang="en-GB" sz="1200" i="1" kern="1200">
                          <a:solidFill>
                            <a:schemeClr val="dk1"/>
                          </a:solidFill>
                          <a:effectLst/>
                          <a:latin typeface="+mn-lt"/>
                          <a:ea typeface="+mn-ea"/>
                          <a:cs typeface="+mn-cs"/>
                        </a:rPr>
                        <a:t>Develop a regular sleep routine. Aim for a healthy diet. Take lunch breaks. Go for a walk at lunchtime. Take your dog for a walk after work. Use your sick leave. Get some exercise before/after work regularly. </a:t>
                      </a:r>
                      <a:endParaRPr lang="en-GB" sz="1200" i="1">
                        <a:solidFill>
                          <a:schemeClr val="tx1"/>
                        </a:solidFill>
                      </a:endParaRPr>
                    </a:p>
                    <a:p>
                      <a:endParaRPr lang="en-GB" sz="1200" i="1">
                        <a:solidFill>
                          <a:schemeClr val="tx1"/>
                        </a:solidFill>
                      </a:endParaRPr>
                    </a:p>
                  </a:txBody>
                  <a:tcPr/>
                </a:tc>
                <a:extLst>
                  <a:ext uri="{0D108BD9-81ED-4DB2-BD59-A6C34878D82A}">
                    <a16:rowId xmlns:a16="http://schemas.microsoft.com/office/drawing/2014/main" val="1524418352"/>
                  </a:ext>
                </a:extLst>
              </a:tr>
              <a:tr h="103656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a:solidFill>
                            <a:schemeClr val="tx1"/>
                          </a:solidFill>
                        </a:rPr>
                        <a:t>Psychological: </a:t>
                      </a:r>
                      <a:r>
                        <a:rPr lang="en-GB" sz="1200" kern="1200">
                          <a:solidFill>
                            <a:schemeClr val="dk1"/>
                          </a:solidFill>
                          <a:effectLst/>
                          <a:latin typeface="+mn-lt"/>
                          <a:ea typeface="+mn-ea"/>
                          <a:cs typeface="+mn-cs"/>
                        </a:rPr>
                        <a:t>Activities that help you to feel clear-headed and able to intellectually engage with the challenges that are found in your work and personal life.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i="1">
                          <a:solidFill>
                            <a:schemeClr val="tx1"/>
                          </a:solidFill>
                        </a:rPr>
                        <a:t>E.g. </a:t>
                      </a:r>
                      <a:r>
                        <a:rPr lang="en-GB" sz="1200" i="1" kern="1200">
                          <a:solidFill>
                            <a:schemeClr val="dk1"/>
                          </a:solidFill>
                          <a:effectLst/>
                          <a:latin typeface="+mn-lt"/>
                          <a:ea typeface="+mn-ea"/>
                          <a:cs typeface="+mn-cs"/>
                        </a:rPr>
                        <a:t>Keep a reflective journal. Seek and engage in external supervision or regularly consult with a more experienced colleague. Engage with a non-work hobby. Turn off your email and work phone outside of work hours. Make time for relaxation. Make time to engage with positive friends and family. </a:t>
                      </a:r>
                      <a:endParaRPr lang="en-GB" sz="1200" i="1">
                        <a:solidFill>
                          <a:schemeClr val="tx1"/>
                        </a:solidFill>
                      </a:endParaRPr>
                    </a:p>
                  </a:txBody>
                  <a:tcPr/>
                </a:tc>
                <a:extLst>
                  <a:ext uri="{0D108BD9-81ED-4DB2-BD59-A6C34878D82A}">
                    <a16:rowId xmlns:a16="http://schemas.microsoft.com/office/drawing/2014/main" val="3015820526"/>
                  </a:ext>
                </a:extLst>
              </a:tr>
              <a:tr h="103656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a:solidFill>
                            <a:schemeClr val="tx1"/>
                          </a:solidFill>
                        </a:rPr>
                        <a:t>Emotional: </a:t>
                      </a:r>
                      <a:r>
                        <a:rPr lang="en-GB" sz="1200" kern="1200">
                          <a:solidFill>
                            <a:schemeClr val="dk1"/>
                          </a:solidFill>
                          <a:effectLst/>
                          <a:latin typeface="+mn-lt"/>
                          <a:ea typeface="+mn-ea"/>
                          <a:cs typeface="+mn-cs"/>
                        </a:rPr>
                        <a:t>Allowing yourself to safely experience your full range of emotions.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i="1">
                          <a:solidFill>
                            <a:schemeClr val="tx1"/>
                          </a:solidFill>
                        </a:rPr>
                        <a:t>E.g. </a:t>
                      </a:r>
                      <a:r>
                        <a:rPr lang="en-GB" sz="1200" i="1" kern="1200">
                          <a:solidFill>
                            <a:schemeClr val="dk1"/>
                          </a:solidFill>
                          <a:effectLst/>
                          <a:latin typeface="+mn-lt"/>
                          <a:ea typeface="+mn-ea"/>
                          <a:cs typeface="+mn-cs"/>
                        </a:rPr>
                        <a:t>Develop friendships that are supportive. Write three good things that you did each day. Play a sport and have a coffee together after training. Go to the movies or do something else you enjoy. Keep meeting with your parents' group or other social group. Talk to you friend about how you are coping with work and life demands. </a:t>
                      </a:r>
                      <a:endParaRPr lang="en-GB" sz="1200" i="1">
                        <a:solidFill>
                          <a:schemeClr val="tx1"/>
                        </a:solidFill>
                      </a:endParaRPr>
                    </a:p>
                    <a:p>
                      <a:endParaRPr lang="en-GB" sz="1200" i="1">
                        <a:solidFill>
                          <a:schemeClr val="tx1"/>
                        </a:solidFill>
                      </a:endParaRPr>
                    </a:p>
                  </a:txBody>
                  <a:tcPr/>
                </a:tc>
                <a:extLst>
                  <a:ext uri="{0D108BD9-81ED-4DB2-BD59-A6C34878D82A}">
                    <a16:rowId xmlns:a16="http://schemas.microsoft.com/office/drawing/2014/main" val="1122335761"/>
                  </a:ext>
                </a:extLst>
              </a:tr>
              <a:tr h="89177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a:solidFill>
                            <a:schemeClr val="tx1"/>
                          </a:solidFill>
                        </a:rPr>
                        <a:t>Spiritual: </a:t>
                      </a:r>
                      <a:r>
                        <a:rPr lang="en-GB" sz="1200" kern="1200">
                          <a:solidFill>
                            <a:schemeClr val="dk1"/>
                          </a:solidFill>
                          <a:effectLst/>
                          <a:latin typeface="+mn-lt"/>
                          <a:ea typeface="+mn-ea"/>
                          <a:cs typeface="+mn-cs"/>
                        </a:rPr>
                        <a:t>This involves having a sense of perspective beyond the day-to-day of life.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i="1">
                          <a:solidFill>
                            <a:schemeClr val="tx1"/>
                          </a:solidFill>
                        </a:rPr>
                        <a:t>E.g. </a:t>
                      </a:r>
                      <a:r>
                        <a:rPr lang="en-GB" sz="1200" i="1" kern="1200">
                          <a:solidFill>
                            <a:schemeClr val="dk1"/>
                          </a:solidFill>
                          <a:effectLst/>
                          <a:latin typeface="+mn-lt"/>
                          <a:ea typeface="+mn-ea"/>
                          <a:cs typeface="+mn-cs"/>
                        </a:rPr>
                        <a:t>Engage in reflective practices like meditation. Go for walks in nature. Go to church/mosque/temple if this is relevant for you. Do yoga. Reflect with a close friend for support. </a:t>
                      </a:r>
                      <a:endParaRPr lang="en-GB" sz="1200" i="1">
                        <a:solidFill>
                          <a:schemeClr val="tx1"/>
                        </a:solidFill>
                      </a:endParaRPr>
                    </a:p>
                  </a:txBody>
                  <a:tcPr/>
                </a:tc>
                <a:extLst>
                  <a:ext uri="{0D108BD9-81ED-4DB2-BD59-A6C34878D82A}">
                    <a16:rowId xmlns:a16="http://schemas.microsoft.com/office/drawing/2014/main" val="4102560608"/>
                  </a:ext>
                </a:extLst>
              </a:tr>
              <a:tr h="89177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a:solidFill>
                            <a:schemeClr val="tx1"/>
                          </a:solidFill>
                        </a:rPr>
                        <a:t>Relationships: </a:t>
                      </a:r>
                      <a:r>
                        <a:rPr lang="en-GB" sz="1200" kern="1200">
                          <a:solidFill>
                            <a:schemeClr val="dk1"/>
                          </a:solidFill>
                          <a:effectLst/>
                          <a:latin typeface="+mn-lt"/>
                          <a:ea typeface="+mn-ea"/>
                          <a:cs typeface="+mn-cs"/>
                        </a:rPr>
                        <a:t>This is about maintaining healthy, supportive relationships outside of work.</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i="1">
                          <a:solidFill>
                            <a:schemeClr val="tx1"/>
                          </a:solidFill>
                        </a:rPr>
                        <a:t>E.g. </a:t>
                      </a:r>
                      <a:r>
                        <a:rPr lang="en-GB" sz="1200" i="1" kern="1200">
                          <a:solidFill>
                            <a:schemeClr val="dk1"/>
                          </a:solidFill>
                          <a:effectLst/>
                          <a:latin typeface="+mn-lt"/>
                          <a:ea typeface="+mn-ea"/>
                          <a:cs typeface="+mn-cs"/>
                        </a:rPr>
                        <a:t>Prioritise close relationships in your life e.g. with partners, family and children. Attend the special events of your family and friends. Arrive to work and leave on time every day. </a:t>
                      </a:r>
                      <a:endParaRPr lang="en-GB" sz="1200" i="1">
                        <a:solidFill>
                          <a:schemeClr val="tx1"/>
                        </a:solidFill>
                      </a:endParaRPr>
                    </a:p>
                    <a:p>
                      <a:endParaRPr lang="en-GB" sz="1200" i="1">
                        <a:solidFill>
                          <a:schemeClr val="tx1"/>
                        </a:solidFill>
                      </a:endParaRPr>
                    </a:p>
                  </a:txBody>
                  <a:tcPr/>
                </a:tc>
                <a:extLst>
                  <a:ext uri="{0D108BD9-81ED-4DB2-BD59-A6C34878D82A}">
                    <a16:rowId xmlns:a16="http://schemas.microsoft.com/office/drawing/2014/main" val="1708235304"/>
                  </a:ext>
                </a:extLst>
              </a:tr>
            </a:tbl>
          </a:graphicData>
        </a:graphic>
      </p:graphicFrame>
    </p:spTree>
    <p:extLst>
      <p:ext uri="{BB962C8B-B14F-4D97-AF65-F5344CB8AC3E}">
        <p14:creationId xmlns:p14="http://schemas.microsoft.com/office/powerpoint/2010/main" val="143353671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a:t>Stress</a:t>
            </a:r>
          </a:p>
        </p:txBody>
      </p:sp>
    </p:spTree>
    <p:extLst>
      <p:ext uri="{BB962C8B-B14F-4D97-AF65-F5344CB8AC3E}">
        <p14:creationId xmlns:p14="http://schemas.microsoft.com/office/powerpoint/2010/main" val="333597461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C3BBABD-0A34-4D95-82FB-2A3C600F4C50}"/>
              </a:ext>
            </a:extLst>
          </p:cNvPr>
          <p:cNvSpPr>
            <a:spLocks noGrp="1"/>
          </p:cNvSpPr>
          <p:nvPr>
            <p:ph type="title"/>
          </p:nvPr>
        </p:nvSpPr>
        <p:spPr/>
        <p:txBody>
          <a:bodyPr/>
          <a:lstStyle/>
          <a:p>
            <a:r>
              <a:rPr lang="en-GB"/>
              <a:t>Trainer notes: Stress</a:t>
            </a:r>
          </a:p>
        </p:txBody>
      </p:sp>
      <p:sp>
        <p:nvSpPr>
          <p:cNvPr id="4" name="Content Placeholder 3">
            <a:extLst>
              <a:ext uri="{FF2B5EF4-FFF2-40B4-BE49-F238E27FC236}">
                <a16:creationId xmlns:a16="http://schemas.microsoft.com/office/drawing/2014/main" id="{D6984B69-1E7C-46F2-8858-0B413ED3E89F}"/>
              </a:ext>
            </a:extLst>
          </p:cNvPr>
          <p:cNvSpPr>
            <a:spLocks noGrp="1"/>
          </p:cNvSpPr>
          <p:nvPr>
            <p:ph idx="1"/>
          </p:nvPr>
        </p:nvSpPr>
        <p:spPr>
          <a:xfrm>
            <a:off x="1" y="1066540"/>
            <a:ext cx="8778470" cy="5552901"/>
          </a:xfrm>
        </p:spPr>
        <p:txBody>
          <a:bodyPr vert="horz" lIns="91440" tIns="45720" rIns="91440" bIns="45720" numCol="1" rtlCol="0" anchor="t">
            <a:noAutofit/>
          </a:bodyPr>
          <a:lstStyle/>
          <a:p>
            <a:pPr marL="0" indent="0">
              <a:lnSpc>
                <a:spcPct val="100000"/>
              </a:lnSpc>
              <a:spcBef>
                <a:spcPts val="0"/>
              </a:spcBef>
              <a:spcAft>
                <a:spcPts val="600"/>
              </a:spcAft>
              <a:buNone/>
            </a:pPr>
            <a:r>
              <a:rPr lang="en-GB" b="1" dirty="0">
                <a:latin typeface="Calibri Light"/>
                <a:cs typeface="Calibri Light"/>
              </a:rPr>
              <a:t>Purpose: </a:t>
            </a:r>
            <a:r>
              <a:rPr lang="en-GB" dirty="0">
                <a:latin typeface="Calibri Light"/>
                <a:cs typeface="Calibri Light"/>
              </a:rPr>
              <a:t>To consider how to identify stress and develop strategies to manage it.</a:t>
            </a:r>
            <a:endParaRPr lang="en-GB" b="1" dirty="0">
              <a:latin typeface="Calibri Light"/>
              <a:cs typeface="Calibri Light"/>
            </a:endParaRPr>
          </a:p>
          <a:p>
            <a:pPr marL="0" indent="0">
              <a:lnSpc>
                <a:spcPct val="100000"/>
              </a:lnSpc>
              <a:spcBef>
                <a:spcPts val="0"/>
              </a:spcBef>
              <a:spcAft>
                <a:spcPts val="600"/>
              </a:spcAft>
              <a:buNone/>
            </a:pPr>
            <a:r>
              <a:rPr lang="en-GB" b="1" dirty="0">
                <a:latin typeface="Calibri Light"/>
                <a:cs typeface="Calibri Light"/>
              </a:rPr>
              <a:t>Materials:</a:t>
            </a:r>
          </a:p>
          <a:p>
            <a:pPr marL="0" indent="0">
              <a:spcBef>
                <a:spcPts val="0"/>
              </a:spcBef>
              <a:buNone/>
            </a:pPr>
            <a:r>
              <a:rPr lang="en-GB" b="1" dirty="0">
                <a:latin typeface="Calibri Light"/>
                <a:cs typeface="Calibri Light"/>
              </a:rPr>
              <a:t>Instructions: </a:t>
            </a:r>
            <a:r>
              <a:rPr lang="en-GB" dirty="0">
                <a:latin typeface="Calibri Light"/>
                <a:cs typeface="Calibri Light"/>
              </a:rPr>
              <a:t>Explain that self-care can be a really good way to minimise stress but that there is no way to eliminate it completely. This session explores what stress looks and feels like, what causes it and how to manage it appropriately. </a:t>
            </a:r>
            <a:endParaRPr lang="en-GB" b="1"/>
          </a:p>
          <a:p>
            <a:pPr marL="0" indent="0">
              <a:spcBef>
                <a:spcPts val="0"/>
              </a:spcBef>
              <a:buNone/>
            </a:pPr>
            <a:r>
              <a:rPr lang="en-GB" b="1" dirty="0">
                <a:latin typeface="Calibri Light"/>
                <a:cs typeface="Calibri Light"/>
              </a:rPr>
              <a:t>Part 1: </a:t>
            </a:r>
            <a:r>
              <a:rPr lang="en-GB" dirty="0">
                <a:latin typeface="Calibri Light"/>
                <a:cs typeface="Calibri Light"/>
              </a:rPr>
              <a:t>Split the group into pairs and ask them to discuss how they know when they’re stressed. Show the list on slide 43 and ask people if they thought of anything different. Emphasise that everyone experiences stress differently.</a:t>
            </a:r>
          </a:p>
          <a:p>
            <a:pPr marL="0" indent="0">
              <a:spcBef>
                <a:spcPts val="0"/>
              </a:spcBef>
              <a:buNone/>
            </a:pPr>
            <a:r>
              <a:rPr lang="en-GB" b="1" dirty="0">
                <a:latin typeface="Calibri Light"/>
                <a:cs typeface="Calibri Light"/>
              </a:rPr>
              <a:t>Part 2: </a:t>
            </a:r>
            <a:r>
              <a:rPr lang="en-GB" dirty="0">
                <a:latin typeface="Calibri Light"/>
                <a:cs typeface="Calibri Light"/>
              </a:rPr>
              <a:t>Explain that a key part of dealing with stress is to recognise your triggers – you might have done some of this through your wellness plan. The stress container is a good analogy to show how different stressors can build up overtime, needing a release of some kind. Show video on slide 44. Ask people to consider what might be filling up their stress containers – signpost to the ‘Sources of Stress’ handout and ask them to reflect individually about what is causing stress for them right now or might cause stress in the future.</a:t>
            </a:r>
          </a:p>
          <a:p>
            <a:pPr marL="0" indent="0">
              <a:spcBef>
                <a:spcPts val="0"/>
              </a:spcBef>
              <a:buNone/>
            </a:pPr>
            <a:r>
              <a:rPr lang="en-GB" b="1" dirty="0">
                <a:latin typeface="Calibri Light"/>
                <a:cs typeface="Calibri Light"/>
              </a:rPr>
              <a:t>Part 3: </a:t>
            </a:r>
            <a:r>
              <a:rPr lang="en-GB" dirty="0">
                <a:latin typeface="Calibri Light"/>
                <a:cs typeface="Calibri Light"/>
              </a:rPr>
              <a:t>Explain that the final step is to identify strategies to help you manage your specific stressors. All of the self-care strategies identified in the previous session can be helpful to manage stress, but it can be helpful to identify specific ways to manage triggers when they arise. It is also important to think carefully about how to minimise any unhelpful coping strategies. In pairs ask people to work through the questions on slide 46. Encourage people to think about whether they would like to focus on one particular trigger or coping mechanisms more broadly. Debrief by asking people to share some of their ideas with the group. Signpost the ‘Weekly Wellbeing Check Up’ and ‘Address Your Stress’ handouts in the pack.</a:t>
            </a:r>
            <a:endParaRPr lang="en-GB" b="1" dirty="0">
              <a:latin typeface="Calibri Light"/>
              <a:cs typeface="Calibri Light"/>
            </a:endParaRPr>
          </a:p>
          <a:p>
            <a:pPr marL="0" indent="0">
              <a:spcBef>
                <a:spcPts val="0"/>
              </a:spcBef>
              <a:buNone/>
            </a:pPr>
            <a:r>
              <a:rPr lang="en-GB" b="1" dirty="0">
                <a:latin typeface="Calibri Light"/>
                <a:cs typeface="Calibri Light"/>
              </a:rPr>
              <a:t>Timings: Part 1: 10 min (5 min discussion, 5 min debrief) Part 2: 10 min Part 3: 15 min discussion, 5 min debrief</a:t>
            </a:r>
          </a:p>
        </p:txBody>
      </p:sp>
    </p:spTree>
    <p:extLst>
      <p:ext uri="{BB962C8B-B14F-4D97-AF65-F5344CB8AC3E}">
        <p14:creationId xmlns:p14="http://schemas.microsoft.com/office/powerpoint/2010/main" val="215509059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229AC0-2F77-4200-B59C-602F8FB9200E}"/>
              </a:ext>
            </a:extLst>
          </p:cNvPr>
          <p:cNvSpPr>
            <a:spLocks noGrp="1"/>
          </p:cNvSpPr>
          <p:nvPr>
            <p:ph type="title"/>
          </p:nvPr>
        </p:nvSpPr>
        <p:spPr/>
        <p:txBody>
          <a:bodyPr/>
          <a:lstStyle/>
          <a:p>
            <a:r>
              <a:rPr lang="en-GB"/>
              <a:t>Signs of stress</a:t>
            </a:r>
          </a:p>
        </p:txBody>
      </p:sp>
      <p:graphicFrame>
        <p:nvGraphicFramePr>
          <p:cNvPr id="8" name="Content Placeholder 7">
            <a:extLst>
              <a:ext uri="{FF2B5EF4-FFF2-40B4-BE49-F238E27FC236}">
                <a16:creationId xmlns:a16="http://schemas.microsoft.com/office/drawing/2014/main" id="{E03A0E67-AC4E-4F0B-8998-2AAFDA2BF64C}"/>
              </a:ext>
            </a:extLst>
          </p:cNvPr>
          <p:cNvGraphicFramePr>
            <a:graphicFrameLocks noGrp="1"/>
          </p:cNvGraphicFramePr>
          <p:nvPr>
            <p:ph idx="1"/>
            <p:extLst>
              <p:ext uri="{D42A27DB-BD31-4B8C-83A1-F6EECF244321}">
                <p14:modId xmlns:p14="http://schemas.microsoft.com/office/powerpoint/2010/main" val="3378745804"/>
              </p:ext>
            </p:extLst>
          </p:nvPr>
        </p:nvGraphicFramePr>
        <p:xfrm>
          <a:off x="223838" y="1253331"/>
          <a:ext cx="8691562" cy="491886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TextBox 8">
            <a:extLst>
              <a:ext uri="{FF2B5EF4-FFF2-40B4-BE49-F238E27FC236}">
                <a16:creationId xmlns:a16="http://schemas.microsoft.com/office/drawing/2014/main" id="{9EE965BD-B6B4-4DB2-97AA-8034DA104E01}"/>
              </a:ext>
            </a:extLst>
          </p:cNvPr>
          <p:cNvSpPr txBox="1"/>
          <p:nvPr/>
        </p:nvSpPr>
        <p:spPr>
          <a:xfrm>
            <a:off x="489857" y="6604084"/>
            <a:ext cx="7135287" cy="253916"/>
          </a:xfrm>
          <a:prstGeom prst="rect">
            <a:avLst/>
          </a:prstGeom>
          <a:noFill/>
        </p:spPr>
        <p:txBody>
          <a:bodyPr wrap="none" rtlCol="0">
            <a:spAutoFit/>
          </a:bodyPr>
          <a:lstStyle/>
          <a:p>
            <a:r>
              <a:rPr lang="en-GB" sz="1050">
                <a:solidFill>
                  <a:schemeClr val="bg1"/>
                </a:solidFill>
              </a:rPr>
              <a:t>Taken from the MHFA Address Your Stress toolkit: </a:t>
            </a:r>
            <a:r>
              <a:rPr lang="en-GB" sz="1050">
                <a:solidFill>
                  <a:schemeClr val="bg1"/>
                </a:solidFill>
                <a:hlinkClick r:id="rId7">
                  <a:extLst>
                    <a:ext uri="{A12FA001-AC4F-418D-AE19-62706E023703}">
                      <ahyp:hlinkClr xmlns:ahyp="http://schemas.microsoft.com/office/drawing/2018/hyperlinkcolor" val="tx"/>
                    </a:ext>
                  </a:extLst>
                </a:hlinkClick>
              </a:rPr>
              <a:t>https://mhfaengland.org/mhfa-centre/campaigns/mhaw2018/#whatisstress</a:t>
            </a:r>
            <a:endParaRPr lang="en-GB" sz="1050">
              <a:solidFill>
                <a:schemeClr val="bg1"/>
              </a:solidFill>
            </a:endParaRPr>
          </a:p>
        </p:txBody>
      </p:sp>
    </p:spTree>
    <p:extLst>
      <p:ext uri="{BB962C8B-B14F-4D97-AF65-F5344CB8AC3E}">
        <p14:creationId xmlns:p14="http://schemas.microsoft.com/office/powerpoint/2010/main" val="374270647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nline Media 2" title="What's in your Stress Container?">
            <a:hlinkClick r:id="" action="ppaction://media"/>
            <a:extLst>
              <a:ext uri="{FF2B5EF4-FFF2-40B4-BE49-F238E27FC236}">
                <a16:creationId xmlns:a16="http://schemas.microsoft.com/office/drawing/2014/main" id="{0D3FDB68-05DF-4252-859E-F1404C7B2678}"/>
              </a:ext>
            </a:extLst>
          </p:cNvPr>
          <p:cNvPicPr>
            <a:picLocks noRot="1" noChangeAspect="1"/>
          </p:cNvPicPr>
          <p:nvPr>
            <a:videoFile r:link="rId1"/>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4270760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Straight Connector 17">
            <a:extLst>
              <a:ext uri="{FF2B5EF4-FFF2-40B4-BE49-F238E27FC236}">
                <a16:creationId xmlns:a16="http://schemas.microsoft.com/office/drawing/2014/main" id="{02F724EA-0252-499D-852E-AC9955D71EBC}"/>
              </a:ext>
            </a:extLst>
          </p:cNvPr>
          <p:cNvCxnSpPr>
            <a:cxnSpLocks/>
          </p:cNvCxnSpPr>
          <p:nvPr/>
        </p:nvCxnSpPr>
        <p:spPr>
          <a:xfrm>
            <a:off x="4276554" y="3303121"/>
            <a:ext cx="0" cy="2981932"/>
          </a:xfrm>
          <a:prstGeom prst="line">
            <a:avLst/>
          </a:prstGeom>
          <a:ln w="142875">
            <a:solidFill>
              <a:srgbClr val="131313"/>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D92069E-EA01-45AF-827E-55C4FEC38BD0}"/>
              </a:ext>
            </a:extLst>
          </p:cNvPr>
          <p:cNvCxnSpPr>
            <a:cxnSpLocks/>
          </p:cNvCxnSpPr>
          <p:nvPr/>
        </p:nvCxnSpPr>
        <p:spPr>
          <a:xfrm>
            <a:off x="4867449" y="3364523"/>
            <a:ext cx="0" cy="2920530"/>
          </a:xfrm>
          <a:prstGeom prst="line">
            <a:avLst/>
          </a:prstGeom>
          <a:ln w="142875">
            <a:solidFill>
              <a:srgbClr val="131313"/>
            </a:solidFill>
          </a:ln>
        </p:spPr>
        <p:style>
          <a:lnRef idx="1">
            <a:schemeClr val="accent1"/>
          </a:lnRef>
          <a:fillRef idx="0">
            <a:schemeClr val="accent1"/>
          </a:fillRef>
          <a:effectRef idx="0">
            <a:schemeClr val="accent1"/>
          </a:effectRef>
          <a:fontRef idx="minor">
            <a:schemeClr val="tx1"/>
          </a:fontRef>
        </p:style>
      </p:cxnSp>
      <p:sp>
        <p:nvSpPr>
          <p:cNvPr id="4" name="Isosceles Triangle 3">
            <a:extLst>
              <a:ext uri="{FF2B5EF4-FFF2-40B4-BE49-F238E27FC236}">
                <a16:creationId xmlns:a16="http://schemas.microsoft.com/office/drawing/2014/main" id="{BD28A02F-F80F-4D76-A7C4-89DAC1E72778}"/>
              </a:ext>
            </a:extLst>
          </p:cNvPr>
          <p:cNvSpPr/>
          <p:nvPr/>
        </p:nvSpPr>
        <p:spPr>
          <a:xfrm rot="10800000">
            <a:off x="2192215" y="304800"/>
            <a:ext cx="4759569" cy="3645877"/>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 name="Straight Connector 6">
            <a:extLst>
              <a:ext uri="{FF2B5EF4-FFF2-40B4-BE49-F238E27FC236}">
                <a16:creationId xmlns:a16="http://schemas.microsoft.com/office/drawing/2014/main" id="{78AE1F40-B1CB-4299-B42E-5D8981BFE233}"/>
              </a:ext>
            </a:extLst>
          </p:cNvPr>
          <p:cNvCxnSpPr>
            <a:cxnSpLocks/>
          </p:cNvCxnSpPr>
          <p:nvPr/>
        </p:nvCxnSpPr>
        <p:spPr>
          <a:xfrm>
            <a:off x="2023407" y="55685"/>
            <a:ext cx="2192832" cy="3396762"/>
          </a:xfrm>
          <a:prstGeom prst="line">
            <a:avLst/>
          </a:prstGeom>
          <a:ln w="142875">
            <a:solidFill>
              <a:srgbClr val="131313"/>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0803E23-423B-4E92-862D-EA687CD5602E}"/>
              </a:ext>
            </a:extLst>
          </p:cNvPr>
          <p:cNvCxnSpPr>
            <a:cxnSpLocks/>
          </p:cNvCxnSpPr>
          <p:nvPr/>
        </p:nvCxnSpPr>
        <p:spPr>
          <a:xfrm flipH="1">
            <a:off x="4917080" y="55685"/>
            <a:ext cx="2199190" cy="3396762"/>
          </a:xfrm>
          <a:prstGeom prst="line">
            <a:avLst/>
          </a:prstGeom>
          <a:ln w="142875">
            <a:solidFill>
              <a:srgbClr val="131313"/>
            </a:solidFill>
          </a:ln>
        </p:spPr>
        <p:style>
          <a:lnRef idx="1">
            <a:schemeClr val="accent1"/>
          </a:lnRef>
          <a:fillRef idx="0">
            <a:schemeClr val="accent1"/>
          </a:fillRef>
          <a:effectRef idx="0">
            <a:schemeClr val="accent1"/>
          </a:effectRef>
          <a:fontRef idx="minor">
            <a:schemeClr val="tx1"/>
          </a:fontRef>
        </p:style>
      </p:cxnSp>
      <p:pic>
        <p:nvPicPr>
          <p:cNvPr id="29" name="Picture 28" descr="A picture containing plate&#10;&#10;Description automatically generated">
            <a:extLst>
              <a:ext uri="{FF2B5EF4-FFF2-40B4-BE49-F238E27FC236}">
                <a16:creationId xmlns:a16="http://schemas.microsoft.com/office/drawing/2014/main" id="{B59235F2-78F2-46C4-A969-23FB2E5F1C85}"/>
              </a:ext>
            </a:extLst>
          </p:cNvPr>
          <p:cNvPicPr>
            <a:picLocks noChangeAspect="1"/>
          </p:cNvPicPr>
          <p:nvPr/>
        </p:nvPicPr>
        <p:blipFill>
          <a:blip r:embed="rId3"/>
          <a:stretch>
            <a:fillRect/>
          </a:stretch>
        </p:blipFill>
        <p:spPr>
          <a:xfrm>
            <a:off x="3925629" y="2904698"/>
            <a:ext cx="1295095" cy="1295095"/>
          </a:xfrm>
          <a:prstGeom prst="rect">
            <a:avLst/>
          </a:prstGeom>
        </p:spPr>
      </p:pic>
      <p:sp>
        <p:nvSpPr>
          <p:cNvPr id="30" name="Oval 29">
            <a:extLst>
              <a:ext uri="{FF2B5EF4-FFF2-40B4-BE49-F238E27FC236}">
                <a16:creationId xmlns:a16="http://schemas.microsoft.com/office/drawing/2014/main" id="{E6EBE7E0-7918-433E-BCFA-239B7497F109}"/>
              </a:ext>
            </a:extLst>
          </p:cNvPr>
          <p:cNvSpPr/>
          <p:nvPr/>
        </p:nvSpPr>
        <p:spPr>
          <a:xfrm>
            <a:off x="4326180" y="3303121"/>
            <a:ext cx="491639" cy="491639"/>
          </a:xfrm>
          <a:prstGeom prst="ellipse">
            <a:avLst/>
          </a:prstGeom>
          <a:solidFill>
            <a:srgbClr val="C5D3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44" name="TextBox 1043">
            <a:extLst>
              <a:ext uri="{FF2B5EF4-FFF2-40B4-BE49-F238E27FC236}">
                <a16:creationId xmlns:a16="http://schemas.microsoft.com/office/drawing/2014/main" id="{828425A5-AFB6-4B5A-9773-47CC9551EF8E}"/>
              </a:ext>
            </a:extLst>
          </p:cNvPr>
          <p:cNvSpPr txBox="1"/>
          <p:nvPr/>
        </p:nvSpPr>
        <p:spPr>
          <a:xfrm>
            <a:off x="3442375" y="819438"/>
            <a:ext cx="2271641" cy="1200329"/>
          </a:xfrm>
          <a:prstGeom prst="rect">
            <a:avLst/>
          </a:prstGeom>
          <a:noFill/>
        </p:spPr>
        <p:txBody>
          <a:bodyPr wrap="square" rtlCol="0">
            <a:spAutoFit/>
          </a:bodyPr>
          <a:lstStyle/>
          <a:p>
            <a:pPr algn="ctr"/>
            <a:r>
              <a:rPr lang="en-GB" sz="2400"/>
              <a:t>What’s in your stress container?</a:t>
            </a:r>
          </a:p>
        </p:txBody>
      </p:sp>
    </p:spTree>
    <p:extLst>
      <p:ext uri="{BB962C8B-B14F-4D97-AF65-F5344CB8AC3E}">
        <p14:creationId xmlns:p14="http://schemas.microsoft.com/office/powerpoint/2010/main" val="294763264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Rectangle 51">
            <a:extLst>
              <a:ext uri="{FF2B5EF4-FFF2-40B4-BE49-F238E27FC236}">
                <a16:creationId xmlns:a16="http://schemas.microsoft.com/office/drawing/2014/main" id="{27C19A9E-BB4E-4ADA-9676-E7772D90F68B}"/>
              </a:ext>
            </a:extLst>
          </p:cNvPr>
          <p:cNvSpPr/>
          <p:nvPr/>
        </p:nvSpPr>
        <p:spPr>
          <a:xfrm>
            <a:off x="5346484" y="3599826"/>
            <a:ext cx="3672000" cy="2546974"/>
          </a:xfrm>
          <a:prstGeom prst="rect">
            <a:avLst/>
          </a:prstGeom>
          <a:solidFill>
            <a:schemeClr val="accent6">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a:solidFill>
                  <a:srgbClr val="FF0000"/>
                </a:solidFill>
              </a:rPr>
              <a:t>Unhelpful coping strategies</a:t>
            </a:r>
          </a:p>
        </p:txBody>
      </p:sp>
      <p:sp>
        <p:nvSpPr>
          <p:cNvPr id="1040" name="Rectangle 1039">
            <a:extLst>
              <a:ext uri="{FF2B5EF4-FFF2-40B4-BE49-F238E27FC236}">
                <a16:creationId xmlns:a16="http://schemas.microsoft.com/office/drawing/2014/main" id="{129E3F18-8741-493B-A097-B4748F069717}"/>
              </a:ext>
            </a:extLst>
          </p:cNvPr>
          <p:cNvSpPr/>
          <p:nvPr/>
        </p:nvSpPr>
        <p:spPr>
          <a:xfrm>
            <a:off x="126315" y="3599826"/>
            <a:ext cx="3673554" cy="2546974"/>
          </a:xfrm>
          <a:prstGeom prst="rect">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a:solidFill>
                  <a:schemeClr val="accent2">
                    <a:lumMod val="50000"/>
                  </a:schemeClr>
                </a:solidFill>
              </a:rPr>
              <a:t>Helpful coping strategies</a:t>
            </a:r>
          </a:p>
        </p:txBody>
      </p:sp>
      <p:cxnSp>
        <p:nvCxnSpPr>
          <p:cNvPr id="18" name="Straight Connector 17">
            <a:extLst>
              <a:ext uri="{FF2B5EF4-FFF2-40B4-BE49-F238E27FC236}">
                <a16:creationId xmlns:a16="http://schemas.microsoft.com/office/drawing/2014/main" id="{02F724EA-0252-499D-852E-AC9955D71EBC}"/>
              </a:ext>
            </a:extLst>
          </p:cNvPr>
          <p:cNvCxnSpPr>
            <a:cxnSpLocks/>
          </p:cNvCxnSpPr>
          <p:nvPr/>
        </p:nvCxnSpPr>
        <p:spPr>
          <a:xfrm>
            <a:off x="4276554" y="3303121"/>
            <a:ext cx="0" cy="2981932"/>
          </a:xfrm>
          <a:prstGeom prst="line">
            <a:avLst/>
          </a:prstGeom>
          <a:ln w="142875">
            <a:solidFill>
              <a:srgbClr val="131313"/>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D92069E-EA01-45AF-827E-55C4FEC38BD0}"/>
              </a:ext>
            </a:extLst>
          </p:cNvPr>
          <p:cNvCxnSpPr>
            <a:cxnSpLocks/>
          </p:cNvCxnSpPr>
          <p:nvPr/>
        </p:nvCxnSpPr>
        <p:spPr>
          <a:xfrm>
            <a:off x="4867449" y="3364523"/>
            <a:ext cx="0" cy="2920530"/>
          </a:xfrm>
          <a:prstGeom prst="line">
            <a:avLst/>
          </a:prstGeom>
          <a:ln w="142875">
            <a:solidFill>
              <a:srgbClr val="131313"/>
            </a:solidFill>
          </a:ln>
        </p:spPr>
        <p:style>
          <a:lnRef idx="1">
            <a:schemeClr val="accent1"/>
          </a:lnRef>
          <a:fillRef idx="0">
            <a:schemeClr val="accent1"/>
          </a:fillRef>
          <a:effectRef idx="0">
            <a:schemeClr val="accent1"/>
          </a:effectRef>
          <a:fontRef idx="minor">
            <a:schemeClr val="tx1"/>
          </a:fontRef>
        </p:style>
      </p:cxnSp>
      <p:sp>
        <p:nvSpPr>
          <p:cNvPr id="4" name="Isosceles Triangle 3">
            <a:extLst>
              <a:ext uri="{FF2B5EF4-FFF2-40B4-BE49-F238E27FC236}">
                <a16:creationId xmlns:a16="http://schemas.microsoft.com/office/drawing/2014/main" id="{BD28A02F-F80F-4D76-A7C4-89DAC1E72778}"/>
              </a:ext>
            </a:extLst>
          </p:cNvPr>
          <p:cNvSpPr/>
          <p:nvPr/>
        </p:nvSpPr>
        <p:spPr>
          <a:xfrm rot="10800000">
            <a:off x="2192215" y="304800"/>
            <a:ext cx="4759569" cy="3645877"/>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 name="Straight Connector 6">
            <a:extLst>
              <a:ext uri="{FF2B5EF4-FFF2-40B4-BE49-F238E27FC236}">
                <a16:creationId xmlns:a16="http://schemas.microsoft.com/office/drawing/2014/main" id="{78AE1F40-B1CB-4299-B42E-5D8981BFE233}"/>
              </a:ext>
            </a:extLst>
          </p:cNvPr>
          <p:cNvCxnSpPr>
            <a:cxnSpLocks/>
          </p:cNvCxnSpPr>
          <p:nvPr/>
        </p:nvCxnSpPr>
        <p:spPr>
          <a:xfrm>
            <a:off x="2023407" y="55685"/>
            <a:ext cx="2192832" cy="3396762"/>
          </a:xfrm>
          <a:prstGeom prst="line">
            <a:avLst/>
          </a:prstGeom>
          <a:ln w="142875">
            <a:solidFill>
              <a:srgbClr val="131313"/>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0803E23-423B-4E92-862D-EA687CD5602E}"/>
              </a:ext>
            </a:extLst>
          </p:cNvPr>
          <p:cNvCxnSpPr>
            <a:cxnSpLocks/>
          </p:cNvCxnSpPr>
          <p:nvPr/>
        </p:nvCxnSpPr>
        <p:spPr>
          <a:xfrm flipH="1">
            <a:off x="4917080" y="55685"/>
            <a:ext cx="2199190" cy="3396762"/>
          </a:xfrm>
          <a:prstGeom prst="line">
            <a:avLst/>
          </a:prstGeom>
          <a:ln w="142875">
            <a:solidFill>
              <a:srgbClr val="131313"/>
            </a:solidFill>
          </a:ln>
        </p:spPr>
        <p:style>
          <a:lnRef idx="1">
            <a:schemeClr val="accent1"/>
          </a:lnRef>
          <a:fillRef idx="0">
            <a:schemeClr val="accent1"/>
          </a:fillRef>
          <a:effectRef idx="0">
            <a:schemeClr val="accent1"/>
          </a:effectRef>
          <a:fontRef idx="minor">
            <a:schemeClr val="tx1"/>
          </a:fontRef>
        </p:style>
      </p:cxnSp>
      <p:pic>
        <p:nvPicPr>
          <p:cNvPr id="29" name="Picture 28" descr="A picture containing plate&#10;&#10;Description automatically generated">
            <a:extLst>
              <a:ext uri="{FF2B5EF4-FFF2-40B4-BE49-F238E27FC236}">
                <a16:creationId xmlns:a16="http://schemas.microsoft.com/office/drawing/2014/main" id="{B59235F2-78F2-46C4-A969-23FB2E5F1C85}"/>
              </a:ext>
            </a:extLst>
          </p:cNvPr>
          <p:cNvPicPr>
            <a:picLocks noChangeAspect="1"/>
          </p:cNvPicPr>
          <p:nvPr/>
        </p:nvPicPr>
        <p:blipFill>
          <a:blip r:embed="rId3"/>
          <a:stretch>
            <a:fillRect/>
          </a:stretch>
        </p:blipFill>
        <p:spPr>
          <a:xfrm>
            <a:off x="3925629" y="2904698"/>
            <a:ext cx="1295095" cy="1295095"/>
          </a:xfrm>
          <a:prstGeom prst="rect">
            <a:avLst/>
          </a:prstGeom>
        </p:spPr>
      </p:pic>
      <p:sp>
        <p:nvSpPr>
          <p:cNvPr id="30" name="Oval 29">
            <a:extLst>
              <a:ext uri="{FF2B5EF4-FFF2-40B4-BE49-F238E27FC236}">
                <a16:creationId xmlns:a16="http://schemas.microsoft.com/office/drawing/2014/main" id="{E6EBE7E0-7918-433E-BCFA-239B7497F109}"/>
              </a:ext>
            </a:extLst>
          </p:cNvPr>
          <p:cNvSpPr/>
          <p:nvPr/>
        </p:nvSpPr>
        <p:spPr>
          <a:xfrm>
            <a:off x="4326180" y="3303121"/>
            <a:ext cx="491639" cy="491639"/>
          </a:xfrm>
          <a:prstGeom prst="ellipse">
            <a:avLst/>
          </a:prstGeom>
          <a:solidFill>
            <a:srgbClr val="C5D3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a:extLst>
              <a:ext uri="{FF2B5EF4-FFF2-40B4-BE49-F238E27FC236}">
                <a16:creationId xmlns:a16="http://schemas.microsoft.com/office/drawing/2014/main" id="{F068DA23-C0F9-4FC9-B054-44BB096F5391}"/>
              </a:ext>
            </a:extLst>
          </p:cNvPr>
          <p:cNvSpPr/>
          <p:nvPr/>
        </p:nvSpPr>
        <p:spPr>
          <a:xfrm>
            <a:off x="126315" y="3977645"/>
            <a:ext cx="3673553" cy="2031325"/>
          </a:xfrm>
          <a:prstGeom prst="rect">
            <a:avLst/>
          </a:prstGeom>
        </p:spPr>
        <p:txBody>
          <a:bodyPr wrap="square">
            <a:spAutoFit/>
          </a:bodyPr>
          <a:lstStyle/>
          <a:p>
            <a:pPr marL="342900" lvl="0" indent="-342900">
              <a:spcAft>
                <a:spcPts val="0"/>
              </a:spcAft>
              <a:buFont typeface="+mj-lt"/>
              <a:buAutoNum type="arabicPeriod"/>
              <a:tabLst>
                <a:tab pos="457200" algn="l"/>
              </a:tabLst>
            </a:pPr>
            <a:r>
              <a:rPr lang="en-GB">
                <a:ea typeface="Times New Roman" panose="02020603050405020304" pitchFamily="18" charset="0"/>
                <a:cs typeface="Times New Roman" panose="02020603050405020304" pitchFamily="18" charset="0"/>
              </a:rPr>
              <a:t>What can I change or manage differently? </a:t>
            </a:r>
            <a:endParaRPr lang="en-GB">
              <a:ea typeface="Calibri" panose="020F0502020204030204" pitchFamily="34" charset="0"/>
              <a:cs typeface="Times New Roman" panose="02020603050405020304" pitchFamily="18" charset="0"/>
            </a:endParaRPr>
          </a:p>
          <a:p>
            <a:pPr marL="342900" lvl="0" indent="-342900">
              <a:spcAft>
                <a:spcPts val="0"/>
              </a:spcAft>
              <a:buFont typeface="+mj-lt"/>
              <a:buAutoNum type="arabicPeriod"/>
              <a:tabLst>
                <a:tab pos="457200" algn="l"/>
              </a:tabLst>
            </a:pPr>
            <a:r>
              <a:rPr lang="en-GB">
                <a:ea typeface="Times New Roman" panose="02020603050405020304" pitchFamily="18" charset="0"/>
                <a:cs typeface="Times New Roman" panose="02020603050405020304" pitchFamily="18" charset="0"/>
              </a:rPr>
              <a:t>What can’t I change and need to accept? </a:t>
            </a:r>
            <a:endParaRPr lang="en-GB">
              <a:ea typeface="Calibri" panose="020F0502020204030204" pitchFamily="34" charset="0"/>
              <a:cs typeface="Times New Roman" panose="02020603050405020304" pitchFamily="18" charset="0"/>
            </a:endParaRPr>
          </a:p>
          <a:p>
            <a:pPr marL="342900" lvl="0" indent="-342900">
              <a:spcAft>
                <a:spcPts val="0"/>
              </a:spcAft>
              <a:buFont typeface="+mj-lt"/>
              <a:buAutoNum type="arabicPeriod"/>
              <a:tabLst>
                <a:tab pos="457200" algn="l"/>
              </a:tabLst>
            </a:pPr>
            <a:r>
              <a:rPr lang="en-GB">
                <a:ea typeface="Times New Roman" panose="02020603050405020304" pitchFamily="18" charset="0"/>
                <a:cs typeface="Times New Roman" panose="02020603050405020304" pitchFamily="18" charset="0"/>
              </a:rPr>
              <a:t>Can anyone help me? </a:t>
            </a:r>
            <a:endParaRPr lang="en-GB">
              <a:ea typeface="Calibri" panose="020F0502020204030204" pitchFamily="34" charset="0"/>
              <a:cs typeface="Times New Roman" panose="02020603050405020304" pitchFamily="18" charset="0"/>
            </a:endParaRPr>
          </a:p>
          <a:p>
            <a:pPr marL="342900" lvl="0" indent="-342900">
              <a:spcAft>
                <a:spcPts val="0"/>
              </a:spcAft>
              <a:buFont typeface="+mj-lt"/>
              <a:buAutoNum type="arabicPeriod"/>
              <a:tabLst>
                <a:tab pos="457200" algn="l"/>
              </a:tabLst>
            </a:pPr>
            <a:r>
              <a:rPr lang="en-GB">
                <a:ea typeface="Times New Roman" panose="02020603050405020304" pitchFamily="18" charset="0"/>
                <a:cs typeface="Times New Roman" panose="02020603050405020304" pitchFamily="18" charset="0"/>
              </a:rPr>
              <a:t>What are some of the useful ways that I use to try to cope? </a:t>
            </a:r>
            <a:endParaRPr lang="en-GB">
              <a:ea typeface="Calibri" panose="020F050202020403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7F53EE43-2593-4335-9F1A-A3368B71E513}"/>
              </a:ext>
            </a:extLst>
          </p:cNvPr>
          <p:cNvSpPr/>
          <p:nvPr/>
        </p:nvSpPr>
        <p:spPr>
          <a:xfrm>
            <a:off x="5431822" y="3977645"/>
            <a:ext cx="3585861" cy="2031325"/>
          </a:xfrm>
          <a:prstGeom prst="rect">
            <a:avLst/>
          </a:prstGeom>
        </p:spPr>
        <p:txBody>
          <a:bodyPr wrap="square">
            <a:spAutoFit/>
          </a:bodyPr>
          <a:lstStyle/>
          <a:p>
            <a:pPr marL="342900" lvl="0" indent="-342900">
              <a:spcAft>
                <a:spcPts val="0"/>
              </a:spcAft>
              <a:buFont typeface="+mj-lt"/>
              <a:buAutoNum type="arabicPeriod"/>
              <a:tabLst>
                <a:tab pos="457200" algn="l"/>
              </a:tabLst>
            </a:pPr>
            <a:r>
              <a:rPr lang="en-GB">
                <a:ea typeface="Times New Roman" panose="02020603050405020304" pitchFamily="18" charset="0"/>
                <a:cs typeface="Times New Roman" panose="02020603050405020304" pitchFamily="18" charset="0"/>
              </a:rPr>
              <a:t>What are some of my unhelpful ways that I try to cope?</a:t>
            </a:r>
          </a:p>
          <a:p>
            <a:pPr marL="342900" lvl="0" indent="-342900">
              <a:spcAft>
                <a:spcPts val="0"/>
              </a:spcAft>
              <a:buFont typeface="+mj-lt"/>
              <a:buAutoNum type="arabicPeriod"/>
              <a:tabLst>
                <a:tab pos="457200" algn="l"/>
              </a:tabLst>
            </a:pPr>
            <a:r>
              <a:rPr lang="en-GB">
                <a:ea typeface="Times New Roman" panose="02020603050405020304" pitchFamily="18" charset="0"/>
                <a:cs typeface="Times New Roman" panose="02020603050405020304" pitchFamily="18" charset="0"/>
              </a:rPr>
              <a:t>What can I do to replace or minimise some of these less helpful strategies? </a:t>
            </a:r>
          </a:p>
          <a:p>
            <a:pPr marL="342900" lvl="0" indent="-342900">
              <a:spcAft>
                <a:spcPts val="0"/>
              </a:spcAft>
              <a:buFont typeface="+mj-lt"/>
              <a:buAutoNum type="arabicPeriod"/>
              <a:tabLst>
                <a:tab pos="457200" algn="l"/>
              </a:tabLst>
            </a:pPr>
            <a:r>
              <a:rPr lang="en-GB">
                <a:ea typeface="Calibri" panose="020F0502020204030204" pitchFamily="34" charset="0"/>
                <a:cs typeface="Times New Roman" panose="02020603050405020304" pitchFamily="18" charset="0"/>
              </a:rPr>
              <a:t>What support might I need to manage unhelpful strategies?</a:t>
            </a:r>
          </a:p>
        </p:txBody>
      </p:sp>
      <p:sp>
        <p:nvSpPr>
          <p:cNvPr id="32" name="Title 1">
            <a:extLst>
              <a:ext uri="{FF2B5EF4-FFF2-40B4-BE49-F238E27FC236}">
                <a16:creationId xmlns:a16="http://schemas.microsoft.com/office/drawing/2014/main" id="{C9F3B75E-68C5-4BF3-8515-C927C7077EC3}"/>
              </a:ext>
            </a:extLst>
          </p:cNvPr>
          <p:cNvSpPr txBox="1">
            <a:spLocks/>
          </p:cNvSpPr>
          <p:nvPr/>
        </p:nvSpPr>
        <p:spPr>
          <a:xfrm>
            <a:off x="489857" y="511629"/>
            <a:ext cx="1859643" cy="94597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a:solidFill>
                  <a:schemeClr val="accent1"/>
                </a:solidFill>
              </a:rPr>
              <a:t>Opening the tap</a:t>
            </a:r>
          </a:p>
        </p:txBody>
      </p:sp>
    </p:spTree>
    <p:extLst>
      <p:ext uri="{BB962C8B-B14F-4D97-AF65-F5344CB8AC3E}">
        <p14:creationId xmlns:p14="http://schemas.microsoft.com/office/powerpoint/2010/main" val="210325751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55590AF-D13C-40AD-8B60-D3F207A5F326}"/>
              </a:ext>
            </a:extLst>
          </p:cNvPr>
          <p:cNvSpPr>
            <a:spLocks noGrp="1"/>
          </p:cNvSpPr>
          <p:nvPr>
            <p:ph type="title"/>
          </p:nvPr>
        </p:nvSpPr>
        <p:spPr/>
        <p:txBody>
          <a:bodyPr/>
          <a:lstStyle/>
          <a:p>
            <a:endParaRPr lang="en-GB"/>
          </a:p>
        </p:txBody>
      </p:sp>
      <p:pic>
        <p:nvPicPr>
          <p:cNvPr id="6" name="Content Placeholder 5" descr="A screenshot of a cell phone&#10;&#10;Description automatically generated">
            <a:extLst>
              <a:ext uri="{FF2B5EF4-FFF2-40B4-BE49-F238E27FC236}">
                <a16:creationId xmlns:a16="http://schemas.microsoft.com/office/drawing/2014/main" id="{AC9926AF-F6AB-4390-A2A3-05FE96F8F98E}"/>
              </a:ext>
            </a:extLst>
          </p:cNvPr>
          <p:cNvPicPr>
            <a:picLocks noGrp="1" noChangeAspect="1"/>
          </p:cNvPicPr>
          <p:nvPr>
            <p:ph idx="1"/>
          </p:nvPr>
        </p:nvPicPr>
        <p:blipFill>
          <a:blip r:embed="rId2"/>
          <a:stretch>
            <a:fillRect/>
          </a:stretch>
        </p:blipFill>
        <p:spPr>
          <a:xfrm>
            <a:off x="709163" y="889000"/>
            <a:ext cx="7851086" cy="5551488"/>
          </a:xfrm>
        </p:spPr>
      </p:pic>
    </p:spTree>
    <p:extLst>
      <p:ext uri="{BB962C8B-B14F-4D97-AF65-F5344CB8AC3E}">
        <p14:creationId xmlns:p14="http://schemas.microsoft.com/office/powerpoint/2010/main" val="48948207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10E83-7E7D-48ED-8C28-67DC7C63E8BA}"/>
              </a:ext>
            </a:extLst>
          </p:cNvPr>
          <p:cNvSpPr>
            <a:spLocks noGrp="1"/>
          </p:cNvSpPr>
          <p:nvPr>
            <p:ph type="title"/>
          </p:nvPr>
        </p:nvSpPr>
        <p:spPr/>
        <p:txBody>
          <a:bodyPr/>
          <a:lstStyle/>
          <a:p>
            <a:endParaRPr lang="en-GB"/>
          </a:p>
        </p:txBody>
      </p:sp>
      <p:pic>
        <p:nvPicPr>
          <p:cNvPr id="5" name="Content Placeholder 4" descr="A screenshot of a cell phone&#10;&#10;Description automatically generated">
            <a:extLst>
              <a:ext uri="{FF2B5EF4-FFF2-40B4-BE49-F238E27FC236}">
                <a16:creationId xmlns:a16="http://schemas.microsoft.com/office/drawing/2014/main" id="{828DA953-8246-4C7D-BA19-0680FF5D4CC9}"/>
              </a:ext>
            </a:extLst>
          </p:cNvPr>
          <p:cNvPicPr>
            <a:picLocks noGrp="1" noChangeAspect="1"/>
          </p:cNvPicPr>
          <p:nvPr>
            <p:ph idx="1"/>
          </p:nvPr>
        </p:nvPicPr>
        <p:blipFill>
          <a:blip r:embed="rId2"/>
          <a:stretch>
            <a:fillRect/>
          </a:stretch>
        </p:blipFill>
        <p:spPr>
          <a:xfrm>
            <a:off x="709163" y="889000"/>
            <a:ext cx="7851086" cy="5551488"/>
          </a:xfrm>
        </p:spPr>
      </p:pic>
    </p:spTree>
    <p:extLst>
      <p:ext uri="{BB962C8B-B14F-4D97-AF65-F5344CB8AC3E}">
        <p14:creationId xmlns:p14="http://schemas.microsoft.com/office/powerpoint/2010/main" val="372866356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73B378-64D9-4F51-BCE2-389BE1F891D6}"/>
              </a:ext>
            </a:extLst>
          </p:cNvPr>
          <p:cNvSpPr>
            <a:spLocks noGrp="1"/>
          </p:cNvSpPr>
          <p:nvPr>
            <p:ph type="title"/>
          </p:nvPr>
        </p:nvSpPr>
        <p:spPr/>
        <p:txBody>
          <a:bodyPr/>
          <a:lstStyle/>
          <a:p>
            <a:endParaRPr lang="en-GB"/>
          </a:p>
        </p:txBody>
      </p:sp>
      <p:pic>
        <p:nvPicPr>
          <p:cNvPr id="5" name="Content Placeholder 4" descr="A screenshot of a cell phone&#10;&#10;Description automatically generated">
            <a:extLst>
              <a:ext uri="{FF2B5EF4-FFF2-40B4-BE49-F238E27FC236}">
                <a16:creationId xmlns:a16="http://schemas.microsoft.com/office/drawing/2014/main" id="{ECF64105-017A-4911-AB8E-0E687D0A5837}"/>
              </a:ext>
            </a:extLst>
          </p:cNvPr>
          <p:cNvPicPr>
            <a:picLocks noGrp="1" noChangeAspect="1"/>
          </p:cNvPicPr>
          <p:nvPr>
            <p:ph idx="1"/>
          </p:nvPr>
        </p:nvPicPr>
        <p:blipFill>
          <a:blip r:embed="rId2"/>
          <a:stretch>
            <a:fillRect/>
          </a:stretch>
        </p:blipFill>
        <p:spPr>
          <a:xfrm>
            <a:off x="2671983" y="889000"/>
            <a:ext cx="3925446" cy="5551488"/>
          </a:xfrm>
        </p:spPr>
      </p:pic>
    </p:spTree>
    <p:extLst>
      <p:ext uri="{BB962C8B-B14F-4D97-AF65-F5344CB8AC3E}">
        <p14:creationId xmlns:p14="http://schemas.microsoft.com/office/powerpoint/2010/main" val="42003410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a:t>Warm up </a:t>
            </a:r>
          </a:p>
        </p:txBody>
      </p:sp>
    </p:spTree>
    <p:extLst>
      <p:ext uri="{BB962C8B-B14F-4D97-AF65-F5344CB8AC3E}">
        <p14:creationId xmlns:p14="http://schemas.microsoft.com/office/powerpoint/2010/main" val="41063536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b="1"/>
              <a:t>Your buddy</a:t>
            </a:r>
            <a:r>
              <a:rPr lang="en-US"/>
              <a:t> </a:t>
            </a:r>
          </a:p>
        </p:txBody>
      </p:sp>
    </p:spTree>
    <p:extLst>
      <p:ext uri="{BB962C8B-B14F-4D97-AF65-F5344CB8AC3E}">
        <p14:creationId xmlns:p14="http://schemas.microsoft.com/office/powerpoint/2010/main" val="156069327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C3BBABD-0A34-4D95-82FB-2A3C600F4C50}"/>
              </a:ext>
            </a:extLst>
          </p:cNvPr>
          <p:cNvSpPr>
            <a:spLocks noGrp="1"/>
          </p:cNvSpPr>
          <p:nvPr>
            <p:ph type="title"/>
          </p:nvPr>
        </p:nvSpPr>
        <p:spPr/>
        <p:txBody>
          <a:bodyPr/>
          <a:lstStyle/>
          <a:p>
            <a:r>
              <a:rPr lang="en-GB"/>
              <a:t>Trainer notes: Your buddy</a:t>
            </a:r>
          </a:p>
        </p:txBody>
      </p:sp>
      <p:sp>
        <p:nvSpPr>
          <p:cNvPr id="4" name="Content Placeholder 3">
            <a:extLst>
              <a:ext uri="{FF2B5EF4-FFF2-40B4-BE49-F238E27FC236}">
                <a16:creationId xmlns:a16="http://schemas.microsoft.com/office/drawing/2014/main" id="{D6984B69-1E7C-46F2-8858-0B413ED3E89F}"/>
              </a:ext>
            </a:extLst>
          </p:cNvPr>
          <p:cNvSpPr>
            <a:spLocks noGrp="1"/>
          </p:cNvSpPr>
          <p:nvPr>
            <p:ph idx="1"/>
          </p:nvPr>
        </p:nvSpPr>
        <p:spPr>
          <a:xfrm>
            <a:off x="489857" y="1099792"/>
            <a:ext cx="8155379" cy="5552901"/>
          </a:xfrm>
        </p:spPr>
        <p:txBody>
          <a:bodyPr numCol="1">
            <a:noAutofit/>
          </a:bodyPr>
          <a:lstStyle/>
          <a:p>
            <a:pPr marL="0" indent="0">
              <a:lnSpc>
                <a:spcPct val="100000"/>
              </a:lnSpc>
              <a:spcBef>
                <a:spcPts val="0"/>
              </a:spcBef>
              <a:spcAft>
                <a:spcPts val="600"/>
              </a:spcAft>
              <a:buNone/>
            </a:pPr>
            <a:r>
              <a:rPr lang="en-GB" b="1"/>
              <a:t>Purpose: </a:t>
            </a:r>
            <a:r>
              <a:rPr lang="en-GB"/>
              <a:t>To give people an opportunity to think about how they might apply their learning with the support of their buddy</a:t>
            </a:r>
            <a:endParaRPr lang="en-GB" b="1"/>
          </a:p>
          <a:p>
            <a:pPr marL="0" indent="0">
              <a:lnSpc>
                <a:spcPct val="100000"/>
              </a:lnSpc>
              <a:spcBef>
                <a:spcPts val="0"/>
              </a:spcBef>
              <a:spcAft>
                <a:spcPts val="600"/>
              </a:spcAft>
              <a:buNone/>
            </a:pPr>
            <a:r>
              <a:rPr lang="en-GB" b="1"/>
              <a:t>Materials:</a:t>
            </a:r>
            <a:endParaRPr lang="en-GB"/>
          </a:p>
          <a:p>
            <a:pPr marL="0" indent="0">
              <a:lnSpc>
                <a:spcPct val="100000"/>
              </a:lnSpc>
              <a:spcBef>
                <a:spcPts val="0"/>
              </a:spcBef>
              <a:spcAft>
                <a:spcPts val="600"/>
              </a:spcAft>
              <a:buNone/>
            </a:pPr>
            <a:r>
              <a:rPr lang="en-GB" b="1"/>
              <a:t>Instructions:</a:t>
            </a:r>
          </a:p>
          <a:p>
            <a:pPr marL="0" indent="0">
              <a:lnSpc>
                <a:spcPct val="100000"/>
              </a:lnSpc>
              <a:spcBef>
                <a:spcPts val="0"/>
              </a:spcBef>
              <a:spcAft>
                <a:spcPts val="600"/>
              </a:spcAft>
              <a:buNone/>
            </a:pPr>
            <a:r>
              <a:rPr lang="en-GB"/>
              <a:t>Ask people to return to their buddy pairs to reflect on their learning from the day, answering the following questions:</a:t>
            </a:r>
          </a:p>
          <a:p>
            <a:pPr>
              <a:spcBef>
                <a:spcPts val="0"/>
              </a:spcBef>
            </a:pPr>
            <a:r>
              <a:rPr lang="en-GB"/>
              <a:t>What has been most useful/interesting about today?</a:t>
            </a:r>
          </a:p>
          <a:p>
            <a:pPr>
              <a:spcBef>
                <a:spcPts val="0"/>
              </a:spcBef>
            </a:pPr>
            <a:r>
              <a:rPr lang="en-GB"/>
              <a:t>What will you take back to your role?</a:t>
            </a:r>
          </a:p>
          <a:p>
            <a:pPr>
              <a:spcBef>
                <a:spcPts val="0"/>
              </a:spcBef>
            </a:pPr>
            <a:r>
              <a:rPr lang="en-GB"/>
              <a:t>Consider situations where you might use the tools covered to support your personal wellbeing</a:t>
            </a:r>
          </a:p>
          <a:p>
            <a:pPr marL="0" indent="0">
              <a:spcBef>
                <a:spcPts val="0"/>
              </a:spcBef>
              <a:buNone/>
            </a:pPr>
            <a:endParaRPr lang="en-GB"/>
          </a:p>
          <a:p>
            <a:pPr marL="0" indent="0">
              <a:spcBef>
                <a:spcPts val="0"/>
              </a:spcBef>
              <a:buNone/>
            </a:pPr>
            <a:r>
              <a:rPr lang="en-GB"/>
              <a:t>Ask people to share back their ideas</a:t>
            </a:r>
          </a:p>
          <a:p>
            <a:pPr marL="0" indent="0">
              <a:spcBef>
                <a:spcPts val="0"/>
              </a:spcBef>
              <a:buNone/>
            </a:pPr>
            <a:endParaRPr lang="en-GB"/>
          </a:p>
          <a:p>
            <a:pPr marL="0" indent="0">
              <a:lnSpc>
                <a:spcPct val="100000"/>
              </a:lnSpc>
              <a:spcBef>
                <a:spcPts val="0"/>
              </a:spcBef>
              <a:spcAft>
                <a:spcPts val="600"/>
              </a:spcAft>
              <a:buNone/>
            </a:pPr>
            <a:r>
              <a:rPr lang="en-GB" b="1"/>
              <a:t>Timings: 10 mins in pairs, 5 mins to debrief</a:t>
            </a:r>
          </a:p>
        </p:txBody>
      </p:sp>
    </p:spTree>
    <p:extLst>
      <p:ext uri="{BB962C8B-B14F-4D97-AF65-F5344CB8AC3E}">
        <p14:creationId xmlns:p14="http://schemas.microsoft.com/office/powerpoint/2010/main" val="249479977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3A9A92-F577-4B80-B81F-4E6598BFBFC1}"/>
              </a:ext>
            </a:extLst>
          </p:cNvPr>
          <p:cNvSpPr>
            <a:spLocks noGrp="1"/>
          </p:cNvSpPr>
          <p:nvPr>
            <p:ph type="title"/>
          </p:nvPr>
        </p:nvSpPr>
        <p:spPr/>
        <p:txBody>
          <a:bodyPr/>
          <a:lstStyle/>
          <a:p>
            <a:r>
              <a:rPr lang="en-GB"/>
              <a:t>The role of your buddy</a:t>
            </a:r>
          </a:p>
        </p:txBody>
      </p:sp>
      <p:sp>
        <p:nvSpPr>
          <p:cNvPr id="4" name="Content Placeholder 3">
            <a:extLst>
              <a:ext uri="{FF2B5EF4-FFF2-40B4-BE49-F238E27FC236}">
                <a16:creationId xmlns:a16="http://schemas.microsoft.com/office/drawing/2014/main" id="{D5F8003E-280D-43DD-AC94-503D68F6A455}"/>
              </a:ext>
            </a:extLst>
          </p:cNvPr>
          <p:cNvSpPr>
            <a:spLocks noGrp="1"/>
          </p:cNvSpPr>
          <p:nvPr>
            <p:ph idx="1"/>
          </p:nvPr>
        </p:nvSpPr>
        <p:spPr/>
        <p:txBody>
          <a:bodyPr>
            <a:normAutofit fontScale="92500"/>
          </a:bodyPr>
          <a:lstStyle/>
          <a:p>
            <a:r>
              <a:rPr lang="en-GB"/>
              <a:t>Support you to identify goals for the training</a:t>
            </a:r>
          </a:p>
          <a:p>
            <a:r>
              <a:rPr lang="en-GB"/>
              <a:t>Support you to manage your wellbeing</a:t>
            </a:r>
          </a:p>
          <a:p>
            <a:r>
              <a:rPr lang="en-GB"/>
              <a:t>Help you plan how to apply your learning between sessions</a:t>
            </a:r>
          </a:p>
          <a:p>
            <a:r>
              <a:rPr lang="en-GB"/>
              <a:t>Check in to see if you’re achieving your goals – and help problem solve</a:t>
            </a:r>
          </a:p>
          <a:p>
            <a:r>
              <a:rPr lang="en-GB"/>
              <a:t>Check in during and between sessions</a:t>
            </a:r>
          </a:p>
        </p:txBody>
      </p:sp>
      <p:pic>
        <p:nvPicPr>
          <p:cNvPr id="7" name="Picture Placeholder 6" descr="A person riding on the back of a sunset&#10;&#10;Description automatically generated">
            <a:extLst>
              <a:ext uri="{FF2B5EF4-FFF2-40B4-BE49-F238E27FC236}">
                <a16:creationId xmlns:a16="http://schemas.microsoft.com/office/drawing/2014/main" id="{7BC725DF-8AE1-4427-B958-3894AD4075FB}"/>
              </a:ext>
            </a:extLst>
          </p:cNvPr>
          <p:cNvPicPr>
            <a:picLocks noGrp="1" noChangeAspect="1"/>
          </p:cNvPicPr>
          <p:nvPr>
            <p:ph type="pic" sz="quarter" idx="14"/>
          </p:nvPr>
        </p:nvPicPr>
        <p:blipFill>
          <a:blip r:embed="rId2"/>
          <a:srcRect l="19349" r="19349"/>
          <a:stretch>
            <a:fillRect/>
          </a:stretch>
        </p:blipFill>
        <p:spPr/>
      </p:pic>
    </p:spTree>
    <p:extLst>
      <p:ext uri="{BB962C8B-B14F-4D97-AF65-F5344CB8AC3E}">
        <p14:creationId xmlns:p14="http://schemas.microsoft.com/office/powerpoint/2010/main" val="25078799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icture containing standing, white, group, room&#10;&#10;Description automatically generated">
            <a:extLst>
              <a:ext uri="{FF2B5EF4-FFF2-40B4-BE49-F238E27FC236}">
                <a16:creationId xmlns:a16="http://schemas.microsoft.com/office/drawing/2014/main" id="{B4A823DF-27BD-44DC-B6D5-F36BEF195DF5}"/>
              </a:ext>
            </a:extLst>
          </p:cNvPr>
          <p:cNvPicPr>
            <a:picLocks noGrp="1" noChangeAspect="1"/>
          </p:cNvPicPr>
          <p:nvPr>
            <p:ph type="pic" sz="quarter" idx="13"/>
          </p:nvPr>
        </p:nvPicPr>
        <p:blipFill>
          <a:blip r:embed="rId2"/>
          <a:srcRect l="10035" r="10035"/>
          <a:stretch>
            <a:fillRect/>
          </a:stretch>
        </p:blipFill>
        <p:spPr>
          <a:xfrm>
            <a:off x="-106363" y="-180975"/>
            <a:ext cx="9747251" cy="6859588"/>
          </a:xfrm>
        </p:spPr>
      </p:pic>
      <p:sp>
        <p:nvSpPr>
          <p:cNvPr id="2" name="Title 1">
            <a:extLst>
              <a:ext uri="{FF2B5EF4-FFF2-40B4-BE49-F238E27FC236}">
                <a16:creationId xmlns:a16="http://schemas.microsoft.com/office/drawing/2014/main" id="{110564C9-54EC-4F01-AB28-5CE0418D51B4}"/>
              </a:ext>
            </a:extLst>
          </p:cNvPr>
          <p:cNvSpPr>
            <a:spLocks noGrp="1"/>
          </p:cNvSpPr>
          <p:nvPr>
            <p:ph type="title" idx="4294967295"/>
          </p:nvPr>
        </p:nvSpPr>
        <p:spPr>
          <a:xfrm>
            <a:off x="152400" y="4004650"/>
            <a:ext cx="8288337" cy="2756023"/>
          </a:xfrm>
        </p:spPr>
        <p:txBody>
          <a:bodyPr>
            <a:normAutofit/>
          </a:bodyPr>
          <a:lstStyle/>
          <a:p>
            <a:r>
              <a:rPr lang="en-GB" sz="4000">
                <a:solidFill>
                  <a:schemeClr val="bg1"/>
                </a:solidFill>
              </a:rPr>
              <a:t>Before the next session:</a:t>
            </a:r>
            <a:br>
              <a:rPr lang="en-GB" sz="4000">
                <a:solidFill>
                  <a:schemeClr val="bg1"/>
                </a:solidFill>
              </a:rPr>
            </a:br>
            <a:r>
              <a:rPr lang="en-GB" sz="4000">
                <a:solidFill>
                  <a:schemeClr val="bg1"/>
                </a:solidFill>
              </a:rPr>
              <a:t>Practice using one of the self-care tools</a:t>
            </a:r>
            <a:br>
              <a:rPr lang="en-GB" sz="4000">
                <a:solidFill>
                  <a:schemeClr val="bg1"/>
                </a:solidFill>
              </a:rPr>
            </a:br>
            <a:endParaRPr lang="en-GB" sz="4000">
              <a:solidFill>
                <a:schemeClr val="bg1"/>
              </a:solidFill>
            </a:endParaRPr>
          </a:p>
        </p:txBody>
      </p:sp>
    </p:spTree>
    <p:extLst>
      <p:ext uri="{BB962C8B-B14F-4D97-AF65-F5344CB8AC3E}">
        <p14:creationId xmlns:p14="http://schemas.microsoft.com/office/powerpoint/2010/main" val="247338487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E312E9E4-834E-6C44-88F3-3A48A209CF83}"/>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9484939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C3BBABD-0A34-4D95-82FB-2A3C600F4C50}"/>
              </a:ext>
            </a:extLst>
          </p:cNvPr>
          <p:cNvSpPr>
            <a:spLocks noGrp="1"/>
          </p:cNvSpPr>
          <p:nvPr>
            <p:ph type="title"/>
          </p:nvPr>
        </p:nvSpPr>
        <p:spPr>
          <a:xfrm>
            <a:off x="427693" y="238559"/>
            <a:ext cx="8288614" cy="492961"/>
          </a:xfrm>
        </p:spPr>
        <p:txBody>
          <a:bodyPr/>
          <a:lstStyle/>
          <a:p>
            <a:r>
              <a:rPr lang="en-GB"/>
              <a:t>Trainer notes: Warm up</a:t>
            </a:r>
          </a:p>
        </p:txBody>
      </p:sp>
      <p:sp>
        <p:nvSpPr>
          <p:cNvPr id="4" name="Content Placeholder 3">
            <a:extLst>
              <a:ext uri="{FF2B5EF4-FFF2-40B4-BE49-F238E27FC236}">
                <a16:creationId xmlns:a16="http://schemas.microsoft.com/office/drawing/2014/main" id="{D6984B69-1E7C-46F2-8858-0B413ED3E89F}"/>
              </a:ext>
            </a:extLst>
          </p:cNvPr>
          <p:cNvSpPr>
            <a:spLocks noGrp="1"/>
          </p:cNvSpPr>
          <p:nvPr>
            <p:ph idx="1"/>
          </p:nvPr>
        </p:nvSpPr>
        <p:spPr>
          <a:xfrm>
            <a:off x="489857" y="1479665"/>
            <a:ext cx="8288614" cy="4960324"/>
          </a:xfrm>
        </p:spPr>
        <p:txBody>
          <a:bodyPr/>
          <a:lstStyle/>
          <a:p>
            <a:pPr marL="0" indent="0">
              <a:buNone/>
            </a:pPr>
            <a:r>
              <a:rPr lang="en-GB" b="1"/>
              <a:t>Purpose: </a:t>
            </a:r>
            <a:r>
              <a:rPr lang="en-GB"/>
              <a:t>To get people talking and to reconnect</a:t>
            </a:r>
            <a:endParaRPr lang="en-GB" b="1"/>
          </a:p>
          <a:p>
            <a:pPr marL="0" indent="0">
              <a:buNone/>
            </a:pPr>
            <a:r>
              <a:rPr lang="en-GB" b="1"/>
              <a:t>Materials: </a:t>
            </a:r>
            <a:r>
              <a:rPr lang="en-GB"/>
              <a:t>None</a:t>
            </a:r>
          </a:p>
          <a:p>
            <a:pPr marL="0" indent="0">
              <a:buNone/>
            </a:pPr>
            <a:r>
              <a:rPr lang="en-GB" b="1"/>
              <a:t>Instructions: </a:t>
            </a:r>
            <a:r>
              <a:rPr lang="en-GB"/>
              <a:t>Explain that as a warm up, you’re going to ask people to discuss what they love the most about being a peer worker – this could be quite general or could be a specific anecdote. Break people into small groups to share their thoughts and stories then bring the group back together. Invite each person to introduce themselves and share a thought or reflection from their group discussion.</a:t>
            </a:r>
          </a:p>
          <a:p>
            <a:pPr marL="0" indent="0">
              <a:buNone/>
            </a:pPr>
            <a:r>
              <a:rPr lang="en-GB" b="1"/>
              <a:t>Timings: </a:t>
            </a:r>
            <a:r>
              <a:rPr lang="en-GB"/>
              <a:t>5 mins in groups, 20 mins to hear back</a:t>
            </a:r>
            <a:endParaRPr lang="en-GB" b="1"/>
          </a:p>
        </p:txBody>
      </p:sp>
    </p:spTree>
    <p:extLst>
      <p:ext uri="{BB962C8B-B14F-4D97-AF65-F5344CB8AC3E}">
        <p14:creationId xmlns:p14="http://schemas.microsoft.com/office/powerpoint/2010/main" val="25447030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EE757-ADFC-4807-A108-367FC7563F93}"/>
              </a:ext>
            </a:extLst>
          </p:cNvPr>
          <p:cNvSpPr>
            <a:spLocks noGrp="1"/>
          </p:cNvSpPr>
          <p:nvPr>
            <p:ph type="title"/>
          </p:nvPr>
        </p:nvSpPr>
        <p:spPr/>
        <p:txBody>
          <a:bodyPr/>
          <a:lstStyle/>
          <a:p>
            <a:r>
              <a:rPr lang="en-GB"/>
              <a:t>Warm up</a:t>
            </a:r>
          </a:p>
        </p:txBody>
      </p:sp>
      <p:sp>
        <p:nvSpPr>
          <p:cNvPr id="3" name="Content Placeholder 2">
            <a:extLst>
              <a:ext uri="{FF2B5EF4-FFF2-40B4-BE49-F238E27FC236}">
                <a16:creationId xmlns:a16="http://schemas.microsoft.com/office/drawing/2014/main" id="{37753C35-03D0-496E-8606-1B31F2E49377}"/>
              </a:ext>
            </a:extLst>
          </p:cNvPr>
          <p:cNvSpPr>
            <a:spLocks noGrp="1"/>
          </p:cNvSpPr>
          <p:nvPr>
            <p:ph idx="1"/>
          </p:nvPr>
        </p:nvSpPr>
        <p:spPr/>
        <p:txBody>
          <a:bodyPr>
            <a:normAutofit/>
          </a:bodyPr>
          <a:lstStyle/>
          <a:p>
            <a:r>
              <a:rPr lang="en-GB"/>
              <a:t>Share what you love about working as a peer</a:t>
            </a:r>
          </a:p>
          <a:p>
            <a:endParaRPr lang="en-GB"/>
          </a:p>
        </p:txBody>
      </p:sp>
      <p:pic>
        <p:nvPicPr>
          <p:cNvPr id="16" name="Picture Placeholder 15">
            <a:extLst>
              <a:ext uri="{FF2B5EF4-FFF2-40B4-BE49-F238E27FC236}">
                <a16:creationId xmlns:a16="http://schemas.microsoft.com/office/drawing/2014/main" id="{996F35A6-0DD2-4472-B190-610F4351DF02}"/>
              </a:ext>
            </a:extLst>
          </p:cNvPr>
          <p:cNvPicPr>
            <a:picLocks noGrp="1" noChangeAspect="1"/>
          </p:cNvPicPr>
          <p:nvPr>
            <p:ph type="pic" sz="quarter" idx="14"/>
          </p:nvPr>
        </p:nvPicPr>
        <p:blipFill rotWithShape="1">
          <a:blip r:embed="rId3"/>
          <a:srcRect l="16423" t="10411" r="12672" b="-10411"/>
          <a:stretch/>
        </p:blipFill>
        <p:spPr>
          <a:xfrm>
            <a:off x="4634164" y="2073074"/>
            <a:ext cx="5941804" cy="5950049"/>
          </a:xfrm>
          <a:prstGeom prst="ellipse">
            <a:avLst/>
          </a:prstGeom>
        </p:spPr>
      </p:pic>
    </p:spTree>
    <p:extLst>
      <p:ext uri="{BB962C8B-B14F-4D97-AF65-F5344CB8AC3E}">
        <p14:creationId xmlns:p14="http://schemas.microsoft.com/office/powerpoint/2010/main" val="31706509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EE757-ADFC-4807-A108-367FC7563F93}"/>
              </a:ext>
            </a:extLst>
          </p:cNvPr>
          <p:cNvSpPr>
            <a:spLocks noGrp="1"/>
          </p:cNvSpPr>
          <p:nvPr>
            <p:ph type="title"/>
          </p:nvPr>
        </p:nvSpPr>
        <p:spPr/>
        <p:txBody>
          <a:bodyPr/>
          <a:lstStyle/>
          <a:p>
            <a:r>
              <a:rPr lang="en-GB"/>
              <a:t>Debrief</a:t>
            </a:r>
          </a:p>
        </p:txBody>
      </p:sp>
      <p:sp>
        <p:nvSpPr>
          <p:cNvPr id="3" name="Content Placeholder 2">
            <a:extLst>
              <a:ext uri="{FF2B5EF4-FFF2-40B4-BE49-F238E27FC236}">
                <a16:creationId xmlns:a16="http://schemas.microsoft.com/office/drawing/2014/main" id="{37753C35-03D0-496E-8606-1B31F2E49377}"/>
              </a:ext>
            </a:extLst>
          </p:cNvPr>
          <p:cNvSpPr>
            <a:spLocks noGrp="1"/>
          </p:cNvSpPr>
          <p:nvPr>
            <p:ph idx="1"/>
          </p:nvPr>
        </p:nvSpPr>
        <p:spPr/>
        <p:txBody>
          <a:bodyPr>
            <a:normAutofit/>
          </a:bodyPr>
          <a:lstStyle/>
          <a:p>
            <a:r>
              <a:rPr lang="en-GB"/>
              <a:t>Introduce yourself (name and role)</a:t>
            </a:r>
          </a:p>
          <a:p>
            <a:r>
              <a:rPr lang="en-GB"/>
              <a:t>Share one thought or reflection from your conversation</a:t>
            </a:r>
          </a:p>
          <a:p>
            <a:endParaRPr lang="en-GB"/>
          </a:p>
        </p:txBody>
      </p:sp>
      <p:pic>
        <p:nvPicPr>
          <p:cNvPr id="16" name="Picture Placeholder 15">
            <a:extLst>
              <a:ext uri="{FF2B5EF4-FFF2-40B4-BE49-F238E27FC236}">
                <a16:creationId xmlns:a16="http://schemas.microsoft.com/office/drawing/2014/main" id="{996F35A6-0DD2-4472-B190-610F4351DF02}"/>
              </a:ext>
            </a:extLst>
          </p:cNvPr>
          <p:cNvPicPr>
            <a:picLocks noGrp="1" noChangeAspect="1"/>
          </p:cNvPicPr>
          <p:nvPr>
            <p:ph type="pic" sz="quarter" idx="14"/>
          </p:nvPr>
        </p:nvPicPr>
        <p:blipFill rotWithShape="1">
          <a:blip r:embed="rId3"/>
          <a:srcRect l="16423" t="10411" r="12672" b="-10411"/>
          <a:stretch/>
        </p:blipFill>
        <p:spPr>
          <a:xfrm>
            <a:off x="4634164" y="2073074"/>
            <a:ext cx="5941804" cy="5950049"/>
          </a:xfrm>
          <a:prstGeom prst="ellipse">
            <a:avLst/>
          </a:prstGeom>
        </p:spPr>
      </p:pic>
    </p:spTree>
    <p:extLst>
      <p:ext uri="{BB962C8B-B14F-4D97-AF65-F5344CB8AC3E}">
        <p14:creationId xmlns:p14="http://schemas.microsoft.com/office/powerpoint/2010/main" val="39804447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F5E888E-5211-4148-B12C-B7DE9AFA3CBA}"/>
              </a:ext>
            </a:extLst>
          </p:cNvPr>
          <p:cNvSpPr>
            <a:spLocks noGrp="1"/>
          </p:cNvSpPr>
          <p:nvPr>
            <p:ph idx="1"/>
          </p:nvPr>
        </p:nvSpPr>
        <p:spPr/>
        <p:txBody>
          <a:bodyPr/>
          <a:lstStyle/>
          <a:p>
            <a:r>
              <a:rPr lang="en-GB"/>
              <a:t>Aims</a:t>
            </a:r>
          </a:p>
        </p:txBody>
      </p:sp>
    </p:spTree>
    <p:extLst>
      <p:ext uri="{BB962C8B-B14F-4D97-AF65-F5344CB8AC3E}">
        <p14:creationId xmlns:p14="http://schemas.microsoft.com/office/powerpoint/2010/main" val="2932527591"/>
      </p:ext>
    </p:extLst>
  </p:cSld>
  <p:clrMapOvr>
    <a:masterClrMapping/>
  </p:clrMapOvr>
</p:sld>
</file>

<file path=ppt/theme/theme1.xml><?xml version="1.0" encoding="utf-8"?>
<a:theme xmlns:a="http://schemas.openxmlformats.org/drawingml/2006/main" name="Office Theme">
  <a:themeElements>
    <a:clrScheme name="UCLP Colours">
      <a:dk1>
        <a:srgbClr val="000000"/>
      </a:dk1>
      <a:lt1>
        <a:srgbClr val="FFFFFF"/>
      </a:lt1>
      <a:dk2>
        <a:srgbClr val="16385E"/>
      </a:dk2>
      <a:lt2>
        <a:srgbClr val="E7E6E6"/>
      </a:lt2>
      <a:accent1>
        <a:srgbClr val="41B6E6"/>
      </a:accent1>
      <a:accent2>
        <a:srgbClr val="A3CD38"/>
      </a:accent2>
      <a:accent3>
        <a:srgbClr val="16385E"/>
      </a:accent3>
      <a:accent4>
        <a:srgbClr val="404040"/>
      </a:accent4>
      <a:accent5>
        <a:srgbClr val="FF9900"/>
      </a:accent5>
      <a:accent6>
        <a:srgbClr val="F32F7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CLPartners PowerPoint Template" id="{23696CF0-2674-4B9A-8439-9838F7893323}" vid="{9ADE9FBB-58B1-4F10-BD1B-29C37C166B1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EEAA6B62BF990F438D258CD6F87895DC" ma:contentTypeVersion="12" ma:contentTypeDescription="Create a new document." ma:contentTypeScope="" ma:versionID="5a0fd1c0abc84d9c03d3d07f20a29f6e">
  <xsd:schema xmlns:xsd="http://www.w3.org/2001/XMLSchema" xmlns:xs="http://www.w3.org/2001/XMLSchema" xmlns:p="http://schemas.microsoft.com/office/2006/metadata/properties" xmlns:ns2="76d5dbf8-e469-437e-8e82-e6148fcede3d" xmlns:ns3="23c4ded0-77c3-459a-bb69-8f6a8d7895f0" targetNamespace="http://schemas.microsoft.com/office/2006/metadata/properties" ma:root="true" ma:fieldsID="7bdd0cbc406828117cbc4ec30d2a72c2" ns2:_="" ns3:_="">
    <xsd:import namespace="76d5dbf8-e469-437e-8e82-e6148fcede3d"/>
    <xsd:import namespace="23c4ded0-77c3-459a-bb69-8f6a8d7895f0"/>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OCR" minOccurs="0"/>
                <xsd:element ref="ns2:MediaServiceLocation" minOccurs="0"/>
                <xsd:element ref="ns2:MediaServiceGenerationTime" minOccurs="0"/>
                <xsd:element ref="ns2:MediaServiceEventHashCode"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6d5dbf8-e469-437e-8e82-e6148fcede3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MediaServiceAutoTags"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c4ded0-77c3-459a-bb69-8f6a8d7895f0"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24F5DF1-43C5-4BD8-BCD2-2904D4AA62BC}">
  <ds:schemaRefs>
    <ds:schemaRef ds:uri="http://www.w3.org/XML/1998/namespace"/>
    <ds:schemaRef ds:uri="http://purl.org/dc/terms/"/>
    <ds:schemaRef ds:uri="http://schemas.openxmlformats.org/package/2006/metadata/core-properties"/>
    <ds:schemaRef ds:uri="http://schemas.microsoft.com/office/2006/documentManagement/types"/>
    <ds:schemaRef ds:uri="http://schemas.microsoft.com/office/2006/metadata/properties"/>
    <ds:schemaRef ds:uri="http://purl.org/dc/dcmitype/"/>
    <ds:schemaRef ds:uri="http://purl.org/dc/elements/1.1/"/>
    <ds:schemaRef ds:uri="http://schemas.microsoft.com/office/infopath/2007/PartnerControls"/>
    <ds:schemaRef ds:uri="23c4ded0-77c3-459a-bb69-8f6a8d7895f0"/>
    <ds:schemaRef ds:uri="76d5dbf8-e469-437e-8e82-e6148fcede3d"/>
  </ds:schemaRefs>
</ds:datastoreItem>
</file>

<file path=customXml/itemProps2.xml><?xml version="1.0" encoding="utf-8"?>
<ds:datastoreItem xmlns:ds="http://schemas.openxmlformats.org/officeDocument/2006/customXml" ds:itemID="{DD850432-36F4-4476-94B6-5A0BC1C6E32A}">
  <ds:schemaRefs>
    <ds:schemaRef ds:uri="23c4ded0-77c3-459a-bb69-8f6a8d7895f0"/>
    <ds:schemaRef ds:uri="76d5dbf8-e469-437e-8e82-e6148fcede3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36B6DB39-6FA2-4EB7-A748-0C6DF589D8E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UCLPartners PowerPoint Template</Template>
  <TotalTime>0</TotalTime>
  <Words>5694</Words>
  <Application>Microsoft Office PowerPoint</Application>
  <PresentationFormat>On-screen Show (4:3)</PresentationFormat>
  <Paragraphs>338</Paragraphs>
  <Slides>54</Slides>
  <Notes>10</Notes>
  <HiddenSlides>22</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54</vt:i4>
      </vt:variant>
    </vt:vector>
  </HeadingPairs>
  <TitlesOfParts>
    <vt:vector size="58" baseType="lpstr">
      <vt:lpstr>Arial</vt:lpstr>
      <vt:lpstr>Calibri</vt:lpstr>
      <vt:lpstr>Calibri Light</vt:lpstr>
      <vt:lpstr>Office Theme</vt:lpstr>
      <vt:lpstr>Use of Self</vt:lpstr>
      <vt:lpstr>Timetable</vt:lpstr>
      <vt:lpstr>Trainer notes: About today</vt:lpstr>
      <vt:lpstr>Housekeeping</vt:lpstr>
      <vt:lpstr>PowerPoint Presentation</vt:lpstr>
      <vt:lpstr>Trainer notes: Warm up</vt:lpstr>
      <vt:lpstr>Warm up</vt:lpstr>
      <vt:lpstr>Debrief</vt:lpstr>
      <vt:lpstr>PowerPoint Presentation</vt:lpstr>
      <vt:lpstr>Trainer notes: Aims</vt:lpstr>
      <vt:lpstr>Session overview</vt:lpstr>
      <vt:lpstr>Focus for today</vt:lpstr>
      <vt:lpstr>Trainer notes: Recap ways of working</vt:lpstr>
      <vt:lpstr>PowerPoint Presentation</vt:lpstr>
      <vt:lpstr>PowerPoint Presentation</vt:lpstr>
      <vt:lpstr>Trainer notes: Buddy catch up </vt:lpstr>
      <vt:lpstr>The role of your buddy – a reminder</vt:lpstr>
      <vt:lpstr>Buddy catch up </vt:lpstr>
      <vt:lpstr>PowerPoint Presentation</vt:lpstr>
      <vt:lpstr>Trainer notes: Recovery</vt:lpstr>
      <vt:lpstr>PowerPoint Presentation</vt:lpstr>
      <vt:lpstr>PowerPoint Presentation</vt:lpstr>
      <vt:lpstr>Recovery-focused</vt:lpstr>
      <vt:lpstr>Recovery </vt:lpstr>
      <vt:lpstr>Recovery in the bin – Key principles</vt:lpstr>
      <vt:lpstr>The Unrecovery Star</vt:lpstr>
      <vt:lpstr>PowerPoint Presentation</vt:lpstr>
      <vt:lpstr>Trainer notes: The role of self</vt:lpstr>
      <vt:lpstr>Values</vt:lpstr>
      <vt:lpstr>PowerPoint Presentation</vt:lpstr>
      <vt:lpstr>Trainer notes: Self disclosure</vt:lpstr>
      <vt:lpstr>Scenario 1</vt:lpstr>
      <vt:lpstr>Scenario 2 </vt:lpstr>
      <vt:lpstr>Scenario 3</vt:lpstr>
      <vt:lpstr>Scenario 4</vt:lpstr>
      <vt:lpstr>PowerPoint Presentation</vt:lpstr>
      <vt:lpstr>Trainer notes: Self care</vt:lpstr>
      <vt:lpstr>PowerPoint Presentation</vt:lpstr>
      <vt:lpstr>PowerPoint Presentation</vt:lpstr>
      <vt:lpstr>Aspects of self-care</vt:lpstr>
      <vt:lpstr>PowerPoint Presentation</vt:lpstr>
      <vt:lpstr>Trainer notes: Stress</vt:lpstr>
      <vt:lpstr>Signs of stress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Trainer notes: Your buddy</vt:lpstr>
      <vt:lpstr>The role of your buddy</vt:lpstr>
      <vt:lpstr>Before the next session: Practice using one of the self-care tools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 to UCLPartners PPT template</dc:title>
  <dc:creator>Walsh</dc:creator>
  <cp:lastModifiedBy>Sam Wall</cp:lastModifiedBy>
  <cp:revision>124</cp:revision>
  <cp:lastPrinted>2020-02-13T12:12:41Z</cp:lastPrinted>
  <dcterms:created xsi:type="dcterms:W3CDTF">2020-01-28T11:58:59Z</dcterms:created>
  <dcterms:modified xsi:type="dcterms:W3CDTF">2020-12-10T16:55:20Z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0x010100EEAA6B62BF990F438D258CD6F87895DC</vt:lpwstr>
  </property>
</Properties>
</file>