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29"/>
  </p:notesMasterIdLst>
  <p:sldIdLst>
    <p:sldId id="256" r:id="rId5"/>
    <p:sldId id="342" r:id="rId6"/>
    <p:sldId id="323" r:id="rId7"/>
    <p:sldId id="367" r:id="rId8"/>
    <p:sldId id="368" r:id="rId9"/>
    <p:sldId id="344" r:id="rId10"/>
    <p:sldId id="369" r:id="rId11"/>
    <p:sldId id="370" r:id="rId12"/>
    <p:sldId id="345" r:id="rId13"/>
    <p:sldId id="351" r:id="rId14"/>
    <p:sldId id="371" r:id="rId15"/>
    <p:sldId id="372" r:id="rId16"/>
    <p:sldId id="353" r:id="rId17"/>
    <p:sldId id="377" r:id="rId18"/>
    <p:sldId id="378" r:id="rId19"/>
    <p:sldId id="379" r:id="rId20"/>
    <p:sldId id="380" r:id="rId21"/>
    <p:sldId id="381" r:id="rId22"/>
    <p:sldId id="382" r:id="rId23"/>
    <p:sldId id="383" r:id="rId24"/>
    <p:sldId id="384" r:id="rId25"/>
    <p:sldId id="385" r:id="rId26"/>
    <p:sldId id="355" r:id="rId27"/>
    <p:sldId id="386" r:id="rId2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Larkin" initials="NL" lastIdx="1" clrIdx="0">
    <p:extLst>
      <p:ext uri="{19B8F6BF-5375-455C-9EA6-DF929625EA0E}">
        <p15:presenceInfo xmlns:p15="http://schemas.microsoft.com/office/powerpoint/2012/main" userId="S::Natasha.larkin@pplconsulting.co.uk::b93eeb72-c82d-4d35-84ce-0e5939efbf3e" providerId="AD"/>
      </p:ext>
    </p:extLst>
  </p:cmAuthor>
  <p:cmAuthor id="2" name="Natasha Larkin" initials="NL [2]" lastIdx="1" clrIdx="1">
    <p:extLst>
      <p:ext uri="{19B8F6BF-5375-455C-9EA6-DF929625EA0E}">
        <p15:presenceInfo xmlns:p15="http://schemas.microsoft.com/office/powerpoint/2012/main" userId="Natasha Larkin" providerId="None"/>
      </p:ext>
    </p:extLst>
  </p:cmAuthor>
  <p:cmAuthor id="3" name="Natasha Larkin" initials="NL [3]" lastIdx="1" clrIdx="2">
    <p:extLst>
      <p:ext uri="{19B8F6BF-5375-455C-9EA6-DF929625EA0E}">
        <p15:presenceInfo xmlns:p15="http://schemas.microsoft.com/office/powerpoint/2012/main" userId="S::Natasha.larkin@ppl.org.uk::b93eeb72-c82d-4d35-84ce-0e5939efbf3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2F5"/>
    <a:srgbClr val="FAACC9"/>
    <a:srgbClr val="DAEBAF"/>
    <a:srgbClr val="D9D9D9"/>
    <a:srgbClr val="F1F7E8"/>
    <a:srgbClr val="41B6E6"/>
    <a:srgbClr val="F5FAEA"/>
    <a:srgbClr val="A8D33B"/>
    <a:srgbClr val="A5D03A"/>
    <a:srgbClr val="74C3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D6EC23-FDA2-460E-876C-E6E51281C8CB}" v="96" dt="2020-12-03T18:12:16.383"/>
    <p1510:client id="{40A541D0-0AA8-A1F0-D842-7F3F177104DD}" v="16" dt="2020-12-09T13:43:22.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4" autoAdjust="0"/>
    <p:restoredTop sz="95226" autoAdjust="0"/>
  </p:normalViewPr>
  <p:slideViewPr>
    <p:cSldViewPr snapToGrid="0" snapToObjects="1">
      <p:cViewPr varScale="1">
        <p:scale>
          <a:sx n="46" d="100"/>
          <a:sy n="46" d="100"/>
        </p:scale>
        <p:origin x="2196" y="80"/>
      </p:cViewPr>
      <p:guideLst/>
    </p:cSldViewPr>
  </p:slideViewPr>
  <p:notesTextViewPr>
    <p:cViewPr>
      <p:scale>
        <a:sx n="1" d="1"/>
        <a:sy n="1" d="1"/>
      </p:scale>
      <p:origin x="0" y="0"/>
    </p:cViewPr>
  </p:notesTextViewPr>
  <p:notesViewPr>
    <p:cSldViewPr snapToGrid="0" snapToObjects="1">
      <p:cViewPr varScale="1">
        <p:scale>
          <a:sx n="60" d="100"/>
          <a:sy n="60" d="100"/>
        </p:scale>
        <p:origin x="327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Calibri Light" panose="020F0302020204030204" pitchFamily="34" charset="0"/>
              </a:defRPr>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Calibri Light" panose="020F0302020204030204" pitchFamily="34" charset="0"/>
              </a:defRPr>
            </a:lvl1pPr>
          </a:lstStyle>
          <a:p>
            <a:fld id="{87409A39-ED7C-459A-93E9-92B12439AC2D}" type="datetimeFigureOut">
              <a:rPr lang="en-GB" smtClean="0"/>
              <a:pPr/>
              <a:t>10/12/2020</a:t>
            </a:fld>
            <a:endParaRPr lang="en-GB" dirty="0"/>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Calibri Light" panose="020F0302020204030204" pitchFamily="34" charset="0"/>
              </a:defRPr>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Calibri Light" panose="020F0302020204030204" pitchFamily="34" charset="0"/>
              </a:defRPr>
            </a:lvl1pPr>
          </a:lstStyle>
          <a:p>
            <a:fld id="{D4E96C1F-798C-450E-BEF6-5DF9F7A1F62A}" type="slidenum">
              <a:rPr lang="en-GB" smtClean="0"/>
              <a:pPr/>
              <a:t>‹#›</a:t>
            </a:fld>
            <a:endParaRPr lang="en-GB" dirty="0"/>
          </a:p>
        </p:txBody>
      </p:sp>
    </p:spTree>
    <p:extLst>
      <p:ext uri="{BB962C8B-B14F-4D97-AF65-F5344CB8AC3E}">
        <p14:creationId xmlns:p14="http://schemas.microsoft.com/office/powerpoint/2010/main" val="423597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Light" panose="020F0302020204030204" pitchFamily="34" charset="0"/>
        <a:ea typeface="+mn-ea"/>
        <a:cs typeface="+mn-cs"/>
      </a:defRPr>
    </a:lvl1pPr>
    <a:lvl2pPr marL="457200" algn="l" defTabSz="914400" rtl="0" eaLnBrk="1" latinLnBrk="0" hangingPunct="1">
      <a:defRPr sz="1200" kern="1200">
        <a:solidFill>
          <a:schemeClr val="tx1"/>
        </a:solidFill>
        <a:latin typeface="Calibri Light" panose="020F0302020204030204" pitchFamily="34" charset="0"/>
        <a:ea typeface="+mn-ea"/>
        <a:cs typeface="+mn-cs"/>
      </a:defRPr>
    </a:lvl2pPr>
    <a:lvl3pPr marL="914400" algn="l" defTabSz="914400" rtl="0" eaLnBrk="1" latinLnBrk="0" hangingPunct="1">
      <a:defRPr sz="1200" kern="1200">
        <a:solidFill>
          <a:schemeClr val="tx1"/>
        </a:solidFill>
        <a:latin typeface="Calibri Light" panose="020F0302020204030204" pitchFamily="34" charset="0"/>
        <a:ea typeface="+mn-ea"/>
        <a:cs typeface="+mn-cs"/>
      </a:defRPr>
    </a:lvl3pPr>
    <a:lvl4pPr marL="1371600" algn="l" defTabSz="914400" rtl="0" eaLnBrk="1" latinLnBrk="0" hangingPunct="1">
      <a:defRPr sz="1200" kern="1200">
        <a:solidFill>
          <a:schemeClr val="tx1"/>
        </a:solidFill>
        <a:latin typeface="Calibri Light" panose="020F0302020204030204" pitchFamily="34" charset="0"/>
        <a:ea typeface="+mn-ea"/>
        <a:cs typeface="+mn-cs"/>
      </a:defRPr>
    </a:lvl4pPr>
    <a:lvl5pPr marL="1828800" algn="l" defTabSz="914400" rtl="0" eaLnBrk="1" latinLnBrk="0" hangingPunct="1">
      <a:defRPr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C303-49C8-4CDE-A7EB-D0A8CBA6806E}"/>
              </a:ext>
            </a:extLst>
          </p:cNvPr>
          <p:cNvSpPr>
            <a:spLocks noGrp="1"/>
          </p:cNvSpPr>
          <p:nvPr>
            <p:ph type="title"/>
          </p:nvPr>
        </p:nvSpPr>
        <p:spPr>
          <a:xfrm>
            <a:off x="468313" y="2470150"/>
            <a:ext cx="5915025" cy="4119563"/>
          </a:xfrm>
        </p:spPr>
        <p:txBody>
          <a:bodyPr anchor="b">
            <a:normAutofit/>
          </a:bodyPr>
          <a:lstStyle>
            <a:lvl1pPr>
              <a:defRPr lang="en-US" sz="4800" kern="1400" spc="-50" dirty="0" smtClean="0">
                <a:solidFill>
                  <a:srgbClr val="41B6E6"/>
                </a:solidFill>
                <a:effectLst/>
                <a:latin typeface="Calibri Light" panose="020F0302020204030204" pitchFamily="34" charset="0"/>
                <a:ea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582293BB-CA5C-44CF-968B-E9C6352546FF}"/>
              </a:ext>
            </a:extLst>
          </p:cNvPr>
          <p:cNvSpPr>
            <a:spLocks noGrp="1"/>
          </p:cNvSpPr>
          <p:nvPr>
            <p:ph type="body" idx="1"/>
          </p:nvPr>
        </p:nvSpPr>
        <p:spPr>
          <a:xfrm>
            <a:off x="468313" y="6785810"/>
            <a:ext cx="5915025" cy="201052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8" name="Straight Connector 7">
            <a:extLst>
              <a:ext uri="{FF2B5EF4-FFF2-40B4-BE49-F238E27FC236}">
                <a16:creationId xmlns:a16="http://schemas.microsoft.com/office/drawing/2014/main" id="{D08383A0-E371-4710-A650-3B680F7664E3}"/>
              </a:ext>
            </a:extLst>
          </p:cNvPr>
          <p:cNvCxnSpPr/>
          <p:nvPr userDrawn="1"/>
        </p:nvCxnSpPr>
        <p:spPr>
          <a:xfrm>
            <a:off x="711200" y="6677526"/>
            <a:ext cx="1107440" cy="0"/>
          </a:xfrm>
          <a:prstGeom prst="line">
            <a:avLst/>
          </a:prstGeom>
          <a:ln w="12700">
            <a:solidFill>
              <a:srgbClr val="A4CD39"/>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6BF052-25FC-4A06-960F-91FA4F2E4E0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4184333" y="401002"/>
            <a:ext cx="2299335" cy="569595"/>
          </a:xfrm>
          <a:prstGeom prst="rect">
            <a:avLst/>
          </a:prstGeom>
        </p:spPr>
      </p:pic>
      <p:pic>
        <p:nvPicPr>
          <p:cNvPr id="11" name="Picture 10">
            <a:extLst>
              <a:ext uri="{FF2B5EF4-FFF2-40B4-BE49-F238E27FC236}">
                <a16:creationId xmlns:a16="http://schemas.microsoft.com/office/drawing/2014/main" id="{3C3D9F5C-2506-468F-A316-4E221D9A7C9E}"/>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0" y="9079865"/>
            <a:ext cx="6858000" cy="826135"/>
          </a:xfrm>
          <a:prstGeom prst="rect">
            <a:avLst/>
          </a:prstGeom>
        </p:spPr>
      </p:pic>
      <p:grpSp>
        <p:nvGrpSpPr>
          <p:cNvPr id="15" name="Group 14">
            <a:extLst>
              <a:ext uri="{FF2B5EF4-FFF2-40B4-BE49-F238E27FC236}">
                <a16:creationId xmlns:a16="http://schemas.microsoft.com/office/drawing/2014/main" id="{8080B1DB-1F67-48E2-95AC-B006FD22E0F2}"/>
              </a:ext>
            </a:extLst>
          </p:cNvPr>
          <p:cNvGrpSpPr/>
          <p:nvPr userDrawn="1"/>
        </p:nvGrpSpPr>
        <p:grpSpPr>
          <a:xfrm>
            <a:off x="-1929630" y="-590207"/>
            <a:ext cx="5308412" cy="5162208"/>
            <a:chOff x="-2154218" y="-509997"/>
            <a:chExt cx="5308412" cy="5162208"/>
          </a:xfrm>
        </p:grpSpPr>
        <p:sp>
          <p:nvSpPr>
            <p:cNvPr id="14" name="Oval 13">
              <a:extLst>
                <a:ext uri="{FF2B5EF4-FFF2-40B4-BE49-F238E27FC236}">
                  <a16:creationId xmlns:a16="http://schemas.microsoft.com/office/drawing/2014/main" id="{CB6AC08C-BB60-42B4-8D27-9CA85673C9C7}"/>
                </a:ext>
              </a:extLst>
            </p:cNvPr>
            <p:cNvSpPr/>
            <p:nvPr userDrawn="1"/>
          </p:nvSpPr>
          <p:spPr>
            <a:xfrm>
              <a:off x="-1977226" y="-509997"/>
              <a:ext cx="5131420" cy="5131420"/>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Light" panose="020F0302020204030204" pitchFamily="34" charset="0"/>
              </a:endParaRPr>
            </a:p>
          </p:txBody>
        </p:sp>
        <p:pic>
          <p:nvPicPr>
            <p:cNvPr id="13" name="Picture Placeholder 4">
              <a:extLst>
                <a:ext uri="{FF2B5EF4-FFF2-40B4-BE49-F238E27FC236}">
                  <a16:creationId xmlns:a16="http://schemas.microsoft.com/office/drawing/2014/main" id="{BC5E5B82-A398-4FE8-9CD6-AE52B39D5CF4}"/>
                </a:ext>
              </a:extLst>
            </p:cNvPr>
            <p:cNvPicPr>
              <a:picLocks noChangeAspect="1"/>
            </p:cNvPicPr>
            <p:nvPr userDrawn="1"/>
          </p:nvPicPr>
          <p:blipFill>
            <a:blip r:embed="rId4"/>
            <a:srcRect/>
            <a:stretch/>
          </p:blipFill>
          <p:spPr>
            <a:xfrm>
              <a:off x="-2154218" y="-454217"/>
              <a:ext cx="5131419" cy="5106428"/>
            </a:xfrm>
            <a:prstGeom prst="flowChartConnector">
              <a:avLst/>
            </a:prstGeom>
          </p:spPr>
        </p:pic>
      </p:grpSp>
    </p:spTree>
    <p:extLst>
      <p:ext uri="{BB962C8B-B14F-4D97-AF65-F5344CB8AC3E}">
        <p14:creationId xmlns:p14="http://schemas.microsoft.com/office/powerpoint/2010/main" val="1690276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BCCF99-7B83-420A-A5C6-A23253253B96}"/>
              </a:ext>
            </a:extLst>
          </p:cNvPr>
          <p:cNvSpPr>
            <a:spLocks noGrp="1"/>
          </p:cNvSpPr>
          <p:nvPr>
            <p:ph idx="1"/>
          </p:nvPr>
        </p:nvSpPr>
        <p:spPr>
          <a:xfrm>
            <a:off x="471488" y="1479133"/>
            <a:ext cx="5915025" cy="7442617"/>
          </a:xfrm>
        </p:spPr>
        <p:txBody>
          <a:bodyPr/>
          <a:lstStyle>
            <a:lvl1pPr marL="0" indent="0">
              <a:spcAft>
                <a:spcPts val="500"/>
              </a:spcAft>
              <a:buNone/>
              <a:defRPr lang="en-US" sz="1600" b="0" kern="1200" dirty="0" smtClean="0">
                <a:solidFill>
                  <a:srgbClr val="404040"/>
                </a:solidFill>
                <a:effectLst/>
                <a:latin typeface="Calibri Light" panose="020F0302020204030204" pitchFamily="34" charset="0"/>
                <a:ea typeface="+mn-ea"/>
                <a:cs typeface="Times New Roman" panose="02020603050405020304" pitchFamily="18" charset="0"/>
              </a:defRPr>
            </a:lvl1pPr>
            <a:lvl2pPr marL="0" algn="l" defTabSz="457200" rtl="0" eaLnBrk="1" latinLnBrk="0" hangingPunct="1">
              <a:spcAft>
                <a:spcPts val="1000"/>
              </a:spcAft>
              <a:defRPr lang="en-US" sz="1300" b="0" kern="1200" dirty="0" smtClean="0">
                <a:solidFill>
                  <a:srgbClr val="404040"/>
                </a:solidFill>
                <a:effectLst/>
                <a:latin typeface="Calibri Light" panose="020F0302020204030204" pitchFamily="34" charset="0"/>
                <a:ea typeface="+mn-ea"/>
                <a:cs typeface="Times New Roman" panose="02020603050405020304" pitchFamily="18" charset="0"/>
              </a:defRPr>
            </a:lvl2pPr>
            <a:lvl3pPr marL="720000">
              <a:lnSpc>
                <a:spcPct val="50000"/>
              </a:lnSpc>
              <a:defRPr lang="en-US" sz="1200" b="0" kern="1200" dirty="0" smtClean="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Tree>
    <p:extLst>
      <p:ext uri="{BB962C8B-B14F-4D97-AF65-F5344CB8AC3E}">
        <p14:creationId xmlns:p14="http://schemas.microsoft.com/office/powerpoint/2010/main" val="3606957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BCCF99-7B83-420A-A5C6-A23253253B96}"/>
              </a:ext>
            </a:extLst>
          </p:cNvPr>
          <p:cNvSpPr>
            <a:spLocks noGrp="1"/>
          </p:cNvSpPr>
          <p:nvPr>
            <p:ph idx="1"/>
          </p:nvPr>
        </p:nvSpPr>
        <p:spPr>
          <a:xfrm>
            <a:off x="471488" y="1479133"/>
            <a:ext cx="5915025" cy="7442617"/>
          </a:xfrm>
        </p:spPr>
        <p:txBody>
          <a:bodyPr/>
          <a:lstStyle>
            <a:lvl1pPr marL="0" indent="0">
              <a:spcAft>
                <a:spcPts val="500"/>
              </a:spcAft>
              <a:buNone/>
              <a:defRPr lang="en-US" sz="1600" b="1" kern="1200" dirty="0" smtClean="0">
                <a:solidFill>
                  <a:srgbClr val="404040"/>
                </a:solidFill>
                <a:effectLst/>
                <a:latin typeface="Calibri Light" panose="020F0302020204030204" pitchFamily="34" charset="0"/>
                <a:ea typeface="+mn-ea"/>
                <a:cs typeface="Times New Roman" panose="02020603050405020304" pitchFamily="18" charset="0"/>
              </a:defRPr>
            </a:lvl1pPr>
            <a:lvl2pPr marL="0" algn="l" defTabSz="457200" rtl="0" eaLnBrk="1" latinLnBrk="0" hangingPunct="1">
              <a:spcAft>
                <a:spcPts val="1000"/>
              </a:spcAft>
              <a:defRPr lang="en-US" sz="1300" b="0" kern="1200" dirty="0" smtClean="0">
                <a:solidFill>
                  <a:srgbClr val="404040"/>
                </a:solidFill>
                <a:effectLst/>
                <a:latin typeface="Calibri Light" panose="020F0302020204030204" pitchFamily="34" charset="0"/>
                <a:ea typeface="+mn-ea"/>
                <a:cs typeface="Times New Roman" panose="02020603050405020304" pitchFamily="18" charset="0"/>
              </a:defRPr>
            </a:lvl2pPr>
            <a:lvl3pPr marL="720000">
              <a:lnSpc>
                <a:spcPct val="50000"/>
              </a:lnSpc>
              <a:defRPr lang="en-US" sz="1200" kern="1200" dirty="0" smtClean="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Tree>
    <p:extLst>
      <p:ext uri="{BB962C8B-B14F-4D97-AF65-F5344CB8AC3E}">
        <p14:creationId xmlns:p14="http://schemas.microsoft.com/office/powerpoint/2010/main" val="1580431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AE26E8CB-25CF-4272-8E25-86413A7B6C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1488" y="2101828"/>
            <a:ext cx="5909861" cy="69145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
        <p:nvSpPr>
          <p:cNvPr id="8" name="Picture Placeholder 4">
            <a:extLst>
              <a:ext uri="{FF2B5EF4-FFF2-40B4-BE49-F238E27FC236}">
                <a16:creationId xmlns:a16="http://schemas.microsoft.com/office/drawing/2014/main" id="{D7FC950C-47BC-492B-9C36-726F3807A6A1}"/>
              </a:ext>
            </a:extLst>
          </p:cNvPr>
          <p:cNvSpPr>
            <a:spLocks noGrp="1"/>
          </p:cNvSpPr>
          <p:nvPr>
            <p:ph type="pic" sz="quarter" idx="10"/>
          </p:nvPr>
        </p:nvSpPr>
        <p:spPr>
          <a:xfrm>
            <a:off x="213811" y="7613970"/>
            <a:ext cx="1800727" cy="1799980"/>
          </a:xfrm>
          <a:prstGeom prst="flowChartConnector">
            <a:avLst/>
          </a:prstGeom>
        </p:spPr>
        <p:txBody>
          <a:bodyPr/>
          <a:lstStyle/>
          <a:p>
            <a:endParaRPr lang="en-GB" dirty="0"/>
          </a:p>
        </p:txBody>
      </p:sp>
      <p:sp>
        <p:nvSpPr>
          <p:cNvPr id="12" name="Picture Placeholder 4">
            <a:extLst>
              <a:ext uri="{FF2B5EF4-FFF2-40B4-BE49-F238E27FC236}">
                <a16:creationId xmlns:a16="http://schemas.microsoft.com/office/drawing/2014/main" id="{AD670AB4-D1F9-4013-B750-9ED95A953BE3}"/>
              </a:ext>
            </a:extLst>
          </p:cNvPr>
          <p:cNvSpPr>
            <a:spLocks noGrp="1"/>
          </p:cNvSpPr>
          <p:nvPr>
            <p:ph type="pic" sz="quarter" idx="11"/>
          </p:nvPr>
        </p:nvSpPr>
        <p:spPr>
          <a:xfrm>
            <a:off x="5309589" y="1666123"/>
            <a:ext cx="1207792" cy="1207291"/>
          </a:xfrm>
          <a:prstGeom prst="flowChartConnector">
            <a:avLst/>
          </a:prstGeom>
        </p:spPr>
        <p:txBody>
          <a:bodyPr/>
          <a:lstStyle/>
          <a:p>
            <a:endParaRPr lang="en-GB" dirty="0"/>
          </a:p>
        </p:txBody>
      </p:sp>
      <p:sp>
        <p:nvSpPr>
          <p:cNvPr id="4" name="Oval 3">
            <a:extLst>
              <a:ext uri="{FF2B5EF4-FFF2-40B4-BE49-F238E27FC236}">
                <a16:creationId xmlns:a16="http://schemas.microsoft.com/office/drawing/2014/main" id="{03920EB4-4364-47A2-A3A3-2719C184D5E6}"/>
              </a:ext>
            </a:extLst>
          </p:cNvPr>
          <p:cNvSpPr/>
          <p:nvPr userDrawn="1"/>
        </p:nvSpPr>
        <p:spPr>
          <a:xfrm>
            <a:off x="476663" y="4244116"/>
            <a:ext cx="590528" cy="5914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4" name="Oval 13">
            <a:extLst>
              <a:ext uri="{FF2B5EF4-FFF2-40B4-BE49-F238E27FC236}">
                <a16:creationId xmlns:a16="http://schemas.microsoft.com/office/drawing/2014/main" id="{E00565C4-6785-4250-9C5E-22F772520D2F}"/>
              </a:ext>
            </a:extLst>
          </p:cNvPr>
          <p:cNvSpPr/>
          <p:nvPr userDrawn="1"/>
        </p:nvSpPr>
        <p:spPr>
          <a:xfrm>
            <a:off x="5980413" y="3245670"/>
            <a:ext cx="499947" cy="500737"/>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5" name="Oval 14">
            <a:extLst>
              <a:ext uri="{FF2B5EF4-FFF2-40B4-BE49-F238E27FC236}">
                <a16:creationId xmlns:a16="http://schemas.microsoft.com/office/drawing/2014/main" id="{DE64F65E-FD38-4C08-8CCC-8D4EB22DCD03}"/>
              </a:ext>
            </a:extLst>
          </p:cNvPr>
          <p:cNvSpPr/>
          <p:nvPr userDrawn="1"/>
        </p:nvSpPr>
        <p:spPr>
          <a:xfrm>
            <a:off x="419000" y="3746407"/>
            <a:ext cx="212354" cy="212689"/>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6" name="Oval 15">
            <a:extLst>
              <a:ext uri="{FF2B5EF4-FFF2-40B4-BE49-F238E27FC236}">
                <a16:creationId xmlns:a16="http://schemas.microsoft.com/office/drawing/2014/main" id="{AA5B7F80-EA8D-496A-90C3-0BD4BA34284E}"/>
              </a:ext>
            </a:extLst>
          </p:cNvPr>
          <p:cNvSpPr/>
          <p:nvPr userDrawn="1"/>
        </p:nvSpPr>
        <p:spPr>
          <a:xfrm>
            <a:off x="4820471" y="1889139"/>
            <a:ext cx="212354" cy="212689"/>
          </a:xfrm>
          <a:prstGeom prst="ellipse">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7" name="Oval 16">
            <a:extLst>
              <a:ext uri="{FF2B5EF4-FFF2-40B4-BE49-F238E27FC236}">
                <a16:creationId xmlns:a16="http://schemas.microsoft.com/office/drawing/2014/main" id="{14D12C43-0963-4C8A-8CCB-42563E852821}"/>
              </a:ext>
            </a:extLst>
          </p:cNvPr>
          <p:cNvSpPr/>
          <p:nvPr userDrawn="1"/>
        </p:nvSpPr>
        <p:spPr>
          <a:xfrm>
            <a:off x="5309589" y="8081543"/>
            <a:ext cx="401400" cy="40203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8" name="Content Placeholder 2">
            <a:extLst>
              <a:ext uri="{FF2B5EF4-FFF2-40B4-BE49-F238E27FC236}">
                <a16:creationId xmlns:a16="http://schemas.microsoft.com/office/drawing/2014/main" id="{5251805C-0DBE-412D-804F-09CAE4E077AC}"/>
              </a:ext>
            </a:extLst>
          </p:cNvPr>
          <p:cNvSpPr>
            <a:spLocks noGrp="1"/>
          </p:cNvSpPr>
          <p:nvPr>
            <p:ph idx="1"/>
          </p:nvPr>
        </p:nvSpPr>
        <p:spPr>
          <a:xfrm>
            <a:off x="471488" y="1479133"/>
            <a:ext cx="4348983" cy="591461"/>
          </a:xfrm>
        </p:spPr>
        <p:txBody>
          <a:bodyPr/>
          <a:lstStyle>
            <a:lvl1pPr marL="0" indent="0">
              <a:spcAft>
                <a:spcPts val="500"/>
              </a:spcAft>
              <a:buNone/>
              <a:defRPr lang="en-US" sz="1600" b="1" kern="1200" dirty="0" smtClean="0">
                <a:solidFill>
                  <a:srgbClr val="404040"/>
                </a:solidFill>
                <a:effectLst/>
                <a:latin typeface="Calibri Light" panose="020F0302020204030204" pitchFamily="34" charset="0"/>
                <a:ea typeface="+mn-ea"/>
                <a:cs typeface="Times New Roman" panose="02020603050405020304" pitchFamily="18" charset="0"/>
              </a:defRPr>
            </a:lvl1pPr>
            <a:lvl2pPr marL="0" algn="l" defTabSz="457200" rtl="0" eaLnBrk="1" latinLnBrk="0" hangingPunct="1">
              <a:spcAft>
                <a:spcPts val="1000"/>
              </a:spcAft>
              <a:defRPr lang="en-US" sz="1300" b="0" kern="1200" dirty="0" smtClean="0">
                <a:solidFill>
                  <a:srgbClr val="404040"/>
                </a:solidFill>
                <a:effectLst/>
                <a:latin typeface="Calibri Light" panose="020F0302020204030204" pitchFamily="34" charset="0"/>
                <a:ea typeface="+mn-ea"/>
                <a:cs typeface="Times New Roman" panose="02020603050405020304" pitchFamily="18" charset="0"/>
              </a:defRPr>
            </a:lvl2pPr>
            <a:lvl3pPr marL="720000">
              <a:lnSpc>
                <a:spcPct val="50000"/>
              </a:lnSpc>
              <a:defRPr lang="en-US" sz="1200" kern="1200" dirty="0" smtClean="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3389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able Placeholder 6">
            <a:extLst>
              <a:ext uri="{FF2B5EF4-FFF2-40B4-BE49-F238E27FC236}">
                <a16:creationId xmlns:a16="http://schemas.microsoft.com/office/drawing/2014/main" id="{1EA51BB3-E7C1-489C-B3C8-1BF360956136}"/>
              </a:ext>
            </a:extLst>
          </p:cNvPr>
          <p:cNvSpPr>
            <a:spLocks noGrp="1"/>
          </p:cNvSpPr>
          <p:nvPr>
            <p:ph type="tbl" sz="quarter" idx="10"/>
          </p:nvPr>
        </p:nvSpPr>
        <p:spPr>
          <a:xfrm>
            <a:off x="471488" y="1308101"/>
            <a:ext cx="5915025" cy="7613649"/>
          </a:xfrm>
        </p:spPr>
        <p:txBody>
          <a:bodyPr/>
          <a:lstStyle/>
          <a:p>
            <a:endParaRPr lang="en-GB" dirty="0"/>
          </a:p>
        </p:txBody>
      </p:sp>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Tree>
    <p:extLst>
      <p:ext uri="{BB962C8B-B14F-4D97-AF65-F5344CB8AC3E}">
        <p14:creationId xmlns:p14="http://schemas.microsoft.com/office/powerpoint/2010/main" val="2353932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ED86F6-F23B-43C7-8606-F8A89A0D2C28}"/>
              </a:ext>
            </a:extLst>
          </p:cNvPr>
          <p:cNvSpPr>
            <a:spLocks noGrp="1"/>
          </p:cNvSpPr>
          <p:nvPr>
            <p:ph type="pic" sz="quarter" idx="10"/>
          </p:nvPr>
        </p:nvSpPr>
        <p:spPr>
          <a:xfrm>
            <a:off x="3428999" y="-644890"/>
            <a:ext cx="4078705" cy="4077014"/>
          </a:xfrm>
          <a:prstGeom prst="flowChartConnector">
            <a:avLst/>
          </a:prstGeom>
        </p:spPr>
        <p:txBody>
          <a:bodyPr/>
          <a:lstStyle/>
          <a:p>
            <a:endParaRPr lang="en-GB" dirty="0"/>
          </a:p>
        </p:txBody>
      </p:sp>
      <p:sp>
        <p:nvSpPr>
          <p:cNvPr id="2" name="Title 1">
            <a:extLst>
              <a:ext uri="{FF2B5EF4-FFF2-40B4-BE49-F238E27FC236}">
                <a16:creationId xmlns:a16="http://schemas.microsoft.com/office/drawing/2014/main" id="{C66245FF-475A-48DC-B1A8-2CC572CF5D13}"/>
              </a:ext>
            </a:extLst>
          </p:cNvPr>
          <p:cNvSpPr>
            <a:spLocks noGrp="1"/>
          </p:cNvSpPr>
          <p:nvPr>
            <p:ph type="title"/>
          </p:nvPr>
        </p:nvSpPr>
        <p:spPr>
          <a:xfrm>
            <a:off x="471488" y="778827"/>
            <a:ext cx="5915025" cy="529274"/>
          </a:xfrm>
        </p:spPr>
        <p:txBody>
          <a:bodyPr>
            <a:normAutofit/>
          </a:bodyPr>
          <a:lstStyle>
            <a:lvl1pPr>
              <a:defRPr lang="en-GB" sz="2000" b="1" kern="0" dirty="0">
                <a:solidFill>
                  <a:srgbClr val="41B6E6"/>
                </a:solidFill>
                <a:effectLst/>
                <a:latin typeface="Calibri Light" panose="020F0302020204030204" pitchFamily="34" charset="0"/>
                <a:ea typeface="+mn-ea"/>
                <a:cs typeface="Times New Roman" panose="02020603050405020304" pitchFamily="18"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EBCCF99-7B83-420A-A5C6-A23253253B96}"/>
              </a:ext>
            </a:extLst>
          </p:cNvPr>
          <p:cNvSpPr>
            <a:spLocks noGrp="1"/>
          </p:cNvSpPr>
          <p:nvPr>
            <p:ph idx="1"/>
          </p:nvPr>
        </p:nvSpPr>
        <p:spPr>
          <a:xfrm>
            <a:off x="471488" y="1479133"/>
            <a:ext cx="5915025" cy="7442617"/>
          </a:xfrm>
        </p:spPr>
        <p:txBody>
          <a:bodyPr/>
          <a:lstStyle>
            <a:lvl1pPr marL="0" indent="0">
              <a:spcAft>
                <a:spcPts val="500"/>
              </a:spcAft>
              <a:buNone/>
              <a:defRPr lang="en-US" sz="1600" b="1" kern="1200" dirty="0" smtClean="0">
                <a:solidFill>
                  <a:srgbClr val="404040"/>
                </a:solidFill>
                <a:effectLst/>
                <a:latin typeface="Calibri Light" panose="020F0302020204030204" pitchFamily="34" charset="0"/>
                <a:ea typeface="+mn-ea"/>
                <a:cs typeface="Times New Roman" panose="02020603050405020304" pitchFamily="18" charset="0"/>
              </a:defRPr>
            </a:lvl1pPr>
            <a:lvl2pPr marL="0" algn="l" defTabSz="457200" rtl="0" eaLnBrk="1" latinLnBrk="0" hangingPunct="1">
              <a:spcAft>
                <a:spcPts val="1000"/>
              </a:spcAft>
              <a:defRPr lang="en-US" sz="1300" b="0" kern="1200" dirty="0" smtClean="0">
                <a:solidFill>
                  <a:srgbClr val="404040"/>
                </a:solidFill>
                <a:effectLst/>
                <a:latin typeface="Calibri Light" panose="020F0302020204030204" pitchFamily="34" charset="0"/>
                <a:ea typeface="+mn-ea"/>
                <a:cs typeface="Times New Roman" panose="02020603050405020304" pitchFamily="18" charset="0"/>
              </a:defRPr>
            </a:lvl2pPr>
            <a:lvl3pPr marL="720000">
              <a:lnSpc>
                <a:spcPct val="50000"/>
              </a:lnSpc>
              <a:defRPr lang="en-US" sz="1200" kern="1200" dirty="0" smtClean="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defRPr>
            </a:lvl3pPr>
          </a:lstStyle>
          <a:p>
            <a:pPr lvl="0"/>
            <a:r>
              <a:rPr lang="en-US" dirty="0"/>
              <a:t>Click to edit Master text styles</a:t>
            </a:r>
          </a:p>
          <a:p>
            <a:pPr lvl="1"/>
            <a:r>
              <a:rPr lang="en-US" dirty="0"/>
              <a:t>Second level</a:t>
            </a:r>
          </a:p>
          <a:p>
            <a:pPr lvl="2"/>
            <a:r>
              <a:rPr lang="en-US" dirty="0"/>
              <a:t>Third level</a:t>
            </a:r>
          </a:p>
        </p:txBody>
      </p:sp>
      <p:sp>
        <p:nvSpPr>
          <p:cNvPr id="9" name="Slide Number Placeholder 5">
            <a:extLst>
              <a:ext uri="{FF2B5EF4-FFF2-40B4-BE49-F238E27FC236}">
                <a16:creationId xmlns:a16="http://schemas.microsoft.com/office/drawing/2014/main" id="{0799A3E9-E507-4593-B1E0-982D92746493}"/>
              </a:ext>
            </a:extLst>
          </p:cNvPr>
          <p:cNvSpPr>
            <a:spLocks noGrp="1"/>
          </p:cNvSpPr>
          <p:nvPr>
            <p:ph type="sldNum" sz="quarter" idx="4"/>
          </p:nvPr>
        </p:nvSpPr>
        <p:spPr>
          <a:xfrm>
            <a:off x="4867023" y="9187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63AE364-3624-814B-BDC1-6A7B3421206F}" type="slidenum">
              <a:rPr lang="en-US" smtClean="0"/>
              <a:pPr/>
              <a:t>‹#›</a:t>
            </a:fld>
            <a:endParaRPr lang="en-US" dirty="0"/>
          </a:p>
        </p:txBody>
      </p:sp>
      <p:pic>
        <p:nvPicPr>
          <p:cNvPr id="10" name="Picture 9">
            <a:extLst>
              <a:ext uri="{FF2B5EF4-FFF2-40B4-BE49-F238E27FC236}">
                <a16:creationId xmlns:a16="http://schemas.microsoft.com/office/drawing/2014/main" id="{621DEA05-F421-4E01-BA7A-F171B9D538E5}"/>
              </a:ext>
            </a:extLst>
          </p:cNvPr>
          <p:cNvPicPr/>
          <p:nvPr userDrawn="1"/>
        </p:nvPicPr>
        <p:blipFill>
          <a:blip r:embed="rId2">
            <a:extLst>
              <a:ext uri="{28A0092B-C50C-407E-A947-70E740481C1C}">
                <a14:useLocalDpi xmlns:a14="http://schemas.microsoft.com/office/drawing/2010/main" val="0"/>
              </a:ext>
            </a:extLst>
          </a:blip>
          <a:stretch>
            <a:fillRect/>
          </a:stretch>
        </p:blipFill>
        <p:spPr>
          <a:xfrm flipH="1">
            <a:off x="0" y="9016365"/>
            <a:ext cx="6858000" cy="734060"/>
          </a:xfrm>
          <a:prstGeom prst="rect">
            <a:avLst/>
          </a:prstGeom>
        </p:spPr>
      </p:pic>
      <p:pic>
        <p:nvPicPr>
          <p:cNvPr id="11" name="Picture 10">
            <a:extLst>
              <a:ext uri="{FF2B5EF4-FFF2-40B4-BE49-F238E27FC236}">
                <a16:creationId xmlns:a16="http://schemas.microsoft.com/office/drawing/2014/main" id="{4D452D59-88E7-4AC1-BF72-573D2C4AC25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42354" y="9272570"/>
            <a:ext cx="1525905" cy="377825"/>
          </a:xfrm>
          <a:prstGeom prst="rect">
            <a:avLst/>
          </a:prstGeom>
        </p:spPr>
      </p:pic>
    </p:spTree>
    <p:extLst>
      <p:ext uri="{BB962C8B-B14F-4D97-AF65-F5344CB8AC3E}">
        <p14:creationId xmlns:p14="http://schemas.microsoft.com/office/powerpoint/2010/main" val="296644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EC02279-B3D2-496A-B7D9-4235F85BF28C}"/>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7" name="Picture 6">
            <a:extLst>
              <a:ext uri="{FF2B5EF4-FFF2-40B4-BE49-F238E27FC236}">
                <a16:creationId xmlns:a16="http://schemas.microsoft.com/office/drawing/2014/main" id="{9F55ACD6-BFB4-4FA8-9DD8-1AB5D8E293C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0" y="9016365"/>
            <a:ext cx="6858000" cy="734060"/>
          </a:xfrm>
          <a:prstGeom prst="rect">
            <a:avLst/>
          </a:prstGeom>
        </p:spPr>
      </p:pic>
      <p:pic>
        <p:nvPicPr>
          <p:cNvPr id="9" name="Picture 8">
            <a:extLst>
              <a:ext uri="{FF2B5EF4-FFF2-40B4-BE49-F238E27FC236}">
                <a16:creationId xmlns:a16="http://schemas.microsoft.com/office/drawing/2014/main" id="{A0382138-6A25-46A4-88A1-C71B2C7BDF4F}"/>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4926648" y="306387"/>
            <a:ext cx="1525905" cy="377825"/>
          </a:xfrm>
          <a:prstGeom prst="rect">
            <a:avLst/>
          </a:prstGeom>
        </p:spPr>
      </p:pic>
    </p:spTree>
    <p:extLst>
      <p:ext uri="{BB962C8B-B14F-4D97-AF65-F5344CB8AC3E}">
        <p14:creationId xmlns:p14="http://schemas.microsoft.com/office/powerpoint/2010/main" val="233632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259297A-EA42-426F-93F9-305DCF7CB695}"/>
              </a:ext>
            </a:extLst>
          </p:cNvPr>
          <p:cNvSpPr>
            <a:spLocks noGrp="1"/>
          </p:cNvSpPr>
          <p:nvPr>
            <p:ph type="sldNum" sz="quarter" idx="4"/>
          </p:nvPr>
        </p:nvSpPr>
        <p:spPr>
          <a:xfrm rot="5400000">
            <a:off x="-38896" y="8284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63AE364-3624-814B-BDC1-6A7B3421206F}" type="slidenum">
              <a:rPr lang="en-US" smtClean="0"/>
              <a:pPr/>
              <a:t>‹#›</a:t>
            </a:fld>
            <a:endParaRPr lang="en-US" dirty="0"/>
          </a:p>
        </p:txBody>
      </p:sp>
      <p:pic>
        <p:nvPicPr>
          <p:cNvPr id="9" name="Picture 8">
            <a:extLst>
              <a:ext uri="{FF2B5EF4-FFF2-40B4-BE49-F238E27FC236}">
                <a16:creationId xmlns:a16="http://schemas.microsoft.com/office/drawing/2014/main" id="{04AC17D2-8A48-4301-A475-51B37940DD4E}"/>
              </a:ext>
            </a:extLst>
          </p:cNvPr>
          <p:cNvPicPr/>
          <p:nvPr userDrawn="1"/>
        </p:nvPicPr>
        <p:blipFill>
          <a:blip r:embed="rId2">
            <a:extLst>
              <a:ext uri="{28A0092B-C50C-407E-A947-70E740481C1C}">
                <a14:useLocalDpi xmlns:a14="http://schemas.microsoft.com/office/drawing/2010/main" val="0"/>
              </a:ext>
            </a:extLst>
          </a:blip>
          <a:stretch>
            <a:fillRect/>
          </a:stretch>
        </p:blipFill>
        <p:spPr>
          <a:xfrm rot="5400000">
            <a:off x="-4107975" y="4326414"/>
            <a:ext cx="9906000" cy="1253171"/>
          </a:xfrm>
          <a:prstGeom prst="rect">
            <a:avLst/>
          </a:prstGeom>
        </p:spPr>
      </p:pic>
    </p:spTree>
    <p:extLst>
      <p:ext uri="{BB962C8B-B14F-4D97-AF65-F5344CB8AC3E}">
        <p14:creationId xmlns:p14="http://schemas.microsoft.com/office/powerpoint/2010/main" val="13946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60AF5-C2E7-43BD-BA00-E8545586CB83}"/>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E58AC5E-E0F2-4EA1-893D-815F236BBE9A}"/>
              </a:ext>
            </a:extLst>
          </p:cNvPr>
          <p:cNvSpPr>
            <a:spLocks noGrp="1"/>
          </p:cNvSpPr>
          <p:nvPr>
            <p:ph type="body" idx="1"/>
          </p:nvPr>
        </p:nvSpPr>
        <p:spPr>
          <a:xfrm>
            <a:off x="471488" y="2636838"/>
            <a:ext cx="5915025" cy="62849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5">
            <a:extLst>
              <a:ext uri="{FF2B5EF4-FFF2-40B4-BE49-F238E27FC236}">
                <a16:creationId xmlns:a16="http://schemas.microsoft.com/office/drawing/2014/main" id="{1B24FE29-2614-4A16-9758-D31E63A6D42D}"/>
              </a:ext>
            </a:extLst>
          </p:cNvPr>
          <p:cNvSpPr>
            <a:spLocks noGrp="1"/>
          </p:cNvSpPr>
          <p:nvPr>
            <p:ph type="sldNum" sz="quarter" idx="4"/>
          </p:nvPr>
        </p:nvSpPr>
        <p:spPr>
          <a:xfrm>
            <a:off x="471488" y="9187397"/>
            <a:ext cx="1543050" cy="527403"/>
          </a:xfrm>
          <a:prstGeom prst="rect">
            <a:avLst/>
          </a:prstGeom>
        </p:spPr>
        <p:txBody>
          <a:bodyPr vert="horz" lIns="91440" tIns="45720" rIns="91440" bIns="45720" rtlCol="0" anchor="ctr"/>
          <a:lstStyle>
            <a:lvl1pPr algn="l">
              <a:defRPr sz="900">
                <a:solidFill>
                  <a:schemeClr val="tx1">
                    <a:tint val="75000"/>
                  </a:schemeClr>
                </a:solidFill>
                <a:latin typeface="Calibri Light" panose="020F0302020204030204" pitchFamily="34" charset="0"/>
              </a:defRPr>
            </a:lvl1pPr>
          </a:lstStyle>
          <a:p>
            <a:fld id="{963AE364-3624-814B-BDC1-6A7B3421206F}" type="slidenum">
              <a:rPr lang="en-US" smtClean="0"/>
              <a:pPr/>
              <a:t>‹#›</a:t>
            </a:fld>
            <a:endParaRPr lang="en-US" dirty="0"/>
          </a:p>
        </p:txBody>
      </p:sp>
    </p:spTree>
    <p:extLst>
      <p:ext uri="{BB962C8B-B14F-4D97-AF65-F5344CB8AC3E}">
        <p14:creationId xmlns:p14="http://schemas.microsoft.com/office/powerpoint/2010/main" val="74328027"/>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77" r:id="rId3"/>
    <p:sldLayoutId id="2147483676" r:id="rId4"/>
    <p:sldLayoutId id="2147483674" r:id="rId5"/>
    <p:sldLayoutId id="2147483675" r:id="rId6"/>
    <p:sldLayoutId id="2147483669" r:id="rId7"/>
    <p:sldLayoutId id="2147483673"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Light" panose="020F03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Light" panose="020F03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Light" panose="020F03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24440-DE79-478E-8566-9A2929BDF1A2}"/>
              </a:ext>
            </a:extLst>
          </p:cNvPr>
          <p:cNvSpPr>
            <a:spLocks noGrp="1"/>
          </p:cNvSpPr>
          <p:nvPr>
            <p:ph type="title"/>
          </p:nvPr>
        </p:nvSpPr>
        <p:spPr>
          <a:xfrm>
            <a:off x="468313" y="2470150"/>
            <a:ext cx="5915025" cy="4119563"/>
          </a:xfrm>
        </p:spPr>
        <p:txBody>
          <a:bodyPr/>
          <a:lstStyle/>
          <a:p>
            <a:r>
              <a:rPr lang="en-GB" dirty="0"/>
              <a:t>Working with groups</a:t>
            </a:r>
          </a:p>
        </p:txBody>
      </p:sp>
      <p:sp>
        <p:nvSpPr>
          <p:cNvPr id="3" name="Text Placeholder 2">
            <a:extLst>
              <a:ext uri="{FF2B5EF4-FFF2-40B4-BE49-F238E27FC236}">
                <a16:creationId xmlns:a16="http://schemas.microsoft.com/office/drawing/2014/main" id="{16244D7F-7726-4D47-B763-A96F4EABFB1B}"/>
              </a:ext>
            </a:extLst>
          </p:cNvPr>
          <p:cNvSpPr>
            <a:spLocks noGrp="1"/>
          </p:cNvSpPr>
          <p:nvPr>
            <p:ph type="body" idx="1"/>
          </p:nvPr>
        </p:nvSpPr>
        <p:spPr>
          <a:xfrm>
            <a:off x="468313" y="6785811"/>
            <a:ext cx="5915025" cy="421814"/>
          </a:xfrm>
        </p:spPr>
        <p:txBody>
          <a:bodyPr vert="horz" lIns="91440" tIns="45720" rIns="91440" bIns="45720" rtlCol="0" anchor="t">
            <a:normAutofit/>
          </a:bodyPr>
          <a:lstStyle/>
          <a:p>
            <a:r>
              <a:rPr lang="en-GB" dirty="0">
                <a:latin typeface="Calibri Light"/>
                <a:cs typeface="Calibri Light"/>
              </a:rPr>
              <a:t>Date</a:t>
            </a:r>
            <a:endParaRPr lang="en-GB" dirty="0">
              <a:cs typeface="Calibri Light"/>
            </a:endParaRPr>
          </a:p>
        </p:txBody>
      </p:sp>
    </p:spTree>
    <p:extLst>
      <p:ext uri="{BB962C8B-B14F-4D97-AF65-F5344CB8AC3E}">
        <p14:creationId xmlns:p14="http://schemas.microsoft.com/office/powerpoint/2010/main" val="1409772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6AEF-F4BF-4B9F-9EE3-C41F4787CA80}"/>
              </a:ext>
            </a:extLst>
          </p:cNvPr>
          <p:cNvSpPr>
            <a:spLocks noGrp="1"/>
          </p:cNvSpPr>
          <p:nvPr>
            <p:ph type="title"/>
          </p:nvPr>
        </p:nvSpPr>
        <p:spPr/>
        <p:txBody>
          <a:bodyPr/>
          <a:lstStyle/>
          <a:p>
            <a:r>
              <a:rPr lang="en-GB" dirty="0"/>
              <a:t>Breakout discussion 5 – group dynamics</a:t>
            </a:r>
          </a:p>
        </p:txBody>
      </p:sp>
      <p:sp>
        <p:nvSpPr>
          <p:cNvPr id="4" name="Slide Number Placeholder 3">
            <a:extLst>
              <a:ext uri="{FF2B5EF4-FFF2-40B4-BE49-F238E27FC236}">
                <a16:creationId xmlns:a16="http://schemas.microsoft.com/office/drawing/2014/main" id="{B557665E-BF09-4207-831B-CBAFCCD63DEB}"/>
              </a:ext>
            </a:extLst>
          </p:cNvPr>
          <p:cNvSpPr>
            <a:spLocks noGrp="1"/>
          </p:cNvSpPr>
          <p:nvPr>
            <p:ph type="sldNum" sz="quarter" idx="4"/>
          </p:nvPr>
        </p:nvSpPr>
        <p:spPr/>
        <p:txBody>
          <a:bodyPr/>
          <a:lstStyle/>
          <a:p>
            <a:fld id="{963AE364-3624-814B-BDC1-6A7B3421206F}" type="slidenum">
              <a:rPr lang="en-US" smtClean="0"/>
              <a:pPr/>
              <a:t>10</a:t>
            </a:fld>
            <a:endParaRPr lang="en-US" dirty="0"/>
          </a:p>
        </p:txBody>
      </p:sp>
      <p:sp>
        <p:nvSpPr>
          <p:cNvPr id="5" name="Content Placeholder 4">
            <a:extLst>
              <a:ext uri="{FF2B5EF4-FFF2-40B4-BE49-F238E27FC236}">
                <a16:creationId xmlns:a16="http://schemas.microsoft.com/office/drawing/2014/main" id="{05517A73-8454-4A52-A2EE-0FDF0915A4FA}"/>
              </a:ext>
            </a:extLst>
          </p:cNvPr>
          <p:cNvSpPr>
            <a:spLocks noGrp="1"/>
          </p:cNvSpPr>
          <p:nvPr>
            <p:ph idx="1"/>
          </p:nvPr>
        </p:nvSpPr>
        <p:spPr/>
        <p:txBody>
          <a:bodyPr/>
          <a:lstStyle/>
          <a:p>
            <a:pPr algn="ctr"/>
            <a:r>
              <a:rPr lang="en-GB" dirty="0"/>
              <a:t>What examples of challenging behaviour have you seen when working in or with a group? This might be your experiences as a facilitator or as a group member.</a:t>
            </a:r>
          </a:p>
          <a:p>
            <a:pPr algn="ctr"/>
            <a:endParaRPr lang="en-GB" dirty="0"/>
          </a:p>
          <a:p>
            <a:pPr algn="ctr"/>
            <a:r>
              <a:rPr lang="en-GB" dirty="0"/>
              <a:t>You will be asked to share some of your examples with the group.</a:t>
            </a:r>
          </a:p>
        </p:txBody>
      </p:sp>
    </p:spTree>
    <p:extLst>
      <p:ext uri="{BB962C8B-B14F-4D97-AF65-F5344CB8AC3E}">
        <p14:creationId xmlns:p14="http://schemas.microsoft.com/office/powerpoint/2010/main" val="27308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629D-A699-4DF2-B4E5-798A26D53B19}"/>
              </a:ext>
            </a:extLst>
          </p:cNvPr>
          <p:cNvSpPr>
            <a:spLocks noGrp="1"/>
          </p:cNvSpPr>
          <p:nvPr>
            <p:ph type="title"/>
          </p:nvPr>
        </p:nvSpPr>
        <p:spPr/>
        <p:txBody>
          <a:bodyPr/>
          <a:lstStyle/>
          <a:p>
            <a:r>
              <a:rPr lang="en-GB" dirty="0"/>
              <a:t>Challenging behaviour</a:t>
            </a:r>
          </a:p>
        </p:txBody>
      </p:sp>
      <p:sp>
        <p:nvSpPr>
          <p:cNvPr id="4" name="Slide Number Placeholder 3">
            <a:extLst>
              <a:ext uri="{FF2B5EF4-FFF2-40B4-BE49-F238E27FC236}">
                <a16:creationId xmlns:a16="http://schemas.microsoft.com/office/drawing/2014/main" id="{CE2263F6-5DB1-42BA-A572-724E535CB1DD}"/>
              </a:ext>
            </a:extLst>
          </p:cNvPr>
          <p:cNvSpPr>
            <a:spLocks noGrp="1"/>
          </p:cNvSpPr>
          <p:nvPr>
            <p:ph type="sldNum" sz="quarter" idx="4"/>
          </p:nvPr>
        </p:nvSpPr>
        <p:spPr/>
        <p:txBody>
          <a:bodyPr/>
          <a:lstStyle/>
          <a:p>
            <a:fld id="{963AE364-3624-814B-BDC1-6A7B3421206F}" type="slidenum">
              <a:rPr lang="en-US" smtClean="0"/>
              <a:pPr/>
              <a:t>11</a:t>
            </a:fld>
            <a:endParaRPr lang="en-US" dirty="0"/>
          </a:p>
        </p:txBody>
      </p:sp>
      <p:sp>
        <p:nvSpPr>
          <p:cNvPr id="5" name="Content Placeholder 3">
            <a:extLst>
              <a:ext uri="{FF2B5EF4-FFF2-40B4-BE49-F238E27FC236}">
                <a16:creationId xmlns:a16="http://schemas.microsoft.com/office/drawing/2014/main" id="{6A436CB0-60E6-44D4-B9E3-CFC36F696224}"/>
              </a:ext>
            </a:extLst>
          </p:cNvPr>
          <p:cNvSpPr>
            <a:spLocks noGrp="1" noChangeArrowheads="1"/>
          </p:cNvSpPr>
          <p:nvPr>
            <p:ph idx="1"/>
          </p:nvPr>
        </p:nvSpPr>
        <p:spPr>
          <a:xfrm>
            <a:off x="471488" y="1479550"/>
            <a:ext cx="5915025" cy="7442200"/>
          </a:xfrm>
        </p:spPr>
        <p:txBody>
          <a:bodyPr anchor="t">
            <a:normAutofit/>
          </a:bodyPr>
          <a:lstStyle/>
          <a:p>
            <a:pPr marL="285750" indent="-285750">
              <a:buFont typeface="Arial" panose="020B0604020202020204" pitchFamily="34" charset="0"/>
              <a:buChar char="•"/>
            </a:pPr>
            <a:r>
              <a:rPr lang="en-GB" dirty="0"/>
              <a:t>Non-participation or withdrawal</a:t>
            </a:r>
          </a:p>
          <a:p>
            <a:pPr marL="285750" indent="-285750">
              <a:buFont typeface="Arial" panose="020B0604020202020204" pitchFamily="34" charset="0"/>
              <a:buChar char="•"/>
            </a:pPr>
            <a:r>
              <a:rPr lang="en-GB" dirty="0"/>
              <a:t>Monopolising</a:t>
            </a:r>
          </a:p>
          <a:p>
            <a:pPr marL="285750" indent="-285750">
              <a:buFont typeface="Arial" panose="020B0604020202020204" pitchFamily="34" charset="0"/>
              <a:buChar char="•"/>
            </a:pPr>
            <a:r>
              <a:rPr lang="en-GB" dirty="0"/>
              <a:t>Conflict</a:t>
            </a:r>
          </a:p>
          <a:p>
            <a:pPr marL="285750" indent="-285750">
              <a:buFont typeface="Arial" panose="020B0604020202020204" pitchFamily="34" charset="0"/>
              <a:buChar char="•"/>
            </a:pPr>
            <a:r>
              <a:rPr lang="en-GB" dirty="0"/>
              <a:t>Distractions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r>
              <a:rPr lang="en-GB" dirty="0"/>
              <a:t>You will be asked to consider one or two of the types of behaviour listed above. For the behaviours you’ve been asked to consider, answer the following questions:</a:t>
            </a:r>
          </a:p>
          <a:p>
            <a:pPr marL="285750" indent="-285750">
              <a:buFont typeface="Arial" panose="020B0604020202020204" pitchFamily="34" charset="0"/>
              <a:buChar char="•"/>
            </a:pPr>
            <a:r>
              <a:rPr lang="en-GB" dirty="0"/>
              <a:t>Why might someone behave like this?</a:t>
            </a:r>
          </a:p>
          <a:p>
            <a:pPr marL="285750" indent="-285750">
              <a:buFont typeface="Arial" panose="020B0604020202020204" pitchFamily="34" charset="0"/>
              <a:buChar char="•"/>
            </a:pPr>
            <a:r>
              <a:rPr lang="en-GB" dirty="0"/>
              <a:t>What’s the impact on the group?</a:t>
            </a:r>
          </a:p>
          <a:p>
            <a:pPr marL="285750" indent="-285750">
              <a:buFont typeface="Arial" panose="020B0604020202020204" pitchFamily="34" charset="0"/>
              <a:buChar char="•"/>
            </a:pPr>
            <a:r>
              <a:rPr lang="en-GB" dirty="0"/>
              <a:t>What strategies should the facilitator use to respond it?</a:t>
            </a:r>
          </a:p>
          <a:p>
            <a:pPr algn="ctr"/>
            <a:endParaRPr lang="en-GB" dirty="0"/>
          </a:p>
        </p:txBody>
      </p:sp>
      <p:pic>
        <p:nvPicPr>
          <p:cNvPr id="6" name="Picture 5" descr="A picture containing shape&#10;&#10;Description automatically generated">
            <a:extLst>
              <a:ext uri="{FF2B5EF4-FFF2-40B4-BE49-F238E27FC236}">
                <a16:creationId xmlns:a16="http://schemas.microsoft.com/office/drawing/2014/main" id="{895BC915-13B2-475C-8E4A-D53472543D4C}"/>
              </a:ext>
            </a:extLst>
          </p:cNvPr>
          <p:cNvPicPr>
            <a:picLocks noChangeAspect="1"/>
          </p:cNvPicPr>
          <p:nvPr/>
        </p:nvPicPr>
        <p:blipFill>
          <a:blip r:embed="rId2"/>
          <a:stretch>
            <a:fillRect/>
          </a:stretch>
        </p:blipFill>
        <p:spPr>
          <a:xfrm>
            <a:off x="4382016" y="1308101"/>
            <a:ext cx="1852096" cy="1852096"/>
          </a:xfrm>
          <a:prstGeom prst="rect">
            <a:avLst/>
          </a:prstGeom>
        </p:spPr>
      </p:pic>
    </p:spTree>
    <p:extLst>
      <p:ext uri="{BB962C8B-B14F-4D97-AF65-F5344CB8AC3E}">
        <p14:creationId xmlns:p14="http://schemas.microsoft.com/office/powerpoint/2010/main" val="3199811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31D39-E4CD-4B91-8EF5-6B345F2AE288}"/>
              </a:ext>
            </a:extLst>
          </p:cNvPr>
          <p:cNvSpPr>
            <a:spLocks noGrp="1"/>
          </p:cNvSpPr>
          <p:nvPr>
            <p:ph type="title"/>
          </p:nvPr>
        </p:nvSpPr>
        <p:spPr/>
        <p:txBody>
          <a:bodyPr/>
          <a:lstStyle/>
          <a:p>
            <a:r>
              <a:rPr lang="en-GB" dirty="0"/>
              <a:t>Top tips</a:t>
            </a:r>
          </a:p>
        </p:txBody>
      </p:sp>
      <p:sp>
        <p:nvSpPr>
          <p:cNvPr id="4" name="Slide Number Placeholder 3">
            <a:extLst>
              <a:ext uri="{FF2B5EF4-FFF2-40B4-BE49-F238E27FC236}">
                <a16:creationId xmlns:a16="http://schemas.microsoft.com/office/drawing/2014/main" id="{97A405D2-95B0-4A88-AAB4-354D46E3263D}"/>
              </a:ext>
            </a:extLst>
          </p:cNvPr>
          <p:cNvSpPr>
            <a:spLocks noGrp="1"/>
          </p:cNvSpPr>
          <p:nvPr>
            <p:ph type="sldNum" sz="quarter" idx="4"/>
          </p:nvPr>
        </p:nvSpPr>
        <p:spPr/>
        <p:txBody>
          <a:bodyPr/>
          <a:lstStyle/>
          <a:p>
            <a:fld id="{963AE364-3624-814B-BDC1-6A7B3421206F}" type="slidenum">
              <a:rPr lang="en-US" smtClean="0"/>
              <a:pPr/>
              <a:t>12</a:t>
            </a:fld>
            <a:endParaRPr lang="en-US" dirty="0"/>
          </a:p>
        </p:txBody>
      </p:sp>
      <p:pic>
        <p:nvPicPr>
          <p:cNvPr id="5" name="Graphic 4" descr="Lightbulb">
            <a:extLst>
              <a:ext uri="{FF2B5EF4-FFF2-40B4-BE49-F238E27FC236}">
                <a16:creationId xmlns:a16="http://schemas.microsoft.com/office/drawing/2014/main" id="{33E01F6D-35D1-420A-8900-BCECCA7FA2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82041" y="2954891"/>
            <a:ext cx="3293918" cy="3293918"/>
          </a:xfrm>
          <a:prstGeom prst="rect">
            <a:avLst/>
          </a:prstGeom>
        </p:spPr>
      </p:pic>
      <p:sp>
        <p:nvSpPr>
          <p:cNvPr id="6" name="Rectangle 5">
            <a:extLst>
              <a:ext uri="{FF2B5EF4-FFF2-40B4-BE49-F238E27FC236}">
                <a16:creationId xmlns:a16="http://schemas.microsoft.com/office/drawing/2014/main" id="{A65EF5B1-ABD6-4863-81D9-6B89B393E886}"/>
              </a:ext>
            </a:extLst>
          </p:cNvPr>
          <p:cNvSpPr/>
          <p:nvPr/>
        </p:nvSpPr>
        <p:spPr>
          <a:xfrm>
            <a:off x="1672715" y="1805814"/>
            <a:ext cx="3512570" cy="830997"/>
          </a:xfrm>
          <a:prstGeom prst="rect">
            <a:avLst/>
          </a:prstGeom>
          <a:noFill/>
        </p:spPr>
        <p:txBody>
          <a:bodyPr wrap="square">
            <a:spAutoFit/>
          </a:bodyPr>
          <a:lstStyle/>
          <a:p>
            <a:pPr algn="ctr"/>
            <a:r>
              <a:rPr lang="en-GB" sz="1600" dirty="0">
                <a:latin typeface="+mj-lt"/>
              </a:rPr>
              <a:t>Agree clear ways of working at the beginning, clarifying expectations around participation</a:t>
            </a:r>
          </a:p>
        </p:txBody>
      </p:sp>
      <p:sp>
        <p:nvSpPr>
          <p:cNvPr id="7" name="Rectangle 6">
            <a:extLst>
              <a:ext uri="{FF2B5EF4-FFF2-40B4-BE49-F238E27FC236}">
                <a16:creationId xmlns:a16="http://schemas.microsoft.com/office/drawing/2014/main" id="{196F7D7A-D0E4-48C1-B744-6E26AB8C5741}"/>
              </a:ext>
            </a:extLst>
          </p:cNvPr>
          <p:cNvSpPr/>
          <p:nvPr/>
        </p:nvSpPr>
        <p:spPr>
          <a:xfrm>
            <a:off x="156101" y="3138142"/>
            <a:ext cx="2217600" cy="1077218"/>
          </a:xfrm>
          <a:prstGeom prst="rect">
            <a:avLst/>
          </a:prstGeom>
          <a:noFill/>
        </p:spPr>
        <p:txBody>
          <a:bodyPr wrap="square">
            <a:spAutoFit/>
          </a:bodyPr>
          <a:lstStyle/>
          <a:p>
            <a:pPr algn="ctr"/>
            <a:r>
              <a:rPr lang="en-GB" sz="1600" dirty="0">
                <a:latin typeface="+mj-lt"/>
              </a:rPr>
              <a:t>Recognise that it might take people time to warm up and get settled into the group</a:t>
            </a:r>
          </a:p>
        </p:txBody>
      </p:sp>
      <p:sp>
        <p:nvSpPr>
          <p:cNvPr id="8" name="Rectangle 7">
            <a:extLst>
              <a:ext uri="{FF2B5EF4-FFF2-40B4-BE49-F238E27FC236}">
                <a16:creationId xmlns:a16="http://schemas.microsoft.com/office/drawing/2014/main" id="{27F513A1-B532-478E-B8ED-70BF0F004D2C}"/>
              </a:ext>
            </a:extLst>
          </p:cNvPr>
          <p:cNvSpPr/>
          <p:nvPr/>
        </p:nvSpPr>
        <p:spPr>
          <a:xfrm>
            <a:off x="4485227" y="3134524"/>
            <a:ext cx="2216672" cy="1077218"/>
          </a:xfrm>
          <a:prstGeom prst="rect">
            <a:avLst/>
          </a:prstGeom>
          <a:noFill/>
        </p:spPr>
        <p:txBody>
          <a:bodyPr wrap="square">
            <a:spAutoFit/>
          </a:bodyPr>
          <a:lstStyle/>
          <a:p>
            <a:pPr algn="ctr"/>
            <a:r>
              <a:rPr lang="en-GB" sz="1600" dirty="0">
                <a:latin typeface="+mj-lt"/>
              </a:rPr>
              <a:t>Invest time in building trust between group members and with you as the facilitator</a:t>
            </a:r>
          </a:p>
        </p:txBody>
      </p:sp>
      <p:sp>
        <p:nvSpPr>
          <p:cNvPr id="9" name="Rectangle 8">
            <a:extLst>
              <a:ext uri="{FF2B5EF4-FFF2-40B4-BE49-F238E27FC236}">
                <a16:creationId xmlns:a16="http://schemas.microsoft.com/office/drawing/2014/main" id="{526E1864-712B-4BC5-B700-06ADB640A624}"/>
              </a:ext>
            </a:extLst>
          </p:cNvPr>
          <p:cNvSpPr/>
          <p:nvPr/>
        </p:nvSpPr>
        <p:spPr>
          <a:xfrm>
            <a:off x="3862635" y="6211531"/>
            <a:ext cx="2908800" cy="1077218"/>
          </a:xfrm>
          <a:prstGeom prst="rect">
            <a:avLst/>
          </a:prstGeom>
          <a:noFill/>
        </p:spPr>
        <p:txBody>
          <a:bodyPr wrap="square">
            <a:spAutoFit/>
          </a:bodyPr>
          <a:lstStyle/>
          <a:p>
            <a:pPr algn="ctr"/>
            <a:r>
              <a:rPr lang="en-GB" sz="1600" dirty="0">
                <a:latin typeface="+mj-lt"/>
              </a:rPr>
              <a:t>Provide plenty of opportunities for people to speak – but don’t pressure people to share if they don’t feel comfortable</a:t>
            </a:r>
          </a:p>
        </p:txBody>
      </p:sp>
      <p:sp>
        <p:nvSpPr>
          <p:cNvPr id="10" name="Rectangle 9">
            <a:extLst>
              <a:ext uri="{FF2B5EF4-FFF2-40B4-BE49-F238E27FC236}">
                <a16:creationId xmlns:a16="http://schemas.microsoft.com/office/drawing/2014/main" id="{C433AFE4-9780-4AA0-9329-C6876DB5AF67}"/>
              </a:ext>
            </a:extLst>
          </p:cNvPr>
          <p:cNvSpPr/>
          <p:nvPr/>
        </p:nvSpPr>
        <p:spPr>
          <a:xfrm>
            <a:off x="88065" y="6211531"/>
            <a:ext cx="2907302" cy="1077218"/>
          </a:xfrm>
          <a:prstGeom prst="rect">
            <a:avLst/>
          </a:prstGeom>
          <a:noFill/>
        </p:spPr>
        <p:txBody>
          <a:bodyPr wrap="square">
            <a:spAutoFit/>
          </a:bodyPr>
          <a:lstStyle/>
          <a:p>
            <a:pPr algn="ctr"/>
            <a:r>
              <a:rPr lang="en-GB" sz="1600" dirty="0">
                <a:latin typeface="+mj-lt"/>
              </a:rPr>
              <a:t>Provide opportunities for people to speak to you separately if there are challenges that are distracting the group</a:t>
            </a:r>
          </a:p>
        </p:txBody>
      </p:sp>
    </p:spTree>
    <p:extLst>
      <p:ext uri="{BB962C8B-B14F-4D97-AF65-F5344CB8AC3E}">
        <p14:creationId xmlns:p14="http://schemas.microsoft.com/office/powerpoint/2010/main" val="1622181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DDF4-4009-4F88-85AE-0DDB25BD487E}"/>
              </a:ext>
            </a:extLst>
          </p:cNvPr>
          <p:cNvSpPr>
            <a:spLocks noGrp="1"/>
          </p:cNvSpPr>
          <p:nvPr>
            <p:ph type="title"/>
          </p:nvPr>
        </p:nvSpPr>
        <p:spPr/>
        <p:txBody>
          <a:bodyPr/>
          <a:lstStyle/>
          <a:p>
            <a:r>
              <a:rPr lang="en-GB" dirty="0"/>
              <a:t>Breakout discussion 6 – Course review</a:t>
            </a:r>
          </a:p>
        </p:txBody>
      </p:sp>
      <p:sp>
        <p:nvSpPr>
          <p:cNvPr id="4" name="Slide Number Placeholder 3">
            <a:extLst>
              <a:ext uri="{FF2B5EF4-FFF2-40B4-BE49-F238E27FC236}">
                <a16:creationId xmlns:a16="http://schemas.microsoft.com/office/drawing/2014/main" id="{58FBCFCB-9BBA-4E1C-B117-2C79F7A4F129}"/>
              </a:ext>
            </a:extLst>
          </p:cNvPr>
          <p:cNvSpPr>
            <a:spLocks noGrp="1"/>
          </p:cNvSpPr>
          <p:nvPr>
            <p:ph type="sldNum" sz="quarter" idx="4"/>
          </p:nvPr>
        </p:nvSpPr>
        <p:spPr/>
        <p:txBody>
          <a:bodyPr/>
          <a:lstStyle/>
          <a:p>
            <a:fld id="{963AE364-3624-814B-BDC1-6A7B3421206F}" type="slidenum">
              <a:rPr lang="en-US" smtClean="0"/>
              <a:pPr/>
              <a:t>13</a:t>
            </a:fld>
            <a:endParaRPr lang="en-US" dirty="0"/>
          </a:p>
        </p:txBody>
      </p:sp>
      <p:sp>
        <p:nvSpPr>
          <p:cNvPr id="6" name="Content Placeholder 5">
            <a:extLst>
              <a:ext uri="{FF2B5EF4-FFF2-40B4-BE49-F238E27FC236}">
                <a16:creationId xmlns:a16="http://schemas.microsoft.com/office/drawing/2014/main" id="{387AF60E-C0D1-44DF-A17F-267E9CE84285}"/>
              </a:ext>
            </a:extLst>
          </p:cNvPr>
          <p:cNvSpPr>
            <a:spLocks noGrp="1"/>
          </p:cNvSpPr>
          <p:nvPr>
            <p:ph idx="1"/>
          </p:nvPr>
        </p:nvSpPr>
        <p:spPr/>
        <p:txBody>
          <a:bodyPr/>
          <a:lstStyle/>
          <a:p>
            <a:r>
              <a:rPr lang="en-GB" dirty="0"/>
              <a:t>Review the pictures over the following pages, and have a discussion in your group about what you remember about the pictures themselves (i.e. the model or theory represented) or about that module more generally.</a:t>
            </a:r>
          </a:p>
          <a:p>
            <a:r>
              <a:rPr lang="en-GB" dirty="0"/>
              <a:t>Remember, this is just for fun! You will be asked to share your memories, stories and anecdotes from the modules, but this isn’t a test. </a:t>
            </a:r>
            <a:r>
              <a:rPr lang="en-GB"/>
              <a:t>Feel free to refer back to your materials from the previous modules if you need a little memory jog!</a:t>
            </a:r>
            <a:endParaRPr lang="en-GB" dirty="0"/>
          </a:p>
        </p:txBody>
      </p:sp>
      <p:pic>
        <p:nvPicPr>
          <p:cNvPr id="5" name="Graphic 4" descr="Thought bubble">
            <a:extLst>
              <a:ext uri="{FF2B5EF4-FFF2-40B4-BE49-F238E27FC236}">
                <a16:creationId xmlns:a16="http://schemas.microsoft.com/office/drawing/2014/main" id="{D4010B3A-5F1B-400E-81EA-26F3DCE184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22164" y="3648634"/>
            <a:ext cx="5013671" cy="5013671"/>
          </a:xfrm>
          <a:prstGeom prst="rect">
            <a:avLst/>
          </a:prstGeom>
        </p:spPr>
      </p:pic>
      <p:pic>
        <p:nvPicPr>
          <p:cNvPr id="8" name="Graphic 7" descr="Lightbulb and gear">
            <a:extLst>
              <a:ext uri="{FF2B5EF4-FFF2-40B4-BE49-F238E27FC236}">
                <a16:creationId xmlns:a16="http://schemas.microsoft.com/office/drawing/2014/main" id="{F967CD68-C8E7-465E-B863-473E20D2E2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3081" y="4596538"/>
            <a:ext cx="1911838" cy="1911838"/>
          </a:xfrm>
          <a:prstGeom prst="rect">
            <a:avLst/>
          </a:prstGeom>
        </p:spPr>
      </p:pic>
    </p:spTree>
    <p:extLst>
      <p:ext uri="{BB962C8B-B14F-4D97-AF65-F5344CB8AC3E}">
        <p14:creationId xmlns:p14="http://schemas.microsoft.com/office/powerpoint/2010/main" val="1330123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F2D0-456C-4B24-9CB1-7F7729B89ACD}"/>
              </a:ext>
            </a:extLst>
          </p:cNvPr>
          <p:cNvSpPr>
            <a:spLocks noGrp="1"/>
          </p:cNvSpPr>
          <p:nvPr>
            <p:ph type="title"/>
          </p:nvPr>
        </p:nvSpPr>
        <p:spPr>
          <a:xfrm>
            <a:off x="471487" y="764278"/>
            <a:ext cx="5915025" cy="902055"/>
          </a:xfrm>
        </p:spPr>
        <p:txBody>
          <a:bodyPr>
            <a:normAutofit/>
          </a:bodyPr>
          <a:lstStyle/>
          <a:p>
            <a:pPr>
              <a:lnSpc>
                <a:spcPct val="100000"/>
              </a:lnSpc>
              <a:spcAft>
                <a:spcPts val="1200"/>
              </a:spcAft>
            </a:pPr>
            <a:r>
              <a:rPr lang="en-GB" dirty="0"/>
              <a:t>What do you remember about these pictures?</a:t>
            </a:r>
            <a:br>
              <a:rPr lang="en-GB" dirty="0"/>
            </a:br>
            <a:r>
              <a:rPr lang="en-GB" dirty="0"/>
              <a:t>What do you remember about this day?</a:t>
            </a:r>
          </a:p>
        </p:txBody>
      </p:sp>
      <p:sp>
        <p:nvSpPr>
          <p:cNvPr id="4" name="Slide Number Placeholder 3">
            <a:extLst>
              <a:ext uri="{FF2B5EF4-FFF2-40B4-BE49-F238E27FC236}">
                <a16:creationId xmlns:a16="http://schemas.microsoft.com/office/drawing/2014/main" id="{CCE24579-D123-404F-AD12-B1E1D1F970F5}"/>
              </a:ext>
            </a:extLst>
          </p:cNvPr>
          <p:cNvSpPr>
            <a:spLocks noGrp="1"/>
          </p:cNvSpPr>
          <p:nvPr>
            <p:ph type="sldNum" sz="quarter" idx="4"/>
          </p:nvPr>
        </p:nvSpPr>
        <p:spPr/>
        <p:txBody>
          <a:bodyPr/>
          <a:lstStyle/>
          <a:p>
            <a:fld id="{963AE364-3624-814B-BDC1-6A7B3421206F}" type="slidenum">
              <a:rPr lang="en-US" smtClean="0"/>
              <a:pPr/>
              <a:t>14</a:t>
            </a:fld>
            <a:endParaRPr lang="en-US" dirty="0"/>
          </a:p>
        </p:txBody>
      </p:sp>
      <p:pic>
        <p:nvPicPr>
          <p:cNvPr id="5" name="Picture 4">
            <a:extLst>
              <a:ext uri="{FF2B5EF4-FFF2-40B4-BE49-F238E27FC236}">
                <a16:creationId xmlns:a16="http://schemas.microsoft.com/office/drawing/2014/main" id="{D31D0C84-95B0-40F5-BBC1-D23860E558E3}"/>
              </a:ext>
            </a:extLst>
          </p:cNvPr>
          <p:cNvPicPr>
            <a:picLocks noChangeAspect="1"/>
          </p:cNvPicPr>
          <p:nvPr/>
        </p:nvPicPr>
        <p:blipFill>
          <a:blip r:embed="rId2"/>
          <a:stretch>
            <a:fillRect/>
          </a:stretch>
        </p:blipFill>
        <p:spPr>
          <a:xfrm>
            <a:off x="516428" y="2015713"/>
            <a:ext cx="2557038" cy="3570367"/>
          </a:xfrm>
          <a:prstGeom prst="rect">
            <a:avLst/>
          </a:prstGeom>
        </p:spPr>
      </p:pic>
      <p:pic>
        <p:nvPicPr>
          <p:cNvPr id="6" name="Picture 5">
            <a:extLst>
              <a:ext uri="{FF2B5EF4-FFF2-40B4-BE49-F238E27FC236}">
                <a16:creationId xmlns:a16="http://schemas.microsoft.com/office/drawing/2014/main" id="{D9A79F51-2272-405A-BAC0-3051188EF98A}"/>
              </a:ext>
            </a:extLst>
          </p:cNvPr>
          <p:cNvPicPr>
            <a:picLocks noChangeAspect="1"/>
          </p:cNvPicPr>
          <p:nvPr/>
        </p:nvPicPr>
        <p:blipFill>
          <a:blip r:embed="rId3"/>
          <a:stretch>
            <a:fillRect/>
          </a:stretch>
        </p:blipFill>
        <p:spPr>
          <a:xfrm>
            <a:off x="3736501" y="3321581"/>
            <a:ext cx="2605071" cy="3676440"/>
          </a:xfrm>
          <a:prstGeom prst="rect">
            <a:avLst/>
          </a:prstGeom>
        </p:spPr>
      </p:pic>
      <p:pic>
        <p:nvPicPr>
          <p:cNvPr id="7" name="Picture 6">
            <a:extLst>
              <a:ext uri="{FF2B5EF4-FFF2-40B4-BE49-F238E27FC236}">
                <a16:creationId xmlns:a16="http://schemas.microsoft.com/office/drawing/2014/main" id="{F3440EBA-EFEA-496E-9023-E21C7C8374C3}"/>
              </a:ext>
            </a:extLst>
          </p:cNvPr>
          <p:cNvPicPr>
            <a:picLocks noChangeAspect="1"/>
          </p:cNvPicPr>
          <p:nvPr/>
        </p:nvPicPr>
        <p:blipFill>
          <a:blip r:embed="rId4"/>
          <a:stretch>
            <a:fillRect/>
          </a:stretch>
        </p:blipFill>
        <p:spPr>
          <a:xfrm>
            <a:off x="393051" y="6267435"/>
            <a:ext cx="2803792" cy="3019468"/>
          </a:xfrm>
          <a:prstGeom prst="rect">
            <a:avLst/>
          </a:prstGeom>
        </p:spPr>
      </p:pic>
    </p:spTree>
    <p:extLst>
      <p:ext uri="{BB962C8B-B14F-4D97-AF65-F5344CB8AC3E}">
        <p14:creationId xmlns:p14="http://schemas.microsoft.com/office/powerpoint/2010/main" val="2123859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F2D0-456C-4B24-9CB1-7F7729B89ACD}"/>
              </a:ext>
            </a:extLst>
          </p:cNvPr>
          <p:cNvSpPr>
            <a:spLocks noGrp="1"/>
          </p:cNvSpPr>
          <p:nvPr>
            <p:ph type="title"/>
          </p:nvPr>
        </p:nvSpPr>
        <p:spPr>
          <a:xfrm>
            <a:off x="471487" y="764278"/>
            <a:ext cx="5915025" cy="902055"/>
          </a:xfrm>
        </p:spPr>
        <p:txBody>
          <a:bodyPr>
            <a:normAutofit/>
          </a:bodyPr>
          <a:lstStyle/>
          <a:p>
            <a:pPr>
              <a:lnSpc>
                <a:spcPct val="100000"/>
              </a:lnSpc>
              <a:spcAft>
                <a:spcPts val="1200"/>
              </a:spcAft>
            </a:pPr>
            <a:r>
              <a:rPr lang="en-GB" dirty="0"/>
              <a:t>What do you remember about these pictures?</a:t>
            </a:r>
            <a:br>
              <a:rPr lang="en-GB" dirty="0"/>
            </a:br>
            <a:r>
              <a:rPr lang="en-GB" dirty="0"/>
              <a:t>What do you remember about this day?</a:t>
            </a:r>
          </a:p>
        </p:txBody>
      </p:sp>
      <p:sp>
        <p:nvSpPr>
          <p:cNvPr id="4" name="Slide Number Placeholder 3">
            <a:extLst>
              <a:ext uri="{FF2B5EF4-FFF2-40B4-BE49-F238E27FC236}">
                <a16:creationId xmlns:a16="http://schemas.microsoft.com/office/drawing/2014/main" id="{CCE24579-D123-404F-AD12-B1E1D1F970F5}"/>
              </a:ext>
            </a:extLst>
          </p:cNvPr>
          <p:cNvSpPr>
            <a:spLocks noGrp="1"/>
          </p:cNvSpPr>
          <p:nvPr>
            <p:ph type="sldNum" sz="quarter" idx="4"/>
          </p:nvPr>
        </p:nvSpPr>
        <p:spPr/>
        <p:txBody>
          <a:bodyPr/>
          <a:lstStyle/>
          <a:p>
            <a:fld id="{963AE364-3624-814B-BDC1-6A7B3421206F}" type="slidenum">
              <a:rPr lang="en-US" smtClean="0"/>
              <a:pPr/>
              <a:t>15</a:t>
            </a:fld>
            <a:endParaRPr lang="en-US" dirty="0"/>
          </a:p>
        </p:txBody>
      </p:sp>
      <p:pic>
        <p:nvPicPr>
          <p:cNvPr id="5" name="Picture 4">
            <a:extLst>
              <a:ext uri="{FF2B5EF4-FFF2-40B4-BE49-F238E27FC236}">
                <a16:creationId xmlns:a16="http://schemas.microsoft.com/office/drawing/2014/main" id="{4529FB4D-B816-44A9-83F2-285C8A46B9E2}"/>
              </a:ext>
            </a:extLst>
          </p:cNvPr>
          <p:cNvPicPr>
            <a:picLocks noChangeAspect="1"/>
          </p:cNvPicPr>
          <p:nvPr/>
        </p:nvPicPr>
        <p:blipFill>
          <a:blip r:embed="rId2"/>
          <a:stretch>
            <a:fillRect/>
          </a:stretch>
        </p:blipFill>
        <p:spPr>
          <a:xfrm>
            <a:off x="2368182" y="5713568"/>
            <a:ext cx="4018330" cy="3168091"/>
          </a:xfrm>
          <a:prstGeom prst="rect">
            <a:avLst/>
          </a:prstGeom>
        </p:spPr>
      </p:pic>
      <p:pic>
        <p:nvPicPr>
          <p:cNvPr id="6" name="Picture 5">
            <a:extLst>
              <a:ext uri="{FF2B5EF4-FFF2-40B4-BE49-F238E27FC236}">
                <a16:creationId xmlns:a16="http://schemas.microsoft.com/office/drawing/2014/main" id="{F0FB19EC-F9EC-489A-8DB8-CDF6B70B24AC}"/>
              </a:ext>
            </a:extLst>
          </p:cNvPr>
          <p:cNvPicPr>
            <a:picLocks noChangeAspect="1"/>
          </p:cNvPicPr>
          <p:nvPr/>
        </p:nvPicPr>
        <p:blipFill>
          <a:blip r:embed="rId3"/>
          <a:stretch>
            <a:fillRect/>
          </a:stretch>
        </p:blipFill>
        <p:spPr>
          <a:xfrm>
            <a:off x="311903" y="1906327"/>
            <a:ext cx="4322261" cy="3045345"/>
          </a:xfrm>
          <a:prstGeom prst="rect">
            <a:avLst/>
          </a:prstGeom>
        </p:spPr>
      </p:pic>
    </p:spTree>
    <p:extLst>
      <p:ext uri="{BB962C8B-B14F-4D97-AF65-F5344CB8AC3E}">
        <p14:creationId xmlns:p14="http://schemas.microsoft.com/office/powerpoint/2010/main" val="97173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F2D0-456C-4B24-9CB1-7F7729B89ACD}"/>
              </a:ext>
            </a:extLst>
          </p:cNvPr>
          <p:cNvSpPr>
            <a:spLocks noGrp="1"/>
          </p:cNvSpPr>
          <p:nvPr>
            <p:ph type="title"/>
          </p:nvPr>
        </p:nvSpPr>
        <p:spPr>
          <a:xfrm>
            <a:off x="471487" y="764278"/>
            <a:ext cx="5915025" cy="902055"/>
          </a:xfrm>
        </p:spPr>
        <p:txBody>
          <a:bodyPr>
            <a:normAutofit/>
          </a:bodyPr>
          <a:lstStyle/>
          <a:p>
            <a:pPr>
              <a:lnSpc>
                <a:spcPct val="100000"/>
              </a:lnSpc>
              <a:spcAft>
                <a:spcPts val="1200"/>
              </a:spcAft>
            </a:pPr>
            <a:r>
              <a:rPr lang="en-GB" dirty="0"/>
              <a:t>What do you remember about these pictures?</a:t>
            </a:r>
            <a:br>
              <a:rPr lang="en-GB" dirty="0"/>
            </a:br>
            <a:r>
              <a:rPr lang="en-GB" dirty="0"/>
              <a:t>What do you remember about this day?</a:t>
            </a:r>
          </a:p>
        </p:txBody>
      </p:sp>
      <p:sp>
        <p:nvSpPr>
          <p:cNvPr id="4" name="Slide Number Placeholder 3">
            <a:extLst>
              <a:ext uri="{FF2B5EF4-FFF2-40B4-BE49-F238E27FC236}">
                <a16:creationId xmlns:a16="http://schemas.microsoft.com/office/drawing/2014/main" id="{CCE24579-D123-404F-AD12-B1E1D1F970F5}"/>
              </a:ext>
            </a:extLst>
          </p:cNvPr>
          <p:cNvSpPr>
            <a:spLocks noGrp="1"/>
          </p:cNvSpPr>
          <p:nvPr>
            <p:ph type="sldNum" sz="quarter" idx="4"/>
          </p:nvPr>
        </p:nvSpPr>
        <p:spPr/>
        <p:txBody>
          <a:bodyPr/>
          <a:lstStyle/>
          <a:p>
            <a:fld id="{963AE364-3624-814B-BDC1-6A7B3421206F}" type="slidenum">
              <a:rPr lang="en-US" smtClean="0"/>
              <a:pPr/>
              <a:t>16</a:t>
            </a:fld>
            <a:endParaRPr lang="en-US" dirty="0"/>
          </a:p>
        </p:txBody>
      </p:sp>
      <p:pic>
        <p:nvPicPr>
          <p:cNvPr id="5" name="Picture 2">
            <a:extLst>
              <a:ext uri="{FF2B5EF4-FFF2-40B4-BE49-F238E27FC236}">
                <a16:creationId xmlns:a16="http://schemas.microsoft.com/office/drawing/2014/main" id="{0ADE5242-2D67-4903-8249-350C7E6FF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45" y="1666333"/>
            <a:ext cx="4868354" cy="32859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118A13F-B84D-4DB2-8F11-B9E93CEC0660}"/>
              </a:ext>
            </a:extLst>
          </p:cNvPr>
          <p:cNvSpPr/>
          <p:nvPr/>
        </p:nvSpPr>
        <p:spPr>
          <a:xfrm>
            <a:off x="214535" y="4920064"/>
            <a:ext cx="4762005" cy="1015663"/>
          </a:xfrm>
          <a:prstGeom prst="rect">
            <a:avLst/>
          </a:prstGeom>
        </p:spPr>
        <p:txBody>
          <a:bodyPr wrap="square">
            <a:spAutoFit/>
          </a:bodyPr>
          <a:lstStyle/>
          <a:p>
            <a:r>
              <a:rPr lang="en-GB" sz="2000" dirty="0">
                <a:solidFill>
                  <a:srgbClr val="333333"/>
                </a:solidFill>
                <a:latin typeface="ProximaNova-n4"/>
              </a:rPr>
              <a:t>“…the ability to understand and manage your own emotions, and those of the people around you.”</a:t>
            </a:r>
            <a:endParaRPr lang="en-GB" sz="2000" dirty="0"/>
          </a:p>
        </p:txBody>
      </p:sp>
      <p:pic>
        <p:nvPicPr>
          <p:cNvPr id="7" name="Picture 2">
            <a:extLst>
              <a:ext uri="{FF2B5EF4-FFF2-40B4-BE49-F238E27FC236}">
                <a16:creationId xmlns:a16="http://schemas.microsoft.com/office/drawing/2014/main" id="{30DF3080-10F4-4B19-BD07-5C046AE60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9392" y="5876633"/>
            <a:ext cx="4687120" cy="3075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650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F2D0-456C-4B24-9CB1-7F7729B89ACD}"/>
              </a:ext>
            </a:extLst>
          </p:cNvPr>
          <p:cNvSpPr>
            <a:spLocks noGrp="1"/>
          </p:cNvSpPr>
          <p:nvPr>
            <p:ph type="title"/>
          </p:nvPr>
        </p:nvSpPr>
        <p:spPr>
          <a:xfrm>
            <a:off x="471487" y="764278"/>
            <a:ext cx="5915025" cy="902055"/>
          </a:xfrm>
        </p:spPr>
        <p:txBody>
          <a:bodyPr>
            <a:normAutofit/>
          </a:bodyPr>
          <a:lstStyle/>
          <a:p>
            <a:pPr>
              <a:lnSpc>
                <a:spcPct val="100000"/>
              </a:lnSpc>
              <a:spcAft>
                <a:spcPts val="1200"/>
              </a:spcAft>
            </a:pPr>
            <a:r>
              <a:rPr lang="en-GB" dirty="0"/>
              <a:t>What do you remember about these pictures?</a:t>
            </a:r>
            <a:br>
              <a:rPr lang="en-GB" dirty="0"/>
            </a:br>
            <a:r>
              <a:rPr lang="en-GB" dirty="0"/>
              <a:t>What do you remember about this day?</a:t>
            </a:r>
          </a:p>
        </p:txBody>
      </p:sp>
      <p:sp>
        <p:nvSpPr>
          <p:cNvPr id="4" name="Slide Number Placeholder 3">
            <a:extLst>
              <a:ext uri="{FF2B5EF4-FFF2-40B4-BE49-F238E27FC236}">
                <a16:creationId xmlns:a16="http://schemas.microsoft.com/office/drawing/2014/main" id="{CCE24579-D123-404F-AD12-B1E1D1F970F5}"/>
              </a:ext>
            </a:extLst>
          </p:cNvPr>
          <p:cNvSpPr>
            <a:spLocks noGrp="1"/>
          </p:cNvSpPr>
          <p:nvPr>
            <p:ph type="sldNum" sz="quarter" idx="4"/>
          </p:nvPr>
        </p:nvSpPr>
        <p:spPr/>
        <p:txBody>
          <a:bodyPr/>
          <a:lstStyle/>
          <a:p>
            <a:fld id="{963AE364-3624-814B-BDC1-6A7B3421206F}" type="slidenum">
              <a:rPr lang="en-US" smtClean="0"/>
              <a:pPr/>
              <a:t>17</a:t>
            </a:fld>
            <a:endParaRPr lang="en-US" dirty="0"/>
          </a:p>
        </p:txBody>
      </p:sp>
      <p:pic>
        <p:nvPicPr>
          <p:cNvPr id="5" name="Picture 4">
            <a:extLst>
              <a:ext uri="{FF2B5EF4-FFF2-40B4-BE49-F238E27FC236}">
                <a16:creationId xmlns:a16="http://schemas.microsoft.com/office/drawing/2014/main" id="{84D61712-FC51-429F-9F35-CC75570A4FDB}"/>
              </a:ext>
            </a:extLst>
          </p:cNvPr>
          <p:cNvPicPr>
            <a:picLocks noChangeAspect="1"/>
          </p:cNvPicPr>
          <p:nvPr/>
        </p:nvPicPr>
        <p:blipFill>
          <a:blip r:embed="rId2"/>
          <a:stretch>
            <a:fillRect/>
          </a:stretch>
        </p:blipFill>
        <p:spPr>
          <a:xfrm>
            <a:off x="305434" y="2583234"/>
            <a:ext cx="4117858" cy="3093870"/>
          </a:xfrm>
          <a:prstGeom prst="rect">
            <a:avLst/>
          </a:prstGeom>
        </p:spPr>
      </p:pic>
      <p:pic>
        <p:nvPicPr>
          <p:cNvPr id="6" name="Picture 5">
            <a:extLst>
              <a:ext uri="{FF2B5EF4-FFF2-40B4-BE49-F238E27FC236}">
                <a16:creationId xmlns:a16="http://schemas.microsoft.com/office/drawing/2014/main" id="{69FC62C4-BA41-43FC-8C1A-08B045786F4D}"/>
              </a:ext>
            </a:extLst>
          </p:cNvPr>
          <p:cNvPicPr>
            <a:picLocks noChangeAspect="1"/>
          </p:cNvPicPr>
          <p:nvPr/>
        </p:nvPicPr>
        <p:blipFill>
          <a:blip r:embed="rId3"/>
          <a:stretch>
            <a:fillRect/>
          </a:stretch>
        </p:blipFill>
        <p:spPr>
          <a:xfrm>
            <a:off x="2796281" y="6467014"/>
            <a:ext cx="3254022" cy="2400508"/>
          </a:xfrm>
          <a:prstGeom prst="rect">
            <a:avLst/>
          </a:prstGeom>
        </p:spPr>
      </p:pic>
    </p:spTree>
    <p:extLst>
      <p:ext uri="{BB962C8B-B14F-4D97-AF65-F5344CB8AC3E}">
        <p14:creationId xmlns:p14="http://schemas.microsoft.com/office/powerpoint/2010/main" val="1589861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F2D0-456C-4B24-9CB1-7F7729B89ACD}"/>
              </a:ext>
            </a:extLst>
          </p:cNvPr>
          <p:cNvSpPr>
            <a:spLocks noGrp="1"/>
          </p:cNvSpPr>
          <p:nvPr>
            <p:ph type="title"/>
          </p:nvPr>
        </p:nvSpPr>
        <p:spPr>
          <a:xfrm>
            <a:off x="471487" y="764278"/>
            <a:ext cx="5915025" cy="902055"/>
          </a:xfrm>
        </p:spPr>
        <p:txBody>
          <a:bodyPr>
            <a:normAutofit/>
          </a:bodyPr>
          <a:lstStyle/>
          <a:p>
            <a:pPr>
              <a:lnSpc>
                <a:spcPct val="100000"/>
              </a:lnSpc>
              <a:spcAft>
                <a:spcPts val="1200"/>
              </a:spcAft>
            </a:pPr>
            <a:r>
              <a:rPr lang="en-GB" dirty="0"/>
              <a:t>What do you remember about these pictures?</a:t>
            </a:r>
            <a:br>
              <a:rPr lang="en-GB" dirty="0"/>
            </a:br>
            <a:r>
              <a:rPr lang="en-GB" dirty="0"/>
              <a:t>What do you remember about this day?</a:t>
            </a:r>
          </a:p>
        </p:txBody>
      </p:sp>
      <p:sp>
        <p:nvSpPr>
          <p:cNvPr id="4" name="Slide Number Placeholder 3">
            <a:extLst>
              <a:ext uri="{FF2B5EF4-FFF2-40B4-BE49-F238E27FC236}">
                <a16:creationId xmlns:a16="http://schemas.microsoft.com/office/drawing/2014/main" id="{CCE24579-D123-404F-AD12-B1E1D1F970F5}"/>
              </a:ext>
            </a:extLst>
          </p:cNvPr>
          <p:cNvSpPr>
            <a:spLocks noGrp="1"/>
          </p:cNvSpPr>
          <p:nvPr>
            <p:ph type="sldNum" sz="quarter" idx="4"/>
          </p:nvPr>
        </p:nvSpPr>
        <p:spPr/>
        <p:txBody>
          <a:bodyPr/>
          <a:lstStyle/>
          <a:p>
            <a:fld id="{963AE364-3624-814B-BDC1-6A7B3421206F}" type="slidenum">
              <a:rPr lang="en-US" smtClean="0"/>
              <a:pPr/>
              <a:t>18</a:t>
            </a:fld>
            <a:endParaRPr lang="en-US" dirty="0"/>
          </a:p>
        </p:txBody>
      </p:sp>
      <p:pic>
        <p:nvPicPr>
          <p:cNvPr id="5" name="Picture 4">
            <a:extLst>
              <a:ext uri="{FF2B5EF4-FFF2-40B4-BE49-F238E27FC236}">
                <a16:creationId xmlns:a16="http://schemas.microsoft.com/office/drawing/2014/main" id="{55EAD163-C57E-4888-8181-F44E7D11BF8F}"/>
              </a:ext>
            </a:extLst>
          </p:cNvPr>
          <p:cNvPicPr>
            <a:picLocks noChangeAspect="1"/>
          </p:cNvPicPr>
          <p:nvPr/>
        </p:nvPicPr>
        <p:blipFill>
          <a:blip r:embed="rId2"/>
          <a:stretch>
            <a:fillRect/>
          </a:stretch>
        </p:blipFill>
        <p:spPr>
          <a:xfrm>
            <a:off x="1433614" y="6259423"/>
            <a:ext cx="3990769" cy="2508483"/>
          </a:xfrm>
          <a:prstGeom prst="rect">
            <a:avLst/>
          </a:prstGeom>
        </p:spPr>
      </p:pic>
      <p:pic>
        <p:nvPicPr>
          <p:cNvPr id="7" name="Picture 6">
            <a:extLst>
              <a:ext uri="{FF2B5EF4-FFF2-40B4-BE49-F238E27FC236}">
                <a16:creationId xmlns:a16="http://schemas.microsoft.com/office/drawing/2014/main" id="{7D32886F-CD56-41B1-BDEB-9151DB34090A}"/>
              </a:ext>
            </a:extLst>
          </p:cNvPr>
          <p:cNvPicPr>
            <a:picLocks noChangeAspect="1"/>
          </p:cNvPicPr>
          <p:nvPr/>
        </p:nvPicPr>
        <p:blipFill>
          <a:blip r:embed="rId3"/>
          <a:stretch>
            <a:fillRect/>
          </a:stretch>
        </p:blipFill>
        <p:spPr>
          <a:xfrm>
            <a:off x="1862113" y="2586479"/>
            <a:ext cx="5114611" cy="3219270"/>
          </a:xfrm>
          <a:prstGeom prst="rect">
            <a:avLst/>
          </a:prstGeom>
        </p:spPr>
      </p:pic>
      <p:pic>
        <p:nvPicPr>
          <p:cNvPr id="8" name="Picture 7">
            <a:extLst>
              <a:ext uri="{FF2B5EF4-FFF2-40B4-BE49-F238E27FC236}">
                <a16:creationId xmlns:a16="http://schemas.microsoft.com/office/drawing/2014/main" id="{439A0C42-41C8-4A44-8032-F74C7317619A}"/>
              </a:ext>
            </a:extLst>
          </p:cNvPr>
          <p:cNvPicPr>
            <a:picLocks noChangeAspect="1"/>
          </p:cNvPicPr>
          <p:nvPr/>
        </p:nvPicPr>
        <p:blipFill>
          <a:blip r:embed="rId4"/>
          <a:stretch>
            <a:fillRect/>
          </a:stretch>
        </p:blipFill>
        <p:spPr>
          <a:xfrm>
            <a:off x="-850764" y="2410475"/>
            <a:ext cx="4279763" cy="3249450"/>
          </a:xfrm>
          <a:prstGeom prst="rect">
            <a:avLst/>
          </a:prstGeom>
        </p:spPr>
      </p:pic>
    </p:spTree>
    <p:extLst>
      <p:ext uri="{BB962C8B-B14F-4D97-AF65-F5344CB8AC3E}">
        <p14:creationId xmlns:p14="http://schemas.microsoft.com/office/powerpoint/2010/main" val="774311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F2D0-456C-4B24-9CB1-7F7729B89ACD}"/>
              </a:ext>
            </a:extLst>
          </p:cNvPr>
          <p:cNvSpPr>
            <a:spLocks noGrp="1"/>
          </p:cNvSpPr>
          <p:nvPr>
            <p:ph type="title"/>
          </p:nvPr>
        </p:nvSpPr>
        <p:spPr>
          <a:xfrm>
            <a:off x="471487" y="764278"/>
            <a:ext cx="5915025" cy="902055"/>
          </a:xfrm>
        </p:spPr>
        <p:txBody>
          <a:bodyPr>
            <a:normAutofit/>
          </a:bodyPr>
          <a:lstStyle/>
          <a:p>
            <a:pPr>
              <a:lnSpc>
                <a:spcPct val="100000"/>
              </a:lnSpc>
              <a:spcAft>
                <a:spcPts val="1200"/>
              </a:spcAft>
            </a:pPr>
            <a:r>
              <a:rPr lang="en-GB" dirty="0"/>
              <a:t>What do you remember about these pictures?</a:t>
            </a:r>
            <a:br>
              <a:rPr lang="en-GB" dirty="0"/>
            </a:br>
            <a:r>
              <a:rPr lang="en-GB" dirty="0"/>
              <a:t>What do you remember about this day?</a:t>
            </a:r>
          </a:p>
        </p:txBody>
      </p:sp>
      <p:sp>
        <p:nvSpPr>
          <p:cNvPr id="4" name="Slide Number Placeholder 3">
            <a:extLst>
              <a:ext uri="{FF2B5EF4-FFF2-40B4-BE49-F238E27FC236}">
                <a16:creationId xmlns:a16="http://schemas.microsoft.com/office/drawing/2014/main" id="{CCE24579-D123-404F-AD12-B1E1D1F970F5}"/>
              </a:ext>
            </a:extLst>
          </p:cNvPr>
          <p:cNvSpPr>
            <a:spLocks noGrp="1"/>
          </p:cNvSpPr>
          <p:nvPr>
            <p:ph type="sldNum" sz="quarter" idx="4"/>
          </p:nvPr>
        </p:nvSpPr>
        <p:spPr/>
        <p:txBody>
          <a:bodyPr/>
          <a:lstStyle/>
          <a:p>
            <a:fld id="{963AE364-3624-814B-BDC1-6A7B3421206F}" type="slidenum">
              <a:rPr lang="en-US" smtClean="0"/>
              <a:pPr/>
              <a:t>19</a:t>
            </a:fld>
            <a:endParaRPr lang="en-US" dirty="0"/>
          </a:p>
        </p:txBody>
      </p:sp>
      <p:pic>
        <p:nvPicPr>
          <p:cNvPr id="5" name="Picture 4">
            <a:extLst>
              <a:ext uri="{FF2B5EF4-FFF2-40B4-BE49-F238E27FC236}">
                <a16:creationId xmlns:a16="http://schemas.microsoft.com/office/drawing/2014/main" id="{4B59C0CF-1985-4B0E-8B60-FEC7CACF861E}"/>
              </a:ext>
            </a:extLst>
          </p:cNvPr>
          <p:cNvPicPr>
            <a:picLocks noChangeAspect="1"/>
          </p:cNvPicPr>
          <p:nvPr/>
        </p:nvPicPr>
        <p:blipFill>
          <a:blip r:embed="rId2"/>
          <a:stretch>
            <a:fillRect/>
          </a:stretch>
        </p:blipFill>
        <p:spPr>
          <a:xfrm>
            <a:off x="3484553" y="3636092"/>
            <a:ext cx="3226046" cy="2026100"/>
          </a:xfrm>
          <a:prstGeom prst="rect">
            <a:avLst/>
          </a:prstGeom>
        </p:spPr>
      </p:pic>
      <p:pic>
        <p:nvPicPr>
          <p:cNvPr id="6" name="Picture 5">
            <a:extLst>
              <a:ext uri="{FF2B5EF4-FFF2-40B4-BE49-F238E27FC236}">
                <a16:creationId xmlns:a16="http://schemas.microsoft.com/office/drawing/2014/main" id="{33BB34D0-A052-47CD-9F23-945331A9970E}"/>
              </a:ext>
            </a:extLst>
          </p:cNvPr>
          <p:cNvPicPr>
            <a:picLocks noChangeAspect="1"/>
          </p:cNvPicPr>
          <p:nvPr/>
        </p:nvPicPr>
        <p:blipFill>
          <a:blip r:embed="rId3"/>
          <a:stretch>
            <a:fillRect/>
          </a:stretch>
        </p:blipFill>
        <p:spPr>
          <a:xfrm>
            <a:off x="471487" y="1970191"/>
            <a:ext cx="2901962" cy="2678951"/>
          </a:xfrm>
          <a:prstGeom prst="rect">
            <a:avLst/>
          </a:prstGeom>
        </p:spPr>
      </p:pic>
      <p:pic>
        <p:nvPicPr>
          <p:cNvPr id="7" name="Picture 6">
            <a:extLst>
              <a:ext uri="{FF2B5EF4-FFF2-40B4-BE49-F238E27FC236}">
                <a16:creationId xmlns:a16="http://schemas.microsoft.com/office/drawing/2014/main" id="{A5CDAA0D-DCEF-4B8C-BD0E-19FAA4BECA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014538" y="7044974"/>
            <a:ext cx="4573756" cy="2532638"/>
          </a:xfrm>
          <a:prstGeom prst="rect">
            <a:avLst/>
          </a:prstGeom>
          <a:noFill/>
          <a:ln>
            <a:noFill/>
          </a:ln>
        </p:spPr>
      </p:pic>
      <p:pic>
        <p:nvPicPr>
          <p:cNvPr id="8" name="Picture 2" descr="article photo">
            <a:extLst>
              <a:ext uri="{FF2B5EF4-FFF2-40B4-BE49-F238E27FC236}">
                <a16:creationId xmlns:a16="http://schemas.microsoft.com/office/drawing/2014/main" id="{9F1EC005-9A3C-493F-880A-0430B692E4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518" y="5478336"/>
            <a:ext cx="2901962" cy="136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46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C17892-7BCC-4908-A380-3F102A7BE4F6}"/>
              </a:ext>
            </a:extLst>
          </p:cNvPr>
          <p:cNvSpPr>
            <a:spLocks noGrp="1"/>
          </p:cNvSpPr>
          <p:nvPr>
            <p:ph type="title"/>
          </p:nvPr>
        </p:nvSpPr>
        <p:spPr/>
        <p:txBody>
          <a:bodyPr/>
          <a:lstStyle/>
          <a:p>
            <a:r>
              <a:rPr lang="en-GB" dirty="0"/>
              <a:t>Breakout discussion 1 – Buddy catch up</a:t>
            </a:r>
          </a:p>
        </p:txBody>
      </p:sp>
      <p:sp>
        <p:nvSpPr>
          <p:cNvPr id="7" name="Content Placeholder 6">
            <a:extLst>
              <a:ext uri="{FF2B5EF4-FFF2-40B4-BE49-F238E27FC236}">
                <a16:creationId xmlns:a16="http://schemas.microsoft.com/office/drawing/2014/main" id="{0E4385EA-CC55-4149-B391-8A8C7FCD0D85}"/>
              </a:ext>
            </a:extLst>
          </p:cNvPr>
          <p:cNvSpPr>
            <a:spLocks noGrp="1"/>
          </p:cNvSpPr>
          <p:nvPr>
            <p:ph idx="1"/>
          </p:nvPr>
        </p:nvSpPr>
        <p:spPr/>
        <p:txBody>
          <a:bodyPr/>
          <a:lstStyle/>
          <a:p>
            <a:pPr algn="ctr"/>
            <a:r>
              <a:rPr lang="en-GB" b="0" dirty="0"/>
              <a:t>Share with your buddy</a:t>
            </a:r>
          </a:p>
          <a:p>
            <a:pPr algn="ctr"/>
            <a:endParaRPr lang="en-GB" b="0" dirty="0"/>
          </a:p>
          <a:p>
            <a:pPr algn="ctr"/>
            <a:r>
              <a:rPr lang="en-GB" b="0" dirty="0"/>
              <a:t>What you want to get out of today’s session</a:t>
            </a:r>
          </a:p>
          <a:p>
            <a:pPr algn="ctr"/>
            <a:r>
              <a:rPr lang="en-GB" b="0" dirty="0"/>
              <a:t>Reflections on the last session </a:t>
            </a:r>
          </a:p>
          <a:p>
            <a:pPr algn="ctr"/>
            <a:r>
              <a:rPr lang="en-GB" b="0" dirty="0"/>
              <a:t>Any action you’ve taken to apply the thinking from the last session about supporting people through transitions</a:t>
            </a:r>
          </a:p>
          <a:p>
            <a:pPr algn="ctr"/>
            <a:endParaRPr lang="en-GB" b="0" dirty="0"/>
          </a:p>
          <a:p>
            <a:pPr algn="ctr"/>
            <a:r>
              <a:rPr lang="en-GB" b="0" dirty="0"/>
              <a:t>After this discussion you will be asked to share your thoughts but you won’t have to share the detail if you’d rather not.</a:t>
            </a:r>
          </a:p>
        </p:txBody>
      </p:sp>
      <p:sp>
        <p:nvSpPr>
          <p:cNvPr id="2" name="Slide Number Placeholder 1">
            <a:extLst>
              <a:ext uri="{FF2B5EF4-FFF2-40B4-BE49-F238E27FC236}">
                <a16:creationId xmlns:a16="http://schemas.microsoft.com/office/drawing/2014/main" id="{87787366-C420-47CE-A3BA-5783415291F0}"/>
              </a:ext>
            </a:extLst>
          </p:cNvPr>
          <p:cNvSpPr>
            <a:spLocks noGrp="1"/>
          </p:cNvSpPr>
          <p:nvPr>
            <p:ph type="sldNum" sz="quarter" idx="4"/>
          </p:nvPr>
        </p:nvSpPr>
        <p:spPr/>
        <p:txBody>
          <a:bodyPr/>
          <a:lstStyle/>
          <a:p>
            <a:fld id="{963AE364-3624-814B-BDC1-6A7B3421206F}" type="slidenum">
              <a:rPr lang="en-US" smtClean="0"/>
              <a:pPr/>
              <a:t>2</a:t>
            </a:fld>
            <a:endParaRPr lang="en-US" dirty="0"/>
          </a:p>
        </p:txBody>
      </p:sp>
    </p:spTree>
    <p:extLst>
      <p:ext uri="{BB962C8B-B14F-4D97-AF65-F5344CB8AC3E}">
        <p14:creationId xmlns:p14="http://schemas.microsoft.com/office/powerpoint/2010/main" val="1086322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F2D0-456C-4B24-9CB1-7F7729B89ACD}"/>
              </a:ext>
            </a:extLst>
          </p:cNvPr>
          <p:cNvSpPr>
            <a:spLocks noGrp="1"/>
          </p:cNvSpPr>
          <p:nvPr>
            <p:ph type="title"/>
          </p:nvPr>
        </p:nvSpPr>
        <p:spPr>
          <a:xfrm>
            <a:off x="471487" y="764278"/>
            <a:ext cx="5915025" cy="902055"/>
          </a:xfrm>
        </p:spPr>
        <p:txBody>
          <a:bodyPr>
            <a:normAutofit/>
          </a:bodyPr>
          <a:lstStyle/>
          <a:p>
            <a:pPr>
              <a:lnSpc>
                <a:spcPct val="100000"/>
              </a:lnSpc>
              <a:spcAft>
                <a:spcPts val="1200"/>
              </a:spcAft>
            </a:pPr>
            <a:r>
              <a:rPr lang="en-GB" dirty="0"/>
              <a:t>What do you remember about these pictures?</a:t>
            </a:r>
            <a:br>
              <a:rPr lang="en-GB" dirty="0"/>
            </a:br>
            <a:r>
              <a:rPr lang="en-GB" dirty="0"/>
              <a:t>What do you remember about this day?</a:t>
            </a:r>
          </a:p>
        </p:txBody>
      </p:sp>
      <p:sp>
        <p:nvSpPr>
          <p:cNvPr id="4" name="Slide Number Placeholder 3">
            <a:extLst>
              <a:ext uri="{FF2B5EF4-FFF2-40B4-BE49-F238E27FC236}">
                <a16:creationId xmlns:a16="http://schemas.microsoft.com/office/drawing/2014/main" id="{CCE24579-D123-404F-AD12-B1E1D1F970F5}"/>
              </a:ext>
            </a:extLst>
          </p:cNvPr>
          <p:cNvSpPr>
            <a:spLocks noGrp="1"/>
          </p:cNvSpPr>
          <p:nvPr>
            <p:ph type="sldNum" sz="quarter" idx="4"/>
          </p:nvPr>
        </p:nvSpPr>
        <p:spPr/>
        <p:txBody>
          <a:bodyPr/>
          <a:lstStyle/>
          <a:p>
            <a:fld id="{963AE364-3624-814B-BDC1-6A7B3421206F}" type="slidenum">
              <a:rPr lang="en-US" smtClean="0"/>
              <a:pPr/>
              <a:t>20</a:t>
            </a:fld>
            <a:endParaRPr lang="en-US" dirty="0"/>
          </a:p>
        </p:txBody>
      </p:sp>
      <p:pic>
        <p:nvPicPr>
          <p:cNvPr id="5" name="Picture 4">
            <a:extLst>
              <a:ext uri="{FF2B5EF4-FFF2-40B4-BE49-F238E27FC236}">
                <a16:creationId xmlns:a16="http://schemas.microsoft.com/office/drawing/2014/main" id="{9A76EBDE-BA32-4A67-85D3-1D404CB7DAA4}"/>
              </a:ext>
            </a:extLst>
          </p:cNvPr>
          <p:cNvPicPr>
            <a:picLocks noChangeAspect="1"/>
          </p:cNvPicPr>
          <p:nvPr/>
        </p:nvPicPr>
        <p:blipFill>
          <a:blip r:embed="rId2"/>
          <a:stretch>
            <a:fillRect/>
          </a:stretch>
        </p:blipFill>
        <p:spPr>
          <a:xfrm>
            <a:off x="201706" y="2017229"/>
            <a:ext cx="4250085" cy="2279115"/>
          </a:xfrm>
          <a:prstGeom prst="rect">
            <a:avLst/>
          </a:prstGeom>
        </p:spPr>
      </p:pic>
      <p:pic>
        <p:nvPicPr>
          <p:cNvPr id="6" name="Picture 5">
            <a:extLst>
              <a:ext uri="{FF2B5EF4-FFF2-40B4-BE49-F238E27FC236}">
                <a16:creationId xmlns:a16="http://schemas.microsoft.com/office/drawing/2014/main" id="{F39D6133-F6A0-4847-A024-6084147E82BA}"/>
              </a:ext>
            </a:extLst>
          </p:cNvPr>
          <p:cNvPicPr>
            <a:picLocks noChangeAspect="1"/>
          </p:cNvPicPr>
          <p:nvPr/>
        </p:nvPicPr>
        <p:blipFill>
          <a:blip r:embed="rId3"/>
          <a:stretch>
            <a:fillRect/>
          </a:stretch>
        </p:blipFill>
        <p:spPr>
          <a:xfrm>
            <a:off x="144768" y="5384352"/>
            <a:ext cx="3364173" cy="2715037"/>
          </a:xfrm>
          <a:prstGeom prst="rect">
            <a:avLst/>
          </a:prstGeom>
        </p:spPr>
      </p:pic>
      <p:pic>
        <p:nvPicPr>
          <p:cNvPr id="7" name="Picture 2" descr="Complexities of Collaboration – Learning Through Difference, LLC">
            <a:extLst>
              <a:ext uri="{FF2B5EF4-FFF2-40B4-BE49-F238E27FC236}">
                <a16:creationId xmlns:a16="http://schemas.microsoft.com/office/drawing/2014/main" id="{47AF5365-CB04-42C0-A36B-9553ED369E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832" y="4830669"/>
            <a:ext cx="2325295" cy="382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924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F2D0-456C-4B24-9CB1-7F7729B89ACD}"/>
              </a:ext>
            </a:extLst>
          </p:cNvPr>
          <p:cNvSpPr>
            <a:spLocks noGrp="1"/>
          </p:cNvSpPr>
          <p:nvPr>
            <p:ph type="title"/>
          </p:nvPr>
        </p:nvSpPr>
        <p:spPr>
          <a:xfrm>
            <a:off x="471487" y="764278"/>
            <a:ext cx="5915025" cy="902055"/>
          </a:xfrm>
        </p:spPr>
        <p:txBody>
          <a:bodyPr>
            <a:normAutofit/>
          </a:bodyPr>
          <a:lstStyle/>
          <a:p>
            <a:pPr>
              <a:lnSpc>
                <a:spcPct val="100000"/>
              </a:lnSpc>
              <a:spcAft>
                <a:spcPts val="1200"/>
              </a:spcAft>
            </a:pPr>
            <a:r>
              <a:rPr lang="en-GB" dirty="0"/>
              <a:t>What do you remember about these pictures?</a:t>
            </a:r>
            <a:br>
              <a:rPr lang="en-GB" dirty="0"/>
            </a:br>
            <a:r>
              <a:rPr lang="en-GB" dirty="0"/>
              <a:t>What do you remember about this day?</a:t>
            </a:r>
          </a:p>
        </p:txBody>
      </p:sp>
      <p:sp>
        <p:nvSpPr>
          <p:cNvPr id="4" name="Slide Number Placeholder 3">
            <a:extLst>
              <a:ext uri="{FF2B5EF4-FFF2-40B4-BE49-F238E27FC236}">
                <a16:creationId xmlns:a16="http://schemas.microsoft.com/office/drawing/2014/main" id="{CCE24579-D123-404F-AD12-B1E1D1F970F5}"/>
              </a:ext>
            </a:extLst>
          </p:cNvPr>
          <p:cNvSpPr>
            <a:spLocks noGrp="1"/>
          </p:cNvSpPr>
          <p:nvPr>
            <p:ph type="sldNum" sz="quarter" idx="4"/>
          </p:nvPr>
        </p:nvSpPr>
        <p:spPr/>
        <p:txBody>
          <a:bodyPr/>
          <a:lstStyle/>
          <a:p>
            <a:fld id="{963AE364-3624-814B-BDC1-6A7B3421206F}" type="slidenum">
              <a:rPr lang="en-US" smtClean="0"/>
              <a:pPr/>
              <a:t>21</a:t>
            </a:fld>
            <a:endParaRPr lang="en-US" dirty="0"/>
          </a:p>
        </p:txBody>
      </p:sp>
      <p:pic>
        <p:nvPicPr>
          <p:cNvPr id="5" name="Picture 4">
            <a:extLst>
              <a:ext uri="{FF2B5EF4-FFF2-40B4-BE49-F238E27FC236}">
                <a16:creationId xmlns:a16="http://schemas.microsoft.com/office/drawing/2014/main" id="{6478B524-1C38-4AD2-9095-453718ED6EC3}"/>
              </a:ext>
            </a:extLst>
          </p:cNvPr>
          <p:cNvPicPr>
            <a:picLocks noChangeAspect="1"/>
          </p:cNvPicPr>
          <p:nvPr/>
        </p:nvPicPr>
        <p:blipFill>
          <a:blip r:embed="rId2"/>
          <a:stretch>
            <a:fillRect/>
          </a:stretch>
        </p:blipFill>
        <p:spPr>
          <a:xfrm>
            <a:off x="334597" y="2027043"/>
            <a:ext cx="4005419" cy="2600170"/>
          </a:xfrm>
          <a:prstGeom prst="rect">
            <a:avLst/>
          </a:prstGeom>
        </p:spPr>
      </p:pic>
      <p:pic>
        <p:nvPicPr>
          <p:cNvPr id="6" name="Picture 5">
            <a:extLst>
              <a:ext uri="{FF2B5EF4-FFF2-40B4-BE49-F238E27FC236}">
                <a16:creationId xmlns:a16="http://schemas.microsoft.com/office/drawing/2014/main" id="{FC834E48-7667-4FEC-91E3-52CC5D3998B2}"/>
              </a:ext>
            </a:extLst>
          </p:cNvPr>
          <p:cNvPicPr>
            <a:picLocks noChangeAspect="1"/>
          </p:cNvPicPr>
          <p:nvPr/>
        </p:nvPicPr>
        <p:blipFill>
          <a:blip r:embed="rId3"/>
          <a:stretch>
            <a:fillRect/>
          </a:stretch>
        </p:blipFill>
        <p:spPr>
          <a:xfrm>
            <a:off x="334597" y="7257997"/>
            <a:ext cx="6188803" cy="1568690"/>
          </a:xfrm>
          <a:prstGeom prst="rect">
            <a:avLst/>
          </a:prstGeom>
        </p:spPr>
      </p:pic>
      <p:pic>
        <p:nvPicPr>
          <p:cNvPr id="7" name="Picture 6">
            <a:extLst>
              <a:ext uri="{FF2B5EF4-FFF2-40B4-BE49-F238E27FC236}">
                <a16:creationId xmlns:a16="http://schemas.microsoft.com/office/drawing/2014/main" id="{670E389E-4A06-4035-9EC9-A70F35289A77}"/>
              </a:ext>
            </a:extLst>
          </p:cNvPr>
          <p:cNvPicPr>
            <a:picLocks noChangeAspect="1"/>
          </p:cNvPicPr>
          <p:nvPr/>
        </p:nvPicPr>
        <p:blipFill>
          <a:blip r:embed="rId4"/>
          <a:stretch>
            <a:fillRect/>
          </a:stretch>
        </p:blipFill>
        <p:spPr>
          <a:xfrm>
            <a:off x="2206416" y="4830728"/>
            <a:ext cx="4267200" cy="2223753"/>
          </a:xfrm>
          <a:prstGeom prst="rect">
            <a:avLst/>
          </a:prstGeom>
        </p:spPr>
      </p:pic>
    </p:spTree>
    <p:extLst>
      <p:ext uri="{BB962C8B-B14F-4D97-AF65-F5344CB8AC3E}">
        <p14:creationId xmlns:p14="http://schemas.microsoft.com/office/powerpoint/2010/main" val="4137225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Rounded Corners 74">
            <a:extLst>
              <a:ext uri="{FF2B5EF4-FFF2-40B4-BE49-F238E27FC236}">
                <a16:creationId xmlns:a16="http://schemas.microsoft.com/office/drawing/2014/main" id="{75E7B3BF-5CB8-487F-9961-CA9ECF80A2F0}"/>
              </a:ext>
            </a:extLst>
          </p:cNvPr>
          <p:cNvSpPr/>
          <p:nvPr/>
        </p:nvSpPr>
        <p:spPr>
          <a:xfrm rot="16200000">
            <a:off x="-655625" y="7689096"/>
            <a:ext cx="2545200" cy="1061884"/>
          </a:xfrm>
          <a:prstGeom prst="roundRect">
            <a:avLst/>
          </a:prstGeom>
          <a:solidFill>
            <a:srgbClr val="FAACC9"/>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1" name="Rectangle: Rounded Corners 60">
            <a:extLst>
              <a:ext uri="{FF2B5EF4-FFF2-40B4-BE49-F238E27FC236}">
                <a16:creationId xmlns:a16="http://schemas.microsoft.com/office/drawing/2014/main" id="{47B3DC20-09D4-4EFF-8B29-0A2EE05F8AC9}"/>
              </a:ext>
            </a:extLst>
          </p:cNvPr>
          <p:cNvSpPr/>
          <p:nvPr/>
        </p:nvSpPr>
        <p:spPr>
          <a:xfrm>
            <a:off x="820747" y="1015470"/>
            <a:ext cx="2970000" cy="1061884"/>
          </a:xfrm>
          <a:prstGeom prst="roundRect">
            <a:avLst/>
          </a:prstGeom>
          <a:solidFill>
            <a:srgbClr val="D9D9D9"/>
          </a:solidFill>
          <a:ln w="38100" cap="flat" cmpd="sng" algn="ctr">
            <a:solidFill>
              <a:srgbClr val="FFFFFF"/>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9AE0C3EB-C5CB-44CF-B53A-588E8CDAC6FB}"/>
              </a:ext>
            </a:extLst>
          </p:cNvPr>
          <p:cNvSpPr txBox="1"/>
          <p:nvPr/>
        </p:nvSpPr>
        <p:spPr>
          <a:xfrm>
            <a:off x="823929" y="1046128"/>
            <a:ext cx="2966817" cy="716595"/>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rPr>
              <a:t>What have I learned?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rPr>
              <a:t>Consider the whole course from each of these perspectives</a:t>
            </a:r>
          </a:p>
        </p:txBody>
      </p:sp>
      <p:sp>
        <p:nvSpPr>
          <p:cNvPr id="2" name="Title 1">
            <a:extLst>
              <a:ext uri="{FF2B5EF4-FFF2-40B4-BE49-F238E27FC236}">
                <a16:creationId xmlns:a16="http://schemas.microsoft.com/office/drawing/2014/main" id="{A16DD74A-1E64-46CD-BEBD-4864F4CBECB7}"/>
              </a:ext>
            </a:extLst>
          </p:cNvPr>
          <p:cNvSpPr>
            <a:spLocks noGrp="1"/>
          </p:cNvSpPr>
          <p:nvPr>
            <p:ph type="title"/>
          </p:nvPr>
        </p:nvSpPr>
        <p:spPr>
          <a:xfrm>
            <a:off x="471488" y="281288"/>
            <a:ext cx="5915025" cy="529274"/>
          </a:xfrm>
        </p:spPr>
        <p:txBody>
          <a:bodyPr/>
          <a:lstStyle/>
          <a:p>
            <a:r>
              <a:rPr lang="en-GB" dirty="0"/>
              <a:t>Action planning</a:t>
            </a:r>
          </a:p>
        </p:txBody>
      </p:sp>
      <p:sp>
        <p:nvSpPr>
          <p:cNvPr id="4" name="Slide Number Placeholder 3">
            <a:extLst>
              <a:ext uri="{FF2B5EF4-FFF2-40B4-BE49-F238E27FC236}">
                <a16:creationId xmlns:a16="http://schemas.microsoft.com/office/drawing/2014/main" id="{D5D4F510-2F43-44F2-B256-B9B69869FEE8}"/>
              </a:ext>
            </a:extLst>
          </p:cNvPr>
          <p:cNvSpPr>
            <a:spLocks noGrp="1"/>
          </p:cNvSpPr>
          <p:nvPr>
            <p:ph type="sldNum" sz="quarter" idx="4"/>
          </p:nvPr>
        </p:nvSpPr>
        <p:spPr>
          <a:xfrm>
            <a:off x="471488" y="9510125"/>
            <a:ext cx="1543050" cy="527403"/>
          </a:xfrm>
        </p:spPr>
        <p:txBody>
          <a:bodyPr/>
          <a:lstStyle/>
          <a:p>
            <a:fld id="{963AE364-3624-814B-BDC1-6A7B3421206F}" type="slidenum">
              <a:rPr lang="en-US" smtClean="0"/>
              <a:pPr/>
              <a:t>22</a:t>
            </a:fld>
            <a:endParaRPr lang="en-US" dirty="0"/>
          </a:p>
        </p:txBody>
      </p:sp>
      <p:sp>
        <p:nvSpPr>
          <p:cNvPr id="59" name="Rectangle: Rounded Corners 58">
            <a:extLst>
              <a:ext uri="{FF2B5EF4-FFF2-40B4-BE49-F238E27FC236}">
                <a16:creationId xmlns:a16="http://schemas.microsoft.com/office/drawing/2014/main" id="{B916D495-A48E-4D17-9441-ADA26859BAA0}"/>
              </a:ext>
            </a:extLst>
          </p:cNvPr>
          <p:cNvSpPr/>
          <p:nvPr/>
        </p:nvSpPr>
        <p:spPr>
          <a:xfrm rot="16200000">
            <a:off x="-655625" y="5129083"/>
            <a:ext cx="2545200" cy="1061884"/>
          </a:xfrm>
          <a:prstGeom prst="roundRect">
            <a:avLst/>
          </a:prstGeom>
          <a:solidFill>
            <a:srgbClr val="DAEBAF"/>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0" name="Rectangle: Rounded Corners 59">
            <a:extLst>
              <a:ext uri="{FF2B5EF4-FFF2-40B4-BE49-F238E27FC236}">
                <a16:creationId xmlns:a16="http://schemas.microsoft.com/office/drawing/2014/main" id="{0EE9F2D6-60B7-4DF8-959A-EA3331CCB723}"/>
              </a:ext>
            </a:extLst>
          </p:cNvPr>
          <p:cNvSpPr/>
          <p:nvPr/>
        </p:nvSpPr>
        <p:spPr>
          <a:xfrm rot="16200000">
            <a:off x="-655099" y="2571090"/>
            <a:ext cx="2544147" cy="1061884"/>
          </a:xfrm>
          <a:prstGeom prst="roundRect">
            <a:avLst/>
          </a:prstGeom>
          <a:solidFill>
            <a:srgbClr val="B3E2F5"/>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62" name="Rectangle: Rounded Corners 61">
            <a:extLst>
              <a:ext uri="{FF2B5EF4-FFF2-40B4-BE49-F238E27FC236}">
                <a16:creationId xmlns:a16="http://schemas.microsoft.com/office/drawing/2014/main" id="{436BFAF2-CB01-467A-81A8-917FA7429B8E}"/>
              </a:ext>
            </a:extLst>
          </p:cNvPr>
          <p:cNvSpPr/>
          <p:nvPr/>
        </p:nvSpPr>
        <p:spPr>
          <a:xfrm>
            <a:off x="3820482" y="1015470"/>
            <a:ext cx="2971309" cy="1061884"/>
          </a:xfrm>
          <a:prstGeom prst="roundRect">
            <a:avLst/>
          </a:prstGeom>
          <a:solidFill>
            <a:srgbClr val="D9D9D9"/>
          </a:solidFill>
          <a:ln w="38100" cap="flat" cmpd="sng" algn="ctr">
            <a:solidFill>
              <a:srgbClr val="FFFFFF"/>
            </a:solidFill>
            <a:prstDash val="solid"/>
            <a:miter lim="800000"/>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4" name="Rectangle 63">
            <a:extLst>
              <a:ext uri="{FF2B5EF4-FFF2-40B4-BE49-F238E27FC236}">
                <a16:creationId xmlns:a16="http://schemas.microsoft.com/office/drawing/2014/main" id="{54871225-A8B9-418D-AC76-E64DED8413D2}"/>
              </a:ext>
            </a:extLst>
          </p:cNvPr>
          <p:cNvSpPr/>
          <p:nvPr/>
        </p:nvSpPr>
        <p:spPr>
          <a:xfrm>
            <a:off x="823930" y="1829958"/>
            <a:ext cx="2971309" cy="2544147"/>
          </a:xfrm>
          <a:prstGeom prst="rect">
            <a:avLst/>
          </a:prstGeom>
          <a:solidFill>
            <a:srgbClr val="B3E2F5"/>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5" name="Rectangle 64">
            <a:extLst>
              <a:ext uri="{FF2B5EF4-FFF2-40B4-BE49-F238E27FC236}">
                <a16:creationId xmlns:a16="http://schemas.microsoft.com/office/drawing/2014/main" id="{E5135CBE-B4D7-46BC-9C4B-91B754CFCEC5}"/>
              </a:ext>
            </a:extLst>
          </p:cNvPr>
          <p:cNvSpPr/>
          <p:nvPr/>
        </p:nvSpPr>
        <p:spPr>
          <a:xfrm>
            <a:off x="3820482" y="1829958"/>
            <a:ext cx="2971309" cy="2544147"/>
          </a:xfrm>
          <a:prstGeom prst="rect">
            <a:avLst/>
          </a:prstGeom>
          <a:solidFill>
            <a:srgbClr val="B3E2F5"/>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6" name="Rectangle 65">
            <a:extLst>
              <a:ext uri="{FF2B5EF4-FFF2-40B4-BE49-F238E27FC236}">
                <a16:creationId xmlns:a16="http://schemas.microsoft.com/office/drawing/2014/main" id="{099674A2-617E-4C49-97E5-E42EEB1C1C3D}"/>
              </a:ext>
            </a:extLst>
          </p:cNvPr>
          <p:cNvSpPr/>
          <p:nvPr/>
        </p:nvSpPr>
        <p:spPr>
          <a:xfrm>
            <a:off x="823930" y="6948169"/>
            <a:ext cx="2971309" cy="2544147"/>
          </a:xfrm>
          <a:prstGeom prst="rect">
            <a:avLst/>
          </a:prstGeom>
          <a:solidFill>
            <a:srgbClr val="F32F79">
              <a:lumMod val="40000"/>
              <a:lumOff val="60000"/>
            </a:srgbClr>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7" name="Rectangle 66">
            <a:extLst>
              <a:ext uri="{FF2B5EF4-FFF2-40B4-BE49-F238E27FC236}">
                <a16:creationId xmlns:a16="http://schemas.microsoft.com/office/drawing/2014/main" id="{E81654CE-5869-4671-9EEB-937D0268D137}"/>
              </a:ext>
            </a:extLst>
          </p:cNvPr>
          <p:cNvSpPr/>
          <p:nvPr/>
        </p:nvSpPr>
        <p:spPr>
          <a:xfrm>
            <a:off x="823930" y="4389063"/>
            <a:ext cx="2971309" cy="2544147"/>
          </a:xfrm>
          <a:prstGeom prst="rect">
            <a:avLst/>
          </a:prstGeom>
          <a:solidFill>
            <a:srgbClr val="DAEBAF"/>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8" name="Rectangle 67">
            <a:extLst>
              <a:ext uri="{FF2B5EF4-FFF2-40B4-BE49-F238E27FC236}">
                <a16:creationId xmlns:a16="http://schemas.microsoft.com/office/drawing/2014/main" id="{BA500BDF-6943-451E-89D7-7AF1AD44CBEA}"/>
              </a:ext>
            </a:extLst>
          </p:cNvPr>
          <p:cNvSpPr/>
          <p:nvPr/>
        </p:nvSpPr>
        <p:spPr>
          <a:xfrm>
            <a:off x="3820482" y="4394682"/>
            <a:ext cx="2971309" cy="2544147"/>
          </a:xfrm>
          <a:prstGeom prst="rect">
            <a:avLst/>
          </a:prstGeom>
          <a:solidFill>
            <a:srgbClr val="DAEBAF"/>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9" name="Rectangle 68">
            <a:extLst>
              <a:ext uri="{FF2B5EF4-FFF2-40B4-BE49-F238E27FC236}">
                <a16:creationId xmlns:a16="http://schemas.microsoft.com/office/drawing/2014/main" id="{5F23B4FF-4EC0-40F7-88A8-15FF617F3643}"/>
              </a:ext>
            </a:extLst>
          </p:cNvPr>
          <p:cNvSpPr/>
          <p:nvPr/>
        </p:nvSpPr>
        <p:spPr>
          <a:xfrm>
            <a:off x="3820482" y="6956232"/>
            <a:ext cx="2971309" cy="2544147"/>
          </a:xfrm>
          <a:prstGeom prst="rect">
            <a:avLst/>
          </a:prstGeom>
          <a:solidFill>
            <a:srgbClr val="F32F79">
              <a:lumMod val="40000"/>
              <a:lumOff val="60000"/>
            </a:srgbClr>
          </a:solidFill>
          <a:ln w="381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66E330BF-C7B4-4266-A040-D0F4A6F14CC9}"/>
              </a:ext>
            </a:extLst>
          </p:cNvPr>
          <p:cNvSpPr txBox="1"/>
          <p:nvPr/>
        </p:nvSpPr>
        <p:spPr>
          <a:xfrm>
            <a:off x="3942394" y="1046128"/>
            <a:ext cx="2727484" cy="716595"/>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rPr>
              <a:t>What </a:t>
            </a:r>
            <a:r>
              <a:rPr lang="en-GB" sz="1400" kern="0" dirty="0">
                <a:solidFill>
                  <a:srgbClr val="000000"/>
                </a:solidFill>
              </a:rPr>
              <a:t>will I do?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rPr>
              <a:t>Think about what</a:t>
            </a:r>
            <a:r>
              <a:rPr lang="en-GB" sz="1400" kern="0" dirty="0">
                <a:solidFill>
                  <a:srgbClr val="000000"/>
                </a:solidFill>
              </a:rPr>
              <a:t>, when, and what support you might need</a:t>
            </a:r>
            <a:endParaRPr kumimoji="0" lang="en-GB" sz="1400" b="0" i="0" u="none" strike="noStrike" kern="0" cap="none" spc="0" normalizeH="0" baseline="0" noProof="0" dirty="0">
              <a:ln>
                <a:noFill/>
              </a:ln>
              <a:solidFill>
                <a:srgbClr val="000000"/>
              </a:solidFill>
              <a:effectLst/>
              <a:uLnTx/>
              <a:uFillTx/>
            </a:endParaRPr>
          </a:p>
        </p:txBody>
      </p:sp>
      <p:sp>
        <p:nvSpPr>
          <p:cNvPr id="73" name="TextBox 72">
            <a:extLst>
              <a:ext uri="{FF2B5EF4-FFF2-40B4-BE49-F238E27FC236}">
                <a16:creationId xmlns:a16="http://schemas.microsoft.com/office/drawing/2014/main" id="{59735C5B-CBB9-4A32-ACD7-C3E9C61F8D16}"/>
              </a:ext>
            </a:extLst>
          </p:cNvPr>
          <p:cNvSpPr txBox="1"/>
          <p:nvPr/>
        </p:nvSpPr>
        <p:spPr>
          <a:xfrm rot="16200000">
            <a:off x="-768188" y="2724439"/>
            <a:ext cx="2493092" cy="806245"/>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rPr>
              <a:t>For myself?</a:t>
            </a:r>
          </a:p>
        </p:txBody>
      </p:sp>
      <p:sp>
        <p:nvSpPr>
          <p:cNvPr id="74" name="TextBox 73">
            <a:extLst>
              <a:ext uri="{FF2B5EF4-FFF2-40B4-BE49-F238E27FC236}">
                <a16:creationId xmlns:a16="http://schemas.microsoft.com/office/drawing/2014/main" id="{9276F6A1-2C20-44BB-9A2F-B8BE1334160E}"/>
              </a:ext>
            </a:extLst>
          </p:cNvPr>
          <p:cNvSpPr txBox="1"/>
          <p:nvPr/>
        </p:nvSpPr>
        <p:spPr>
          <a:xfrm rot="16200000">
            <a:off x="-793716" y="5263634"/>
            <a:ext cx="2544149" cy="806245"/>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rPr>
              <a:t>For my work with clients?</a:t>
            </a:r>
          </a:p>
        </p:txBody>
      </p:sp>
      <p:sp>
        <p:nvSpPr>
          <p:cNvPr id="76" name="TextBox 75">
            <a:extLst>
              <a:ext uri="{FF2B5EF4-FFF2-40B4-BE49-F238E27FC236}">
                <a16:creationId xmlns:a16="http://schemas.microsoft.com/office/drawing/2014/main" id="{C921F134-480C-46C8-9137-E9B7DCB1B324}"/>
              </a:ext>
            </a:extLst>
          </p:cNvPr>
          <p:cNvSpPr txBox="1"/>
          <p:nvPr/>
        </p:nvSpPr>
        <p:spPr>
          <a:xfrm rot="16200000">
            <a:off x="-768189" y="7811848"/>
            <a:ext cx="2493094" cy="806245"/>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0000"/>
                </a:solidFill>
                <a:effectLst/>
                <a:uLnTx/>
                <a:uFillTx/>
              </a:rPr>
              <a:t>For my relationships with colleagues?</a:t>
            </a:r>
          </a:p>
        </p:txBody>
      </p:sp>
    </p:spTree>
    <p:extLst>
      <p:ext uri="{BB962C8B-B14F-4D97-AF65-F5344CB8AC3E}">
        <p14:creationId xmlns:p14="http://schemas.microsoft.com/office/powerpoint/2010/main" val="4009525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333CA-C23D-4BBA-8658-71E754325C71}"/>
              </a:ext>
            </a:extLst>
          </p:cNvPr>
          <p:cNvSpPr>
            <a:spLocks noGrp="1"/>
          </p:cNvSpPr>
          <p:nvPr>
            <p:ph type="title"/>
          </p:nvPr>
        </p:nvSpPr>
        <p:spPr/>
        <p:txBody>
          <a:bodyPr/>
          <a:lstStyle/>
          <a:p>
            <a:r>
              <a:rPr lang="en-GB" dirty="0"/>
              <a:t>Breakout discussion 7 – Buddy catch up</a:t>
            </a:r>
          </a:p>
        </p:txBody>
      </p:sp>
      <p:sp>
        <p:nvSpPr>
          <p:cNvPr id="4" name="Slide Number Placeholder 3">
            <a:extLst>
              <a:ext uri="{FF2B5EF4-FFF2-40B4-BE49-F238E27FC236}">
                <a16:creationId xmlns:a16="http://schemas.microsoft.com/office/drawing/2014/main" id="{8F064ECE-F9D3-4F8E-AB3B-07E0DE57611A}"/>
              </a:ext>
            </a:extLst>
          </p:cNvPr>
          <p:cNvSpPr>
            <a:spLocks noGrp="1"/>
          </p:cNvSpPr>
          <p:nvPr>
            <p:ph type="sldNum" sz="quarter" idx="4"/>
          </p:nvPr>
        </p:nvSpPr>
        <p:spPr/>
        <p:txBody>
          <a:bodyPr/>
          <a:lstStyle/>
          <a:p>
            <a:fld id="{963AE364-3624-814B-BDC1-6A7B3421206F}" type="slidenum">
              <a:rPr lang="en-US" smtClean="0"/>
              <a:pPr/>
              <a:t>23</a:t>
            </a:fld>
            <a:endParaRPr lang="en-US" dirty="0"/>
          </a:p>
        </p:txBody>
      </p:sp>
      <p:sp>
        <p:nvSpPr>
          <p:cNvPr id="6" name="Content Placeholder 5">
            <a:extLst>
              <a:ext uri="{FF2B5EF4-FFF2-40B4-BE49-F238E27FC236}">
                <a16:creationId xmlns:a16="http://schemas.microsoft.com/office/drawing/2014/main" id="{C1083356-40F8-4521-B573-F56F8F9674EC}"/>
              </a:ext>
            </a:extLst>
          </p:cNvPr>
          <p:cNvSpPr>
            <a:spLocks noGrp="1"/>
          </p:cNvSpPr>
          <p:nvPr>
            <p:ph idx="1"/>
          </p:nvPr>
        </p:nvSpPr>
        <p:spPr/>
        <p:txBody>
          <a:bodyPr/>
          <a:lstStyle/>
          <a:p>
            <a:pPr algn="ctr"/>
            <a:r>
              <a:rPr lang="en-GB" dirty="0"/>
              <a:t>Share your action plan with your buddy.</a:t>
            </a:r>
          </a:p>
          <a:p>
            <a:pPr algn="ctr"/>
            <a:r>
              <a:rPr lang="en-GB" dirty="0"/>
              <a:t>Talk through any potential challenges or barriers to achieving your goals</a:t>
            </a:r>
          </a:p>
          <a:p>
            <a:pPr algn="ctr"/>
            <a:r>
              <a:rPr lang="en-GB" dirty="0"/>
              <a:t>Identify one key action that you would like to be held accountable for. Discuss how you might hold yourself to account for this action, and what your buddy might be able to do to support you.</a:t>
            </a:r>
          </a:p>
        </p:txBody>
      </p:sp>
    </p:spTree>
    <p:extLst>
      <p:ext uri="{BB962C8B-B14F-4D97-AF65-F5344CB8AC3E}">
        <p14:creationId xmlns:p14="http://schemas.microsoft.com/office/powerpoint/2010/main" val="528467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F0480-238A-4981-BD67-388E0F24F698}"/>
              </a:ext>
            </a:extLst>
          </p:cNvPr>
          <p:cNvSpPr>
            <a:spLocks noGrp="1"/>
          </p:cNvSpPr>
          <p:nvPr>
            <p:ph type="title"/>
          </p:nvPr>
        </p:nvSpPr>
        <p:spPr/>
        <p:txBody>
          <a:bodyPr/>
          <a:lstStyle/>
          <a:p>
            <a:r>
              <a:rPr lang="en-GB" dirty="0"/>
              <a:t>Thank you!</a:t>
            </a:r>
          </a:p>
        </p:txBody>
      </p:sp>
      <p:sp>
        <p:nvSpPr>
          <p:cNvPr id="3" name="Content Placeholder 2">
            <a:extLst>
              <a:ext uri="{FF2B5EF4-FFF2-40B4-BE49-F238E27FC236}">
                <a16:creationId xmlns:a16="http://schemas.microsoft.com/office/drawing/2014/main" id="{49CE945D-26D7-49E6-9994-ED2B19443E1B}"/>
              </a:ext>
            </a:extLst>
          </p:cNvPr>
          <p:cNvSpPr>
            <a:spLocks noGrp="1"/>
          </p:cNvSpPr>
          <p:nvPr>
            <p:ph idx="1"/>
          </p:nvPr>
        </p:nvSpPr>
        <p:spPr/>
        <p:txBody>
          <a:bodyPr vert="horz" lIns="91440" tIns="45720" rIns="91440" bIns="45720" rtlCol="0" anchor="t">
            <a:normAutofit/>
          </a:bodyPr>
          <a:lstStyle/>
          <a:p>
            <a:r>
              <a:rPr lang="en-GB" dirty="0">
                <a:latin typeface="Calibri Light"/>
                <a:cs typeface="Times New Roman"/>
              </a:rPr>
              <a:t>Thank you so much for all of your hard work, energy and commitment to these sessions. We couldn’t have done it without you!</a:t>
            </a:r>
          </a:p>
          <a:p>
            <a:endParaRPr lang="en-GB" dirty="0"/>
          </a:p>
          <a:p>
            <a:endParaRPr lang="en-GB" dirty="0"/>
          </a:p>
        </p:txBody>
      </p:sp>
      <p:sp>
        <p:nvSpPr>
          <p:cNvPr id="4" name="Slide Number Placeholder 3">
            <a:extLst>
              <a:ext uri="{FF2B5EF4-FFF2-40B4-BE49-F238E27FC236}">
                <a16:creationId xmlns:a16="http://schemas.microsoft.com/office/drawing/2014/main" id="{E141BCE7-399A-4386-B460-D233FDA775E7}"/>
              </a:ext>
            </a:extLst>
          </p:cNvPr>
          <p:cNvSpPr>
            <a:spLocks noGrp="1"/>
          </p:cNvSpPr>
          <p:nvPr>
            <p:ph type="sldNum" sz="quarter" idx="4"/>
          </p:nvPr>
        </p:nvSpPr>
        <p:spPr/>
        <p:txBody>
          <a:bodyPr/>
          <a:lstStyle/>
          <a:p>
            <a:fld id="{963AE364-3624-814B-BDC1-6A7B3421206F}" type="slidenum">
              <a:rPr lang="en-US" smtClean="0"/>
              <a:pPr/>
              <a:t>24</a:t>
            </a:fld>
            <a:endParaRPr lang="en-US" dirty="0"/>
          </a:p>
        </p:txBody>
      </p:sp>
    </p:spTree>
    <p:extLst>
      <p:ext uri="{BB962C8B-B14F-4D97-AF65-F5344CB8AC3E}">
        <p14:creationId xmlns:p14="http://schemas.microsoft.com/office/powerpoint/2010/main" val="415253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6AEF-F4BF-4B9F-9EE3-C41F4787CA80}"/>
              </a:ext>
            </a:extLst>
          </p:cNvPr>
          <p:cNvSpPr>
            <a:spLocks noGrp="1"/>
          </p:cNvSpPr>
          <p:nvPr>
            <p:ph type="title"/>
          </p:nvPr>
        </p:nvSpPr>
        <p:spPr/>
        <p:txBody>
          <a:bodyPr/>
          <a:lstStyle/>
          <a:p>
            <a:r>
              <a:rPr lang="en-GB" dirty="0"/>
              <a:t>Reflection - feedback</a:t>
            </a:r>
          </a:p>
        </p:txBody>
      </p:sp>
      <p:sp>
        <p:nvSpPr>
          <p:cNvPr id="4" name="Slide Number Placeholder 3">
            <a:extLst>
              <a:ext uri="{FF2B5EF4-FFF2-40B4-BE49-F238E27FC236}">
                <a16:creationId xmlns:a16="http://schemas.microsoft.com/office/drawing/2014/main" id="{B557665E-BF09-4207-831B-CBAFCCD63DEB}"/>
              </a:ext>
            </a:extLst>
          </p:cNvPr>
          <p:cNvSpPr>
            <a:spLocks noGrp="1"/>
          </p:cNvSpPr>
          <p:nvPr>
            <p:ph type="sldNum" sz="quarter" idx="4"/>
          </p:nvPr>
        </p:nvSpPr>
        <p:spPr/>
        <p:txBody>
          <a:bodyPr/>
          <a:lstStyle/>
          <a:p>
            <a:fld id="{963AE364-3624-814B-BDC1-6A7B3421206F}" type="slidenum">
              <a:rPr lang="en-US" smtClean="0"/>
              <a:pPr/>
              <a:t>3</a:t>
            </a:fld>
            <a:endParaRPr lang="en-US" dirty="0"/>
          </a:p>
        </p:txBody>
      </p:sp>
      <p:sp>
        <p:nvSpPr>
          <p:cNvPr id="7" name="Rectangle 6">
            <a:extLst>
              <a:ext uri="{FF2B5EF4-FFF2-40B4-BE49-F238E27FC236}">
                <a16:creationId xmlns:a16="http://schemas.microsoft.com/office/drawing/2014/main" id="{9C8788C8-6831-4C9D-926A-24CE0FE11B4F}"/>
              </a:ext>
            </a:extLst>
          </p:cNvPr>
          <p:cNvSpPr/>
          <p:nvPr/>
        </p:nvSpPr>
        <p:spPr>
          <a:xfrm>
            <a:off x="257595" y="1699040"/>
            <a:ext cx="6342809" cy="1200329"/>
          </a:xfrm>
          <a:prstGeom prst="rect">
            <a:avLst/>
          </a:prstGeom>
        </p:spPr>
        <p:txBody>
          <a:bodyPr wrap="square">
            <a:spAutoFit/>
          </a:bodyPr>
          <a:lstStyle/>
          <a:p>
            <a:r>
              <a:rPr lang="en-GB" dirty="0"/>
              <a:t>For each person in your group, write down a word or short sentence to describe something you appreciate or value about them. Consider all of the interactions you’ve had with them over the duration of the course.</a:t>
            </a:r>
          </a:p>
        </p:txBody>
      </p:sp>
      <p:sp>
        <p:nvSpPr>
          <p:cNvPr id="3" name="Rectangle: Rounded Corners 2">
            <a:extLst>
              <a:ext uri="{FF2B5EF4-FFF2-40B4-BE49-F238E27FC236}">
                <a16:creationId xmlns:a16="http://schemas.microsoft.com/office/drawing/2014/main" id="{8EB7FBFC-B3AE-4DD1-B4AD-E219A5DBEE81}"/>
              </a:ext>
            </a:extLst>
          </p:cNvPr>
          <p:cNvSpPr/>
          <p:nvPr/>
        </p:nvSpPr>
        <p:spPr>
          <a:xfrm>
            <a:off x="257595" y="3293714"/>
            <a:ext cx="6342809" cy="917089"/>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400" dirty="0"/>
              <a:t>Name:</a:t>
            </a:r>
          </a:p>
          <a:p>
            <a:r>
              <a:rPr lang="en-GB" sz="1400" dirty="0"/>
              <a:t>Positive feedback:</a:t>
            </a:r>
          </a:p>
        </p:txBody>
      </p:sp>
      <p:sp>
        <p:nvSpPr>
          <p:cNvPr id="5" name="TextBox 4">
            <a:extLst>
              <a:ext uri="{FF2B5EF4-FFF2-40B4-BE49-F238E27FC236}">
                <a16:creationId xmlns:a16="http://schemas.microsoft.com/office/drawing/2014/main" id="{F8FB5C1C-84C4-4FBA-9D81-C48FA64A44C9}"/>
              </a:ext>
            </a:extLst>
          </p:cNvPr>
          <p:cNvSpPr txBox="1"/>
          <p:nvPr/>
        </p:nvSpPr>
        <p:spPr>
          <a:xfrm>
            <a:off x="316992" y="3016715"/>
            <a:ext cx="862480" cy="307777"/>
          </a:xfrm>
          <a:prstGeom prst="rect">
            <a:avLst/>
          </a:prstGeom>
          <a:noFill/>
        </p:spPr>
        <p:txBody>
          <a:bodyPr wrap="none" rtlCol="0">
            <a:spAutoFit/>
          </a:bodyPr>
          <a:lstStyle/>
          <a:p>
            <a:r>
              <a:rPr lang="en-GB" sz="1400" dirty="0"/>
              <a:t>Person 1:</a:t>
            </a:r>
          </a:p>
        </p:txBody>
      </p:sp>
      <p:sp>
        <p:nvSpPr>
          <p:cNvPr id="9" name="Rectangle: Rounded Corners 8">
            <a:extLst>
              <a:ext uri="{FF2B5EF4-FFF2-40B4-BE49-F238E27FC236}">
                <a16:creationId xmlns:a16="http://schemas.microsoft.com/office/drawing/2014/main" id="{39349BAE-438F-484A-8134-72E6C98D095A}"/>
              </a:ext>
            </a:extLst>
          </p:cNvPr>
          <p:cNvSpPr/>
          <p:nvPr/>
        </p:nvSpPr>
        <p:spPr>
          <a:xfrm>
            <a:off x="257595" y="4605148"/>
            <a:ext cx="6342809" cy="917089"/>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400" dirty="0"/>
              <a:t>Name:</a:t>
            </a:r>
          </a:p>
          <a:p>
            <a:r>
              <a:rPr lang="en-GB" sz="1400" dirty="0"/>
              <a:t>Positive feedback:</a:t>
            </a:r>
          </a:p>
        </p:txBody>
      </p:sp>
      <p:sp>
        <p:nvSpPr>
          <p:cNvPr id="10" name="TextBox 9">
            <a:extLst>
              <a:ext uri="{FF2B5EF4-FFF2-40B4-BE49-F238E27FC236}">
                <a16:creationId xmlns:a16="http://schemas.microsoft.com/office/drawing/2014/main" id="{D438DAB8-3446-4B5E-BE17-6B3A8E3E226C}"/>
              </a:ext>
            </a:extLst>
          </p:cNvPr>
          <p:cNvSpPr txBox="1"/>
          <p:nvPr/>
        </p:nvSpPr>
        <p:spPr>
          <a:xfrm>
            <a:off x="316992" y="4328149"/>
            <a:ext cx="862480" cy="307777"/>
          </a:xfrm>
          <a:prstGeom prst="rect">
            <a:avLst/>
          </a:prstGeom>
          <a:noFill/>
        </p:spPr>
        <p:txBody>
          <a:bodyPr wrap="none" rtlCol="0">
            <a:spAutoFit/>
          </a:bodyPr>
          <a:lstStyle/>
          <a:p>
            <a:r>
              <a:rPr lang="en-GB" sz="1400" dirty="0"/>
              <a:t>Person 2:</a:t>
            </a:r>
          </a:p>
        </p:txBody>
      </p:sp>
      <p:sp>
        <p:nvSpPr>
          <p:cNvPr id="11" name="Rectangle: Rounded Corners 10">
            <a:extLst>
              <a:ext uri="{FF2B5EF4-FFF2-40B4-BE49-F238E27FC236}">
                <a16:creationId xmlns:a16="http://schemas.microsoft.com/office/drawing/2014/main" id="{814DCF7E-AF3F-48E8-ADAC-EB17EF2F8422}"/>
              </a:ext>
            </a:extLst>
          </p:cNvPr>
          <p:cNvSpPr/>
          <p:nvPr/>
        </p:nvSpPr>
        <p:spPr>
          <a:xfrm>
            <a:off x="257595" y="5916582"/>
            <a:ext cx="6342809" cy="917089"/>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400" dirty="0"/>
              <a:t>Name:</a:t>
            </a:r>
          </a:p>
          <a:p>
            <a:r>
              <a:rPr lang="en-GB" sz="1400" dirty="0"/>
              <a:t>Positive feedback:</a:t>
            </a:r>
          </a:p>
        </p:txBody>
      </p:sp>
      <p:sp>
        <p:nvSpPr>
          <p:cNvPr id="12" name="TextBox 11">
            <a:extLst>
              <a:ext uri="{FF2B5EF4-FFF2-40B4-BE49-F238E27FC236}">
                <a16:creationId xmlns:a16="http://schemas.microsoft.com/office/drawing/2014/main" id="{D67CAC85-7A89-4A6B-B668-11C0563C7595}"/>
              </a:ext>
            </a:extLst>
          </p:cNvPr>
          <p:cNvSpPr txBox="1"/>
          <p:nvPr/>
        </p:nvSpPr>
        <p:spPr>
          <a:xfrm>
            <a:off x="316992" y="5639583"/>
            <a:ext cx="862480" cy="307777"/>
          </a:xfrm>
          <a:prstGeom prst="rect">
            <a:avLst/>
          </a:prstGeom>
          <a:noFill/>
        </p:spPr>
        <p:txBody>
          <a:bodyPr wrap="none" rtlCol="0">
            <a:spAutoFit/>
          </a:bodyPr>
          <a:lstStyle/>
          <a:p>
            <a:r>
              <a:rPr lang="en-GB" sz="1400" dirty="0"/>
              <a:t>Person 3:</a:t>
            </a:r>
          </a:p>
        </p:txBody>
      </p:sp>
      <p:sp>
        <p:nvSpPr>
          <p:cNvPr id="13" name="Rectangle: Rounded Corners 12">
            <a:extLst>
              <a:ext uri="{FF2B5EF4-FFF2-40B4-BE49-F238E27FC236}">
                <a16:creationId xmlns:a16="http://schemas.microsoft.com/office/drawing/2014/main" id="{623E820C-61D7-42C2-B201-42941049FA02}"/>
              </a:ext>
            </a:extLst>
          </p:cNvPr>
          <p:cNvSpPr/>
          <p:nvPr/>
        </p:nvSpPr>
        <p:spPr>
          <a:xfrm>
            <a:off x="257595" y="7228016"/>
            <a:ext cx="6342809" cy="917089"/>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400" dirty="0"/>
              <a:t>Name:</a:t>
            </a:r>
          </a:p>
          <a:p>
            <a:r>
              <a:rPr lang="en-GB" sz="1400" dirty="0"/>
              <a:t>Positive feedback:</a:t>
            </a:r>
          </a:p>
        </p:txBody>
      </p:sp>
      <p:sp>
        <p:nvSpPr>
          <p:cNvPr id="14" name="TextBox 13">
            <a:extLst>
              <a:ext uri="{FF2B5EF4-FFF2-40B4-BE49-F238E27FC236}">
                <a16:creationId xmlns:a16="http://schemas.microsoft.com/office/drawing/2014/main" id="{057F1288-7243-45A6-8E40-19209D9B6C93}"/>
              </a:ext>
            </a:extLst>
          </p:cNvPr>
          <p:cNvSpPr txBox="1"/>
          <p:nvPr/>
        </p:nvSpPr>
        <p:spPr>
          <a:xfrm>
            <a:off x="316992" y="6951017"/>
            <a:ext cx="862480" cy="307777"/>
          </a:xfrm>
          <a:prstGeom prst="rect">
            <a:avLst/>
          </a:prstGeom>
          <a:noFill/>
        </p:spPr>
        <p:txBody>
          <a:bodyPr wrap="none" rtlCol="0">
            <a:spAutoFit/>
          </a:bodyPr>
          <a:lstStyle/>
          <a:p>
            <a:r>
              <a:rPr lang="en-GB" sz="1400" dirty="0"/>
              <a:t>Person 4:</a:t>
            </a:r>
          </a:p>
        </p:txBody>
      </p:sp>
      <p:sp>
        <p:nvSpPr>
          <p:cNvPr id="15" name="Rectangle: Rounded Corners 14">
            <a:extLst>
              <a:ext uri="{FF2B5EF4-FFF2-40B4-BE49-F238E27FC236}">
                <a16:creationId xmlns:a16="http://schemas.microsoft.com/office/drawing/2014/main" id="{C4E3A76B-B0EF-48B8-B338-075D1A88B200}"/>
              </a:ext>
            </a:extLst>
          </p:cNvPr>
          <p:cNvSpPr/>
          <p:nvPr/>
        </p:nvSpPr>
        <p:spPr>
          <a:xfrm>
            <a:off x="257595" y="8545214"/>
            <a:ext cx="6342809" cy="917089"/>
          </a:xfrm>
          <a:prstGeom prst="roundRect">
            <a:avLst/>
          </a:prstGeom>
        </p:spPr>
        <p:style>
          <a:lnRef idx="2">
            <a:schemeClr val="accent1"/>
          </a:lnRef>
          <a:fillRef idx="1">
            <a:schemeClr val="lt1"/>
          </a:fillRef>
          <a:effectRef idx="0">
            <a:schemeClr val="accent1"/>
          </a:effectRef>
          <a:fontRef idx="minor">
            <a:schemeClr val="dk1"/>
          </a:fontRef>
        </p:style>
        <p:txBody>
          <a:bodyPr rtlCol="0" anchor="t"/>
          <a:lstStyle/>
          <a:p>
            <a:r>
              <a:rPr lang="en-GB" sz="1400" dirty="0"/>
              <a:t>Name:</a:t>
            </a:r>
          </a:p>
          <a:p>
            <a:r>
              <a:rPr lang="en-GB" sz="1400" dirty="0"/>
              <a:t>Positive feedback:</a:t>
            </a:r>
          </a:p>
        </p:txBody>
      </p:sp>
      <p:sp>
        <p:nvSpPr>
          <p:cNvPr id="16" name="TextBox 15">
            <a:extLst>
              <a:ext uri="{FF2B5EF4-FFF2-40B4-BE49-F238E27FC236}">
                <a16:creationId xmlns:a16="http://schemas.microsoft.com/office/drawing/2014/main" id="{C21A7862-CAFE-4F0B-B87D-DECC25A15A93}"/>
              </a:ext>
            </a:extLst>
          </p:cNvPr>
          <p:cNvSpPr txBox="1"/>
          <p:nvPr/>
        </p:nvSpPr>
        <p:spPr>
          <a:xfrm>
            <a:off x="316992" y="8268215"/>
            <a:ext cx="862480" cy="307777"/>
          </a:xfrm>
          <a:prstGeom prst="rect">
            <a:avLst/>
          </a:prstGeom>
          <a:noFill/>
        </p:spPr>
        <p:txBody>
          <a:bodyPr wrap="none" rtlCol="0">
            <a:spAutoFit/>
          </a:bodyPr>
          <a:lstStyle/>
          <a:p>
            <a:r>
              <a:rPr lang="en-GB" sz="1400" dirty="0"/>
              <a:t>Person 5:</a:t>
            </a:r>
          </a:p>
        </p:txBody>
      </p:sp>
    </p:spTree>
    <p:extLst>
      <p:ext uri="{BB962C8B-B14F-4D97-AF65-F5344CB8AC3E}">
        <p14:creationId xmlns:p14="http://schemas.microsoft.com/office/powerpoint/2010/main" val="3874229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6AEF-F4BF-4B9F-9EE3-C41F4787CA80}"/>
              </a:ext>
            </a:extLst>
          </p:cNvPr>
          <p:cNvSpPr>
            <a:spLocks noGrp="1"/>
          </p:cNvSpPr>
          <p:nvPr>
            <p:ph type="title"/>
          </p:nvPr>
        </p:nvSpPr>
        <p:spPr/>
        <p:txBody>
          <a:bodyPr/>
          <a:lstStyle/>
          <a:p>
            <a:r>
              <a:rPr lang="en-GB" dirty="0"/>
              <a:t>Breakout discussion 2 - feedback</a:t>
            </a:r>
          </a:p>
        </p:txBody>
      </p:sp>
      <p:sp>
        <p:nvSpPr>
          <p:cNvPr id="4" name="Slide Number Placeholder 3">
            <a:extLst>
              <a:ext uri="{FF2B5EF4-FFF2-40B4-BE49-F238E27FC236}">
                <a16:creationId xmlns:a16="http://schemas.microsoft.com/office/drawing/2014/main" id="{B557665E-BF09-4207-831B-CBAFCCD63DEB}"/>
              </a:ext>
            </a:extLst>
          </p:cNvPr>
          <p:cNvSpPr>
            <a:spLocks noGrp="1"/>
          </p:cNvSpPr>
          <p:nvPr>
            <p:ph type="sldNum" sz="quarter" idx="4"/>
          </p:nvPr>
        </p:nvSpPr>
        <p:spPr/>
        <p:txBody>
          <a:bodyPr/>
          <a:lstStyle/>
          <a:p>
            <a:fld id="{963AE364-3624-814B-BDC1-6A7B3421206F}" type="slidenum">
              <a:rPr lang="en-US" smtClean="0"/>
              <a:pPr/>
              <a:t>4</a:t>
            </a:fld>
            <a:endParaRPr lang="en-US" dirty="0"/>
          </a:p>
        </p:txBody>
      </p:sp>
      <p:sp>
        <p:nvSpPr>
          <p:cNvPr id="7" name="Rectangle 6">
            <a:extLst>
              <a:ext uri="{FF2B5EF4-FFF2-40B4-BE49-F238E27FC236}">
                <a16:creationId xmlns:a16="http://schemas.microsoft.com/office/drawing/2014/main" id="{9C8788C8-6831-4C9D-926A-24CE0FE11B4F}"/>
              </a:ext>
            </a:extLst>
          </p:cNvPr>
          <p:cNvSpPr/>
          <p:nvPr/>
        </p:nvSpPr>
        <p:spPr>
          <a:xfrm>
            <a:off x="257595" y="1699040"/>
            <a:ext cx="6342809" cy="4247317"/>
          </a:xfrm>
          <a:prstGeom prst="rect">
            <a:avLst/>
          </a:prstGeom>
        </p:spPr>
        <p:txBody>
          <a:bodyPr wrap="square">
            <a:spAutoFit/>
          </a:bodyPr>
          <a:lstStyle/>
          <a:p>
            <a:pPr algn="ctr"/>
            <a:r>
              <a:rPr lang="en-GB" dirty="0"/>
              <a:t>Decide who is going to receive feedback first in your group.</a:t>
            </a:r>
          </a:p>
          <a:p>
            <a:pPr algn="ctr"/>
            <a:endParaRPr lang="en-GB" dirty="0"/>
          </a:p>
          <a:p>
            <a:pPr algn="ctr"/>
            <a:r>
              <a:rPr lang="en-GB" dirty="0"/>
              <a:t>All other members of the group give that person their positive feedback.</a:t>
            </a:r>
          </a:p>
          <a:p>
            <a:pPr algn="ctr"/>
            <a:endParaRPr lang="en-GB" dirty="0"/>
          </a:p>
          <a:p>
            <a:pPr algn="ctr"/>
            <a:r>
              <a:rPr lang="en-GB" dirty="0"/>
              <a:t>Resist the temptation to disagree with the feedback you are given, if you’re not sure what to say just say thank you!</a:t>
            </a:r>
          </a:p>
          <a:p>
            <a:pPr algn="ctr"/>
            <a:endParaRPr lang="en-GB" dirty="0"/>
          </a:p>
          <a:p>
            <a:pPr algn="ctr"/>
            <a:endParaRPr lang="en-GB" dirty="0"/>
          </a:p>
          <a:p>
            <a:pPr algn="ctr"/>
            <a:r>
              <a:rPr lang="en-GB" dirty="0"/>
              <a:t>Repeat the process for each member of the group so that everybody has a chance to hear their positive feedback.</a:t>
            </a:r>
          </a:p>
          <a:p>
            <a:pPr algn="ctr"/>
            <a:endParaRPr lang="en-GB" dirty="0"/>
          </a:p>
          <a:p>
            <a:pPr algn="ctr"/>
            <a:r>
              <a:rPr lang="en-GB" dirty="0"/>
              <a:t>You won’t have to share the feedback you’ve been given, but you will be asked to share any thoughts or feelings you have after the exercise.</a:t>
            </a:r>
          </a:p>
        </p:txBody>
      </p:sp>
    </p:spTree>
    <p:extLst>
      <p:ext uri="{BB962C8B-B14F-4D97-AF65-F5344CB8AC3E}">
        <p14:creationId xmlns:p14="http://schemas.microsoft.com/office/powerpoint/2010/main" val="268778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0D5AC-F3B7-4DB1-806C-5ED922BBA440}"/>
              </a:ext>
            </a:extLst>
          </p:cNvPr>
          <p:cNvSpPr>
            <a:spLocks noGrp="1"/>
          </p:cNvSpPr>
          <p:nvPr>
            <p:ph type="title"/>
          </p:nvPr>
        </p:nvSpPr>
        <p:spPr/>
        <p:txBody>
          <a:bodyPr/>
          <a:lstStyle/>
          <a:p>
            <a:r>
              <a:rPr lang="en-GB" dirty="0"/>
              <a:t>The purpose of icebreakers</a:t>
            </a:r>
          </a:p>
        </p:txBody>
      </p:sp>
      <p:sp>
        <p:nvSpPr>
          <p:cNvPr id="3" name="Content Placeholder 2">
            <a:extLst>
              <a:ext uri="{FF2B5EF4-FFF2-40B4-BE49-F238E27FC236}">
                <a16:creationId xmlns:a16="http://schemas.microsoft.com/office/drawing/2014/main" id="{7865CF7B-E1F8-43A2-9C1C-A48D1E02A1B8}"/>
              </a:ext>
            </a:extLst>
          </p:cNvPr>
          <p:cNvSpPr>
            <a:spLocks noGrp="1"/>
          </p:cNvSpPr>
          <p:nvPr>
            <p:ph idx="1"/>
          </p:nvPr>
        </p:nvSpPr>
        <p:spPr/>
        <p:txBody>
          <a:bodyPr/>
          <a:lstStyle/>
          <a:p>
            <a:r>
              <a:rPr lang="en-GB" dirty="0"/>
              <a:t>Icebreakers can be used to:</a:t>
            </a:r>
          </a:p>
          <a:p>
            <a:pPr marL="285750" indent="-285750">
              <a:buFont typeface="Arial" panose="020B0604020202020204" pitchFamily="34" charset="0"/>
              <a:buChar char="•"/>
            </a:pPr>
            <a:r>
              <a:rPr lang="en-GB" dirty="0"/>
              <a:t>Help people get to know each other</a:t>
            </a:r>
          </a:p>
          <a:p>
            <a:pPr marL="285750" indent="-285750">
              <a:buFont typeface="Arial" panose="020B0604020202020204" pitchFamily="34" charset="0"/>
              <a:buChar char="•"/>
            </a:pPr>
            <a:r>
              <a:rPr lang="en-GB" dirty="0"/>
              <a:t>Get people chatting</a:t>
            </a:r>
          </a:p>
          <a:p>
            <a:pPr marL="285750" indent="-285750">
              <a:buFont typeface="Arial" panose="020B0604020202020204" pitchFamily="34" charset="0"/>
              <a:buChar char="•"/>
            </a:pPr>
            <a:r>
              <a:rPr lang="en-GB" dirty="0"/>
              <a:t>Boost energy</a:t>
            </a:r>
          </a:p>
          <a:p>
            <a:pPr marL="285750" indent="-285750">
              <a:buFont typeface="Arial" panose="020B0604020202020204" pitchFamily="34" charset="0"/>
              <a:buChar char="•"/>
            </a:pPr>
            <a:r>
              <a:rPr lang="en-GB" dirty="0"/>
              <a:t>Introduce topical theme</a:t>
            </a:r>
          </a:p>
          <a:p>
            <a:pPr marL="285750" indent="-285750">
              <a:buFont typeface="Arial" panose="020B0604020202020204" pitchFamily="34" charset="0"/>
              <a:buChar char="•"/>
            </a:pPr>
            <a:r>
              <a:rPr lang="en-GB" dirty="0"/>
              <a:t>Build trust and safety</a:t>
            </a:r>
          </a:p>
          <a:p>
            <a:pPr marL="285750" indent="-285750">
              <a:buFont typeface="Arial" panose="020B0604020202020204" pitchFamily="34" charset="0"/>
              <a:buChar char="•"/>
            </a:pPr>
            <a:r>
              <a:rPr lang="en-GB" dirty="0"/>
              <a:t>Have fun!</a:t>
            </a:r>
          </a:p>
          <a:p>
            <a:pPr marL="285750" indent="-285750">
              <a:buFont typeface="Arial" panose="020B0604020202020204" pitchFamily="34" charset="0"/>
              <a:buChar char="•"/>
            </a:pPr>
            <a:endParaRPr lang="en-GB" dirty="0"/>
          </a:p>
          <a:p>
            <a:pPr algn="ctr"/>
            <a:endParaRPr lang="en-GB" dirty="0"/>
          </a:p>
          <a:p>
            <a:pPr algn="ctr"/>
            <a:endParaRPr lang="en-GB" dirty="0"/>
          </a:p>
          <a:p>
            <a:pPr algn="ctr"/>
            <a:r>
              <a:rPr lang="en-GB" dirty="0"/>
              <a:t>What’s your favourite icebreaker?</a:t>
            </a:r>
          </a:p>
        </p:txBody>
      </p:sp>
      <p:sp>
        <p:nvSpPr>
          <p:cNvPr id="4" name="Slide Number Placeholder 3">
            <a:extLst>
              <a:ext uri="{FF2B5EF4-FFF2-40B4-BE49-F238E27FC236}">
                <a16:creationId xmlns:a16="http://schemas.microsoft.com/office/drawing/2014/main" id="{0E2D8C01-5A5D-4131-B187-0E82A3FB0269}"/>
              </a:ext>
            </a:extLst>
          </p:cNvPr>
          <p:cNvSpPr>
            <a:spLocks noGrp="1"/>
          </p:cNvSpPr>
          <p:nvPr>
            <p:ph type="sldNum" sz="quarter" idx="4"/>
          </p:nvPr>
        </p:nvSpPr>
        <p:spPr/>
        <p:txBody>
          <a:bodyPr/>
          <a:lstStyle/>
          <a:p>
            <a:fld id="{963AE364-3624-814B-BDC1-6A7B3421206F}" type="slidenum">
              <a:rPr lang="en-US" smtClean="0"/>
              <a:pPr/>
              <a:t>5</a:t>
            </a:fld>
            <a:endParaRPr lang="en-US" dirty="0"/>
          </a:p>
        </p:txBody>
      </p:sp>
      <p:pic>
        <p:nvPicPr>
          <p:cNvPr id="5" name="Picture 4" descr="A picture containing shape&#10;&#10;Description automatically generated">
            <a:extLst>
              <a:ext uri="{FF2B5EF4-FFF2-40B4-BE49-F238E27FC236}">
                <a16:creationId xmlns:a16="http://schemas.microsoft.com/office/drawing/2014/main" id="{C2ABBEDF-DB6A-4FE8-B0B4-0F6682B45C36}"/>
              </a:ext>
            </a:extLst>
          </p:cNvPr>
          <p:cNvPicPr>
            <a:picLocks noChangeAspect="1"/>
          </p:cNvPicPr>
          <p:nvPr/>
        </p:nvPicPr>
        <p:blipFill>
          <a:blip r:embed="rId2"/>
          <a:stretch>
            <a:fillRect/>
          </a:stretch>
        </p:blipFill>
        <p:spPr>
          <a:xfrm>
            <a:off x="3547977" y="2665070"/>
            <a:ext cx="2702352" cy="2702352"/>
          </a:xfrm>
          <a:prstGeom prst="rect">
            <a:avLst/>
          </a:prstGeom>
        </p:spPr>
      </p:pic>
    </p:spTree>
    <p:extLst>
      <p:ext uri="{BB962C8B-B14F-4D97-AF65-F5344CB8AC3E}">
        <p14:creationId xmlns:p14="http://schemas.microsoft.com/office/powerpoint/2010/main" val="3280612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6AEF-F4BF-4B9F-9EE3-C41F4787CA80}"/>
              </a:ext>
            </a:extLst>
          </p:cNvPr>
          <p:cNvSpPr>
            <a:spLocks noGrp="1"/>
          </p:cNvSpPr>
          <p:nvPr>
            <p:ph type="title"/>
          </p:nvPr>
        </p:nvSpPr>
        <p:spPr/>
        <p:txBody>
          <a:bodyPr/>
          <a:lstStyle/>
          <a:p>
            <a:r>
              <a:rPr lang="en-GB" dirty="0"/>
              <a:t>Breakout discussion 3 – the role of the facilitator</a:t>
            </a:r>
          </a:p>
        </p:txBody>
      </p:sp>
      <p:sp>
        <p:nvSpPr>
          <p:cNvPr id="4" name="Slide Number Placeholder 3">
            <a:extLst>
              <a:ext uri="{FF2B5EF4-FFF2-40B4-BE49-F238E27FC236}">
                <a16:creationId xmlns:a16="http://schemas.microsoft.com/office/drawing/2014/main" id="{B557665E-BF09-4207-831B-CBAFCCD63DEB}"/>
              </a:ext>
            </a:extLst>
          </p:cNvPr>
          <p:cNvSpPr>
            <a:spLocks noGrp="1"/>
          </p:cNvSpPr>
          <p:nvPr>
            <p:ph type="sldNum" sz="quarter" idx="4"/>
          </p:nvPr>
        </p:nvSpPr>
        <p:spPr/>
        <p:txBody>
          <a:bodyPr/>
          <a:lstStyle/>
          <a:p>
            <a:fld id="{963AE364-3624-814B-BDC1-6A7B3421206F}" type="slidenum">
              <a:rPr lang="en-US" smtClean="0"/>
              <a:pPr/>
              <a:t>6</a:t>
            </a:fld>
            <a:endParaRPr lang="en-US" dirty="0"/>
          </a:p>
        </p:txBody>
      </p:sp>
      <p:sp>
        <p:nvSpPr>
          <p:cNvPr id="5" name="Content Placeholder 4">
            <a:extLst>
              <a:ext uri="{FF2B5EF4-FFF2-40B4-BE49-F238E27FC236}">
                <a16:creationId xmlns:a16="http://schemas.microsoft.com/office/drawing/2014/main" id="{737DD7C0-F8DA-49E0-BE0B-9422A0996872}"/>
              </a:ext>
            </a:extLst>
          </p:cNvPr>
          <p:cNvSpPr>
            <a:spLocks noGrp="1"/>
          </p:cNvSpPr>
          <p:nvPr>
            <p:ph idx="1"/>
          </p:nvPr>
        </p:nvSpPr>
        <p:spPr/>
        <p:txBody>
          <a:bodyPr/>
          <a:lstStyle/>
          <a:p>
            <a:pPr algn="ctr"/>
            <a:r>
              <a:rPr lang="en-GB" dirty="0"/>
              <a:t>What types of groups might you facilitate as a peer?</a:t>
            </a:r>
          </a:p>
          <a:p>
            <a:pPr algn="ctr"/>
            <a:endParaRPr lang="en-GB" dirty="0"/>
          </a:p>
          <a:p>
            <a:pPr algn="ctr"/>
            <a:r>
              <a:rPr lang="en-GB" dirty="0"/>
              <a:t>What skills are needed when facilitating groups?</a:t>
            </a:r>
          </a:p>
          <a:p>
            <a:endParaRPr lang="en-GB" dirty="0"/>
          </a:p>
          <a:p>
            <a:pPr algn="ctr"/>
            <a:r>
              <a:rPr lang="en-GB" dirty="0"/>
              <a:t>You’ll be asked to share your responses to these questions with the rest of the group.</a:t>
            </a:r>
          </a:p>
        </p:txBody>
      </p:sp>
    </p:spTree>
    <p:extLst>
      <p:ext uri="{BB962C8B-B14F-4D97-AF65-F5344CB8AC3E}">
        <p14:creationId xmlns:p14="http://schemas.microsoft.com/office/powerpoint/2010/main" val="1023713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1D90F-AC28-438F-BC3B-17D9B9D9842B}"/>
              </a:ext>
            </a:extLst>
          </p:cNvPr>
          <p:cNvSpPr>
            <a:spLocks noGrp="1"/>
          </p:cNvSpPr>
          <p:nvPr>
            <p:ph type="title"/>
          </p:nvPr>
        </p:nvSpPr>
        <p:spPr/>
        <p:txBody>
          <a:bodyPr/>
          <a:lstStyle/>
          <a:p>
            <a:r>
              <a:rPr lang="en-GB" dirty="0"/>
              <a:t>The role of the facilitator</a:t>
            </a:r>
          </a:p>
        </p:txBody>
      </p:sp>
      <p:sp>
        <p:nvSpPr>
          <p:cNvPr id="4" name="Slide Number Placeholder 3">
            <a:extLst>
              <a:ext uri="{FF2B5EF4-FFF2-40B4-BE49-F238E27FC236}">
                <a16:creationId xmlns:a16="http://schemas.microsoft.com/office/drawing/2014/main" id="{29045662-6ABB-446C-A0CA-27756D951BD7}"/>
              </a:ext>
            </a:extLst>
          </p:cNvPr>
          <p:cNvSpPr>
            <a:spLocks noGrp="1"/>
          </p:cNvSpPr>
          <p:nvPr>
            <p:ph type="sldNum" sz="quarter" idx="4"/>
          </p:nvPr>
        </p:nvSpPr>
        <p:spPr/>
        <p:txBody>
          <a:bodyPr/>
          <a:lstStyle/>
          <a:p>
            <a:fld id="{963AE364-3624-814B-BDC1-6A7B3421206F}" type="slidenum">
              <a:rPr lang="en-US" smtClean="0"/>
              <a:pPr/>
              <a:t>7</a:t>
            </a:fld>
            <a:endParaRPr lang="en-US" dirty="0"/>
          </a:p>
        </p:txBody>
      </p:sp>
      <p:pic>
        <p:nvPicPr>
          <p:cNvPr id="12" name="Picture 11">
            <a:extLst>
              <a:ext uri="{FF2B5EF4-FFF2-40B4-BE49-F238E27FC236}">
                <a16:creationId xmlns:a16="http://schemas.microsoft.com/office/drawing/2014/main" id="{B2D1AB82-D6D3-46D4-B938-ABEF93D99BB8}"/>
              </a:ext>
            </a:extLst>
          </p:cNvPr>
          <p:cNvPicPr>
            <a:picLocks noChangeAspect="1"/>
          </p:cNvPicPr>
          <p:nvPr/>
        </p:nvPicPr>
        <p:blipFill>
          <a:blip r:embed="rId2"/>
          <a:stretch>
            <a:fillRect/>
          </a:stretch>
        </p:blipFill>
        <p:spPr>
          <a:xfrm>
            <a:off x="1025897" y="1308101"/>
            <a:ext cx="4806206" cy="3025152"/>
          </a:xfrm>
          <a:prstGeom prst="rect">
            <a:avLst/>
          </a:prstGeom>
        </p:spPr>
      </p:pic>
      <p:sp>
        <p:nvSpPr>
          <p:cNvPr id="13" name="Rectangle 12">
            <a:extLst>
              <a:ext uri="{FF2B5EF4-FFF2-40B4-BE49-F238E27FC236}">
                <a16:creationId xmlns:a16="http://schemas.microsoft.com/office/drawing/2014/main" id="{18977FF2-9E31-43AA-BD27-44E414D491C5}"/>
              </a:ext>
            </a:extLst>
          </p:cNvPr>
          <p:cNvSpPr/>
          <p:nvPr/>
        </p:nvSpPr>
        <p:spPr>
          <a:xfrm>
            <a:off x="1554727" y="3473563"/>
            <a:ext cx="6814952" cy="261610"/>
          </a:xfrm>
          <a:prstGeom prst="rect">
            <a:avLst/>
          </a:prstGeom>
        </p:spPr>
        <p:txBody>
          <a:bodyPr wrap="square">
            <a:spAutoFit/>
          </a:bodyPr>
          <a:lstStyle/>
          <a:p>
            <a:r>
              <a:rPr lang="en-GB" sz="1100"/>
              <a:t>Oxford dictionaries</a:t>
            </a:r>
          </a:p>
        </p:txBody>
      </p:sp>
      <p:pic>
        <p:nvPicPr>
          <p:cNvPr id="14" name="Picture 13">
            <a:extLst>
              <a:ext uri="{FF2B5EF4-FFF2-40B4-BE49-F238E27FC236}">
                <a16:creationId xmlns:a16="http://schemas.microsoft.com/office/drawing/2014/main" id="{0A75D17F-1057-47FC-8B73-159D2A358DB0}"/>
              </a:ext>
            </a:extLst>
          </p:cNvPr>
          <p:cNvPicPr>
            <a:picLocks noChangeAspect="1"/>
          </p:cNvPicPr>
          <p:nvPr/>
        </p:nvPicPr>
        <p:blipFill>
          <a:blip r:embed="rId3"/>
          <a:stretch>
            <a:fillRect/>
          </a:stretch>
        </p:blipFill>
        <p:spPr>
          <a:xfrm>
            <a:off x="0" y="4407873"/>
            <a:ext cx="6858000" cy="3508744"/>
          </a:xfrm>
          <a:prstGeom prst="rect">
            <a:avLst/>
          </a:prstGeom>
        </p:spPr>
      </p:pic>
    </p:spTree>
    <p:extLst>
      <p:ext uri="{BB962C8B-B14F-4D97-AF65-F5344CB8AC3E}">
        <p14:creationId xmlns:p14="http://schemas.microsoft.com/office/powerpoint/2010/main" val="3161103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30B69-5231-4C8A-B20A-874F2A25020B}"/>
              </a:ext>
            </a:extLst>
          </p:cNvPr>
          <p:cNvSpPr>
            <a:spLocks noGrp="1"/>
          </p:cNvSpPr>
          <p:nvPr>
            <p:ph type="title"/>
          </p:nvPr>
        </p:nvSpPr>
        <p:spPr/>
        <p:txBody>
          <a:bodyPr/>
          <a:lstStyle/>
          <a:p>
            <a:r>
              <a:rPr lang="en-GB" dirty="0"/>
              <a:t>Contracting </a:t>
            </a:r>
          </a:p>
        </p:txBody>
      </p:sp>
      <p:sp>
        <p:nvSpPr>
          <p:cNvPr id="4" name="Slide Number Placeholder 3">
            <a:extLst>
              <a:ext uri="{FF2B5EF4-FFF2-40B4-BE49-F238E27FC236}">
                <a16:creationId xmlns:a16="http://schemas.microsoft.com/office/drawing/2014/main" id="{85FB2D17-DF49-4694-A1C6-6108B2A83BA1}"/>
              </a:ext>
            </a:extLst>
          </p:cNvPr>
          <p:cNvSpPr>
            <a:spLocks noGrp="1"/>
          </p:cNvSpPr>
          <p:nvPr>
            <p:ph type="sldNum" sz="quarter" idx="4"/>
          </p:nvPr>
        </p:nvSpPr>
        <p:spPr/>
        <p:txBody>
          <a:bodyPr/>
          <a:lstStyle/>
          <a:p>
            <a:fld id="{963AE364-3624-814B-BDC1-6A7B3421206F}" type="slidenum">
              <a:rPr lang="en-US" smtClean="0"/>
              <a:pPr/>
              <a:t>8</a:t>
            </a:fld>
            <a:endParaRPr lang="en-US" dirty="0"/>
          </a:p>
        </p:txBody>
      </p:sp>
      <p:pic>
        <p:nvPicPr>
          <p:cNvPr id="5" name="Picture 4">
            <a:extLst>
              <a:ext uri="{FF2B5EF4-FFF2-40B4-BE49-F238E27FC236}">
                <a16:creationId xmlns:a16="http://schemas.microsoft.com/office/drawing/2014/main" id="{E1CB4670-B047-4907-867A-67E674ED1347}"/>
              </a:ext>
            </a:extLst>
          </p:cNvPr>
          <p:cNvPicPr>
            <a:picLocks noChangeAspect="1"/>
          </p:cNvPicPr>
          <p:nvPr/>
        </p:nvPicPr>
        <p:blipFill>
          <a:blip r:embed="rId2"/>
          <a:stretch>
            <a:fillRect/>
          </a:stretch>
        </p:blipFill>
        <p:spPr>
          <a:xfrm>
            <a:off x="1122680" y="1308101"/>
            <a:ext cx="4612640" cy="2903317"/>
          </a:xfrm>
          <a:prstGeom prst="rect">
            <a:avLst/>
          </a:prstGeom>
        </p:spPr>
      </p:pic>
      <p:sp>
        <p:nvSpPr>
          <p:cNvPr id="6" name="Rectangle 5">
            <a:extLst>
              <a:ext uri="{FF2B5EF4-FFF2-40B4-BE49-F238E27FC236}">
                <a16:creationId xmlns:a16="http://schemas.microsoft.com/office/drawing/2014/main" id="{7059C000-93C6-4CAA-8A44-BD2FE542904A}"/>
              </a:ext>
            </a:extLst>
          </p:cNvPr>
          <p:cNvSpPr/>
          <p:nvPr/>
        </p:nvSpPr>
        <p:spPr>
          <a:xfrm>
            <a:off x="1648097" y="3403675"/>
            <a:ext cx="6814952" cy="261610"/>
          </a:xfrm>
          <a:prstGeom prst="rect">
            <a:avLst/>
          </a:prstGeom>
        </p:spPr>
        <p:txBody>
          <a:bodyPr wrap="square">
            <a:spAutoFit/>
          </a:bodyPr>
          <a:lstStyle/>
          <a:p>
            <a:r>
              <a:rPr lang="en-GB" sz="1100"/>
              <a:t>Merriam-Webster</a:t>
            </a:r>
          </a:p>
        </p:txBody>
      </p:sp>
      <p:sp>
        <p:nvSpPr>
          <p:cNvPr id="7" name="TextBox 6">
            <a:extLst>
              <a:ext uri="{FF2B5EF4-FFF2-40B4-BE49-F238E27FC236}">
                <a16:creationId xmlns:a16="http://schemas.microsoft.com/office/drawing/2014/main" id="{31F09EF9-DD44-4712-8188-AD19511C0D5F}"/>
              </a:ext>
            </a:extLst>
          </p:cNvPr>
          <p:cNvSpPr txBox="1"/>
          <p:nvPr/>
        </p:nvSpPr>
        <p:spPr>
          <a:xfrm>
            <a:off x="471488" y="4307840"/>
            <a:ext cx="5915025" cy="2462213"/>
          </a:xfrm>
          <a:prstGeom prst="rect">
            <a:avLst/>
          </a:prstGeom>
          <a:noFill/>
        </p:spPr>
        <p:txBody>
          <a:bodyPr wrap="square" rtlCol="0">
            <a:spAutoFit/>
          </a:bodyPr>
          <a:lstStyle/>
          <a:p>
            <a:r>
              <a:rPr lang="en-GB" sz="1400" dirty="0"/>
              <a:t>What forms part of your group contract?</a:t>
            </a:r>
          </a:p>
          <a:p>
            <a:endParaRPr lang="en-GB" sz="1400" dirty="0"/>
          </a:p>
          <a:p>
            <a:pPr marL="285750" lvl="0" indent="-285750">
              <a:buFont typeface="Arial" panose="020B0604020202020204" pitchFamily="34" charset="0"/>
              <a:buChar char="•"/>
            </a:pPr>
            <a:r>
              <a:rPr lang="en-GB" sz="1400" dirty="0"/>
              <a:t>Joining instructions</a:t>
            </a:r>
          </a:p>
          <a:p>
            <a:pPr marL="285750" lvl="0" indent="-285750">
              <a:buFont typeface="Arial" panose="020B0604020202020204" pitchFamily="34" charset="0"/>
              <a:buChar char="•"/>
            </a:pPr>
            <a:r>
              <a:rPr lang="en-GB" sz="1400" dirty="0"/>
              <a:t>Pre-course materials</a:t>
            </a:r>
          </a:p>
          <a:p>
            <a:pPr marL="285750" lvl="0" indent="-285750">
              <a:buFont typeface="Arial" panose="020B0604020202020204" pitchFamily="34" charset="0"/>
              <a:buChar char="•"/>
            </a:pPr>
            <a:r>
              <a:rPr lang="en-GB" sz="1400" dirty="0"/>
              <a:t>Room set up</a:t>
            </a:r>
          </a:p>
          <a:p>
            <a:pPr marL="285750" lvl="0" indent="-285750">
              <a:buFont typeface="Arial" panose="020B0604020202020204" pitchFamily="34" charset="0"/>
              <a:buChar char="•"/>
            </a:pPr>
            <a:r>
              <a:rPr lang="en-GB" sz="1400" dirty="0"/>
              <a:t>Greeting and introductions</a:t>
            </a:r>
          </a:p>
          <a:p>
            <a:pPr marL="285750" lvl="0" indent="-285750">
              <a:buFont typeface="Arial" panose="020B0604020202020204" pitchFamily="34" charset="0"/>
              <a:buChar char="•"/>
            </a:pPr>
            <a:r>
              <a:rPr lang="en-GB" sz="1400" dirty="0"/>
              <a:t>Session aims</a:t>
            </a:r>
          </a:p>
          <a:p>
            <a:pPr marL="285750" lvl="0" indent="-285750">
              <a:buFont typeface="Arial" panose="020B0604020202020204" pitchFamily="34" charset="0"/>
              <a:buChar char="•"/>
            </a:pPr>
            <a:r>
              <a:rPr lang="en-GB" sz="1400" dirty="0"/>
              <a:t>Ground rules and housekeeping</a:t>
            </a:r>
          </a:p>
          <a:p>
            <a:pPr marL="285750" lvl="0" indent="-285750">
              <a:buFont typeface="Arial" panose="020B0604020202020204" pitchFamily="34" charset="0"/>
              <a:buChar char="•"/>
            </a:pPr>
            <a:r>
              <a:rPr lang="en-GB" sz="1400" dirty="0"/>
              <a:t>How the facilitator engages with the group</a:t>
            </a:r>
          </a:p>
          <a:p>
            <a:pPr marL="285750" lvl="0" indent="-285750">
              <a:buFont typeface="Arial" panose="020B0604020202020204" pitchFamily="34" charset="0"/>
              <a:buChar char="•"/>
            </a:pPr>
            <a:r>
              <a:rPr lang="en-GB" sz="1400" dirty="0"/>
              <a:t>How the group engages with each other</a:t>
            </a:r>
          </a:p>
          <a:p>
            <a:endParaRPr lang="en-GB" sz="1400" dirty="0"/>
          </a:p>
        </p:txBody>
      </p:sp>
      <p:pic>
        <p:nvPicPr>
          <p:cNvPr id="8" name="Picture 7" descr="A picture containing shape&#10;&#10;Description automatically generated">
            <a:extLst>
              <a:ext uri="{FF2B5EF4-FFF2-40B4-BE49-F238E27FC236}">
                <a16:creationId xmlns:a16="http://schemas.microsoft.com/office/drawing/2014/main" id="{CF71CFCA-EA5E-42FE-8EFC-6958A3E741D8}"/>
              </a:ext>
            </a:extLst>
          </p:cNvPr>
          <p:cNvPicPr>
            <a:picLocks noChangeAspect="1"/>
          </p:cNvPicPr>
          <p:nvPr/>
        </p:nvPicPr>
        <p:blipFill>
          <a:blip r:embed="rId3"/>
          <a:stretch>
            <a:fillRect/>
          </a:stretch>
        </p:blipFill>
        <p:spPr>
          <a:xfrm>
            <a:off x="4610515" y="4953000"/>
            <a:ext cx="1474068" cy="1474068"/>
          </a:xfrm>
          <a:prstGeom prst="rect">
            <a:avLst/>
          </a:prstGeom>
        </p:spPr>
      </p:pic>
      <p:sp>
        <p:nvSpPr>
          <p:cNvPr id="9" name="Rectangle 8">
            <a:extLst>
              <a:ext uri="{FF2B5EF4-FFF2-40B4-BE49-F238E27FC236}">
                <a16:creationId xmlns:a16="http://schemas.microsoft.com/office/drawing/2014/main" id="{A6710085-C3FF-4A00-9925-CA18CAF9C691}"/>
              </a:ext>
            </a:extLst>
          </p:cNvPr>
          <p:cNvSpPr/>
          <p:nvPr/>
        </p:nvSpPr>
        <p:spPr>
          <a:xfrm>
            <a:off x="292765" y="9714800"/>
            <a:ext cx="4108739" cy="246221"/>
          </a:xfrm>
          <a:prstGeom prst="rect">
            <a:avLst/>
          </a:prstGeom>
          <a:noFill/>
        </p:spPr>
        <p:txBody>
          <a:bodyPr wrap="square">
            <a:spAutoFit/>
          </a:bodyPr>
          <a:lstStyle/>
          <a:p>
            <a:r>
              <a:rPr lang="en-GB" sz="1000" dirty="0">
                <a:solidFill>
                  <a:schemeClr val="bg1">
                    <a:lumMod val="85000"/>
                  </a:schemeClr>
                </a:solidFill>
              </a:rPr>
              <a:t>Icons made by </a:t>
            </a:r>
            <a:r>
              <a:rPr lang="en-GB" sz="1000" dirty="0" err="1">
                <a:solidFill>
                  <a:schemeClr val="bg1">
                    <a:lumMod val="85000"/>
                  </a:schemeClr>
                </a:solidFill>
              </a:rPr>
              <a:t>Freepik</a:t>
            </a:r>
            <a:r>
              <a:rPr lang="en-GB" sz="1000" dirty="0">
                <a:solidFill>
                  <a:schemeClr val="bg1">
                    <a:lumMod val="85000"/>
                  </a:schemeClr>
                </a:solidFill>
              </a:rPr>
              <a:t> www.flaticon.com</a:t>
            </a:r>
          </a:p>
        </p:txBody>
      </p:sp>
    </p:spTree>
    <p:extLst>
      <p:ext uri="{BB962C8B-B14F-4D97-AF65-F5344CB8AC3E}">
        <p14:creationId xmlns:p14="http://schemas.microsoft.com/office/powerpoint/2010/main" val="74243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6AEF-F4BF-4B9F-9EE3-C41F4787CA80}"/>
              </a:ext>
            </a:extLst>
          </p:cNvPr>
          <p:cNvSpPr>
            <a:spLocks noGrp="1"/>
          </p:cNvSpPr>
          <p:nvPr>
            <p:ph type="title"/>
          </p:nvPr>
        </p:nvSpPr>
        <p:spPr/>
        <p:txBody>
          <a:bodyPr/>
          <a:lstStyle/>
          <a:p>
            <a:r>
              <a:rPr lang="en-GB" dirty="0"/>
              <a:t>Breakout discussion 4 – our contract</a:t>
            </a:r>
          </a:p>
        </p:txBody>
      </p:sp>
      <p:sp>
        <p:nvSpPr>
          <p:cNvPr id="4" name="Slide Number Placeholder 3">
            <a:extLst>
              <a:ext uri="{FF2B5EF4-FFF2-40B4-BE49-F238E27FC236}">
                <a16:creationId xmlns:a16="http://schemas.microsoft.com/office/drawing/2014/main" id="{B557665E-BF09-4207-831B-CBAFCCD63DEB}"/>
              </a:ext>
            </a:extLst>
          </p:cNvPr>
          <p:cNvSpPr>
            <a:spLocks noGrp="1"/>
          </p:cNvSpPr>
          <p:nvPr>
            <p:ph type="sldNum" sz="quarter" idx="4"/>
          </p:nvPr>
        </p:nvSpPr>
        <p:spPr/>
        <p:txBody>
          <a:bodyPr/>
          <a:lstStyle/>
          <a:p>
            <a:fld id="{963AE364-3624-814B-BDC1-6A7B3421206F}" type="slidenum">
              <a:rPr lang="en-US" smtClean="0"/>
              <a:pPr/>
              <a:t>9</a:t>
            </a:fld>
            <a:endParaRPr lang="en-US" dirty="0"/>
          </a:p>
        </p:txBody>
      </p:sp>
      <p:sp>
        <p:nvSpPr>
          <p:cNvPr id="5" name="Content Placeholder 4">
            <a:extLst>
              <a:ext uri="{FF2B5EF4-FFF2-40B4-BE49-F238E27FC236}">
                <a16:creationId xmlns:a16="http://schemas.microsoft.com/office/drawing/2014/main" id="{C673AEA4-4FB7-413D-A222-D2560EF336A2}"/>
              </a:ext>
            </a:extLst>
          </p:cNvPr>
          <p:cNvSpPr>
            <a:spLocks noGrp="1"/>
          </p:cNvSpPr>
          <p:nvPr>
            <p:ph idx="1"/>
          </p:nvPr>
        </p:nvSpPr>
        <p:spPr/>
        <p:txBody>
          <a:bodyPr/>
          <a:lstStyle/>
          <a:p>
            <a:pPr algn="ctr">
              <a:spcAft>
                <a:spcPts val="1200"/>
              </a:spcAft>
            </a:pPr>
            <a:r>
              <a:rPr lang="en-GB" dirty="0"/>
              <a:t>What contracting has happened around today’s session so far? </a:t>
            </a:r>
          </a:p>
          <a:p>
            <a:pPr algn="ctr">
              <a:spcAft>
                <a:spcPts val="1200"/>
              </a:spcAft>
            </a:pPr>
            <a:r>
              <a:rPr lang="en-GB" dirty="0"/>
              <a:t>How has that made you feel about the day?</a:t>
            </a:r>
          </a:p>
          <a:p>
            <a:pPr algn="ctr">
              <a:spcAft>
                <a:spcPts val="1200"/>
              </a:spcAft>
            </a:pPr>
            <a:r>
              <a:rPr lang="en-GB" dirty="0"/>
              <a:t>Why?</a:t>
            </a:r>
          </a:p>
          <a:p>
            <a:pPr algn="ctr">
              <a:spcAft>
                <a:spcPts val="1200"/>
              </a:spcAft>
            </a:pPr>
            <a:r>
              <a:rPr lang="en-GB" dirty="0"/>
              <a:t>What might you learn from this to apply to how you contract with groups?</a:t>
            </a:r>
          </a:p>
          <a:p>
            <a:endParaRPr lang="en-GB" dirty="0"/>
          </a:p>
          <a:p>
            <a:pPr algn="ctr"/>
            <a:r>
              <a:rPr lang="en-GB" dirty="0"/>
              <a:t>You will be asked to share your reflections from this discussion with the rest of the group.</a:t>
            </a:r>
          </a:p>
        </p:txBody>
      </p:sp>
    </p:spTree>
    <p:extLst>
      <p:ext uri="{BB962C8B-B14F-4D97-AF65-F5344CB8AC3E}">
        <p14:creationId xmlns:p14="http://schemas.microsoft.com/office/powerpoint/2010/main" val="1456439083"/>
      </p:ext>
    </p:extLst>
  </p:cSld>
  <p:clrMapOvr>
    <a:masterClrMapping/>
  </p:clrMapOvr>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455F51"/>
      </a:dk2>
      <a:lt2>
        <a:srgbClr val="FFFFFF"/>
      </a:lt2>
      <a:accent1>
        <a:srgbClr val="A8D33B"/>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EAA6B62BF990F438D258CD6F87895DC" ma:contentTypeVersion="12" ma:contentTypeDescription="Create a new document." ma:contentTypeScope="" ma:versionID="5a0fd1c0abc84d9c03d3d07f20a29f6e">
  <xsd:schema xmlns:xsd="http://www.w3.org/2001/XMLSchema" xmlns:xs="http://www.w3.org/2001/XMLSchema" xmlns:p="http://schemas.microsoft.com/office/2006/metadata/properties" xmlns:ns2="76d5dbf8-e469-437e-8e82-e6148fcede3d" xmlns:ns3="23c4ded0-77c3-459a-bb69-8f6a8d7895f0" targetNamespace="http://schemas.microsoft.com/office/2006/metadata/properties" ma:root="true" ma:fieldsID="7bdd0cbc406828117cbc4ec30d2a72c2" ns2:_="" ns3:_="">
    <xsd:import namespace="76d5dbf8-e469-437e-8e82-e6148fcede3d"/>
    <xsd:import namespace="23c4ded0-77c3-459a-bb69-8f6a8d7895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dbf8-e469-437e-8e82-e6148fced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c4ded0-77c3-459a-bb69-8f6a8d7895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B6DB39-6FA2-4EB7-A748-0C6DF589D8ED}">
  <ds:schemaRefs>
    <ds:schemaRef ds:uri="http://schemas.microsoft.com/sharepoint/v3/contenttype/forms"/>
  </ds:schemaRefs>
</ds:datastoreItem>
</file>

<file path=customXml/itemProps2.xml><?xml version="1.0" encoding="utf-8"?>
<ds:datastoreItem xmlns:ds="http://schemas.openxmlformats.org/officeDocument/2006/customXml" ds:itemID="{124F5DF1-43C5-4BD8-BCD2-2904D4AA62BC}">
  <ds:schemaRefs>
    <ds:schemaRef ds:uri="http://schemas.microsoft.com/office/infopath/2007/PartnerControls"/>
    <ds:schemaRef ds:uri="http://schemas.microsoft.com/office/2006/metadata/properties"/>
    <ds:schemaRef ds:uri="http://www.w3.org/XML/1998/namespace"/>
    <ds:schemaRef ds:uri="23c4ded0-77c3-459a-bb69-8f6a8d7895f0"/>
    <ds:schemaRef ds:uri="http://purl.org/dc/terms/"/>
    <ds:schemaRef ds:uri="http://purl.org/dc/elements/1.1/"/>
    <ds:schemaRef ds:uri="http://schemas.microsoft.com/office/2006/documentManagement/types"/>
    <ds:schemaRef ds:uri="http://schemas.openxmlformats.org/package/2006/metadata/core-properties"/>
    <ds:schemaRef ds:uri="http://purl.org/dc/dcmitype/"/>
    <ds:schemaRef ds:uri="76d5dbf8-e469-437e-8e82-e6148fcede3d"/>
  </ds:schemaRefs>
</ds:datastoreItem>
</file>

<file path=customXml/itemProps3.xml><?xml version="1.0" encoding="utf-8"?>
<ds:datastoreItem xmlns:ds="http://schemas.openxmlformats.org/officeDocument/2006/customXml" ds:itemID="{DD850432-36F4-4476-94B6-5A0BC1C6E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dbf8-e469-437e-8e82-e6148fcede3d"/>
    <ds:schemaRef ds:uri="23c4ded0-77c3-459a-bb69-8f6a8d789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1151</TotalTime>
  <Words>1068</Words>
  <Application>Microsoft Office PowerPoint</Application>
  <PresentationFormat>A4 Paper (210x297 mm)</PresentationFormat>
  <Paragraphs>148</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ProximaNova-n4</vt:lpstr>
      <vt:lpstr>Custom Design</vt:lpstr>
      <vt:lpstr>Working with groups</vt:lpstr>
      <vt:lpstr>Breakout discussion 1 – Buddy catch up</vt:lpstr>
      <vt:lpstr>Reflection - feedback</vt:lpstr>
      <vt:lpstr>Breakout discussion 2 - feedback</vt:lpstr>
      <vt:lpstr>The purpose of icebreakers</vt:lpstr>
      <vt:lpstr>Breakout discussion 3 – the role of the facilitator</vt:lpstr>
      <vt:lpstr>The role of the facilitator</vt:lpstr>
      <vt:lpstr>Contracting </vt:lpstr>
      <vt:lpstr>Breakout discussion 4 – our contract</vt:lpstr>
      <vt:lpstr>Breakout discussion 5 – group dynamics</vt:lpstr>
      <vt:lpstr>Challenging behaviour</vt:lpstr>
      <vt:lpstr>Top tips</vt:lpstr>
      <vt:lpstr>Breakout discussion 6 – Course review</vt:lpstr>
      <vt:lpstr>What do you remember about these pictures? What do you remember about this day?</vt:lpstr>
      <vt:lpstr>What do you remember about these pictures? What do you remember about this day?</vt:lpstr>
      <vt:lpstr>What do you remember about these pictures? What do you remember about this day?</vt:lpstr>
      <vt:lpstr>What do you remember about these pictures? What do you remember about this day?</vt:lpstr>
      <vt:lpstr>What do you remember about these pictures? What do you remember about this day?</vt:lpstr>
      <vt:lpstr>What do you remember about these pictures? What do you remember about this day?</vt:lpstr>
      <vt:lpstr>What do you remember about these pictures? What do you remember about this day?</vt:lpstr>
      <vt:lpstr>What do you remember about these pictures? What do you remember about this day?</vt:lpstr>
      <vt:lpstr>Action planning</vt:lpstr>
      <vt:lpstr>Breakout discussion 7 – Buddy catch up</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as a Peer</dc:title>
  <dc:creator>Victoria Stanway</dc:creator>
  <cp:lastModifiedBy>Sam Wall</cp:lastModifiedBy>
  <cp:revision>7</cp:revision>
  <dcterms:created xsi:type="dcterms:W3CDTF">2020-02-21T17:02:34Z</dcterms:created>
  <dcterms:modified xsi:type="dcterms:W3CDTF">2020-12-10T17:03:29Z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0x010100EEAA6B62BF990F438D258CD6F87895DC</vt:lpwstr>
  </property>
</Properties>
</file>