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2"/>
  </p:notesMasterIdLst>
  <p:sldIdLst>
    <p:sldId id="274" r:id="rId2"/>
    <p:sldId id="257" r:id="rId3"/>
    <p:sldId id="273" r:id="rId4"/>
    <p:sldId id="291" r:id="rId5"/>
    <p:sldId id="279" r:id="rId6"/>
    <p:sldId id="290" r:id="rId7"/>
    <p:sldId id="289" r:id="rId8"/>
    <p:sldId id="287" r:id="rId9"/>
    <p:sldId id="294" r:id="rId10"/>
    <p:sldId id="295" r:id="rId11"/>
    <p:sldId id="285" r:id="rId12"/>
    <p:sldId id="258" r:id="rId13"/>
    <p:sldId id="283" r:id="rId14"/>
    <p:sldId id="311" r:id="rId15"/>
    <p:sldId id="267" r:id="rId16"/>
    <p:sldId id="286" r:id="rId17"/>
    <p:sldId id="297" r:id="rId18"/>
    <p:sldId id="298" r:id="rId19"/>
    <p:sldId id="300" r:id="rId20"/>
    <p:sldId id="299" r:id="rId21"/>
    <p:sldId id="284" r:id="rId22"/>
    <p:sldId id="259" r:id="rId23"/>
    <p:sldId id="308" r:id="rId24"/>
    <p:sldId id="304" r:id="rId25"/>
    <p:sldId id="303" r:id="rId26"/>
    <p:sldId id="307" r:id="rId27"/>
    <p:sldId id="305" r:id="rId28"/>
    <p:sldId id="306" r:id="rId29"/>
    <p:sldId id="301" r:id="rId30"/>
    <p:sldId id="302" r:id="rId31"/>
    <p:sldId id="288" r:id="rId32"/>
    <p:sldId id="309" r:id="rId33"/>
    <p:sldId id="272" r:id="rId34"/>
    <p:sldId id="310" r:id="rId35"/>
    <p:sldId id="265" r:id="rId36"/>
    <p:sldId id="296" r:id="rId37"/>
    <p:sldId id="277" r:id="rId38"/>
    <p:sldId id="266" r:id="rId39"/>
    <p:sldId id="292" r:id="rId40"/>
    <p:sldId id="293"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ADA"/>
    <a:srgbClr val="DED6B4"/>
    <a:srgbClr val="EBA3BE"/>
    <a:srgbClr val="EBA3B8"/>
    <a:srgbClr val="ECA2C0"/>
    <a:srgbClr val="EAA8AE"/>
    <a:srgbClr val="EAA8B5"/>
    <a:srgbClr val="E9A9BB"/>
    <a:srgbClr val="EAACBE"/>
    <a:srgbClr val="E7A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64" autoAdjust="0"/>
    <p:restoredTop sz="93758" autoAdjust="0"/>
  </p:normalViewPr>
  <p:slideViewPr>
    <p:cSldViewPr snapToGrid="0" snapToObjects="1">
      <p:cViewPr varScale="1">
        <p:scale>
          <a:sx n="66" d="100"/>
          <a:sy n="66" d="100"/>
        </p:scale>
        <p:origin x="140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image" Target="../media/image13.jpg"/><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8DE80B-F211-4D28-A05F-7CD314E12F3A}" type="doc">
      <dgm:prSet loTypeId="urn:microsoft.com/office/officeart/2011/layout/ThemePictureAccent" loCatId="picture" qsTypeId="urn:microsoft.com/office/officeart/2005/8/quickstyle/simple1" qsCatId="simple" csTypeId="urn:microsoft.com/office/officeart/2005/8/colors/accent1_2" csCatId="accent1" phldr="1"/>
      <dgm:spPr/>
      <dgm:t>
        <a:bodyPr/>
        <a:lstStyle/>
        <a:p>
          <a:endParaRPr lang="en-GB"/>
        </a:p>
      </dgm:t>
    </dgm:pt>
    <dgm:pt modelId="{D6A87B4F-BE9A-4F37-853B-B179100D29C4}">
      <dgm:prSet phldrT="[Text]" phldr="1"/>
      <dgm:spPr/>
      <dgm:t>
        <a:bodyPr/>
        <a:lstStyle/>
        <a:p>
          <a:endParaRPr lang="en-GB"/>
        </a:p>
      </dgm:t>
    </dgm:pt>
    <dgm:pt modelId="{83862B3B-AB35-4A55-99E5-F50D8366928F}" type="parTrans" cxnId="{7E807715-7B97-464B-AA99-9E8866074500}">
      <dgm:prSet/>
      <dgm:spPr/>
      <dgm:t>
        <a:bodyPr/>
        <a:lstStyle/>
        <a:p>
          <a:endParaRPr lang="en-GB"/>
        </a:p>
      </dgm:t>
    </dgm:pt>
    <dgm:pt modelId="{359768D1-4A24-4850-BA7F-6F7123EF24B7}" type="sibTrans" cxnId="{7E807715-7B97-464B-AA99-9E8866074500}">
      <dgm:prSet/>
      <dgm:spPr/>
      <dgm:t>
        <a:bodyPr/>
        <a:lstStyle/>
        <a:p>
          <a:endParaRPr lang="en-GB"/>
        </a:p>
      </dgm:t>
    </dgm:pt>
    <dgm:pt modelId="{8CA4B718-5028-4F22-9080-846228CC361E}">
      <dgm:prSet phldrT="[Text]" phldr="1"/>
      <dgm:spPr/>
      <dgm:t>
        <a:bodyPr/>
        <a:lstStyle/>
        <a:p>
          <a:endParaRPr lang="en-GB"/>
        </a:p>
      </dgm:t>
    </dgm:pt>
    <dgm:pt modelId="{BB20F2C9-B036-4BA2-9F03-71A9A37552F3}" type="sibTrans" cxnId="{05C0550A-9380-4A4C-AF9C-962F1B070B36}">
      <dgm:prSet/>
      <dgm:spPr/>
      <dgm:t>
        <a:bodyPr/>
        <a:lstStyle/>
        <a:p>
          <a:endParaRPr lang="en-GB"/>
        </a:p>
      </dgm:t>
    </dgm:pt>
    <dgm:pt modelId="{7FFF8017-2C69-44C0-A3E7-6952E6A621B0}" type="parTrans" cxnId="{05C0550A-9380-4A4C-AF9C-962F1B070B36}">
      <dgm:prSet/>
      <dgm:spPr/>
      <dgm:t>
        <a:bodyPr/>
        <a:lstStyle/>
        <a:p>
          <a:endParaRPr lang="en-GB"/>
        </a:p>
      </dgm:t>
    </dgm:pt>
    <dgm:pt modelId="{0427128C-D118-4497-B806-A5DF3C1874AC}">
      <dgm:prSet phldrT="[Text]" phldr="1"/>
      <dgm:spPr/>
      <dgm:t>
        <a:bodyPr/>
        <a:lstStyle/>
        <a:p>
          <a:endParaRPr lang="en-GB" dirty="0"/>
        </a:p>
      </dgm:t>
    </dgm:pt>
    <dgm:pt modelId="{70EF8DFA-32BF-4EB8-B888-16C6E8BCDDA5}" type="sibTrans" cxnId="{936F12F2-2DC4-4BFA-9A67-74889EE3FB6E}">
      <dgm:prSet/>
      <dgm:spPr/>
      <dgm:t>
        <a:bodyPr/>
        <a:lstStyle/>
        <a:p>
          <a:endParaRPr lang="en-GB"/>
        </a:p>
      </dgm:t>
    </dgm:pt>
    <dgm:pt modelId="{6EAED8A6-75D3-42FC-84FB-AC6219004623}" type="parTrans" cxnId="{936F12F2-2DC4-4BFA-9A67-74889EE3FB6E}">
      <dgm:prSet/>
      <dgm:spPr/>
      <dgm:t>
        <a:bodyPr/>
        <a:lstStyle/>
        <a:p>
          <a:endParaRPr lang="en-GB"/>
        </a:p>
      </dgm:t>
    </dgm:pt>
    <dgm:pt modelId="{EA004587-6BB8-44CF-80C7-514AC1DA091E}">
      <dgm:prSet phldrT="[Text]" phldr="1"/>
      <dgm:spPr/>
      <dgm:t>
        <a:bodyPr/>
        <a:lstStyle/>
        <a:p>
          <a:endParaRPr lang="en-GB" dirty="0"/>
        </a:p>
      </dgm:t>
    </dgm:pt>
    <dgm:pt modelId="{323B542D-519E-4802-9340-52052B36767E}" type="sibTrans" cxnId="{F43E7D8E-8574-419C-BC78-5E659AAB0F42}">
      <dgm:prSet/>
      <dgm:spPr/>
      <dgm:t>
        <a:bodyPr/>
        <a:lstStyle/>
        <a:p>
          <a:endParaRPr lang="en-GB"/>
        </a:p>
      </dgm:t>
    </dgm:pt>
    <dgm:pt modelId="{4DE10AB5-64EB-4F0E-9B8D-BB0C3DCC23FA}" type="parTrans" cxnId="{F43E7D8E-8574-419C-BC78-5E659AAB0F42}">
      <dgm:prSet/>
      <dgm:spPr/>
      <dgm:t>
        <a:bodyPr/>
        <a:lstStyle/>
        <a:p>
          <a:endParaRPr lang="en-GB"/>
        </a:p>
      </dgm:t>
    </dgm:pt>
    <dgm:pt modelId="{90EC645D-40F8-4313-A53B-FB2F556623F2}">
      <dgm:prSet phldrT="[Text]" phldr="1"/>
      <dgm:spPr/>
      <dgm:t>
        <a:bodyPr/>
        <a:lstStyle/>
        <a:p>
          <a:endParaRPr lang="en-GB" dirty="0"/>
        </a:p>
      </dgm:t>
    </dgm:pt>
    <dgm:pt modelId="{17DA0BCC-5259-41DD-B504-861150558751}" type="sibTrans" cxnId="{0977187A-F28F-462A-88C7-5A375A4E77CE}">
      <dgm:prSet/>
      <dgm:spPr/>
      <dgm:t>
        <a:bodyPr/>
        <a:lstStyle/>
        <a:p>
          <a:endParaRPr lang="en-GB"/>
        </a:p>
      </dgm:t>
    </dgm:pt>
    <dgm:pt modelId="{DF63A7AD-5907-4125-B730-B94F51EE17BC}" type="parTrans" cxnId="{0977187A-F28F-462A-88C7-5A375A4E77CE}">
      <dgm:prSet/>
      <dgm:spPr/>
      <dgm:t>
        <a:bodyPr/>
        <a:lstStyle/>
        <a:p>
          <a:endParaRPr lang="en-GB"/>
        </a:p>
      </dgm:t>
    </dgm:pt>
    <dgm:pt modelId="{C2AF3D19-0F8C-42C5-94F6-A9FA8FEB4A08}">
      <dgm:prSet phldrT="[Text]" phldr="1"/>
      <dgm:spPr/>
      <dgm:t>
        <a:bodyPr/>
        <a:lstStyle/>
        <a:p>
          <a:endParaRPr lang="en-GB" dirty="0"/>
        </a:p>
      </dgm:t>
    </dgm:pt>
    <dgm:pt modelId="{70F55DD6-46AF-46B6-8E3C-DEB0CB815DC1}" type="sibTrans" cxnId="{FCD80C2D-8FF2-4541-8201-DA61D46FF04F}">
      <dgm:prSet/>
      <dgm:spPr/>
      <dgm:t>
        <a:bodyPr/>
        <a:lstStyle/>
        <a:p>
          <a:endParaRPr lang="en-GB"/>
        </a:p>
      </dgm:t>
    </dgm:pt>
    <dgm:pt modelId="{C536A699-88F3-4F91-874E-029DBC9E7854}" type="parTrans" cxnId="{FCD80C2D-8FF2-4541-8201-DA61D46FF04F}">
      <dgm:prSet/>
      <dgm:spPr/>
      <dgm:t>
        <a:bodyPr/>
        <a:lstStyle/>
        <a:p>
          <a:endParaRPr lang="en-GB"/>
        </a:p>
      </dgm:t>
    </dgm:pt>
    <dgm:pt modelId="{A2869E82-4338-4A41-B2F1-37159156D06A}" type="pres">
      <dgm:prSet presAssocID="{F98DE80B-F211-4D28-A05F-7CD314E12F3A}" presName="Name0" presStyleCnt="0">
        <dgm:presLayoutVars>
          <dgm:chMax val="6"/>
          <dgm:chPref val="6"/>
          <dgm:dir/>
        </dgm:presLayoutVars>
      </dgm:prSet>
      <dgm:spPr/>
    </dgm:pt>
    <dgm:pt modelId="{095E060F-2327-4D85-8C5B-B516C061EB06}" type="pres">
      <dgm:prSet presAssocID="{C2AF3D19-0F8C-42C5-94F6-A9FA8FEB4A08}" presName="Image1" presStyleCnt="0"/>
      <dgm:spPr/>
    </dgm:pt>
    <dgm:pt modelId="{AB8F6654-076B-4649-8BA1-B374539708AB}" type="pres">
      <dgm:prSet presAssocID="{C2AF3D19-0F8C-42C5-94F6-A9FA8FEB4A08}" presName="Image" presStyleLbl="alignImgPlace1" presStyleIdx="0" presStyleCnt="6" custScaleX="114270" custScaleY="116376" custLinFactNeighborX="12494" custLinFactNeighborY="-9562"/>
      <dgm:spPr>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dgm:spPr>
    </dgm:pt>
    <dgm:pt modelId="{7A9C6713-9C80-4F21-962A-4AD3152B6EB0}" type="pres">
      <dgm:prSet presAssocID="{C2AF3D19-0F8C-42C5-94F6-A9FA8FEB4A08}" presName="Accent1" presStyleCnt="0"/>
      <dgm:spPr/>
    </dgm:pt>
    <dgm:pt modelId="{C03E48F4-8AFF-44A3-90C7-2F0F8E21659B}" type="pres">
      <dgm:prSet presAssocID="{C2AF3D19-0F8C-42C5-94F6-A9FA8FEB4A08}" presName="Accent" presStyleLbl="parChTrans1D1" presStyleIdx="0" presStyleCnt="6" custScaleX="120199" custScaleY="123265" custLinFactNeighborX="13273" custLinFactNeighborY="-10988"/>
      <dgm:spPr>
        <a:ln>
          <a:noFill/>
        </a:ln>
      </dgm:spPr>
    </dgm:pt>
    <dgm:pt modelId="{1914952A-7BE6-4EB1-8D82-C11ADF9FB83A}" type="pres">
      <dgm:prSet presAssocID="{C2AF3D19-0F8C-42C5-94F6-A9FA8FEB4A08}" presName="Text1" presStyleLbl="alignImgPlace1" presStyleIdx="0" presStyleCnt="6" custLinFactX="79054" custLinFactY="36661" custLinFactNeighborX="100000" custLinFactNeighborY="100000">
        <dgm:presLayoutVars>
          <dgm:chMax val="0"/>
          <dgm:chPref val="0"/>
          <dgm:bulletEnabled val="1"/>
        </dgm:presLayoutVars>
      </dgm:prSet>
      <dgm:spPr/>
    </dgm:pt>
    <dgm:pt modelId="{EC0D4AEB-7619-402B-9980-3D1F51A78B7C}" type="pres">
      <dgm:prSet presAssocID="{0427128C-D118-4497-B806-A5DF3C1874AC}" presName="Image2" presStyleCnt="0"/>
      <dgm:spPr/>
    </dgm:pt>
    <dgm:pt modelId="{F8C199CE-7891-496B-BD03-C14E9E6EE141}" type="pres">
      <dgm:prSet presAssocID="{0427128C-D118-4497-B806-A5DF3C1874AC}" presName="Image" presStyleLbl="alignImgPlace1" presStyleIdx="1" presStyleCnt="6" custLinFactX="-100000" custLinFactNeighborX="-169425" custLinFactNeighborY="38803"/>
      <dgm:spPr>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dgm:spPr>
    </dgm:pt>
    <dgm:pt modelId="{A02C8CEA-215C-4967-88D2-7C81D42A39F4}" type="pres">
      <dgm:prSet presAssocID="{0427128C-D118-4497-B806-A5DF3C1874AC}" presName="Accent2" presStyleCnt="0"/>
      <dgm:spPr/>
    </dgm:pt>
    <dgm:pt modelId="{B5F2D6E9-D082-40D9-9840-D6F7237EBA27}" type="pres">
      <dgm:prSet presAssocID="{0427128C-D118-4497-B806-A5DF3C1874AC}" presName="Accent" presStyleLbl="parChTrans1D1" presStyleIdx="1" presStyleCnt="6" custLinFactX="-106767" custLinFactNeighborX="-200000" custLinFactNeighborY="44171"/>
      <dgm:spPr>
        <a:ln>
          <a:noFill/>
        </a:ln>
      </dgm:spPr>
    </dgm:pt>
    <dgm:pt modelId="{9C589FC2-D908-4E91-88EB-D107F80BBDA7}" type="pres">
      <dgm:prSet presAssocID="{0427128C-D118-4497-B806-A5DF3C1874AC}" presName="Text2" presStyleLbl="alignImgPlace1" presStyleIdx="1" presStyleCnt="6" custLinFactY="-14360" custLinFactNeighborX="89625" custLinFactNeighborY="-100000">
        <dgm:presLayoutVars>
          <dgm:chMax val="0"/>
          <dgm:chPref val="0"/>
          <dgm:bulletEnabled val="1"/>
        </dgm:presLayoutVars>
      </dgm:prSet>
      <dgm:spPr/>
    </dgm:pt>
    <dgm:pt modelId="{5BEEFBAD-4838-4354-8D72-5181508E7ADA}" type="pres">
      <dgm:prSet presAssocID="{EA004587-6BB8-44CF-80C7-514AC1DA091E}" presName="Image3" presStyleCnt="0"/>
      <dgm:spPr/>
    </dgm:pt>
    <dgm:pt modelId="{D3476EBA-6FBA-45C5-B7BE-9007513EDEA2}" type="pres">
      <dgm:prSet presAssocID="{EA004587-6BB8-44CF-80C7-514AC1DA091E}" presName="Image" presStyleLbl="alignImgPlace1" presStyleIdx="2" presStyleCnt="6" custLinFactNeighborX="50390" custLinFactNeighborY="3583"/>
      <dgm:spPr>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dgm:spPr>
    </dgm:pt>
    <dgm:pt modelId="{3961E800-B942-469B-B1D2-A0D94AF376F8}" type="pres">
      <dgm:prSet presAssocID="{EA004587-6BB8-44CF-80C7-514AC1DA091E}" presName="Accent3" presStyleCnt="0"/>
      <dgm:spPr/>
    </dgm:pt>
    <dgm:pt modelId="{8B40413A-1B0F-4A90-B9B7-CECD6951332F}" type="pres">
      <dgm:prSet presAssocID="{EA004587-6BB8-44CF-80C7-514AC1DA091E}" presName="Accent" presStyleLbl="parChTrans1D1" presStyleIdx="2" presStyleCnt="6" custLinFactNeighborX="57270" custLinFactNeighborY="7115"/>
      <dgm:spPr>
        <a:ln>
          <a:noFill/>
        </a:ln>
      </dgm:spPr>
    </dgm:pt>
    <dgm:pt modelId="{1AFE9D96-6730-44BD-B35C-BAA2B88B1279}" type="pres">
      <dgm:prSet presAssocID="{EA004587-6BB8-44CF-80C7-514AC1DA091E}" presName="Text3" presStyleLbl="alignImgPlace1" presStyleIdx="2" presStyleCnt="6" custLinFactY="107342" custLinFactNeighborX="84151" custLinFactNeighborY="200000">
        <dgm:presLayoutVars>
          <dgm:chMax val="0"/>
          <dgm:chPref val="0"/>
          <dgm:bulletEnabled val="1"/>
        </dgm:presLayoutVars>
      </dgm:prSet>
      <dgm:spPr/>
    </dgm:pt>
    <dgm:pt modelId="{C2370CB8-B25A-4D7F-B4C1-DBBDFC9799D0}" type="pres">
      <dgm:prSet presAssocID="{8CA4B718-5028-4F22-9080-846228CC361E}" presName="Image4" presStyleCnt="0"/>
      <dgm:spPr/>
    </dgm:pt>
    <dgm:pt modelId="{00DA891A-B0A8-4CE6-A6FC-40F036B16D04}" type="pres">
      <dgm:prSet presAssocID="{8CA4B718-5028-4F22-9080-846228CC361E}" presName="Image" presStyleLbl="alignImgPlace1" presStyleIdx="3" presStyleCnt="6" custLinFactY="25320" custLinFactNeighborX="54557" custLinFactNeighborY="100000"/>
      <dgm:spPr>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dgm:spPr>
    </dgm:pt>
    <dgm:pt modelId="{EBB1892D-B245-462D-BE98-059BD11F5BCD}" type="pres">
      <dgm:prSet presAssocID="{8CA4B718-5028-4F22-9080-846228CC361E}" presName="Accent4" presStyleCnt="0"/>
      <dgm:spPr/>
    </dgm:pt>
    <dgm:pt modelId="{9AAA5886-3E34-4976-8C54-F651037443EA}" type="pres">
      <dgm:prSet presAssocID="{8CA4B718-5028-4F22-9080-846228CC361E}" presName="Accent" presStyleLbl="parChTrans1D1" presStyleIdx="3" presStyleCnt="6"/>
      <dgm:spPr>
        <a:ln>
          <a:noFill/>
        </a:ln>
      </dgm:spPr>
    </dgm:pt>
    <dgm:pt modelId="{85DCCAFA-C180-43C9-A5AD-01024B1EEDAB}" type="pres">
      <dgm:prSet presAssocID="{8CA4B718-5028-4F22-9080-846228CC361E}" presName="Text4" presStyleLbl="alignImgPlace1" presStyleIdx="3" presStyleCnt="6">
        <dgm:presLayoutVars>
          <dgm:chMax val="0"/>
          <dgm:chPref val="0"/>
          <dgm:bulletEnabled val="1"/>
        </dgm:presLayoutVars>
      </dgm:prSet>
      <dgm:spPr/>
    </dgm:pt>
    <dgm:pt modelId="{C2C59605-05D1-4902-AE86-7DF9D2B48086}" type="pres">
      <dgm:prSet presAssocID="{90EC645D-40F8-4313-A53B-FB2F556623F2}" presName="Image5" presStyleCnt="0"/>
      <dgm:spPr/>
    </dgm:pt>
    <dgm:pt modelId="{497C0298-5E7B-46D8-B92C-8218FDE9D94A}" type="pres">
      <dgm:prSet presAssocID="{90EC645D-40F8-4313-A53B-FB2F556623F2}" presName="Image" presStyleLbl="alignImgPlace1" presStyleIdx="4" presStyleCnt="6" custLinFactNeighborX="-30974" custLinFactNeighborY="8136"/>
      <dgm:spPr>
        <a:blipFill>
          <a:blip xmlns:r="http://schemas.openxmlformats.org/officeDocument/2006/relationships" r:embed="rId5">
            <a:extLst>
              <a:ext uri="{28A0092B-C50C-407E-A947-70E740481C1C}">
                <a14:useLocalDpi xmlns:a14="http://schemas.microsoft.com/office/drawing/2010/main" val="0"/>
              </a:ext>
            </a:extLst>
          </a:blip>
          <a:srcRect/>
          <a:stretch>
            <a:fillRect l="-23000" r="-23000"/>
          </a:stretch>
        </a:blipFill>
      </dgm:spPr>
    </dgm:pt>
    <dgm:pt modelId="{BD41D9A2-9BFC-4121-9BDF-93AF6CE059A9}" type="pres">
      <dgm:prSet presAssocID="{90EC645D-40F8-4313-A53B-FB2F556623F2}" presName="Accent5" presStyleCnt="0"/>
      <dgm:spPr/>
    </dgm:pt>
    <dgm:pt modelId="{1D0620A3-C5EE-4166-92CD-04931F8AD012}" type="pres">
      <dgm:prSet presAssocID="{90EC645D-40F8-4313-A53B-FB2F556623F2}" presName="Accent" presStyleLbl="parChTrans1D1" presStyleIdx="4" presStyleCnt="6"/>
      <dgm:spPr>
        <a:ln>
          <a:noFill/>
        </a:ln>
      </dgm:spPr>
    </dgm:pt>
    <dgm:pt modelId="{710F4F53-7565-4FAA-80BD-D23C62798DD3}" type="pres">
      <dgm:prSet presAssocID="{90EC645D-40F8-4313-A53B-FB2F556623F2}" presName="Text5" presStyleLbl="alignImgPlace1" presStyleIdx="4" presStyleCnt="6" custLinFactX="12209" custLinFactY="-35802" custLinFactNeighborX="100000" custLinFactNeighborY="-100000">
        <dgm:presLayoutVars>
          <dgm:chMax val="0"/>
          <dgm:chPref val="0"/>
          <dgm:bulletEnabled val="1"/>
        </dgm:presLayoutVars>
      </dgm:prSet>
      <dgm:spPr/>
    </dgm:pt>
    <dgm:pt modelId="{35CDD347-45F1-498E-B50F-0BD28486FEFB}" type="pres">
      <dgm:prSet presAssocID="{D6A87B4F-BE9A-4F37-853B-B179100D29C4}" presName="Image6" presStyleCnt="0"/>
      <dgm:spPr/>
    </dgm:pt>
    <dgm:pt modelId="{8844668A-56F5-4035-BCEE-D455FA3010BF}" type="pres">
      <dgm:prSet presAssocID="{D6A87B4F-BE9A-4F37-853B-B179100D29C4}" presName="Image" presStyleLbl="alignImgPlace1" presStyleIdx="5" presStyleCnt="6" custLinFactX="100000" custLinFactY="-200000" custLinFactNeighborX="112269" custLinFactNeighborY="-238094"/>
      <dgm:spPr>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dgm:spPr>
    </dgm:pt>
    <dgm:pt modelId="{1AAC0507-E9FF-4CC4-B4C8-8B963F6DAAD0}" type="pres">
      <dgm:prSet presAssocID="{D6A87B4F-BE9A-4F37-853B-B179100D29C4}" presName="Accent6" presStyleCnt="0"/>
      <dgm:spPr/>
    </dgm:pt>
    <dgm:pt modelId="{7F170A93-FCA7-45FE-80D8-A7EEF0AFA03A}" type="pres">
      <dgm:prSet presAssocID="{D6A87B4F-BE9A-4F37-853B-B179100D29C4}" presName="Accent" presStyleLbl="parChTrans1D1" presStyleIdx="5" presStyleCnt="6" custLinFactX="100000" custLinFactY="-249877" custLinFactNeighborX="140352" custLinFactNeighborY="-300000"/>
      <dgm:spPr>
        <a:ln>
          <a:noFill/>
        </a:ln>
      </dgm:spPr>
    </dgm:pt>
    <dgm:pt modelId="{6CF66217-50D3-4515-83A9-8D7DDB429EED}" type="pres">
      <dgm:prSet presAssocID="{D6A87B4F-BE9A-4F37-853B-B179100D29C4}" presName="Text6" presStyleLbl="alignImgPlace1" presStyleIdx="5" presStyleCnt="6">
        <dgm:presLayoutVars>
          <dgm:chMax val="0"/>
          <dgm:chPref val="0"/>
          <dgm:bulletEnabled val="1"/>
        </dgm:presLayoutVars>
      </dgm:prSet>
      <dgm:spPr/>
    </dgm:pt>
  </dgm:ptLst>
  <dgm:cxnLst>
    <dgm:cxn modelId="{05C0550A-9380-4A4C-AF9C-962F1B070B36}" srcId="{F98DE80B-F211-4D28-A05F-7CD314E12F3A}" destId="{8CA4B718-5028-4F22-9080-846228CC361E}" srcOrd="3" destOrd="0" parTransId="{7FFF8017-2C69-44C0-A3E7-6952E6A621B0}" sibTransId="{BB20F2C9-B036-4BA2-9F03-71A9A37552F3}"/>
    <dgm:cxn modelId="{7E807715-7B97-464B-AA99-9E8866074500}" srcId="{F98DE80B-F211-4D28-A05F-7CD314E12F3A}" destId="{D6A87B4F-BE9A-4F37-853B-B179100D29C4}" srcOrd="5" destOrd="0" parTransId="{83862B3B-AB35-4A55-99E5-F50D8366928F}" sibTransId="{359768D1-4A24-4850-BA7F-6F7123EF24B7}"/>
    <dgm:cxn modelId="{F961C522-E723-41E8-92D8-AC53E56CF88A}" type="presOf" srcId="{8CA4B718-5028-4F22-9080-846228CC361E}" destId="{85DCCAFA-C180-43C9-A5AD-01024B1EEDAB}" srcOrd="0" destOrd="0" presId="urn:microsoft.com/office/officeart/2011/layout/ThemePictureAccent"/>
    <dgm:cxn modelId="{1654E728-E833-4FFE-97B0-2CF768044DC9}" type="presOf" srcId="{0427128C-D118-4497-B806-A5DF3C1874AC}" destId="{9C589FC2-D908-4E91-88EB-D107F80BBDA7}" srcOrd="0" destOrd="0" presId="urn:microsoft.com/office/officeart/2011/layout/ThemePictureAccent"/>
    <dgm:cxn modelId="{FCD80C2D-8FF2-4541-8201-DA61D46FF04F}" srcId="{F98DE80B-F211-4D28-A05F-7CD314E12F3A}" destId="{C2AF3D19-0F8C-42C5-94F6-A9FA8FEB4A08}" srcOrd="0" destOrd="0" parTransId="{C536A699-88F3-4F91-874E-029DBC9E7854}" sibTransId="{70F55DD6-46AF-46B6-8E3C-DEB0CB815DC1}"/>
    <dgm:cxn modelId="{62C8675B-0888-44E8-B4C3-B375DEFB42EE}" type="presOf" srcId="{EA004587-6BB8-44CF-80C7-514AC1DA091E}" destId="{1AFE9D96-6730-44BD-B35C-BAA2B88B1279}" srcOrd="0" destOrd="0" presId="urn:microsoft.com/office/officeart/2011/layout/ThemePictureAccent"/>
    <dgm:cxn modelId="{0977187A-F28F-462A-88C7-5A375A4E77CE}" srcId="{F98DE80B-F211-4D28-A05F-7CD314E12F3A}" destId="{90EC645D-40F8-4313-A53B-FB2F556623F2}" srcOrd="4" destOrd="0" parTransId="{DF63A7AD-5907-4125-B730-B94F51EE17BC}" sibTransId="{17DA0BCC-5259-41DD-B504-861150558751}"/>
    <dgm:cxn modelId="{758CA685-5271-4F66-9FA5-B61016A13961}" type="presOf" srcId="{D6A87B4F-BE9A-4F37-853B-B179100D29C4}" destId="{6CF66217-50D3-4515-83A9-8D7DDB429EED}" srcOrd="0" destOrd="0" presId="urn:microsoft.com/office/officeart/2011/layout/ThemePictureAccent"/>
    <dgm:cxn modelId="{60151E8A-2EEF-4A9B-B922-CE6EC3B9956D}" type="presOf" srcId="{90EC645D-40F8-4313-A53B-FB2F556623F2}" destId="{710F4F53-7565-4FAA-80BD-D23C62798DD3}" srcOrd="0" destOrd="0" presId="urn:microsoft.com/office/officeart/2011/layout/ThemePictureAccent"/>
    <dgm:cxn modelId="{F43E7D8E-8574-419C-BC78-5E659AAB0F42}" srcId="{F98DE80B-F211-4D28-A05F-7CD314E12F3A}" destId="{EA004587-6BB8-44CF-80C7-514AC1DA091E}" srcOrd="2" destOrd="0" parTransId="{4DE10AB5-64EB-4F0E-9B8D-BB0C3DCC23FA}" sibTransId="{323B542D-519E-4802-9340-52052B36767E}"/>
    <dgm:cxn modelId="{ECFD419C-4BE9-48E5-B0ED-94FD7B1F67AB}" type="presOf" srcId="{C2AF3D19-0F8C-42C5-94F6-A9FA8FEB4A08}" destId="{1914952A-7BE6-4EB1-8D82-C11ADF9FB83A}" srcOrd="0" destOrd="0" presId="urn:microsoft.com/office/officeart/2011/layout/ThemePictureAccent"/>
    <dgm:cxn modelId="{98C4FFBE-803E-4C8C-9935-485853CA2D6C}" type="presOf" srcId="{F98DE80B-F211-4D28-A05F-7CD314E12F3A}" destId="{A2869E82-4338-4A41-B2F1-37159156D06A}" srcOrd="0" destOrd="0" presId="urn:microsoft.com/office/officeart/2011/layout/ThemePictureAccent"/>
    <dgm:cxn modelId="{936F12F2-2DC4-4BFA-9A67-74889EE3FB6E}" srcId="{F98DE80B-F211-4D28-A05F-7CD314E12F3A}" destId="{0427128C-D118-4497-B806-A5DF3C1874AC}" srcOrd="1" destOrd="0" parTransId="{6EAED8A6-75D3-42FC-84FB-AC6219004623}" sibTransId="{70EF8DFA-32BF-4EB8-B888-16C6E8BCDDA5}"/>
    <dgm:cxn modelId="{D921318D-3851-4E59-9F27-B71266DBC0AF}" type="presParOf" srcId="{A2869E82-4338-4A41-B2F1-37159156D06A}" destId="{095E060F-2327-4D85-8C5B-B516C061EB06}" srcOrd="0" destOrd="0" presId="urn:microsoft.com/office/officeart/2011/layout/ThemePictureAccent"/>
    <dgm:cxn modelId="{8E996783-B20F-436C-956C-078DA0415F90}" type="presParOf" srcId="{095E060F-2327-4D85-8C5B-B516C061EB06}" destId="{AB8F6654-076B-4649-8BA1-B374539708AB}" srcOrd="0" destOrd="0" presId="urn:microsoft.com/office/officeart/2011/layout/ThemePictureAccent"/>
    <dgm:cxn modelId="{4E249368-F045-49CD-8B04-CBAFE48B5D43}" type="presParOf" srcId="{A2869E82-4338-4A41-B2F1-37159156D06A}" destId="{7A9C6713-9C80-4F21-962A-4AD3152B6EB0}" srcOrd="1" destOrd="0" presId="urn:microsoft.com/office/officeart/2011/layout/ThemePictureAccent"/>
    <dgm:cxn modelId="{899B8025-0A24-4696-A7FB-00C191F3C94E}" type="presParOf" srcId="{7A9C6713-9C80-4F21-962A-4AD3152B6EB0}" destId="{C03E48F4-8AFF-44A3-90C7-2F0F8E21659B}" srcOrd="0" destOrd="0" presId="urn:microsoft.com/office/officeart/2011/layout/ThemePictureAccent"/>
    <dgm:cxn modelId="{1F0E2458-DD3D-41E5-92ED-7002D7EF8B5A}" type="presParOf" srcId="{A2869E82-4338-4A41-B2F1-37159156D06A}" destId="{1914952A-7BE6-4EB1-8D82-C11ADF9FB83A}" srcOrd="2" destOrd="0" presId="urn:microsoft.com/office/officeart/2011/layout/ThemePictureAccent"/>
    <dgm:cxn modelId="{3E22137D-A98E-42DC-82BE-6E6DD47E6671}" type="presParOf" srcId="{A2869E82-4338-4A41-B2F1-37159156D06A}" destId="{EC0D4AEB-7619-402B-9980-3D1F51A78B7C}" srcOrd="3" destOrd="0" presId="urn:microsoft.com/office/officeart/2011/layout/ThemePictureAccent"/>
    <dgm:cxn modelId="{B7B0553A-59EC-4C53-B817-CC066F92C700}" type="presParOf" srcId="{EC0D4AEB-7619-402B-9980-3D1F51A78B7C}" destId="{F8C199CE-7891-496B-BD03-C14E9E6EE141}" srcOrd="0" destOrd="0" presId="urn:microsoft.com/office/officeart/2011/layout/ThemePictureAccent"/>
    <dgm:cxn modelId="{11EB42E1-DE39-46B2-908B-876768C54C80}" type="presParOf" srcId="{A2869E82-4338-4A41-B2F1-37159156D06A}" destId="{A02C8CEA-215C-4967-88D2-7C81D42A39F4}" srcOrd="4" destOrd="0" presId="urn:microsoft.com/office/officeart/2011/layout/ThemePictureAccent"/>
    <dgm:cxn modelId="{EB103BE9-ECCF-4496-87CE-6FB5C55E7598}" type="presParOf" srcId="{A02C8CEA-215C-4967-88D2-7C81D42A39F4}" destId="{B5F2D6E9-D082-40D9-9840-D6F7237EBA27}" srcOrd="0" destOrd="0" presId="urn:microsoft.com/office/officeart/2011/layout/ThemePictureAccent"/>
    <dgm:cxn modelId="{A95A5993-60ED-4060-B31F-425F5BCAC4F6}" type="presParOf" srcId="{A2869E82-4338-4A41-B2F1-37159156D06A}" destId="{9C589FC2-D908-4E91-88EB-D107F80BBDA7}" srcOrd="5" destOrd="0" presId="urn:microsoft.com/office/officeart/2011/layout/ThemePictureAccent"/>
    <dgm:cxn modelId="{D5AED0D5-9EE0-464D-8D58-7333AF476AD9}" type="presParOf" srcId="{A2869E82-4338-4A41-B2F1-37159156D06A}" destId="{5BEEFBAD-4838-4354-8D72-5181508E7ADA}" srcOrd="6" destOrd="0" presId="urn:microsoft.com/office/officeart/2011/layout/ThemePictureAccent"/>
    <dgm:cxn modelId="{6746E3E4-353E-45AD-97DA-460B8C199EB9}" type="presParOf" srcId="{5BEEFBAD-4838-4354-8D72-5181508E7ADA}" destId="{D3476EBA-6FBA-45C5-B7BE-9007513EDEA2}" srcOrd="0" destOrd="0" presId="urn:microsoft.com/office/officeart/2011/layout/ThemePictureAccent"/>
    <dgm:cxn modelId="{941A19AE-026B-471E-B40F-BE8063DE8187}" type="presParOf" srcId="{A2869E82-4338-4A41-B2F1-37159156D06A}" destId="{3961E800-B942-469B-B1D2-A0D94AF376F8}" srcOrd="7" destOrd="0" presId="urn:microsoft.com/office/officeart/2011/layout/ThemePictureAccent"/>
    <dgm:cxn modelId="{88560C46-3332-4DDE-A25F-35C4E0CD7023}" type="presParOf" srcId="{3961E800-B942-469B-B1D2-A0D94AF376F8}" destId="{8B40413A-1B0F-4A90-B9B7-CECD6951332F}" srcOrd="0" destOrd="0" presId="urn:microsoft.com/office/officeart/2011/layout/ThemePictureAccent"/>
    <dgm:cxn modelId="{0A2F07E4-D67E-4168-94C5-3C0C7853DCE4}" type="presParOf" srcId="{A2869E82-4338-4A41-B2F1-37159156D06A}" destId="{1AFE9D96-6730-44BD-B35C-BAA2B88B1279}" srcOrd="8" destOrd="0" presId="urn:microsoft.com/office/officeart/2011/layout/ThemePictureAccent"/>
    <dgm:cxn modelId="{06930CF2-0CC8-4178-931A-D8AB0664B942}" type="presParOf" srcId="{A2869E82-4338-4A41-B2F1-37159156D06A}" destId="{C2370CB8-B25A-4D7F-B4C1-DBBDFC9799D0}" srcOrd="9" destOrd="0" presId="urn:microsoft.com/office/officeart/2011/layout/ThemePictureAccent"/>
    <dgm:cxn modelId="{5ADEC3FB-C669-44C6-BAAC-398F5E82CC1D}" type="presParOf" srcId="{C2370CB8-B25A-4D7F-B4C1-DBBDFC9799D0}" destId="{00DA891A-B0A8-4CE6-A6FC-40F036B16D04}" srcOrd="0" destOrd="0" presId="urn:microsoft.com/office/officeart/2011/layout/ThemePictureAccent"/>
    <dgm:cxn modelId="{F029999F-F0CB-446C-B971-FA9FC1B946D9}" type="presParOf" srcId="{A2869E82-4338-4A41-B2F1-37159156D06A}" destId="{EBB1892D-B245-462D-BE98-059BD11F5BCD}" srcOrd="10" destOrd="0" presId="urn:microsoft.com/office/officeart/2011/layout/ThemePictureAccent"/>
    <dgm:cxn modelId="{F7F77AE3-FCFD-4417-A91D-78122490B26A}" type="presParOf" srcId="{EBB1892D-B245-462D-BE98-059BD11F5BCD}" destId="{9AAA5886-3E34-4976-8C54-F651037443EA}" srcOrd="0" destOrd="0" presId="urn:microsoft.com/office/officeart/2011/layout/ThemePictureAccent"/>
    <dgm:cxn modelId="{DF3E6A44-483D-4936-997D-E394E64A148F}" type="presParOf" srcId="{A2869E82-4338-4A41-B2F1-37159156D06A}" destId="{85DCCAFA-C180-43C9-A5AD-01024B1EEDAB}" srcOrd="11" destOrd="0" presId="urn:microsoft.com/office/officeart/2011/layout/ThemePictureAccent"/>
    <dgm:cxn modelId="{B88D8722-DF83-4776-9CF6-BAA9BA8E88A0}" type="presParOf" srcId="{A2869E82-4338-4A41-B2F1-37159156D06A}" destId="{C2C59605-05D1-4902-AE86-7DF9D2B48086}" srcOrd="12" destOrd="0" presId="urn:microsoft.com/office/officeart/2011/layout/ThemePictureAccent"/>
    <dgm:cxn modelId="{CDA3C711-68FC-46F3-B523-3A4D8DA156F7}" type="presParOf" srcId="{C2C59605-05D1-4902-AE86-7DF9D2B48086}" destId="{497C0298-5E7B-46D8-B92C-8218FDE9D94A}" srcOrd="0" destOrd="0" presId="urn:microsoft.com/office/officeart/2011/layout/ThemePictureAccent"/>
    <dgm:cxn modelId="{621E6E03-60E3-4772-B0CD-85AC44A4F141}" type="presParOf" srcId="{A2869E82-4338-4A41-B2F1-37159156D06A}" destId="{BD41D9A2-9BFC-4121-9BDF-93AF6CE059A9}" srcOrd="13" destOrd="0" presId="urn:microsoft.com/office/officeart/2011/layout/ThemePictureAccent"/>
    <dgm:cxn modelId="{4835C09B-3B83-49AB-AC8A-D0902E4643C7}" type="presParOf" srcId="{BD41D9A2-9BFC-4121-9BDF-93AF6CE059A9}" destId="{1D0620A3-C5EE-4166-92CD-04931F8AD012}" srcOrd="0" destOrd="0" presId="urn:microsoft.com/office/officeart/2011/layout/ThemePictureAccent"/>
    <dgm:cxn modelId="{EC6D3AFC-5D80-4104-A5D7-C17F2CEDF533}" type="presParOf" srcId="{A2869E82-4338-4A41-B2F1-37159156D06A}" destId="{710F4F53-7565-4FAA-80BD-D23C62798DD3}" srcOrd="14" destOrd="0" presId="urn:microsoft.com/office/officeart/2011/layout/ThemePictureAccent"/>
    <dgm:cxn modelId="{EC527F01-6B39-4099-AE44-5ECD5BF3269F}" type="presParOf" srcId="{A2869E82-4338-4A41-B2F1-37159156D06A}" destId="{35CDD347-45F1-498E-B50F-0BD28486FEFB}" srcOrd="15" destOrd="0" presId="urn:microsoft.com/office/officeart/2011/layout/ThemePictureAccent"/>
    <dgm:cxn modelId="{F4DE7B54-6240-4D68-B4EE-1736B7FE3851}" type="presParOf" srcId="{35CDD347-45F1-498E-B50F-0BD28486FEFB}" destId="{8844668A-56F5-4035-BCEE-D455FA3010BF}" srcOrd="0" destOrd="0" presId="urn:microsoft.com/office/officeart/2011/layout/ThemePictureAccent"/>
    <dgm:cxn modelId="{E6070E41-C5E6-44DD-ABF7-7B6847775732}" type="presParOf" srcId="{A2869E82-4338-4A41-B2F1-37159156D06A}" destId="{1AAC0507-E9FF-4CC4-B4C8-8B963F6DAAD0}" srcOrd="16" destOrd="0" presId="urn:microsoft.com/office/officeart/2011/layout/ThemePictureAccent"/>
    <dgm:cxn modelId="{79927BDE-B4F7-4413-BD03-150D7D9A7E55}" type="presParOf" srcId="{1AAC0507-E9FF-4CC4-B4C8-8B963F6DAAD0}" destId="{7F170A93-FCA7-45FE-80D8-A7EEF0AFA03A}" srcOrd="0" destOrd="0" presId="urn:microsoft.com/office/officeart/2011/layout/ThemePictureAccent"/>
    <dgm:cxn modelId="{8821E394-3205-4083-98D1-C930357F8CD4}" type="presParOf" srcId="{A2869E82-4338-4A41-B2F1-37159156D06A}" destId="{6CF66217-50D3-4515-83A9-8D7DDB429EED}" srcOrd="17" destOrd="0" presId="urn:microsoft.com/office/officeart/2011/layout/ThemePictureAccen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3F86C7-6121-4DA6-9CAD-88D2D7AB894A}"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GB"/>
        </a:p>
      </dgm:t>
    </dgm:pt>
    <dgm:pt modelId="{D17A275C-A495-4982-BB9B-0BB395E4EDE1}">
      <dgm:prSet phldrT="[Text]"/>
      <dgm:spPr>
        <a:solidFill>
          <a:schemeClr val="accent3"/>
        </a:solidFill>
      </dgm:spPr>
      <dgm:t>
        <a:bodyPr/>
        <a:lstStyle/>
        <a:p>
          <a:r>
            <a:rPr lang="en-GB" dirty="0"/>
            <a:t>Spot your chance</a:t>
          </a:r>
        </a:p>
      </dgm:t>
    </dgm:pt>
    <dgm:pt modelId="{34FD2037-FB5C-4741-9A0B-464A644241F6}" type="parTrans" cxnId="{A4394648-0529-4A19-860B-5BFD88EA0B68}">
      <dgm:prSet/>
      <dgm:spPr/>
      <dgm:t>
        <a:bodyPr/>
        <a:lstStyle/>
        <a:p>
          <a:endParaRPr lang="en-GB"/>
        </a:p>
      </dgm:t>
    </dgm:pt>
    <dgm:pt modelId="{87C0EEF4-570C-4369-8EE4-E5294E30100B}" type="sibTrans" cxnId="{A4394648-0529-4A19-860B-5BFD88EA0B68}">
      <dgm:prSet/>
      <dgm:spPr/>
      <dgm:t>
        <a:bodyPr/>
        <a:lstStyle/>
        <a:p>
          <a:endParaRPr lang="en-GB"/>
        </a:p>
      </dgm:t>
    </dgm:pt>
    <dgm:pt modelId="{2D815C70-EDED-4A12-A554-0BE433B6E1D4}">
      <dgm:prSet phldrT="[Text]"/>
      <dgm:spPr>
        <a:solidFill>
          <a:schemeClr val="accent2"/>
        </a:solidFill>
      </dgm:spPr>
      <dgm:t>
        <a:bodyPr/>
        <a:lstStyle/>
        <a:p>
          <a:r>
            <a:rPr lang="en-GB" dirty="0"/>
            <a:t>Listen to learn</a:t>
          </a:r>
        </a:p>
      </dgm:t>
    </dgm:pt>
    <dgm:pt modelId="{D0352CC1-312D-4F17-8820-955ACC6BEEED}" type="parTrans" cxnId="{4406FB9F-27C3-4227-80DF-91AB714E43EA}">
      <dgm:prSet/>
      <dgm:spPr/>
      <dgm:t>
        <a:bodyPr/>
        <a:lstStyle/>
        <a:p>
          <a:endParaRPr lang="en-GB"/>
        </a:p>
      </dgm:t>
    </dgm:pt>
    <dgm:pt modelId="{721A74C2-3F11-4B5E-9341-FD51D39862E6}" type="sibTrans" cxnId="{4406FB9F-27C3-4227-80DF-91AB714E43EA}">
      <dgm:prSet/>
      <dgm:spPr/>
      <dgm:t>
        <a:bodyPr/>
        <a:lstStyle/>
        <a:p>
          <a:endParaRPr lang="en-GB"/>
        </a:p>
      </dgm:t>
    </dgm:pt>
    <dgm:pt modelId="{34A550E0-8C33-4341-AFAF-498B10F412A8}">
      <dgm:prSet phldrT="[Text]"/>
      <dgm:spPr>
        <a:solidFill>
          <a:schemeClr val="accent3"/>
        </a:solidFill>
      </dgm:spPr>
      <dgm:t>
        <a:bodyPr/>
        <a:lstStyle/>
        <a:p>
          <a:r>
            <a:rPr lang="en-GB" dirty="0"/>
            <a:t>Summarise</a:t>
          </a:r>
        </a:p>
      </dgm:t>
    </dgm:pt>
    <dgm:pt modelId="{6B82AA47-4AFC-4BC8-BE9D-2191E5381FDD}" type="parTrans" cxnId="{F0F8ADE4-C40E-42A2-9435-207307E95582}">
      <dgm:prSet/>
      <dgm:spPr/>
      <dgm:t>
        <a:bodyPr/>
        <a:lstStyle/>
        <a:p>
          <a:endParaRPr lang="en-GB"/>
        </a:p>
      </dgm:t>
    </dgm:pt>
    <dgm:pt modelId="{2E15A86F-74B7-42A9-95B6-88B961A136AA}" type="sibTrans" cxnId="{F0F8ADE4-C40E-42A2-9435-207307E95582}">
      <dgm:prSet/>
      <dgm:spPr/>
      <dgm:t>
        <a:bodyPr/>
        <a:lstStyle/>
        <a:p>
          <a:endParaRPr lang="en-GB"/>
        </a:p>
      </dgm:t>
    </dgm:pt>
    <dgm:pt modelId="{EB07BFD0-B78C-4C05-87EB-1DD471BB00A5}">
      <dgm:prSet phldrT="[Text]"/>
      <dgm:spPr>
        <a:solidFill>
          <a:schemeClr val="accent2"/>
        </a:solidFill>
      </dgm:spPr>
      <dgm:t>
        <a:bodyPr/>
        <a:lstStyle/>
        <a:p>
          <a:r>
            <a:rPr lang="en-GB" dirty="0"/>
            <a:t>Advise (with permission)</a:t>
          </a:r>
        </a:p>
      </dgm:t>
    </dgm:pt>
    <dgm:pt modelId="{19FA4C73-9C44-4C6E-B3A4-93943EB2B12F}" type="parTrans" cxnId="{2BCEB478-6F0A-452A-9A24-D8E0F7D81530}">
      <dgm:prSet/>
      <dgm:spPr/>
      <dgm:t>
        <a:bodyPr/>
        <a:lstStyle/>
        <a:p>
          <a:endParaRPr lang="en-GB"/>
        </a:p>
      </dgm:t>
    </dgm:pt>
    <dgm:pt modelId="{C8D99B28-6B03-4E2F-A75C-F42C0D805FE3}" type="sibTrans" cxnId="{2BCEB478-6F0A-452A-9A24-D8E0F7D81530}">
      <dgm:prSet/>
      <dgm:spPr/>
      <dgm:t>
        <a:bodyPr/>
        <a:lstStyle/>
        <a:p>
          <a:endParaRPr lang="en-GB"/>
        </a:p>
      </dgm:t>
    </dgm:pt>
    <dgm:pt modelId="{27337685-9639-4C87-8B3D-887166425482}">
      <dgm:prSet phldrT="[Text]"/>
      <dgm:spPr>
        <a:solidFill>
          <a:schemeClr val="accent5"/>
        </a:solidFill>
      </dgm:spPr>
      <dgm:t>
        <a:bodyPr/>
        <a:lstStyle/>
        <a:p>
          <a:r>
            <a:rPr lang="en-GB" dirty="0"/>
            <a:t>Make a plan</a:t>
          </a:r>
        </a:p>
      </dgm:t>
    </dgm:pt>
    <dgm:pt modelId="{83BC772A-308B-4240-A901-83E5652A58A5}" type="parTrans" cxnId="{1944EA4E-BF01-43AB-92AD-982F7D850661}">
      <dgm:prSet/>
      <dgm:spPr/>
      <dgm:t>
        <a:bodyPr/>
        <a:lstStyle/>
        <a:p>
          <a:endParaRPr lang="en-GB"/>
        </a:p>
      </dgm:t>
    </dgm:pt>
    <dgm:pt modelId="{57ECC57B-5C5A-4D72-BD9F-F69DA3ABA737}" type="sibTrans" cxnId="{1944EA4E-BF01-43AB-92AD-982F7D850661}">
      <dgm:prSet/>
      <dgm:spPr/>
      <dgm:t>
        <a:bodyPr/>
        <a:lstStyle/>
        <a:p>
          <a:endParaRPr lang="en-GB"/>
        </a:p>
      </dgm:t>
    </dgm:pt>
    <dgm:pt modelId="{9C7E83EB-AB87-4166-A7A7-A91D763694D6}">
      <dgm:prSet/>
      <dgm:spPr>
        <a:solidFill>
          <a:schemeClr val="accent6"/>
        </a:solidFill>
      </dgm:spPr>
      <dgm:t>
        <a:bodyPr/>
        <a:lstStyle/>
        <a:p>
          <a:r>
            <a:rPr lang="en-GB" dirty="0"/>
            <a:t>Reflect</a:t>
          </a:r>
        </a:p>
      </dgm:t>
    </dgm:pt>
    <dgm:pt modelId="{B9D3F51E-DC52-469B-ADA7-E2A07508F0A7}" type="parTrans" cxnId="{4F2664E2-70BC-4952-B3DA-591AADD0E9EF}">
      <dgm:prSet/>
      <dgm:spPr/>
      <dgm:t>
        <a:bodyPr/>
        <a:lstStyle/>
        <a:p>
          <a:endParaRPr lang="en-GB"/>
        </a:p>
      </dgm:t>
    </dgm:pt>
    <dgm:pt modelId="{4A40AB4B-7787-48C7-A437-600AAC84B985}" type="sibTrans" cxnId="{4F2664E2-70BC-4952-B3DA-591AADD0E9EF}">
      <dgm:prSet/>
      <dgm:spPr/>
      <dgm:t>
        <a:bodyPr/>
        <a:lstStyle/>
        <a:p>
          <a:endParaRPr lang="en-GB"/>
        </a:p>
      </dgm:t>
    </dgm:pt>
    <dgm:pt modelId="{09E3C48C-421F-4FDE-8D9E-25663139A98B}">
      <dgm:prSet/>
      <dgm:spPr>
        <a:solidFill>
          <a:schemeClr val="accent5"/>
        </a:solidFill>
      </dgm:spPr>
      <dgm:t>
        <a:bodyPr/>
        <a:lstStyle/>
        <a:p>
          <a:r>
            <a:rPr lang="en-GB" dirty="0"/>
            <a:t>Use questions</a:t>
          </a:r>
        </a:p>
      </dgm:t>
    </dgm:pt>
    <dgm:pt modelId="{793F019C-EE48-4BC1-BC37-DFCB32BB3093}" type="parTrans" cxnId="{E4E75BA3-87E5-4F8E-9F53-B40FE87330BA}">
      <dgm:prSet/>
      <dgm:spPr/>
      <dgm:t>
        <a:bodyPr/>
        <a:lstStyle/>
        <a:p>
          <a:endParaRPr lang="en-GB"/>
        </a:p>
      </dgm:t>
    </dgm:pt>
    <dgm:pt modelId="{A92E70C1-37A7-4DCF-838B-47B65989ED06}" type="sibTrans" cxnId="{E4E75BA3-87E5-4F8E-9F53-B40FE87330BA}">
      <dgm:prSet/>
      <dgm:spPr/>
      <dgm:t>
        <a:bodyPr/>
        <a:lstStyle/>
        <a:p>
          <a:endParaRPr lang="en-GB"/>
        </a:p>
      </dgm:t>
    </dgm:pt>
    <dgm:pt modelId="{FAC64037-1E8F-421C-9C5D-C081E6443181}" type="pres">
      <dgm:prSet presAssocID="{4A3F86C7-6121-4DA6-9CAD-88D2D7AB894A}" presName="cycle" presStyleCnt="0">
        <dgm:presLayoutVars>
          <dgm:dir/>
          <dgm:resizeHandles val="exact"/>
        </dgm:presLayoutVars>
      </dgm:prSet>
      <dgm:spPr/>
    </dgm:pt>
    <dgm:pt modelId="{E41E2450-9DD3-4982-8D93-C881B49B74D5}" type="pres">
      <dgm:prSet presAssocID="{D17A275C-A495-4982-BB9B-0BB395E4EDE1}" presName="node" presStyleLbl="node1" presStyleIdx="0" presStyleCnt="7">
        <dgm:presLayoutVars>
          <dgm:bulletEnabled val="1"/>
        </dgm:presLayoutVars>
      </dgm:prSet>
      <dgm:spPr/>
    </dgm:pt>
    <dgm:pt modelId="{2920958E-8E26-45DE-A11A-FCD6F6CA009F}" type="pres">
      <dgm:prSet presAssocID="{D17A275C-A495-4982-BB9B-0BB395E4EDE1}" presName="spNode" presStyleCnt="0"/>
      <dgm:spPr/>
    </dgm:pt>
    <dgm:pt modelId="{9C6C9AC9-88B6-4883-BE69-7F96D0DB5EF2}" type="pres">
      <dgm:prSet presAssocID="{87C0EEF4-570C-4369-8EE4-E5294E30100B}" presName="sibTrans" presStyleLbl="sibTrans1D1" presStyleIdx="0" presStyleCnt="7"/>
      <dgm:spPr/>
    </dgm:pt>
    <dgm:pt modelId="{F2B7BFD8-861C-437D-AC51-CB219766024F}" type="pres">
      <dgm:prSet presAssocID="{2D815C70-EDED-4A12-A554-0BE433B6E1D4}" presName="node" presStyleLbl="node1" presStyleIdx="1" presStyleCnt="7">
        <dgm:presLayoutVars>
          <dgm:bulletEnabled val="1"/>
        </dgm:presLayoutVars>
      </dgm:prSet>
      <dgm:spPr/>
    </dgm:pt>
    <dgm:pt modelId="{E42754F2-0189-4F07-A58C-E44593D80047}" type="pres">
      <dgm:prSet presAssocID="{2D815C70-EDED-4A12-A554-0BE433B6E1D4}" presName="spNode" presStyleCnt="0"/>
      <dgm:spPr/>
    </dgm:pt>
    <dgm:pt modelId="{3745B845-A346-4F74-90DE-644103543043}" type="pres">
      <dgm:prSet presAssocID="{721A74C2-3F11-4B5E-9341-FD51D39862E6}" presName="sibTrans" presStyleLbl="sibTrans1D1" presStyleIdx="1" presStyleCnt="7"/>
      <dgm:spPr/>
    </dgm:pt>
    <dgm:pt modelId="{AA392C91-0AFF-4311-9D29-40D89AC9E6A3}" type="pres">
      <dgm:prSet presAssocID="{09E3C48C-421F-4FDE-8D9E-25663139A98B}" presName="node" presStyleLbl="node1" presStyleIdx="2" presStyleCnt="7">
        <dgm:presLayoutVars>
          <dgm:bulletEnabled val="1"/>
        </dgm:presLayoutVars>
      </dgm:prSet>
      <dgm:spPr/>
    </dgm:pt>
    <dgm:pt modelId="{A1D89B4A-2DF5-4E29-9993-9BCB28F42958}" type="pres">
      <dgm:prSet presAssocID="{09E3C48C-421F-4FDE-8D9E-25663139A98B}" presName="spNode" presStyleCnt="0"/>
      <dgm:spPr/>
    </dgm:pt>
    <dgm:pt modelId="{878D5080-E2E6-4AAA-B4E0-DF5BA9B0CB2A}" type="pres">
      <dgm:prSet presAssocID="{A92E70C1-37A7-4DCF-838B-47B65989ED06}" presName="sibTrans" presStyleLbl="sibTrans1D1" presStyleIdx="2" presStyleCnt="7"/>
      <dgm:spPr/>
    </dgm:pt>
    <dgm:pt modelId="{54CEE7B8-E4CA-450E-82E0-200320BDBBA3}" type="pres">
      <dgm:prSet presAssocID="{9C7E83EB-AB87-4166-A7A7-A91D763694D6}" presName="node" presStyleLbl="node1" presStyleIdx="3" presStyleCnt="7">
        <dgm:presLayoutVars>
          <dgm:bulletEnabled val="1"/>
        </dgm:presLayoutVars>
      </dgm:prSet>
      <dgm:spPr/>
    </dgm:pt>
    <dgm:pt modelId="{C6C739EF-3C66-4092-9745-F2FAC12DD415}" type="pres">
      <dgm:prSet presAssocID="{9C7E83EB-AB87-4166-A7A7-A91D763694D6}" presName="spNode" presStyleCnt="0"/>
      <dgm:spPr/>
    </dgm:pt>
    <dgm:pt modelId="{B472687D-B101-4E9B-9621-D6EAD24A9776}" type="pres">
      <dgm:prSet presAssocID="{4A40AB4B-7787-48C7-A437-600AAC84B985}" presName="sibTrans" presStyleLbl="sibTrans1D1" presStyleIdx="3" presStyleCnt="7"/>
      <dgm:spPr/>
    </dgm:pt>
    <dgm:pt modelId="{35AA06DE-AE44-4359-99AA-9523A46CD139}" type="pres">
      <dgm:prSet presAssocID="{34A550E0-8C33-4341-AFAF-498B10F412A8}" presName="node" presStyleLbl="node1" presStyleIdx="4" presStyleCnt="7">
        <dgm:presLayoutVars>
          <dgm:bulletEnabled val="1"/>
        </dgm:presLayoutVars>
      </dgm:prSet>
      <dgm:spPr/>
    </dgm:pt>
    <dgm:pt modelId="{51303910-20AD-4B1B-B11D-8A9EB4C7620D}" type="pres">
      <dgm:prSet presAssocID="{34A550E0-8C33-4341-AFAF-498B10F412A8}" presName="spNode" presStyleCnt="0"/>
      <dgm:spPr/>
    </dgm:pt>
    <dgm:pt modelId="{119BF04D-A04B-449E-854F-772EEE04CDAF}" type="pres">
      <dgm:prSet presAssocID="{2E15A86F-74B7-42A9-95B6-88B961A136AA}" presName="sibTrans" presStyleLbl="sibTrans1D1" presStyleIdx="4" presStyleCnt="7"/>
      <dgm:spPr/>
    </dgm:pt>
    <dgm:pt modelId="{0E1B5FC8-36FD-427B-8205-B6FB58A7C89D}" type="pres">
      <dgm:prSet presAssocID="{EB07BFD0-B78C-4C05-87EB-1DD471BB00A5}" presName="node" presStyleLbl="node1" presStyleIdx="5" presStyleCnt="7">
        <dgm:presLayoutVars>
          <dgm:bulletEnabled val="1"/>
        </dgm:presLayoutVars>
      </dgm:prSet>
      <dgm:spPr/>
    </dgm:pt>
    <dgm:pt modelId="{6974EB2C-1A1C-4E73-96CC-A78CC5990243}" type="pres">
      <dgm:prSet presAssocID="{EB07BFD0-B78C-4C05-87EB-1DD471BB00A5}" presName="spNode" presStyleCnt="0"/>
      <dgm:spPr/>
    </dgm:pt>
    <dgm:pt modelId="{0AAEA453-6627-40D2-9DED-43DB825E46CD}" type="pres">
      <dgm:prSet presAssocID="{C8D99B28-6B03-4E2F-A75C-F42C0D805FE3}" presName="sibTrans" presStyleLbl="sibTrans1D1" presStyleIdx="5" presStyleCnt="7"/>
      <dgm:spPr/>
    </dgm:pt>
    <dgm:pt modelId="{E199BA33-ACEB-4C31-9E3E-F50B35485389}" type="pres">
      <dgm:prSet presAssocID="{27337685-9639-4C87-8B3D-887166425482}" presName="node" presStyleLbl="node1" presStyleIdx="6" presStyleCnt="7">
        <dgm:presLayoutVars>
          <dgm:bulletEnabled val="1"/>
        </dgm:presLayoutVars>
      </dgm:prSet>
      <dgm:spPr/>
    </dgm:pt>
    <dgm:pt modelId="{9F23F79E-0307-4944-ADB8-0A7CBD1BE0A5}" type="pres">
      <dgm:prSet presAssocID="{27337685-9639-4C87-8B3D-887166425482}" presName="spNode" presStyleCnt="0"/>
      <dgm:spPr/>
    </dgm:pt>
    <dgm:pt modelId="{E4334F5D-0405-4C98-8F94-66C67B97FB14}" type="pres">
      <dgm:prSet presAssocID="{57ECC57B-5C5A-4D72-BD9F-F69DA3ABA737}" presName="sibTrans" presStyleLbl="sibTrans1D1" presStyleIdx="6" presStyleCnt="7"/>
      <dgm:spPr/>
    </dgm:pt>
  </dgm:ptLst>
  <dgm:cxnLst>
    <dgm:cxn modelId="{A82A9026-D525-4527-84AF-ED07418DC15C}" type="presOf" srcId="{2E15A86F-74B7-42A9-95B6-88B961A136AA}" destId="{119BF04D-A04B-449E-854F-772EEE04CDAF}" srcOrd="0" destOrd="0" presId="urn:microsoft.com/office/officeart/2005/8/layout/cycle5"/>
    <dgm:cxn modelId="{AE75CB66-74B7-43A9-B279-37C66C5EA1C9}" type="presOf" srcId="{C8D99B28-6B03-4E2F-A75C-F42C0D805FE3}" destId="{0AAEA453-6627-40D2-9DED-43DB825E46CD}" srcOrd="0" destOrd="0" presId="urn:microsoft.com/office/officeart/2005/8/layout/cycle5"/>
    <dgm:cxn modelId="{A4394648-0529-4A19-860B-5BFD88EA0B68}" srcId="{4A3F86C7-6121-4DA6-9CAD-88D2D7AB894A}" destId="{D17A275C-A495-4982-BB9B-0BB395E4EDE1}" srcOrd="0" destOrd="0" parTransId="{34FD2037-FB5C-4741-9A0B-464A644241F6}" sibTransId="{87C0EEF4-570C-4369-8EE4-E5294E30100B}"/>
    <dgm:cxn modelId="{4403344D-2D82-47F5-8D12-08D44220ABA1}" type="presOf" srcId="{9C7E83EB-AB87-4166-A7A7-A91D763694D6}" destId="{54CEE7B8-E4CA-450E-82E0-200320BDBBA3}" srcOrd="0" destOrd="0" presId="urn:microsoft.com/office/officeart/2005/8/layout/cycle5"/>
    <dgm:cxn modelId="{1944EA4E-BF01-43AB-92AD-982F7D850661}" srcId="{4A3F86C7-6121-4DA6-9CAD-88D2D7AB894A}" destId="{27337685-9639-4C87-8B3D-887166425482}" srcOrd="6" destOrd="0" parTransId="{83BC772A-308B-4240-A901-83E5652A58A5}" sibTransId="{57ECC57B-5C5A-4D72-BD9F-F69DA3ABA737}"/>
    <dgm:cxn modelId="{2BCEB478-6F0A-452A-9A24-D8E0F7D81530}" srcId="{4A3F86C7-6121-4DA6-9CAD-88D2D7AB894A}" destId="{EB07BFD0-B78C-4C05-87EB-1DD471BB00A5}" srcOrd="5" destOrd="0" parTransId="{19FA4C73-9C44-4C6E-B3A4-93943EB2B12F}" sibTransId="{C8D99B28-6B03-4E2F-A75C-F42C0D805FE3}"/>
    <dgm:cxn modelId="{E88C7C5A-5078-4E09-A28C-86897456E023}" type="presOf" srcId="{4A40AB4B-7787-48C7-A437-600AAC84B985}" destId="{B472687D-B101-4E9B-9621-D6EAD24A9776}" srcOrd="0" destOrd="0" presId="urn:microsoft.com/office/officeart/2005/8/layout/cycle5"/>
    <dgm:cxn modelId="{EAC8548D-49A8-4CCB-9E96-7AC6164430B4}" type="presOf" srcId="{721A74C2-3F11-4B5E-9341-FD51D39862E6}" destId="{3745B845-A346-4F74-90DE-644103543043}" srcOrd="0" destOrd="0" presId="urn:microsoft.com/office/officeart/2005/8/layout/cycle5"/>
    <dgm:cxn modelId="{605F0498-FF83-4818-A4E9-6185481F7A0D}" type="presOf" srcId="{27337685-9639-4C87-8B3D-887166425482}" destId="{E199BA33-ACEB-4C31-9E3E-F50B35485389}" srcOrd="0" destOrd="0" presId="urn:microsoft.com/office/officeart/2005/8/layout/cycle5"/>
    <dgm:cxn modelId="{BD2F6898-BCC0-4BB9-BA4C-F9C19B3B2808}" type="presOf" srcId="{57ECC57B-5C5A-4D72-BD9F-F69DA3ABA737}" destId="{E4334F5D-0405-4C98-8F94-66C67B97FB14}" srcOrd="0" destOrd="0" presId="urn:microsoft.com/office/officeart/2005/8/layout/cycle5"/>
    <dgm:cxn modelId="{9B383F9B-F549-4352-8C0D-F3189C7136DE}" type="presOf" srcId="{87C0EEF4-570C-4369-8EE4-E5294E30100B}" destId="{9C6C9AC9-88B6-4883-BE69-7F96D0DB5EF2}" srcOrd="0" destOrd="0" presId="urn:microsoft.com/office/officeart/2005/8/layout/cycle5"/>
    <dgm:cxn modelId="{4406FB9F-27C3-4227-80DF-91AB714E43EA}" srcId="{4A3F86C7-6121-4DA6-9CAD-88D2D7AB894A}" destId="{2D815C70-EDED-4A12-A554-0BE433B6E1D4}" srcOrd="1" destOrd="0" parTransId="{D0352CC1-312D-4F17-8820-955ACC6BEEED}" sibTransId="{721A74C2-3F11-4B5E-9341-FD51D39862E6}"/>
    <dgm:cxn modelId="{E4E75BA3-87E5-4F8E-9F53-B40FE87330BA}" srcId="{4A3F86C7-6121-4DA6-9CAD-88D2D7AB894A}" destId="{09E3C48C-421F-4FDE-8D9E-25663139A98B}" srcOrd="2" destOrd="0" parTransId="{793F019C-EE48-4BC1-BC37-DFCB32BB3093}" sibTransId="{A92E70C1-37A7-4DCF-838B-47B65989ED06}"/>
    <dgm:cxn modelId="{764758A7-BCE4-4BDF-9712-630CE00D2636}" type="presOf" srcId="{34A550E0-8C33-4341-AFAF-498B10F412A8}" destId="{35AA06DE-AE44-4359-99AA-9523A46CD139}" srcOrd="0" destOrd="0" presId="urn:microsoft.com/office/officeart/2005/8/layout/cycle5"/>
    <dgm:cxn modelId="{5E9B89BC-9AAF-439E-8AE1-4F66547FBAA1}" type="presOf" srcId="{2D815C70-EDED-4A12-A554-0BE433B6E1D4}" destId="{F2B7BFD8-861C-437D-AC51-CB219766024F}" srcOrd="0" destOrd="0" presId="urn:microsoft.com/office/officeart/2005/8/layout/cycle5"/>
    <dgm:cxn modelId="{8CBA6FCE-CDE9-4020-BED6-E7C72FEC06DE}" type="presOf" srcId="{09E3C48C-421F-4FDE-8D9E-25663139A98B}" destId="{AA392C91-0AFF-4311-9D29-40D89AC9E6A3}" srcOrd="0" destOrd="0" presId="urn:microsoft.com/office/officeart/2005/8/layout/cycle5"/>
    <dgm:cxn modelId="{430848D8-D1E7-4097-A8DA-D82A0A46E226}" type="presOf" srcId="{EB07BFD0-B78C-4C05-87EB-1DD471BB00A5}" destId="{0E1B5FC8-36FD-427B-8205-B6FB58A7C89D}" srcOrd="0" destOrd="0" presId="urn:microsoft.com/office/officeart/2005/8/layout/cycle5"/>
    <dgm:cxn modelId="{1678CFE0-6893-4145-A596-E96CD92D88D0}" type="presOf" srcId="{D17A275C-A495-4982-BB9B-0BB395E4EDE1}" destId="{E41E2450-9DD3-4982-8D93-C881B49B74D5}" srcOrd="0" destOrd="0" presId="urn:microsoft.com/office/officeart/2005/8/layout/cycle5"/>
    <dgm:cxn modelId="{4F2664E2-70BC-4952-B3DA-591AADD0E9EF}" srcId="{4A3F86C7-6121-4DA6-9CAD-88D2D7AB894A}" destId="{9C7E83EB-AB87-4166-A7A7-A91D763694D6}" srcOrd="3" destOrd="0" parTransId="{B9D3F51E-DC52-469B-ADA7-E2A07508F0A7}" sibTransId="{4A40AB4B-7787-48C7-A437-600AAC84B985}"/>
    <dgm:cxn modelId="{F0F8ADE4-C40E-42A2-9435-207307E95582}" srcId="{4A3F86C7-6121-4DA6-9CAD-88D2D7AB894A}" destId="{34A550E0-8C33-4341-AFAF-498B10F412A8}" srcOrd="4" destOrd="0" parTransId="{6B82AA47-4AFC-4BC8-BE9D-2191E5381FDD}" sibTransId="{2E15A86F-74B7-42A9-95B6-88B961A136AA}"/>
    <dgm:cxn modelId="{B74794F6-F138-4769-B152-1922F642BAED}" type="presOf" srcId="{A92E70C1-37A7-4DCF-838B-47B65989ED06}" destId="{878D5080-E2E6-4AAA-B4E0-DF5BA9B0CB2A}" srcOrd="0" destOrd="0" presId="urn:microsoft.com/office/officeart/2005/8/layout/cycle5"/>
    <dgm:cxn modelId="{24D0A0F7-38AD-4855-841F-D9D81413CDCB}" type="presOf" srcId="{4A3F86C7-6121-4DA6-9CAD-88D2D7AB894A}" destId="{FAC64037-1E8F-421C-9C5D-C081E6443181}" srcOrd="0" destOrd="0" presId="urn:microsoft.com/office/officeart/2005/8/layout/cycle5"/>
    <dgm:cxn modelId="{371CAB65-34E9-42CB-8765-7A520E3E5BA4}" type="presParOf" srcId="{FAC64037-1E8F-421C-9C5D-C081E6443181}" destId="{E41E2450-9DD3-4982-8D93-C881B49B74D5}" srcOrd="0" destOrd="0" presId="urn:microsoft.com/office/officeart/2005/8/layout/cycle5"/>
    <dgm:cxn modelId="{7A5417FE-02FF-4F47-A900-821DAC121E9C}" type="presParOf" srcId="{FAC64037-1E8F-421C-9C5D-C081E6443181}" destId="{2920958E-8E26-45DE-A11A-FCD6F6CA009F}" srcOrd="1" destOrd="0" presId="urn:microsoft.com/office/officeart/2005/8/layout/cycle5"/>
    <dgm:cxn modelId="{E806EB61-37BA-4C0D-AE4D-F9548E7E39A5}" type="presParOf" srcId="{FAC64037-1E8F-421C-9C5D-C081E6443181}" destId="{9C6C9AC9-88B6-4883-BE69-7F96D0DB5EF2}" srcOrd="2" destOrd="0" presId="urn:microsoft.com/office/officeart/2005/8/layout/cycle5"/>
    <dgm:cxn modelId="{9BE45D47-E2B2-47C3-96FE-16D7E8D4D940}" type="presParOf" srcId="{FAC64037-1E8F-421C-9C5D-C081E6443181}" destId="{F2B7BFD8-861C-437D-AC51-CB219766024F}" srcOrd="3" destOrd="0" presId="urn:microsoft.com/office/officeart/2005/8/layout/cycle5"/>
    <dgm:cxn modelId="{1F6DEEAC-BA41-4810-8C0B-3F430681476A}" type="presParOf" srcId="{FAC64037-1E8F-421C-9C5D-C081E6443181}" destId="{E42754F2-0189-4F07-A58C-E44593D80047}" srcOrd="4" destOrd="0" presId="urn:microsoft.com/office/officeart/2005/8/layout/cycle5"/>
    <dgm:cxn modelId="{DB4F947E-0DF0-4F71-A7C3-569CAF3CE157}" type="presParOf" srcId="{FAC64037-1E8F-421C-9C5D-C081E6443181}" destId="{3745B845-A346-4F74-90DE-644103543043}" srcOrd="5" destOrd="0" presId="urn:microsoft.com/office/officeart/2005/8/layout/cycle5"/>
    <dgm:cxn modelId="{778C44A5-2A81-4A5B-BBBC-05F43A921CDE}" type="presParOf" srcId="{FAC64037-1E8F-421C-9C5D-C081E6443181}" destId="{AA392C91-0AFF-4311-9D29-40D89AC9E6A3}" srcOrd="6" destOrd="0" presId="urn:microsoft.com/office/officeart/2005/8/layout/cycle5"/>
    <dgm:cxn modelId="{4DDD08D1-99F8-4294-95B5-D214C7A8C661}" type="presParOf" srcId="{FAC64037-1E8F-421C-9C5D-C081E6443181}" destId="{A1D89B4A-2DF5-4E29-9993-9BCB28F42958}" srcOrd="7" destOrd="0" presId="urn:microsoft.com/office/officeart/2005/8/layout/cycle5"/>
    <dgm:cxn modelId="{F61C9713-4E0D-4BD1-B2C4-B8AF9F179A85}" type="presParOf" srcId="{FAC64037-1E8F-421C-9C5D-C081E6443181}" destId="{878D5080-E2E6-4AAA-B4E0-DF5BA9B0CB2A}" srcOrd="8" destOrd="0" presId="urn:microsoft.com/office/officeart/2005/8/layout/cycle5"/>
    <dgm:cxn modelId="{289BBEC7-3ECB-4F85-877D-4F27E1DC6AA1}" type="presParOf" srcId="{FAC64037-1E8F-421C-9C5D-C081E6443181}" destId="{54CEE7B8-E4CA-450E-82E0-200320BDBBA3}" srcOrd="9" destOrd="0" presId="urn:microsoft.com/office/officeart/2005/8/layout/cycle5"/>
    <dgm:cxn modelId="{28D0D7CE-A7FF-4759-AD6C-C029F1EC0748}" type="presParOf" srcId="{FAC64037-1E8F-421C-9C5D-C081E6443181}" destId="{C6C739EF-3C66-4092-9745-F2FAC12DD415}" srcOrd="10" destOrd="0" presId="urn:microsoft.com/office/officeart/2005/8/layout/cycle5"/>
    <dgm:cxn modelId="{D7B9AE80-66DF-40B0-82C6-1EABA6596AF1}" type="presParOf" srcId="{FAC64037-1E8F-421C-9C5D-C081E6443181}" destId="{B472687D-B101-4E9B-9621-D6EAD24A9776}" srcOrd="11" destOrd="0" presId="urn:microsoft.com/office/officeart/2005/8/layout/cycle5"/>
    <dgm:cxn modelId="{EF832453-027A-40B5-B43E-C44F63F3AFEF}" type="presParOf" srcId="{FAC64037-1E8F-421C-9C5D-C081E6443181}" destId="{35AA06DE-AE44-4359-99AA-9523A46CD139}" srcOrd="12" destOrd="0" presId="urn:microsoft.com/office/officeart/2005/8/layout/cycle5"/>
    <dgm:cxn modelId="{D1B33494-BEF2-436A-A177-6D7FE6C265F9}" type="presParOf" srcId="{FAC64037-1E8F-421C-9C5D-C081E6443181}" destId="{51303910-20AD-4B1B-B11D-8A9EB4C7620D}" srcOrd="13" destOrd="0" presId="urn:microsoft.com/office/officeart/2005/8/layout/cycle5"/>
    <dgm:cxn modelId="{5E92645E-3F6B-4B80-8F36-EECFF2A12E42}" type="presParOf" srcId="{FAC64037-1E8F-421C-9C5D-C081E6443181}" destId="{119BF04D-A04B-449E-854F-772EEE04CDAF}" srcOrd="14" destOrd="0" presId="urn:microsoft.com/office/officeart/2005/8/layout/cycle5"/>
    <dgm:cxn modelId="{C2BD488C-0DF4-40E0-8723-49A46114C711}" type="presParOf" srcId="{FAC64037-1E8F-421C-9C5D-C081E6443181}" destId="{0E1B5FC8-36FD-427B-8205-B6FB58A7C89D}" srcOrd="15" destOrd="0" presId="urn:microsoft.com/office/officeart/2005/8/layout/cycle5"/>
    <dgm:cxn modelId="{403A3A6C-2E93-4942-9E93-B9294D2612DD}" type="presParOf" srcId="{FAC64037-1E8F-421C-9C5D-C081E6443181}" destId="{6974EB2C-1A1C-4E73-96CC-A78CC5990243}" srcOrd="16" destOrd="0" presId="urn:microsoft.com/office/officeart/2005/8/layout/cycle5"/>
    <dgm:cxn modelId="{B35A61F3-F730-4368-88CB-77EE68A4946A}" type="presParOf" srcId="{FAC64037-1E8F-421C-9C5D-C081E6443181}" destId="{0AAEA453-6627-40D2-9DED-43DB825E46CD}" srcOrd="17" destOrd="0" presId="urn:microsoft.com/office/officeart/2005/8/layout/cycle5"/>
    <dgm:cxn modelId="{2237A25F-BACD-40CA-B21D-D1131D3D412C}" type="presParOf" srcId="{FAC64037-1E8F-421C-9C5D-C081E6443181}" destId="{E199BA33-ACEB-4C31-9E3E-F50B35485389}" srcOrd="18" destOrd="0" presId="urn:microsoft.com/office/officeart/2005/8/layout/cycle5"/>
    <dgm:cxn modelId="{AD97B633-4D3E-411A-8347-F0B656477F4C}" type="presParOf" srcId="{FAC64037-1E8F-421C-9C5D-C081E6443181}" destId="{9F23F79E-0307-4944-ADB8-0A7CBD1BE0A5}" srcOrd="19" destOrd="0" presId="urn:microsoft.com/office/officeart/2005/8/layout/cycle5"/>
    <dgm:cxn modelId="{094630FB-3E54-4135-B14C-A99349A8F913}" type="presParOf" srcId="{FAC64037-1E8F-421C-9C5D-C081E6443181}" destId="{E4334F5D-0405-4C98-8F94-66C67B97FB14}" srcOrd="20"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85B9775-AA97-46FE-A6CC-5DA6B9498892}" type="doc">
      <dgm:prSet loTypeId="urn:microsoft.com/office/officeart/2005/8/layout/hList7" loCatId="list" qsTypeId="urn:microsoft.com/office/officeart/2005/8/quickstyle/simple1" qsCatId="simple" csTypeId="urn:microsoft.com/office/officeart/2005/8/colors/accent1_2" csCatId="accent1" phldr="1"/>
      <dgm:spPr/>
    </dgm:pt>
    <dgm:pt modelId="{A08278F5-4C3F-4763-A179-56266945F4F4}">
      <dgm:prSet phldrT="[Text]" custT="1"/>
      <dgm:spPr>
        <a:solidFill>
          <a:schemeClr val="accent2"/>
        </a:solidFill>
      </dgm:spPr>
      <dgm:t>
        <a:bodyPr/>
        <a:lstStyle/>
        <a:p>
          <a:pPr>
            <a:spcAft>
              <a:spcPts val="0"/>
            </a:spcAft>
          </a:pPr>
          <a:r>
            <a:rPr lang="en-GB" sz="4000" b="1" dirty="0">
              <a:solidFill>
                <a:schemeClr val="accent3"/>
              </a:solidFill>
            </a:rPr>
            <a:t>O</a:t>
          </a:r>
        </a:p>
        <a:p>
          <a:pPr>
            <a:spcAft>
              <a:spcPct val="35000"/>
            </a:spcAft>
          </a:pPr>
          <a:r>
            <a:rPr lang="en-GB" sz="2400" dirty="0">
              <a:solidFill>
                <a:schemeClr val="accent3"/>
              </a:solidFill>
            </a:rPr>
            <a:t>open questions</a:t>
          </a:r>
        </a:p>
      </dgm:t>
    </dgm:pt>
    <dgm:pt modelId="{F56D6536-2E09-4F2B-8B6E-EB8BA8AE2258}" type="parTrans" cxnId="{E4C9B0A3-FD16-4194-9330-20633EED1794}">
      <dgm:prSet/>
      <dgm:spPr/>
      <dgm:t>
        <a:bodyPr/>
        <a:lstStyle/>
        <a:p>
          <a:endParaRPr lang="en-GB"/>
        </a:p>
      </dgm:t>
    </dgm:pt>
    <dgm:pt modelId="{5859F5E7-5CA5-4EC3-A314-3256992F28B1}" type="sibTrans" cxnId="{E4C9B0A3-FD16-4194-9330-20633EED1794}">
      <dgm:prSet/>
      <dgm:spPr/>
      <dgm:t>
        <a:bodyPr/>
        <a:lstStyle/>
        <a:p>
          <a:endParaRPr lang="en-GB"/>
        </a:p>
      </dgm:t>
    </dgm:pt>
    <dgm:pt modelId="{56CAE06D-7058-494C-B965-D3644099F7FF}">
      <dgm:prSet phldrT="[Text]" custT="1"/>
      <dgm:spPr>
        <a:solidFill>
          <a:schemeClr val="accent5"/>
        </a:solidFill>
      </dgm:spPr>
      <dgm:t>
        <a:bodyPr/>
        <a:lstStyle/>
        <a:p>
          <a:pPr>
            <a:spcBef>
              <a:spcPct val="0"/>
            </a:spcBef>
            <a:spcAft>
              <a:spcPts val="0"/>
            </a:spcAft>
          </a:pPr>
          <a:r>
            <a:rPr lang="en-GB" sz="4000" b="1" dirty="0">
              <a:solidFill>
                <a:schemeClr val="accent3"/>
              </a:solidFill>
            </a:rPr>
            <a:t>A</a:t>
          </a:r>
        </a:p>
        <a:p>
          <a:pPr>
            <a:spcBef>
              <a:spcPts val="2400"/>
            </a:spcBef>
            <a:spcAft>
              <a:spcPct val="35000"/>
            </a:spcAft>
          </a:pPr>
          <a:r>
            <a:rPr lang="en-GB" sz="2400" dirty="0">
              <a:solidFill>
                <a:schemeClr val="accent3"/>
              </a:solidFill>
            </a:rPr>
            <a:t>affirm / normalise</a:t>
          </a:r>
        </a:p>
      </dgm:t>
    </dgm:pt>
    <dgm:pt modelId="{E7837EE6-FEE5-445E-8690-C483AE469418}" type="parTrans" cxnId="{C89229E9-F327-41C1-8482-AF2148C138CC}">
      <dgm:prSet/>
      <dgm:spPr/>
      <dgm:t>
        <a:bodyPr/>
        <a:lstStyle/>
        <a:p>
          <a:endParaRPr lang="en-GB"/>
        </a:p>
      </dgm:t>
    </dgm:pt>
    <dgm:pt modelId="{EA5DC6E3-7F09-4647-B0AC-0B1391416974}" type="sibTrans" cxnId="{C89229E9-F327-41C1-8482-AF2148C138CC}">
      <dgm:prSet/>
      <dgm:spPr/>
      <dgm:t>
        <a:bodyPr/>
        <a:lstStyle/>
        <a:p>
          <a:endParaRPr lang="en-GB"/>
        </a:p>
      </dgm:t>
    </dgm:pt>
    <dgm:pt modelId="{94D49FD4-A59A-4DFE-9173-CD9D507A79BE}">
      <dgm:prSet phldrT="[Text]" custT="1"/>
      <dgm:spPr>
        <a:solidFill>
          <a:schemeClr val="accent6"/>
        </a:solidFill>
      </dgm:spPr>
      <dgm:t>
        <a:bodyPr/>
        <a:lstStyle/>
        <a:p>
          <a:pPr>
            <a:spcAft>
              <a:spcPts val="2600"/>
            </a:spcAft>
          </a:pPr>
          <a:r>
            <a:rPr lang="en-GB" sz="4000" b="1" dirty="0">
              <a:solidFill>
                <a:schemeClr val="accent3"/>
              </a:solidFill>
            </a:rPr>
            <a:t>R </a:t>
          </a:r>
        </a:p>
        <a:p>
          <a:pPr>
            <a:spcAft>
              <a:spcPts val="2400"/>
            </a:spcAft>
          </a:pPr>
          <a:r>
            <a:rPr lang="en-GB" sz="2400" dirty="0">
              <a:solidFill>
                <a:schemeClr val="accent3"/>
              </a:solidFill>
            </a:rPr>
            <a:t>reflect</a:t>
          </a:r>
          <a:endParaRPr lang="en-GB" sz="2700" dirty="0">
            <a:solidFill>
              <a:schemeClr val="accent3"/>
            </a:solidFill>
          </a:endParaRPr>
        </a:p>
      </dgm:t>
    </dgm:pt>
    <dgm:pt modelId="{3EE945AA-9ACB-44FF-BD23-28CEA6B15092}" type="parTrans" cxnId="{D7A57441-BC25-463F-A25C-9A0F1F31EAF6}">
      <dgm:prSet/>
      <dgm:spPr/>
      <dgm:t>
        <a:bodyPr/>
        <a:lstStyle/>
        <a:p>
          <a:endParaRPr lang="en-GB"/>
        </a:p>
      </dgm:t>
    </dgm:pt>
    <dgm:pt modelId="{26BEA843-BF79-4344-A945-8C64C59B86F2}" type="sibTrans" cxnId="{D7A57441-BC25-463F-A25C-9A0F1F31EAF6}">
      <dgm:prSet/>
      <dgm:spPr/>
      <dgm:t>
        <a:bodyPr/>
        <a:lstStyle/>
        <a:p>
          <a:endParaRPr lang="en-GB"/>
        </a:p>
      </dgm:t>
    </dgm:pt>
    <dgm:pt modelId="{1FEC31E5-D96C-4FCF-AD5E-173D58F1D1AD}">
      <dgm:prSet custT="1"/>
      <dgm:spPr/>
      <dgm:t>
        <a:bodyPr/>
        <a:lstStyle/>
        <a:p>
          <a:pPr>
            <a:spcAft>
              <a:spcPts val="2400"/>
            </a:spcAft>
          </a:pPr>
          <a:r>
            <a:rPr lang="en-GB" sz="4000" b="1" dirty="0">
              <a:solidFill>
                <a:schemeClr val="accent3"/>
              </a:solidFill>
            </a:rPr>
            <a:t>S</a:t>
          </a:r>
        </a:p>
        <a:p>
          <a:pPr>
            <a:spcAft>
              <a:spcPct val="35000"/>
            </a:spcAft>
          </a:pPr>
          <a:r>
            <a:rPr lang="en-GB" sz="2400" dirty="0">
              <a:solidFill>
                <a:schemeClr val="accent3"/>
              </a:solidFill>
            </a:rPr>
            <a:t>summarise</a:t>
          </a:r>
          <a:endParaRPr lang="en-GB" sz="2400" dirty="0"/>
        </a:p>
      </dgm:t>
    </dgm:pt>
    <dgm:pt modelId="{4D1E44AA-88D1-44F5-BBAD-C031BED11694}" type="parTrans" cxnId="{EE3C2407-1E09-45C1-96E8-386FD16E2ADB}">
      <dgm:prSet/>
      <dgm:spPr/>
      <dgm:t>
        <a:bodyPr/>
        <a:lstStyle/>
        <a:p>
          <a:endParaRPr lang="en-GB"/>
        </a:p>
      </dgm:t>
    </dgm:pt>
    <dgm:pt modelId="{D240152E-C2EE-4F3A-94EE-E14E1E75D4E9}" type="sibTrans" cxnId="{EE3C2407-1E09-45C1-96E8-386FD16E2ADB}">
      <dgm:prSet/>
      <dgm:spPr/>
      <dgm:t>
        <a:bodyPr/>
        <a:lstStyle/>
        <a:p>
          <a:endParaRPr lang="en-GB"/>
        </a:p>
      </dgm:t>
    </dgm:pt>
    <dgm:pt modelId="{402C2607-BE1D-4BBD-B835-4FE72E3E34D6}" type="pres">
      <dgm:prSet presAssocID="{B85B9775-AA97-46FE-A6CC-5DA6B9498892}" presName="Name0" presStyleCnt="0">
        <dgm:presLayoutVars>
          <dgm:dir/>
          <dgm:resizeHandles val="exact"/>
        </dgm:presLayoutVars>
      </dgm:prSet>
      <dgm:spPr/>
    </dgm:pt>
    <dgm:pt modelId="{1E372257-0DCB-48D9-B5B3-7D9E4B2E20B4}" type="pres">
      <dgm:prSet presAssocID="{B85B9775-AA97-46FE-A6CC-5DA6B9498892}" presName="fgShape" presStyleLbl="fgShp" presStyleIdx="0" presStyleCnt="1"/>
      <dgm:spPr>
        <a:solidFill>
          <a:schemeClr val="accent3"/>
        </a:solidFill>
        <a:ln>
          <a:noFill/>
        </a:ln>
      </dgm:spPr>
    </dgm:pt>
    <dgm:pt modelId="{7546521E-FAAD-4C67-8969-D8539A1EAC6A}" type="pres">
      <dgm:prSet presAssocID="{B85B9775-AA97-46FE-A6CC-5DA6B9498892}" presName="linComp" presStyleCnt="0"/>
      <dgm:spPr/>
    </dgm:pt>
    <dgm:pt modelId="{718C8548-9780-4C21-A9C6-514748783EB4}" type="pres">
      <dgm:prSet presAssocID="{A08278F5-4C3F-4763-A179-56266945F4F4}" presName="compNode" presStyleCnt="0"/>
      <dgm:spPr/>
    </dgm:pt>
    <dgm:pt modelId="{BEF84015-A402-420D-9852-A1AFEB10D11F}" type="pres">
      <dgm:prSet presAssocID="{A08278F5-4C3F-4763-A179-56266945F4F4}" presName="bkgdShape" presStyleLbl="node1" presStyleIdx="0" presStyleCnt="4"/>
      <dgm:spPr/>
    </dgm:pt>
    <dgm:pt modelId="{70ED6E87-DDF2-458A-938B-7196C94D0DCF}" type="pres">
      <dgm:prSet presAssocID="{A08278F5-4C3F-4763-A179-56266945F4F4}" presName="nodeTx" presStyleLbl="node1" presStyleIdx="0" presStyleCnt="4">
        <dgm:presLayoutVars>
          <dgm:bulletEnabled val="1"/>
        </dgm:presLayoutVars>
      </dgm:prSet>
      <dgm:spPr/>
    </dgm:pt>
    <dgm:pt modelId="{01C9D8FE-BE2F-402D-84AC-7E3188ECFC06}" type="pres">
      <dgm:prSet presAssocID="{A08278F5-4C3F-4763-A179-56266945F4F4}" presName="invisiNode" presStyleLbl="node1" presStyleIdx="0" presStyleCnt="4"/>
      <dgm:spPr/>
    </dgm:pt>
    <dgm:pt modelId="{AC708583-158D-42D0-A7FD-12BD0E8DD336}" type="pres">
      <dgm:prSet presAssocID="{A08278F5-4C3F-4763-A179-56266945F4F4}" presName="imagNode" presStyleLbl="fgImgPlace1" presStyleIdx="0" presStyleCnt="4"/>
      <dgm:spPr>
        <a:ln>
          <a:solidFill>
            <a:schemeClr val="accent3"/>
          </a:solidFill>
        </a:ln>
      </dgm:spPr>
    </dgm:pt>
    <dgm:pt modelId="{365E86DA-FC0C-4B63-8018-5CB8E71E6714}" type="pres">
      <dgm:prSet presAssocID="{5859F5E7-5CA5-4EC3-A314-3256992F28B1}" presName="sibTrans" presStyleLbl="sibTrans2D1" presStyleIdx="0" presStyleCnt="0"/>
      <dgm:spPr/>
    </dgm:pt>
    <dgm:pt modelId="{EE0DE2B5-9A4F-490D-88EF-E6E6A938A32F}" type="pres">
      <dgm:prSet presAssocID="{56CAE06D-7058-494C-B965-D3644099F7FF}" presName="compNode" presStyleCnt="0"/>
      <dgm:spPr/>
    </dgm:pt>
    <dgm:pt modelId="{7CDF8086-CF5B-4F28-B889-F2A8D6283BB7}" type="pres">
      <dgm:prSet presAssocID="{56CAE06D-7058-494C-B965-D3644099F7FF}" presName="bkgdShape" presStyleLbl="node1" presStyleIdx="1" presStyleCnt="4"/>
      <dgm:spPr/>
    </dgm:pt>
    <dgm:pt modelId="{EABEA961-185C-4613-A99C-B7F95D17CF87}" type="pres">
      <dgm:prSet presAssocID="{56CAE06D-7058-494C-B965-D3644099F7FF}" presName="nodeTx" presStyleLbl="node1" presStyleIdx="1" presStyleCnt="4">
        <dgm:presLayoutVars>
          <dgm:bulletEnabled val="1"/>
        </dgm:presLayoutVars>
      </dgm:prSet>
      <dgm:spPr/>
    </dgm:pt>
    <dgm:pt modelId="{AD2BC553-A38B-4F47-8449-6143462F48B2}" type="pres">
      <dgm:prSet presAssocID="{56CAE06D-7058-494C-B965-D3644099F7FF}" presName="invisiNode" presStyleLbl="node1" presStyleIdx="1" presStyleCnt="4"/>
      <dgm:spPr/>
    </dgm:pt>
    <dgm:pt modelId="{1F7D487E-EFBF-46C4-BEDD-2F1D8A67C7E7}" type="pres">
      <dgm:prSet presAssocID="{56CAE06D-7058-494C-B965-D3644099F7FF}" presName="imagNode" presStyleLbl="fgImgPlace1" presStyleIdx="1" presStyleCnt="4"/>
      <dgm:spPr/>
    </dgm:pt>
    <dgm:pt modelId="{66D78CAB-B902-4B88-A400-453538EA77B4}" type="pres">
      <dgm:prSet presAssocID="{EA5DC6E3-7F09-4647-B0AC-0B1391416974}" presName="sibTrans" presStyleLbl="sibTrans2D1" presStyleIdx="0" presStyleCnt="0"/>
      <dgm:spPr/>
    </dgm:pt>
    <dgm:pt modelId="{31D453A0-7BB7-4D53-9D7C-215B0CCF3940}" type="pres">
      <dgm:prSet presAssocID="{94D49FD4-A59A-4DFE-9173-CD9D507A79BE}" presName="compNode" presStyleCnt="0"/>
      <dgm:spPr/>
    </dgm:pt>
    <dgm:pt modelId="{282DD729-27B9-40AE-B666-312C564501EF}" type="pres">
      <dgm:prSet presAssocID="{94D49FD4-A59A-4DFE-9173-CD9D507A79BE}" presName="bkgdShape" presStyleLbl="node1" presStyleIdx="2" presStyleCnt="4" custLinFactNeighborX="-1500"/>
      <dgm:spPr/>
    </dgm:pt>
    <dgm:pt modelId="{ACAAD8FC-9212-4107-B82F-1C1BAA4780AA}" type="pres">
      <dgm:prSet presAssocID="{94D49FD4-A59A-4DFE-9173-CD9D507A79BE}" presName="nodeTx" presStyleLbl="node1" presStyleIdx="2" presStyleCnt="4">
        <dgm:presLayoutVars>
          <dgm:bulletEnabled val="1"/>
        </dgm:presLayoutVars>
      </dgm:prSet>
      <dgm:spPr/>
    </dgm:pt>
    <dgm:pt modelId="{137323EB-206A-40CC-9A9E-CD7085FDDB6F}" type="pres">
      <dgm:prSet presAssocID="{94D49FD4-A59A-4DFE-9173-CD9D507A79BE}" presName="invisiNode" presStyleLbl="node1" presStyleIdx="2" presStyleCnt="4"/>
      <dgm:spPr/>
    </dgm:pt>
    <dgm:pt modelId="{646A5BB0-E277-4E33-92A8-40BCB84BD000}" type="pres">
      <dgm:prSet presAssocID="{94D49FD4-A59A-4DFE-9173-CD9D507A79BE}" presName="imagNode" presStyleLbl="fgImgPlace1" presStyleIdx="2" presStyleCnt="4"/>
      <dgm:spPr/>
    </dgm:pt>
    <dgm:pt modelId="{E63960B7-F42E-4F6F-8A36-FCCE587E307C}" type="pres">
      <dgm:prSet presAssocID="{26BEA843-BF79-4344-A945-8C64C59B86F2}" presName="sibTrans" presStyleLbl="sibTrans2D1" presStyleIdx="0" presStyleCnt="0"/>
      <dgm:spPr/>
    </dgm:pt>
    <dgm:pt modelId="{CA8B7478-6F9A-4189-902A-8535CD7C78CF}" type="pres">
      <dgm:prSet presAssocID="{1FEC31E5-D96C-4FCF-AD5E-173D58F1D1AD}" presName="compNode" presStyleCnt="0"/>
      <dgm:spPr/>
    </dgm:pt>
    <dgm:pt modelId="{5B3EBAB5-1125-4506-85BD-EC323A5C7AA1}" type="pres">
      <dgm:prSet presAssocID="{1FEC31E5-D96C-4FCF-AD5E-173D58F1D1AD}" presName="bkgdShape" presStyleLbl="node1" presStyleIdx="3" presStyleCnt="4"/>
      <dgm:spPr/>
    </dgm:pt>
    <dgm:pt modelId="{34A9ACC1-B697-4FA2-8F6C-210DF925579B}" type="pres">
      <dgm:prSet presAssocID="{1FEC31E5-D96C-4FCF-AD5E-173D58F1D1AD}" presName="nodeTx" presStyleLbl="node1" presStyleIdx="3" presStyleCnt="4">
        <dgm:presLayoutVars>
          <dgm:bulletEnabled val="1"/>
        </dgm:presLayoutVars>
      </dgm:prSet>
      <dgm:spPr/>
    </dgm:pt>
    <dgm:pt modelId="{E40FCD8F-03D7-464E-8EF2-A92584A7B05F}" type="pres">
      <dgm:prSet presAssocID="{1FEC31E5-D96C-4FCF-AD5E-173D58F1D1AD}" presName="invisiNode" presStyleLbl="node1" presStyleIdx="3" presStyleCnt="4"/>
      <dgm:spPr/>
    </dgm:pt>
    <dgm:pt modelId="{2F277FEF-9B2D-425C-9524-460F59D1DFF9}" type="pres">
      <dgm:prSet presAssocID="{1FEC31E5-D96C-4FCF-AD5E-173D58F1D1AD}" presName="imagNode" presStyleLbl="fgImgPlace1" presStyleIdx="3" presStyleCnt="4"/>
      <dgm:spPr/>
    </dgm:pt>
  </dgm:ptLst>
  <dgm:cxnLst>
    <dgm:cxn modelId="{EE3C2407-1E09-45C1-96E8-386FD16E2ADB}" srcId="{B85B9775-AA97-46FE-A6CC-5DA6B9498892}" destId="{1FEC31E5-D96C-4FCF-AD5E-173D58F1D1AD}" srcOrd="3" destOrd="0" parTransId="{4D1E44AA-88D1-44F5-BBAD-C031BED11694}" sibTransId="{D240152E-C2EE-4F3A-94EE-E14E1E75D4E9}"/>
    <dgm:cxn modelId="{AF541341-BACE-4D09-9837-0A16347E3D80}" type="presOf" srcId="{A08278F5-4C3F-4763-A179-56266945F4F4}" destId="{BEF84015-A402-420D-9852-A1AFEB10D11F}" srcOrd="0" destOrd="0" presId="urn:microsoft.com/office/officeart/2005/8/layout/hList7"/>
    <dgm:cxn modelId="{D7A57441-BC25-463F-A25C-9A0F1F31EAF6}" srcId="{B85B9775-AA97-46FE-A6CC-5DA6B9498892}" destId="{94D49FD4-A59A-4DFE-9173-CD9D507A79BE}" srcOrd="2" destOrd="0" parTransId="{3EE945AA-9ACB-44FF-BD23-28CEA6B15092}" sibTransId="{26BEA843-BF79-4344-A945-8C64C59B86F2}"/>
    <dgm:cxn modelId="{5CDB676B-853D-4FC0-8850-253B2EB17B90}" type="presOf" srcId="{26BEA843-BF79-4344-A945-8C64C59B86F2}" destId="{E63960B7-F42E-4F6F-8A36-FCCE587E307C}" srcOrd="0" destOrd="0" presId="urn:microsoft.com/office/officeart/2005/8/layout/hList7"/>
    <dgm:cxn modelId="{59BB4551-4B08-4901-B2D5-B9A4FA1BB41E}" type="presOf" srcId="{94D49FD4-A59A-4DFE-9173-CD9D507A79BE}" destId="{282DD729-27B9-40AE-B666-312C564501EF}" srcOrd="0" destOrd="0" presId="urn:microsoft.com/office/officeart/2005/8/layout/hList7"/>
    <dgm:cxn modelId="{AED50E78-B2EF-44C7-AADA-63120B6BDF21}" type="presOf" srcId="{94D49FD4-A59A-4DFE-9173-CD9D507A79BE}" destId="{ACAAD8FC-9212-4107-B82F-1C1BAA4780AA}" srcOrd="1" destOrd="0" presId="urn:microsoft.com/office/officeart/2005/8/layout/hList7"/>
    <dgm:cxn modelId="{75331279-C657-422B-A07E-CA41A0ECDB41}" type="presOf" srcId="{5859F5E7-5CA5-4EC3-A314-3256992F28B1}" destId="{365E86DA-FC0C-4B63-8018-5CB8E71E6714}" srcOrd="0" destOrd="0" presId="urn:microsoft.com/office/officeart/2005/8/layout/hList7"/>
    <dgm:cxn modelId="{B0549083-4106-4F2D-B23B-0F37E3F5E5BC}" type="presOf" srcId="{1FEC31E5-D96C-4FCF-AD5E-173D58F1D1AD}" destId="{5B3EBAB5-1125-4506-85BD-EC323A5C7AA1}" srcOrd="0" destOrd="0" presId="urn:microsoft.com/office/officeart/2005/8/layout/hList7"/>
    <dgm:cxn modelId="{53F4C69A-B848-40CB-9C91-8B0245B698AD}" type="presOf" srcId="{EA5DC6E3-7F09-4647-B0AC-0B1391416974}" destId="{66D78CAB-B902-4B88-A400-453538EA77B4}" srcOrd="0" destOrd="0" presId="urn:microsoft.com/office/officeart/2005/8/layout/hList7"/>
    <dgm:cxn modelId="{F04F3DA3-13E1-4C5B-A7E3-E18CBF820463}" type="presOf" srcId="{A08278F5-4C3F-4763-A179-56266945F4F4}" destId="{70ED6E87-DDF2-458A-938B-7196C94D0DCF}" srcOrd="1" destOrd="0" presId="urn:microsoft.com/office/officeart/2005/8/layout/hList7"/>
    <dgm:cxn modelId="{E4C9B0A3-FD16-4194-9330-20633EED1794}" srcId="{B85B9775-AA97-46FE-A6CC-5DA6B9498892}" destId="{A08278F5-4C3F-4763-A179-56266945F4F4}" srcOrd="0" destOrd="0" parTransId="{F56D6536-2E09-4F2B-8B6E-EB8BA8AE2258}" sibTransId="{5859F5E7-5CA5-4EC3-A314-3256992F28B1}"/>
    <dgm:cxn modelId="{C89229E9-F327-41C1-8482-AF2148C138CC}" srcId="{B85B9775-AA97-46FE-A6CC-5DA6B9498892}" destId="{56CAE06D-7058-494C-B965-D3644099F7FF}" srcOrd="1" destOrd="0" parTransId="{E7837EE6-FEE5-445E-8690-C483AE469418}" sibTransId="{EA5DC6E3-7F09-4647-B0AC-0B1391416974}"/>
    <dgm:cxn modelId="{C20BD3E9-EE3F-49DF-912E-F7D12F9315BE}" type="presOf" srcId="{1FEC31E5-D96C-4FCF-AD5E-173D58F1D1AD}" destId="{34A9ACC1-B697-4FA2-8F6C-210DF925579B}" srcOrd="1" destOrd="0" presId="urn:microsoft.com/office/officeart/2005/8/layout/hList7"/>
    <dgm:cxn modelId="{2820E3F4-E8C5-4515-B59D-7A4A8B9E399C}" type="presOf" srcId="{56CAE06D-7058-494C-B965-D3644099F7FF}" destId="{7CDF8086-CF5B-4F28-B889-F2A8D6283BB7}" srcOrd="0" destOrd="0" presId="urn:microsoft.com/office/officeart/2005/8/layout/hList7"/>
    <dgm:cxn modelId="{F78E60F6-B8C3-4E74-BABD-2649FAB06290}" type="presOf" srcId="{56CAE06D-7058-494C-B965-D3644099F7FF}" destId="{EABEA961-185C-4613-A99C-B7F95D17CF87}" srcOrd="1" destOrd="0" presId="urn:microsoft.com/office/officeart/2005/8/layout/hList7"/>
    <dgm:cxn modelId="{A7A17CF6-7C19-4E1D-90F0-0397896D91BD}" type="presOf" srcId="{B85B9775-AA97-46FE-A6CC-5DA6B9498892}" destId="{402C2607-BE1D-4BBD-B835-4FE72E3E34D6}" srcOrd="0" destOrd="0" presId="urn:microsoft.com/office/officeart/2005/8/layout/hList7"/>
    <dgm:cxn modelId="{689EB512-10F6-4A14-9643-07EE933D492F}" type="presParOf" srcId="{402C2607-BE1D-4BBD-B835-4FE72E3E34D6}" destId="{1E372257-0DCB-48D9-B5B3-7D9E4B2E20B4}" srcOrd="0" destOrd="0" presId="urn:microsoft.com/office/officeart/2005/8/layout/hList7"/>
    <dgm:cxn modelId="{CC95CA4B-65D9-46AB-A9B3-00AE70ED0A82}" type="presParOf" srcId="{402C2607-BE1D-4BBD-B835-4FE72E3E34D6}" destId="{7546521E-FAAD-4C67-8969-D8539A1EAC6A}" srcOrd="1" destOrd="0" presId="urn:microsoft.com/office/officeart/2005/8/layout/hList7"/>
    <dgm:cxn modelId="{BCCABD08-66FE-4FE5-BCAD-F619D530E8AB}" type="presParOf" srcId="{7546521E-FAAD-4C67-8969-D8539A1EAC6A}" destId="{718C8548-9780-4C21-A9C6-514748783EB4}" srcOrd="0" destOrd="0" presId="urn:microsoft.com/office/officeart/2005/8/layout/hList7"/>
    <dgm:cxn modelId="{2CFE21E0-DC80-4DD0-812A-C14F7F1822AB}" type="presParOf" srcId="{718C8548-9780-4C21-A9C6-514748783EB4}" destId="{BEF84015-A402-420D-9852-A1AFEB10D11F}" srcOrd="0" destOrd="0" presId="urn:microsoft.com/office/officeart/2005/8/layout/hList7"/>
    <dgm:cxn modelId="{A37C6D7F-168F-4C6A-AB14-18242FABC38A}" type="presParOf" srcId="{718C8548-9780-4C21-A9C6-514748783EB4}" destId="{70ED6E87-DDF2-458A-938B-7196C94D0DCF}" srcOrd="1" destOrd="0" presId="urn:microsoft.com/office/officeart/2005/8/layout/hList7"/>
    <dgm:cxn modelId="{099983A5-5C71-45FB-8241-BAD0A0FA1531}" type="presParOf" srcId="{718C8548-9780-4C21-A9C6-514748783EB4}" destId="{01C9D8FE-BE2F-402D-84AC-7E3188ECFC06}" srcOrd="2" destOrd="0" presId="urn:microsoft.com/office/officeart/2005/8/layout/hList7"/>
    <dgm:cxn modelId="{391BFFBC-BCE2-4304-BF27-41DA71D39FDB}" type="presParOf" srcId="{718C8548-9780-4C21-A9C6-514748783EB4}" destId="{AC708583-158D-42D0-A7FD-12BD0E8DD336}" srcOrd="3" destOrd="0" presId="urn:microsoft.com/office/officeart/2005/8/layout/hList7"/>
    <dgm:cxn modelId="{9549BA33-BF5F-47BC-9954-43E00B461BA8}" type="presParOf" srcId="{7546521E-FAAD-4C67-8969-D8539A1EAC6A}" destId="{365E86DA-FC0C-4B63-8018-5CB8E71E6714}" srcOrd="1" destOrd="0" presId="urn:microsoft.com/office/officeart/2005/8/layout/hList7"/>
    <dgm:cxn modelId="{9EBAC603-DF03-4401-BA9E-34F63A490BAF}" type="presParOf" srcId="{7546521E-FAAD-4C67-8969-D8539A1EAC6A}" destId="{EE0DE2B5-9A4F-490D-88EF-E6E6A938A32F}" srcOrd="2" destOrd="0" presId="urn:microsoft.com/office/officeart/2005/8/layout/hList7"/>
    <dgm:cxn modelId="{CA941152-D426-432F-A82B-827595964E6B}" type="presParOf" srcId="{EE0DE2B5-9A4F-490D-88EF-E6E6A938A32F}" destId="{7CDF8086-CF5B-4F28-B889-F2A8D6283BB7}" srcOrd="0" destOrd="0" presId="urn:microsoft.com/office/officeart/2005/8/layout/hList7"/>
    <dgm:cxn modelId="{A71CA362-AB33-4A54-9E0F-5E176DFA2818}" type="presParOf" srcId="{EE0DE2B5-9A4F-490D-88EF-E6E6A938A32F}" destId="{EABEA961-185C-4613-A99C-B7F95D17CF87}" srcOrd="1" destOrd="0" presId="urn:microsoft.com/office/officeart/2005/8/layout/hList7"/>
    <dgm:cxn modelId="{21DCCD5C-1948-4B14-9E8D-A9BC277917C8}" type="presParOf" srcId="{EE0DE2B5-9A4F-490D-88EF-E6E6A938A32F}" destId="{AD2BC553-A38B-4F47-8449-6143462F48B2}" srcOrd="2" destOrd="0" presId="urn:microsoft.com/office/officeart/2005/8/layout/hList7"/>
    <dgm:cxn modelId="{2C9E8A9C-F366-4790-9479-BD361FAE64D4}" type="presParOf" srcId="{EE0DE2B5-9A4F-490D-88EF-E6E6A938A32F}" destId="{1F7D487E-EFBF-46C4-BEDD-2F1D8A67C7E7}" srcOrd="3" destOrd="0" presId="urn:microsoft.com/office/officeart/2005/8/layout/hList7"/>
    <dgm:cxn modelId="{604E7950-BA52-4431-B17B-CD2346927789}" type="presParOf" srcId="{7546521E-FAAD-4C67-8969-D8539A1EAC6A}" destId="{66D78CAB-B902-4B88-A400-453538EA77B4}" srcOrd="3" destOrd="0" presId="urn:microsoft.com/office/officeart/2005/8/layout/hList7"/>
    <dgm:cxn modelId="{CD60623B-90CF-4529-9EE7-B130FB6DD496}" type="presParOf" srcId="{7546521E-FAAD-4C67-8969-D8539A1EAC6A}" destId="{31D453A0-7BB7-4D53-9D7C-215B0CCF3940}" srcOrd="4" destOrd="0" presId="urn:microsoft.com/office/officeart/2005/8/layout/hList7"/>
    <dgm:cxn modelId="{9431A29A-A0E0-4DC4-817D-753A3C19DE21}" type="presParOf" srcId="{31D453A0-7BB7-4D53-9D7C-215B0CCF3940}" destId="{282DD729-27B9-40AE-B666-312C564501EF}" srcOrd="0" destOrd="0" presId="urn:microsoft.com/office/officeart/2005/8/layout/hList7"/>
    <dgm:cxn modelId="{1E1E264E-FE97-47B7-A48B-2D6E0D0EA3D8}" type="presParOf" srcId="{31D453A0-7BB7-4D53-9D7C-215B0CCF3940}" destId="{ACAAD8FC-9212-4107-B82F-1C1BAA4780AA}" srcOrd="1" destOrd="0" presId="urn:microsoft.com/office/officeart/2005/8/layout/hList7"/>
    <dgm:cxn modelId="{62261175-99D9-44BB-AE33-9690CBDCA6D4}" type="presParOf" srcId="{31D453A0-7BB7-4D53-9D7C-215B0CCF3940}" destId="{137323EB-206A-40CC-9A9E-CD7085FDDB6F}" srcOrd="2" destOrd="0" presId="urn:microsoft.com/office/officeart/2005/8/layout/hList7"/>
    <dgm:cxn modelId="{5BCCB4BB-9E6C-48FE-9F2B-476FC0C09FA5}" type="presParOf" srcId="{31D453A0-7BB7-4D53-9D7C-215B0CCF3940}" destId="{646A5BB0-E277-4E33-92A8-40BCB84BD000}" srcOrd="3" destOrd="0" presId="urn:microsoft.com/office/officeart/2005/8/layout/hList7"/>
    <dgm:cxn modelId="{698FCEEA-B177-4622-AA7E-BE16658C1E10}" type="presParOf" srcId="{7546521E-FAAD-4C67-8969-D8539A1EAC6A}" destId="{E63960B7-F42E-4F6F-8A36-FCCE587E307C}" srcOrd="5" destOrd="0" presId="urn:microsoft.com/office/officeart/2005/8/layout/hList7"/>
    <dgm:cxn modelId="{F7EEB8A8-DC18-4DD9-B62F-0A2A912F4931}" type="presParOf" srcId="{7546521E-FAAD-4C67-8969-D8539A1EAC6A}" destId="{CA8B7478-6F9A-4189-902A-8535CD7C78CF}" srcOrd="6" destOrd="0" presId="urn:microsoft.com/office/officeart/2005/8/layout/hList7"/>
    <dgm:cxn modelId="{92BEFB78-6053-4E9B-9C07-65789C01A88A}" type="presParOf" srcId="{CA8B7478-6F9A-4189-902A-8535CD7C78CF}" destId="{5B3EBAB5-1125-4506-85BD-EC323A5C7AA1}" srcOrd="0" destOrd="0" presId="urn:microsoft.com/office/officeart/2005/8/layout/hList7"/>
    <dgm:cxn modelId="{878FA036-7BAB-4753-9C1D-5C842A5C4557}" type="presParOf" srcId="{CA8B7478-6F9A-4189-902A-8535CD7C78CF}" destId="{34A9ACC1-B697-4FA2-8F6C-210DF925579B}" srcOrd="1" destOrd="0" presId="urn:microsoft.com/office/officeart/2005/8/layout/hList7"/>
    <dgm:cxn modelId="{828FC4A3-0E12-4121-97E8-DBF7C9EC9632}" type="presParOf" srcId="{CA8B7478-6F9A-4189-902A-8535CD7C78CF}" destId="{E40FCD8F-03D7-464E-8EF2-A92584A7B05F}" srcOrd="2" destOrd="0" presId="urn:microsoft.com/office/officeart/2005/8/layout/hList7"/>
    <dgm:cxn modelId="{0F338845-56B3-487D-8C27-A562944EC220}" type="presParOf" srcId="{CA8B7478-6F9A-4189-902A-8535CD7C78CF}" destId="{2F277FEF-9B2D-425C-9524-460F59D1DFF9}"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8F6654-076B-4649-8BA1-B374539708AB}">
      <dsp:nvSpPr>
        <dsp:cNvPr id="0" name=""/>
        <dsp:cNvSpPr/>
      </dsp:nvSpPr>
      <dsp:spPr>
        <a:xfrm>
          <a:off x="2547616" y="1083058"/>
          <a:ext cx="3836413" cy="241007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8000" b="-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3E48F4-8AFF-44A3-90C7-2F0F8E21659B}">
      <dsp:nvSpPr>
        <dsp:cNvPr id="0" name=""/>
        <dsp:cNvSpPr/>
      </dsp:nvSpPr>
      <dsp:spPr>
        <a:xfrm>
          <a:off x="2628442" y="1212214"/>
          <a:ext cx="3646534" cy="2151772"/>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914952A-7BE6-4EB1-8D82-C11ADF9FB83A}">
      <dsp:nvSpPr>
        <dsp:cNvPr id="0" name=""/>
        <dsp:cNvSpPr/>
      </dsp:nvSpPr>
      <dsp:spPr>
        <a:xfrm>
          <a:off x="5875359" y="3549751"/>
          <a:ext cx="3033747" cy="5279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60960" tIns="20320" rIns="60960" bIns="0" numCol="1" spcCol="1270" anchor="b" anchorCtr="0">
          <a:noAutofit/>
        </a:bodyPr>
        <a:lstStyle/>
        <a:p>
          <a:pPr marL="0" lvl="0" indent="0" algn="r" defTabSz="1422400">
            <a:lnSpc>
              <a:spcPct val="100000"/>
            </a:lnSpc>
            <a:spcBef>
              <a:spcPct val="0"/>
            </a:spcBef>
            <a:spcAft>
              <a:spcPct val="35000"/>
            </a:spcAft>
            <a:buNone/>
          </a:pPr>
          <a:endParaRPr lang="en-GB" sz="3200" kern="1200" dirty="0"/>
        </a:p>
      </dsp:txBody>
      <dsp:txXfrm>
        <a:off x="5875359" y="3549751"/>
        <a:ext cx="3033747" cy="527915"/>
      </dsp:txXfrm>
    </dsp:sp>
    <dsp:sp modelId="{F8C199CE-7891-496B-BD03-C14E9E6EE141}">
      <dsp:nvSpPr>
        <dsp:cNvPr id="0" name=""/>
        <dsp:cNvSpPr/>
      </dsp:nvSpPr>
      <dsp:spPr>
        <a:xfrm>
          <a:off x="881023" y="520115"/>
          <a:ext cx="1313968" cy="134039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7000" r="-2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F2D6E9-D082-40D9-9840-D6F7237EBA27}">
      <dsp:nvSpPr>
        <dsp:cNvPr id="0" name=""/>
        <dsp:cNvSpPr/>
      </dsp:nvSpPr>
      <dsp:spPr>
        <a:xfrm>
          <a:off x="970458" y="601562"/>
          <a:ext cx="1151286" cy="1177505"/>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9C589FC2-D908-4E91-88EB-D107F80BBDA7}">
      <dsp:nvSpPr>
        <dsp:cNvPr id="0" name=""/>
        <dsp:cNvSpPr/>
      </dsp:nvSpPr>
      <dsp:spPr>
        <a:xfrm>
          <a:off x="5532874" y="504170"/>
          <a:ext cx="1151286" cy="3521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90000"/>
            </a:lnSpc>
            <a:spcBef>
              <a:spcPct val="0"/>
            </a:spcBef>
            <a:spcAft>
              <a:spcPct val="35000"/>
            </a:spcAft>
            <a:buNone/>
          </a:pPr>
          <a:endParaRPr lang="en-GB" sz="2400" kern="1200" dirty="0"/>
        </a:p>
      </dsp:txBody>
      <dsp:txXfrm>
        <a:off x="5532874" y="504170"/>
        <a:ext cx="1151286" cy="352109"/>
      </dsp:txXfrm>
    </dsp:sp>
    <dsp:sp modelId="{D3476EBA-6FBA-45C5-B7BE-9007513EDEA2}">
      <dsp:nvSpPr>
        <dsp:cNvPr id="0" name=""/>
        <dsp:cNvSpPr/>
      </dsp:nvSpPr>
      <dsp:spPr>
        <a:xfrm>
          <a:off x="6641199" y="2288097"/>
          <a:ext cx="1598214" cy="98779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4000" b="-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40413A-1B0F-4A90-B9B7-CECD6951332F}">
      <dsp:nvSpPr>
        <dsp:cNvPr id="0" name=""/>
        <dsp:cNvSpPr/>
      </dsp:nvSpPr>
      <dsp:spPr>
        <a:xfrm>
          <a:off x="6739627" y="2393375"/>
          <a:ext cx="1435532" cy="825395"/>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1AFE9D96-6730-44BD-B35C-BAA2B88B1279}">
      <dsp:nvSpPr>
        <dsp:cNvPr id="0" name=""/>
        <dsp:cNvSpPr/>
      </dsp:nvSpPr>
      <dsp:spPr>
        <a:xfrm>
          <a:off x="7125513" y="3890611"/>
          <a:ext cx="1435532" cy="3521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90000"/>
            </a:lnSpc>
            <a:spcBef>
              <a:spcPct val="0"/>
            </a:spcBef>
            <a:spcAft>
              <a:spcPct val="35000"/>
            </a:spcAft>
            <a:buNone/>
          </a:pPr>
          <a:endParaRPr lang="en-GB" sz="2400" kern="1200" dirty="0"/>
        </a:p>
      </dsp:txBody>
      <dsp:txXfrm>
        <a:off x="7125513" y="3890611"/>
        <a:ext cx="1435532" cy="352109"/>
      </dsp:txXfrm>
    </dsp:sp>
    <dsp:sp modelId="{00DA891A-B0A8-4CE6-A6FC-40F036B16D04}">
      <dsp:nvSpPr>
        <dsp:cNvPr id="0" name=""/>
        <dsp:cNvSpPr/>
      </dsp:nvSpPr>
      <dsp:spPr>
        <a:xfrm>
          <a:off x="1902874" y="3675113"/>
          <a:ext cx="784209" cy="796591"/>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AA5886-3E34-4976-8C54-F651037443EA}">
      <dsp:nvSpPr>
        <dsp:cNvPr id="0" name=""/>
        <dsp:cNvSpPr/>
      </dsp:nvSpPr>
      <dsp:spPr>
        <a:xfrm>
          <a:off x="1556076" y="2760755"/>
          <a:ext cx="622719" cy="636180"/>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85DCCAFA-C180-43C9-A5AD-01024B1EEDAB}">
      <dsp:nvSpPr>
        <dsp:cNvPr id="0" name=""/>
        <dsp:cNvSpPr/>
      </dsp:nvSpPr>
      <dsp:spPr>
        <a:xfrm>
          <a:off x="1556076" y="3045323"/>
          <a:ext cx="622719" cy="3521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36195" tIns="12065" rIns="36195" bIns="0" numCol="1" spcCol="1270" anchor="b" anchorCtr="0">
          <a:noAutofit/>
        </a:bodyPr>
        <a:lstStyle/>
        <a:p>
          <a:pPr marL="0" lvl="0" indent="0" algn="r" defTabSz="844550">
            <a:lnSpc>
              <a:spcPct val="90000"/>
            </a:lnSpc>
            <a:spcBef>
              <a:spcPct val="0"/>
            </a:spcBef>
            <a:spcAft>
              <a:spcPct val="35000"/>
            </a:spcAft>
            <a:buNone/>
          </a:pPr>
          <a:endParaRPr lang="en-GB" sz="1900" kern="1200"/>
        </a:p>
      </dsp:txBody>
      <dsp:txXfrm>
        <a:off x="1556076" y="3045323"/>
        <a:ext cx="622719" cy="352109"/>
      </dsp:txXfrm>
    </dsp:sp>
    <dsp:sp modelId="{497C0298-5E7B-46D8-B92C-8218FDE9D94A}">
      <dsp:nvSpPr>
        <dsp:cNvPr id="0" name=""/>
        <dsp:cNvSpPr/>
      </dsp:nvSpPr>
      <dsp:spPr>
        <a:xfrm>
          <a:off x="4793636" y="3625881"/>
          <a:ext cx="1381305" cy="134039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3000" r="-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D0620A3-C5EE-4166-92CD-04931F8AD012}">
      <dsp:nvSpPr>
        <dsp:cNvPr id="0" name=""/>
        <dsp:cNvSpPr/>
      </dsp:nvSpPr>
      <dsp:spPr>
        <a:xfrm>
          <a:off x="5300737" y="3708322"/>
          <a:ext cx="1218623" cy="1177505"/>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710F4F53-7565-4FAA-80BD-D23C62798DD3}">
      <dsp:nvSpPr>
        <dsp:cNvPr id="0" name=""/>
        <dsp:cNvSpPr/>
      </dsp:nvSpPr>
      <dsp:spPr>
        <a:xfrm>
          <a:off x="6668142" y="4055546"/>
          <a:ext cx="1218623" cy="3521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90000"/>
            </a:lnSpc>
            <a:spcBef>
              <a:spcPct val="0"/>
            </a:spcBef>
            <a:spcAft>
              <a:spcPct val="35000"/>
            </a:spcAft>
            <a:buNone/>
          </a:pPr>
          <a:endParaRPr lang="en-GB" sz="2400" kern="1200" dirty="0"/>
        </a:p>
      </dsp:txBody>
      <dsp:txXfrm>
        <a:off x="6668142" y="4055546"/>
        <a:ext cx="1218623" cy="352109"/>
      </dsp:txXfrm>
    </dsp:sp>
    <dsp:sp modelId="{8844668A-56F5-4035-BCEE-D455FA3010BF}">
      <dsp:nvSpPr>
        <dsp:cNvPr id="0" name=""/>
        <dsp:cNvSpPr/>
      </dsp:nvSpPr>
      <dsp:spPr>
        <a:xfrm>
          <a:off x="5361323" y="136062"/>
          <a:ext cx="1406929" cy="796591"/>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F170A93-FCA7-45FE-80D8-A7EEF0AFA03A}">
      <dsp:nvSpPr>
        <dsp:cNvPr id="0" name=""/>
        <dsp:cNvSpPr/>
      </dsp:nvSpPr>
      <dsp:spPr>
        <a:xfrm>
          <a:off x="5451954" y="210111"/>
          <a:ext cx="1246035" cy="636180"/>
        </a:xfrm>
        <a:prstGeom prst="rect">
          <a:avLst/>
        </a:pr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sp>
    <dsp:sp modelId="{6CF66217-50D3-4515-83A9-8D7DDB429EED}">
      <dsp:nvSpPr>
        <dsp:cNvPr id="0" name=""/>
        <dsp:cNvSpPr/>
      </dsp:nvSpPr>
      <dsp:spPr>
        <a:xfrm>
          <a:off x="2457083" y="3992393"/>
          <a:ext cx="1246035" cy="3521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45720" tIns="15240" rIns="45720" bIns="0" numCol="1" spcCol="1270" anchor="b" anchorCtr="0">
          <a:noAutofit/>
        </a:bodyPr>
        <a:lstStyle/>
        <a:p>
          <a:pPr marL="0" lvl="0" indent="0" algn="r" defTabSz="1066800">
            <a:lnSpc>
              <a:spcPct val="90000"/>
            </a:lnSpc>
            <a:spcBef>
              <a:spcPct val="0"/>
            </a:spcBef>
            <a:spcAft>
              <a:spcPct val="35000"/>
            </a:spcAft>
            <a:buNone/>
          </a:pPr>
          <a:endParaRPr lang="en-GB" sz="2400" kern="1200"/>
        </a:p>
      </dsp:txBody>
      <dsp:txXfrm>
        <a:off x="2457083" y="3992393"/>
        <a:ext cx="1246035" cy="3521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E2450-9DD3-4982-8D93-C881B49B74D5}">
      <dsp:nvSpPr>
        <dsp:cNvPr id="0" name=""/>
        <dsp:cNvSpPr/>
      </dsp:nvSpPr>
      <dsp:spPr>
        <a:xfrm>
          <a:off x="2740148" y="1732"/>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Spot your chance</a:t>
          </a:r>
        </a:p>
      </dsp:txBody>
      <dsp:txXfrm>
        <a:off x="2774641" y="36225"/>
        <a:ext cx="1018094" cy="637616"/>
      </dsp:txXfrm>
    </dsp:sp>
    <dsp:sp modelId="{9C6C9AC9-88B6-4883-BE69-7F96D0DB5EF2}">
      <dsp:nvSpPr>
        <dsp:cNvPr id="0" name=""/>
        <dsp:cNvSpPr/>
      </dsp:nvSpPr>
      <dsp:spPr>
        <a:xfrm>
          <a:off x="1265489" y="355033"/>
          <a:ext cx="4036398" cy="4036398"/>
        </a:xfrm>
        <a:custGeom>
          <a:avLst/>
          <a:gdLst/>
          <a:ahLst/>
          <a:cxnLst/>
          <a:rect l="0" t="0" r="0" b="0"/>
          <a:pathLst>
            <a:path>
              <a:moveTo>
                <a:pt x="2704354" y="120221"/>
              </a:moveTo>
              <a:arcTo wR="2018199" hR="2018199" stAng="1739255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2B7BFD8-861C-437D-AC51-CB219766024F}">
      <dsp:nvSpPr>
        <dsp:cNvPr id="0" name=""/>
        <dsp:cNvSpPr/>
      </dsp:nvSpPr>
      <dsp:spPr>
        <a:xfrm>
          <a:off x="4318039" y="761605"/>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Listen to learn</a:t>
          </a:r>
        </a:p>
      </dsp:txBody>
      <dsp:txXfrm>
        <a:off x="4352532" y="796098"/>
        <a:ext cx="1018094" cy="637616"/>
      </dsp:txXfrm>
    </dsp:sp>
    <dsp:sp modelId="{3745B845-A346-4F74-90DE-644103543043}">
      <dsp:nvSpPr>
        <dsp:cNvPr id="0" name=""/>
        <dsp:cNvSpPr/>
      </dsp:nvSpPr>
      <dsp:spPr>
        <a:xfrm>
          <a:off x="1265489" y="355033"/>
          <a:ext cx="4036398" cy="4036398"/>
        </a:xfrm>
        <a:custGeom>
          <a:avLst/>
          <a:gdLst/>
          <a:ahLst/>
          <a:cxnLst/>
          <a:rect l="0" t="0" r="0" b="0"/>
          <a:pathLst>
            <a:path>
              <a:moveTo>
                <a:pt x="3904431" y="1300387"/>
              </a:moveTo>
              <a:arcTo wR="2018199" hR="2018199" stAng="2034993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A392C91-0AFF-4311-9D29-40D89AC9E6A3}">
      <dsp:nvSpPr>
        <dsp:cNvPr id="0" name=""/>
        <dsp:cNvSpPr/>
      </dsp:nvSpPr>
      <dsp:spPr>
        <a:xfrm>
          <a:off x="4707746" y="2469023"/>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Use questions</a:t>
          </a:r>
        </a:p>
      </dsp:txBody>
      <dsp:txXfrm>
        <a:off x="4742239" y="2503516"/>
        <a:ext cx="1018094" cy="637616"/>
      </dsp:txXfrm>
    </dsp:sp>
    <dsp:sp modelId="{878D5080-E2E6-4AAA-B4E0-DF5BA9B0CB2A}">
      <dsp:nvSpPr>
        <dsp:cNvPr id="0" name=""/>
        <dsp:cNvSpPr/>
      </dsp:nvSpPr>
      <dsp:spPr>
        <a:xfrm>
          <a:off x="1265489" y="355033"/>
          <a:ext cx="4036398" cy="4036398"/>
        </a:xfrm>
        <a:custGeom>
          <a:avLst/>
          <a:gdLst/>
          <a:ahLst/>
          <a:cxnLst/>
          <a:rect l="0" t="0" r="0" b="0"/>
          <a:pathLst>
            <a:path>
              <a:moveTo>
                <a:pt x="3799846" y="2966281"/>
              </a:moveTo>
              <a:arcTo wR="2018199" hR="2018199" stAng="1681149"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4CEE7B8-E4CA-450E-82E0-200320BDBBA3}">
      <dsp:nvSpPr>
        <dsp:cNvPr id="0" name=""/>
        <dsp:cNvSpPr/>
      </dsp:nvSpPr>
      <dsp:spPr>
        <a:xfrm>
          <a:off x="3615812" y="3838266"/>
          <a:ext cx="1087080" cy="706602"/>
        </a:xfrm>
        <a:prstGeom prst="round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Reflect</a:t>
          </a:r>
        </a:p>
      </dsp:txBody>
      <dsp:txXfrm>
        <a:off x="3650305" y="3872759"/>
        <a:ext cx="1018094" cy="637616"/>
      </dsp:txXfrm>
    </dsp:sp>
    <dsp:sp modelId="{B472687D-B101-4E9B-9621-D6EAD24A9776}">
      <dsp:nvSpPr>
        <dsp:cNvPr id="0" name=""/>
        <dsp:cNvSpPr/>
      </dsp:nvSpPr>
      <dsp:spPr>
        <a:xfrm>
          <a:off x="1265489" y="355033"/>
          <a:ext cx="4036398" cy="4036398"/>
        </a:xfrm>
        <a:custGeom>
          <a:avLst/>
          <a:gdLst/>
          <a:ahLst/>
          <a:cxnLst/>
          <a:rect l="0" t="0" r="0" b="0"/>
          <a:pathLst>
            <a:path>
              <a:moveTo>
                <a:pt x="2218659" y="4026417"/>
              </a:moveTo>
              <a:arcTo wR="2018199" hR="2018199" stAng="5057977" swAng="68404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35AA06DE-AE44-4359-99AA-9523A46CD139}">
      <dsp:nvSpPr>
        <dsp:cNvPr id="0" name=""/>
        <dsp:cNvSpPr/>
      </dsp:nvSpPr>
      <dsp:spPr>
        <a:xfrm>
          <a:off x="1864484" y="3838266"/>
          <a:ext cx="1087080" cy="706602"/>
        </a:xfrm>
        <a:prstGeom prst="round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Summarise</a:t>
          </a:r>
        </a:p>
      </dsp:txBody>
      <dsp:txXfrm>
        <a:off x="1898977" y="3872759"/>
        <a:ext cx="1018094" cy="637616"/>
      </dsp:txXfrm>
    </dsp:sp>
    <dsp:sp modelId="{119BF04D-A04B-449E-854F-772EEE04CDAF}">
      <dsp:nvSpPr>
        <dsp:cNvPr id="0" name=""/>
        <dsp:cNvSpPr/>
      </dsp:nvSpPr>
      <dsp:spPr>
        <a:xfrm>
          <a:off x="1265489" y="355033"/>
          <a:ext cx="4036398" cy="4036398"/>
        </a:xfrm>
        <a:custGeom>
          <a:avLst/>
          <a:gdLst/>
          <a:ahLst/>
          <a:cxnLst/>
          <a:rect l="0" t="0" r="0" b="0"/>
          <a:pathLst>
            <a:path>
              <a:moveTo>
                <a:pt x="517264" y="3367392"/>
              </a:moveTo>
              <a:arcTo wR="2018199" hR="2018199" stAng="8282854" swAng="83599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E1B5FC8-36FD-427B-8205-B6FB58A7C89D}">
      <dsp:nvSpPr>
        <dsp:cNvPr id="0" name=""/>
        <dsp:cNvSpPr/>
      </dsp:nvSpPr>
      <dsp:spPr>
        <a:xfrm>
          <a:off x="772549" y="2469023"/>
          <a:ext cx="1087080" cy="706602"/>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Advise (with permission)</a:t>
          </a:r>
        </a:p>
      </dsp:txBody>
      <dsp:txXfrm>
        <a:off x="807042" y="2503516"/>
        <a:ext cx="1018094" cy="637616"/>
      </dsp:txXfrm>
    </dsp:sp>
    <dsp:sp modelId="{0AAEA453-6627-40D2-9DED-43DB825E46CD}">
      <dsp:nvSpPr>
        <dsp:cNvPr id="0" name=""/>
        <dsp:cNvSpPr/>
      </dsp:nvSpPr>
      <dsp:spPr>
        <a:xfrm>
          <a:off x="1265489" y="355033"/>
          <a:ext cx="4036398" cy="4036398"/>
        </a:xfrm>
        <a:custGeom>
          <a:avLst/>
          <a:gdLst/>
          <a:ahLst/>
          <a:cxnLst/>
          <a:rect l="0" t="0" r="0" b="0"/>
          <a:pathLst>
            <a:path>
              <a:moveTo>
                <a:pt x="2930" y="1909472"/>
              </a:moveTo>
              <a:arcTo wR="2018199" hR="2018199" stAng="10985292" swAng="1064777"/>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E199BA33-ACEB-4C31-9E3E-F50B35485389}">
      <dsp:nvSpPr>
        <dsp:cNvPr id="0" name=""/>
        <dsp:cNvSpPr/>
      </dsp:nvSpPr>
      <dsp:spPr>
        <a:xfrm>
          <a:off x="1162256" y="761605"/>
          <a:ext cx="1087080" cy="706602"/>
        </a:xfrm>
        <a:prstGeom prst="round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Make a plan</a:t>
          </a:r>
        </a:p>
      </dsp:txBody>
      <dsp:txXfrm>
        <a:off x="1196749" y="796098"/>
        <a:ext cx="1018094" cy="637616"/>
      </dsp:txXfrm>
    </dsp:sp>
    <dsp:sp modelId="{E4334F5D-0405-4C98-8F94-66C67B97FB14}">
      <dsp:nvSpPr>
        <dsp:cNvPr id="0" name=""/>
        <dsp:cNvSpPr/>
      </dsp:nvSpPr>
      <dsp:spPr>
        <a:xfrm>
          <a:off x="1265489" y="355033"/>
          <a:ext cx="4036398" cy="4036398"/>
        </a:xfrm>
        <a:custGeom>
          <a:avLst/>
          <a:gdLst/>
          <a:ahLst/>
          <a:cxnLst/>
          <a:rect l="0" t="0" r="0" b="0"/>
          <a:pathLst>
            <a:path>
              <a:moveTo>
                <a:pt x="926219" y="320933"/>
              </a:moveTo>
              <a:arcTo wR="2018199" hR="2018199" stAng="14234625" swAng="77282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F84015-A402-420D-9852-A1AFEB10D11F}">
      <dsp:nvSpPr>
        <dsp:cNvPr id="0" name=""/>
        <dsp:cNvSpPr/>
      </dsp:nvSpPr>
      <dsp:spPr>
        <a:xfrm>
          <a:off x="1888" y="0"/>
          <a:ext cx="1979123" cy="4095085"/>
        </a:xfrm>
        <a:prstGeom prst="roundRect">
          <a:avLst>
            <a:gd name="adj" fmla="val 1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ts val="0"/>
            </a:spcAft>
            <a:buNone/>
          </a:pPr>
          <a:r>
            <a:rPr lang="en-GB" sz="4000" b="1" kern="1200" dirty="0">
              <a:solidFill>
                <a:schemeClr val="accent3"/>
              </a:solidFill>
            </a:rPr>
            <a:t>O</a:t>
          </a:r>
        </a:p>
        <a:p>
          <a:pPr marL="0" lvl="0" indent="0" algn="ctr" defTabSz="1778000">
            <a:lnSpc>
              <a:spcPct val="90000"/>
            </a:lnSpc>
            <a:spcBef>
              <a:spcPct val="0"/>
            </a:spcBef>
            <a:spcAft>
              <a:spcPct val="35000"/>
            </a:spcAft>
            <a:buNone/>
          </a:pPr>
          <a:r>
            <a:rPr lang="en-GB" sz="2400" kern="1200" dirty="0">
              <a:solidFill>
                <a:schemeClr val="accent3"/>
              </a:solidFill>
            </a:rPr>
            <a:t>open questions</a:t>
          </a:r>
        </a:p>
      </dsp:txBody>
      <dsp:txXfrm>
        <a:off x="1888" y="1638034"/>
        <a:ext cx="1979123" cy="1638034"/>
      </dsp:txXfrm>
    </dsp:sp>
    <dsp:sp modelId="{AC708583-158D-42D0-A7FD-12BD0E8DD336}">
      <dsp:nvSpPr>
        <dsp:cNvPr id="0" name=""/>
        <dsp:cNvSpPr/>
      </dsp:nvSpPr>
      <dsp:spPr>
        <a:xfrm>
          <a:off x="309618" y="245705"/>
          <a:ext cx="1363663" cy="1363663"/>
        </a:xfrm>
        <a:prstGeom prst="ellipse">
          <a:avLst/>
        </a:prstGeom>
        <a:solidFill>
          <a:schemeClr val="accent1">
            <a:tint val="50000"/>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CDF8086-CF5B-4F28-B889-F2A8D6283BB7}">
      <dsp:nvSpPr>
        <dsp:cNvPr id="0" name=""/>
        <dsp:cNvSpPr/>
      </dsp:nvSpPr>
      <dsp:spPr>
        <a:xfrm>
          <a:off x="2040385" y="0"/>
          <a:ext cx="1979123" cy="4095085"/>
        </a:xfrm>
        <a:prstGeom prst="roundRect">
          <a:avLst>
            <a:gd name="adj" fmla="val 10000"/>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ts val="0"/>
            </a:spcAft>
            <a:buNone/>
          </a:pPr>
          <a:r>
            <a:rPr lang="en-GB" sz="4000" b="1" kern="1200" dirty="0">
              <a:solidFill>
                <a:schemeClr val="accent3"/>
              </a:solidFill>
            </a:rPr>
            <a:t>A</a:t>
          </a:r>
        </a:p>
        <a:p>
          <a:pPr marL="0" lvl="0" indent="0" algn="ctr" defTabSz="1778000">
            <a:lnSpc>
              <a:spcPct val="90000"/>
            </a:lnSpc>
            <a:spcBef>
              <a:spcPct val="0"/>
            </a:spcBef>
            <a:spcAft>
              <a:spcPct val="35000"/>
            </a:spcAft>
            <a:buNone/>
          </a:pPr>
          <a:r>
            <a:rPr lang="en-GB" sz="2400" kern="1200" dirty="0">
              <a:solidFill>
                <a:schemeClr val="accent3"/>
              </a:solidFill>
            </a:rPr>
            <a:t>affirm / normalise</a:t>
          </a:r>
        </a:p>
      </dsp:txBody>
      <dsp:txXfrm>
        <a:off x="2040385" y="1638034"/>
        <a:ext cx="1979123" cy="1638034"/>
      </dsp:txXfrm>
    </dsp:sp>
    <dsp:sp modelId="{1F7D487E-EFBF-46C4-BEDD-2F1D8A67C7E7}">
      <dsp:nvSpPr>
        <dsp:cNvPr id="0" name=""/>
        <dsp:cNvSpPr/>
      </dsp:nvSpPr>
      <dsp:spPr>
        <a:xfrm>
          <a:off x="2348115" y="245705"/>
          <a:ext cx="1363663" cy="13636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2DD729-27B9-40AE-B666-312C564501EF}">
      <dsp:nvSpPr>
        <dsp:cNvPr id="0" name=""/>
        <dsp:cNvSpPr/>
      </dsp:nvSpPr>
      <dsp:spPr>
        <a:xfrm>
          <a:off x="4049195" y="0"/>
          <a:ext cx="1979123" cy="4095085"/>
        </a:xfrm>
        <a:prstGeom prst="roundRect">
          <a:avLst>
            <a:gd name="adj" fmla="val 1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ts val="2600"/>
            </a:spcAft>
            <a:buNone/>
          </a:pPr>
          <a:r>
            <a:rPr lang="en-GB" sz="4000" b="1" kern="1200" dirty="0">
              <a:solidFill>
                <a:schemeClr val="accent3"/>
              </a:solidFill>
            </a:rPr>
            <a:t>R </a:t>
          </a:r>
        </a:p>
        <a:p>
          <a:pPr marL="0" lvl="0" indent="0" algn="ctr" defTabSz="1778000">
            <a:lnSpc>
              <a:spcPct val="90000"/>
            </a:lnSpc>
            <a:spcBef>
              <a:spcPct val="0"/>
            </a:spcBef>
            <a:spcAft>
              <a:spcPts val="2400"/>
            </a:spcAft>
            <a:buNone/>
          </a:pPr>
          <a:r>
            <a:rPr lang="en-GB" sz="2400" kern="1200" dirty="0">
              <a:solidFill>
                <a:schemeClr val="accent3"/>
              </a:solidFill>
            </a:rPr>
            <a:t>reflect</a:t>
          </a:r>
          <a:endParaRPr lang="en-GB" sz="2700" kern="1200" dirty="0">
            <a:solidFill>
              <a:schemeClr val="accent3"/>
            </a:solidFill>
          </a:endParaRPr>
        </a:p>
      </dsp:txBody>
      <dsp:txXfrm>
        <a:off x="4049195" y="1638034"/>
        <a:ext cx="1979123" cy="1638034"/>
      </dsp:txXfrm>
    </dsp:sp>
    <dsp:sp modelId="{646A5BB0-E277-4E33-92A8-40BCB84BD000}">
      <dsp:nvSpPr>
        <dsp:cNvPr id="0" name=""/>
        <dsp:cNvSpPr/>
      </dsp:nvSpPr>
      <dsp:spPr>
        <a:xfrm>
          <a:off x="4386612" y="245705"/>
          <a:ext cx="1363663" cy="13636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3EBAB5-1125-4506-85BD-EC323A5C7AA1}">
      <dsp:nvSpPr>
        <dsp:cNvPr id="0" name=""/>
        <dsp:cNvSpPr/>
      </dsp:nvSpPr>
      <dsp:spPr>
        <a:xfrm>
          <a:off x="6117379" y="0"/>
          <a:ext cx="1979123" cy="40950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90000"/>
            </a:lnSpc>
            <a:spcBef>
              <a:spcPct val="0"/>
            </a:spcBef>
            <a:spcAft>
              <a:spcPts val="2400"/>
            </a:spcAft>
            <a:buNone/>
          </a:pPr>
          <a:r>
            <a:rPr lang="en-GB" sz="4000" b="1" kern="1200" dirty="0">
              <a:solidFill>
                <a:schemeClr val="accent3"/>
              </a:solidFill>
            </a:rPr>
            <a:t>S</a:t>
          </a:r>
        </a:p>
        <a:p>
          <a:pPr marL="0" lvl="0" indent="0" algn="ctr" defTabSz="1778000">
            <a:lnSpc>
              <a:spcPct val="90000"/>
            </a:lnSpc>
            <a:spcBef>
              <a:spcPct val="0"/>
            </a:spcBef>
            <a:spcAft>
              <a:spcPct val="35000"/>
            </a:spcAft>
            <a:buNone/>
          </a:pPr>
          <a:r>
            <a:rPr lang="en-GB" sz="2400" kern="1200" dirty="0">
              <a:solidFill>
                <a:schemeClr val="accent3"/>
              </a:solidFill>
            </a:rPr>
            <a:t>summarise</a:t>
          </a:r>
          <a:endParaRPr lang="en-GB" sz="2400" kern="1200" dirty="0"/>
        </a:p>
      </dsp:txBody>
      <dsp:txXfrm>
        <a:off x="6117379" y="1638034"/>
        <a:ext cx="1979123" cy="1638034"/>
      </dsp:txXfrm>
    </dsp:sp>
    <dsp:sp modelId="{2F277FEF-9B2D-425C-9524-460F59D1DFF9}">
      <dsp:nvSpPr>
        <dsp:cNvPr id="0" name=""/>
        <dsp:cNvSpPr/>
      </dsp:nvSpPr>
      <dsp:spPr>
        <a:xfrm>
          <a:off x="6425109" y="245705"/>
          <a:ext cx="1363663" cy="136366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372257-0DCB-48D9-B5B3-7D9E4B2E20B4}">
      <dsp:nvSpPr>
        <dsp:cNvPr id="0" name=""/>
        <dsp:cNvSpPr/>
      </dsp:nvSpPr>
      <dsp:spPr>
        <a:xfrm>
          <a:off x="323935" y="3276068"/>
          <a:ext cx="7450519" cy="614262"/>
        </a:xfrm>
        <a:prstGeom prst="leftRightArrow">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ThemePictureAccent">
  <dgm:title val="Theme Picture Accent"/>
  <dgm:desc val="Use to show a group of pictures with the first picture being centered and the largest. Can contain up to six Level 1 pictures. Unused pictures do not appear, but remain available if you switch layouts.  Works best with small amounts of text."/>
  <dgm:catLst>
    <dgm:cat type="picture" pri="13250"/>
    <dgm:cat type="officeonline" pri="4000"/>
  </dgm:catLst>
  <dgm:sampData>
    <dgm:dataModel>
      <dgm:ptLst>
        <dgm:pt modelId="0" type="doc"/>
        <dgm:pt modelId="10">
          <dgm:prSet phldr="1"/>
        </dgm:pt>
        <dgm:pt modelId="20">
          <dgm:prSet phldr="1"/>
        </dgm:pt>
        <dgm:pt modelId="30">
          <dgm:prSet phldr="1"/>
        </dgm:pt>
        <dgm:pt modelId="40">
          <dgm:prSet phldr="1"/>
        </dgm:pt>
        <dgm:pt modelId="50">
          <dgm:prSet phldr="1"/>
        </dgm:pt>
        <dgm:pt modelId="60">
          <dgm:prSet phldr="1"/>
        </dgm:pt>
      </dgm:ptLst>
      <dgm:cxnLst>
        <dgm:cxn modelId="70" srcId="0" destId="10" srcOrd="0" destOrd="0"/>
        <dgm:cxn modelId="80" srcId="0" destId="20" srcOrd="1" destOrd="0"/>
        <dgm:cxn modelId="90" srcId="0" destId="30" srcOrd="2" destOrd="0"/>
        <dgm:cxn modelId="100" srcId="0" destId="40" srcOrd="3" destOrd="0"/>
        <dgm:cxn modelId="110" srcId="0" destId="50" srcOrd="4" destOrd="0"/>
        <dgm:cxn modelId="120" srcId="0" destId="60" srcOrd="5"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6"/>
      <dgm:chPref val="6"/>
      <dgm:dir/>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5" axis="ch" ptType="node" func="cnt" op="equ" val="2">
            <dgm:alg type="composite">
              <dgm:param type="ar" val="0.9528"/>
            </dgm:alg>
            <dgm:constrLst>
              <dgm:constr type="primFontSz" for="des" forName="Text1" val="65"/>
              <dgm:constr type="primFontSz" for="des" forName="Text2" refType="primFontSz" refFor="des" refForName="Text1" op="equ"/>
              <dgm:constr type="l" for="ch" forName="Image1" refType="w" fact="0"/>
              <dgm:constr type="t" for="ch" forName="Image1" refType="h" fact="0.4119"/>
              <dgm:constr type="w" for="ch" forName="Image1" refType="w" fact="0.997"/>
              <dgm:constr type="h" for="ch" forName="Image1" refType="h" fact="0.5881"/>
              <dgm:constr type="l" for="ch" forName="Accent1" refType="w" fact="0.049"/>
              <dgm:constr type="t" for="ch" forName="Accent1" refType="h" fact="0.4563"/>
              <dgm:constr type="w" for="ch" forName="Accent1" refType="w" fact="0.9008"/>
              <dgm:constr type="h" for="ch" forName="Accent1" refType="h" fact="0.4958"/>
              <dgm:constr type="l" for="ch" forName="Image2" refType="w" fact="0.6099"/>
              <dgm:constr type="t" for="ch" forName="Image2" refType="h" fact="0"/>
              <dgm:constr type="w" for="ch" forName="Image2" refType="w" fact="0.3901"/>
              <dgm:constr type="h" for="ch" forName="Image2" refType="h" fact="0.3806"/>
              <dgm:constr type="l" for="ch" forName="Accent2" refType="w" fact="0.6338"/>
              <dgm:constr type="t" for="ch" forName="Accent2" refType="h" fact="0.0231"/>
              <dgm:constr type="w" for="ch" forName="Accent2" refType="w" fact="0.3418"/>
              <dgm:constr type="h" for="ch" forName="Accent2" refType="h" fact="0.3343"/>
              <dgm:constr type="l" for="ch" forName="Text1" refType="w" fact="0.049"/>
              <dgm:constr type="t" for="ch" forName="Text1" refType="h" fact="0.8032"/>
              <dgm:constr type="w" for="ch" forName="Text1" refType="w" fact="0.9008"/>
              <dgm:constr type="h" for="ch" forName="Text1" refType="h" fact="0.1499"/>
              <dgm:constr type="l" for="ch" forName="Text2" refType="w" fact="0.6335"/>
              <dgm:constr type="t" for="ch" forName="Text2" refType="h" fact="0.2575"/>
              <dgm:constr type="w" for="ch" forName="Text2" refType="w" fact="0.3418"/>
              <dgm:constr type="h" for="ch" forName="Text2" refType="h" fact="0.0999"/>
            </dgm:constrLst>
          </dgm:if>
          <dgm:if name="Name6"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l" for="ch" forName="Image1" refType="w" fact="0"/>
              <dgm:constr type="t" for="ch" forName="Image1" refType="h" fact="0.4119"/>
              <dgm:constr type="w" for="ch" forName="Image1" refType="w" fact="0.6627"/>
              <dgm:constr type="h" for="ch" forName="Image1" refType="h" fact="0.5881"/>
              <dgm:constr type="l" for="ch" forName="Accent1" refType="w" fact="0.0326"/>
              <dgm:constr type="t" for="ch" forName="Accent1" refType="h" fact="0.4563"/>
              <dgm:constr type="w" for="ch" forName="Accent1" refType="w" fact="0.5988"/>
              <dgm:constr type="h" for="ch" forName="Accent1" refType="h" fact="0.4958"/>
              <dgm:constr type="l" for="ch" forName="Image3" refType="w" fact="0.6846"/>
              <dgm:constr type="t" for="ch" forName="Image3" refType="h" fact="0.6397"/>
              <dgm:constr type="w" for="ch" forName="Image3" refType="w" fact="0.3154"/>
              <dgm:constr type="h" for="ch" forName="Image3" refType="h" fact="0.2805"/>
              <dgm:constr type="l" for="ch" forName="Accent3" refType="w" fact="0.7006"/>
              <dgm:constr type="t" for="ch" forName="Accent3" refType="h" fact="0.6629"/>
              <dgm:constr type="w" for="ch" forName="Accent3" refType="w" fact="0.2833"/>
              <dgm:constr type="h" for="ch" forName="Accent3" refType="h" fact="0.2344"/>
              <dgm:constr type="l" for="ch" forName="Image2" refType="w" fact="0.4054"/>
              <dgm:constr type="t" for="ch" forName="Image2" refType="h" fact="0"/>
              <dgm:constr type="w" for="ch" forName="Image2" refType="w" fact="0.2593"/>
              <dgm:constr type="h" for="ch" forName="Image2" refType="h" fact="0.3806"/>
              <dgm:constr type="l" for="ch" forName="Accent2" refType="w" fact="0.4213"/>
              <dgm:constr type="t" for="ch" forName="Accent2" refType="h" fact="0.0231"/>
              <dgm:constr type="w" for="ch" forName="Accent2" refType="w" fact="0.2272"/>
              <dgm:constr type="h" for="ch" forName="Accent2" refType="h" fact="0.3343"/>
              <dgm:constr type="l" for="ch" forName="Text1" refType="w" fact="0.0326"/>
              <dgm:constr type="t" for="ch" forName="Text1" refType="h" fact="0.8032"/>
              <dgm:constr type="w" for="ch" forName="Text1" refType="w" fact="0.5988"/>
              <dgm:constr type="h" for="ch" forName="Text1" refType="h" fact="0.1499"/>
              <dgm:constr type="l" for="ch" forName="Text2" refType="w" fact="0.4211"/>
              <dgm:constr type="t" for="ch" forName="Text2" refType="h" fact="0.2575"/>
              <dgm:constr type="w" for="ch" forName="Text2" refType="w" fact="0.2272"/>
              <dgm:constr type="h" for="ch" forName="Text2" refType="h" fact="0.0999"/>
              <dgm:constr type="l" for="ch" forName="Text3" refType="w" fact="0.7006"/>
              <dgm:constr type="t" for="ch" forName="Text3" refType="h" fact="0.7974"/>
              <dgm:constr type="w" for="ch" forName="Text3" refType="w" fact="0.2833"/>
              <dgm:constr type="h" for="ch" forName="Text3" refType="h" fact="0.0999"/>
            </dgm:constrLst>
          </dgm:if>
          <dgm:if name="Name7"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l" for="ch" forName="Image1" refType="w" fact="0.1498"/>
              <dgm:constr type="t" for="ch" forName="Image1" refType="h" fact="0.4119"/>
              <dgm:constr type="w" for="ch" forName="Image1" refType="w" fact="0.5634"/>
              <dgm:constr type="h" for="ch" forName="Image1" refType="h" fact="0.5881"/>
              <dgm:constr type="l" for="ch" forName="Accent1" refType="w" fact="0.1774"/>
              <dgm:constr type="t" for="ch" forName="Accent1" refType="h" fact="0.4563"/>
              <dgm:constr type="w" for="ch" forName="Accent1" refType="w" fact="0.5091"/>
              <dgm:constr type="h" for="ch" forName="Accent1" refType="h" fact="0.4958"/>
              <dgm:constr type="l" for="ch" forName="Image4" refType="w" fact="0"/>
              <dgm:constr type="t" for="ch" forName="Image4" refType="h" fact="0.7601"/>
              <dgm:constr type="w" for="ch" forName="Image4" refType="w" fact="0.1316"/>
              <dgm:constr type="h" for="ch" forName="Image4" refType="h" fact="0.2262"/>
              <dgm:constr type="l" for="ch" forName="Accent4" refType="w" fact="0.0136"/>
              <dgm:constr type="t" for="ch" forName="Accent4" refType="h" fact="0.7839"/>
              <dgm:constr type="w" for="ch" forName="Accent4" refType="w" fact="0.1045"/>
              <dgm:constr type="h" for="ch" forName="Accent4" refType="h" fact="0.1806"/>
              <dgm:constr type="l" for="ch" forName="Image3" refType="w" fact="0.7318"/>
              <dgm:constr type="t" for="ch" forName="Image3" refType="h" fact="0.6397"/>
              <dgm:constr type="w" for="ch" forName="Image3" refType="w" fact="0.2682"/>
              <dgm:constr type="h" for="ch" forName="Image3" refType="h" fact="0.2805"/>
              <dgm:constr type="l" for="ch" forName="Accent3" refType="w" fact="0.7455"/>
              <dgm:constr type="t" for="ch" forName="Accent3" refType="h" fact="0.6629"/>
              <dgm:constr type="w" for="ch" forName="Accent3" refType="w" fact="0.2409"/>
              <dgm:constr type="h" for="ch" forName="Accent3" refType="h" fact="0.2344"/>
              <dgm:constr type="l" for="ch" forName="Image2" refType="w" fact="0.4944"/>
              <dgm:constr type="t" for="ch" forName="Image2" refType="h" fact="0"/>
              <dgm:constr type="w" for="ch" forName="Image2" refType="w" fact="0.2205"/>
              <dgm:constr type="h" for="ch" forName="Image2" refType="h" fact="0.3806"/>
              <dgm:constr type="l" for="ch" forName="Accent2" refType="w" fact="0.508"/>
              <dgm:constr type="t" for="ch" forName="Accent2" refType="h" fact="0.0231"/>
              <dgm:constr type="w" for="ch" forName="Accent2" refType="w" fact="0.1932"/>
              <dgm:constr type="h" for="ch" forName="Accent2" refType="h" fact="0.3343"/>
              <dgm:constr type="l" for="ch" forName="Text1" refType="w" fact="0.1774"/>
              <dgm:constr type="t" for="ch" forName="Text1" refType="h" fact="0.8032"/>
              <dgm:constr type="w" for="ch" forName="Text1" refType="w" fact="0.5091"/>
              <dgm:constr type="h" for="ch" forName="Text1" refType="h" fact="0.1499"/>
              <dgm:constr type="l" for="ch" forName="Text2" refType="w" fact="0.5078"/>
              <dgm:constr type="t" for="ch" forName="Text2" refType="h" fact="0.2575"/>
              <dgm:constr type="w" for="ch" forName="Text2" refType="w" fact="0.1932"/>
              <dgm:constr type="h" for="ch" forName="Text2" refType="h" fact="0.0999"/>
              <dgm:constr type="l" for="ch" forName="Text3" refType="w" fact="0.7455"/>
              <dgm:constr type="t" for="ch" forName="Text3" refType="h" fact="0.7974"/>
              <dgm:constr type="w" for="ch" forName="Text3" refType="w" fact="0.2409"/>
              <dgm:constr type="h" for="ch" forName="Text3" refType="h" fact="0.0999"/>
              <dgm:constr type="l" for="ch" forName="Text4" refType="w" fact="0.0136"/>
              <dgm:constr type="t" for="ch" forName="Text4" refType="h" fact="0.8647"/>
              <dgm:constr type="w" for="ch" forName="Text4" refType="w" fact="0.1045"/>
              <dgm:constr type="h" for="ch" forName="Text4" refType="h" fact="0.0999"/>
            </dgm:constrLst>
          </dgm:if>
          <dgm:if name="Name8"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4" refType="w" fact="0.0136"/>
              <dgm:constr type="t" for="ch" forName="Text4" refType="h" fact="0.6132"/>
              <dgm:constr type="w" for="ch" forName="Text4" refType="w" fact="0.1045"/>
              <dgm:constr type="h" for="ch" forName="Text4" refType="h" fact="0.0709"/>
            </dgm:constrLst>
          </dgm:if>
          <dgm:else name="Name9">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l" for="ch" forName="Image1" refType="w" fact="0.1498"/>
              <dgm:constr type="t" for="ch" forName="Image1" refType="h" fact="0.2921"/>
              <dgm:constr type="w" for="ch" forName="Image1" refType="w" fact="0.5634"/>
              <dgm:constr type="h" for="ch" forName="Image1" refType="h" fact="0.417"/>
              <dgm:constr type="l" for="ch" forName="Accent1" refType="w" fact="0.1774"/>
              <dgm:constr type="t" for="ch" forName="Accent1" refType="h" fact="0.3236"/>
              <dgm:constr type="w" for="ch" forName="Accent1" refType="w" fact="0.5091"/>
              <dgm:constr type="h" for="ch" forName="Accent1" refType="h" fact="0.3515"/>
              <dgm:constr type="l" for="ch" forName="Image4" refType="w" fact="0"/>
              <dgm:constr type="t" for="ch" forName="Image4" refType="h" fact="0.539"/>
              <dgm:constr type="w" for="ch" forName="Image4" refType="w" fact="0.1316"/>
              <dgm:constr type="h" for="ch" forName="Image4" refType="h" fact="0.1604"/>
              <dgm:constr type="l" for="ch" forName="Accent4" refType="w" fact="0.0136"/>
              <dgm:constr type="t" for="ch" forName="Accent4" refType="h" fact="0.5559"/>
              <dgm:constr type="w" for="ch" forName="Accent4" refType="w" fact="0.1045"/>
              <dgm:constr type="h" for="ch" forName="Accent4" refType="h" fact="0.1281"/>
              <dgm:constr type="l" for="ch" forName="Image5" refType="w" fact="0.6287"/>
              <dgm:constr type="t" for="ch" forName="Image5" refType="h" fact="0.7301"/>
              <dgm:constr type="w" for="ch" forName="Image5" refType="w" fact="0.2318"/>
              <dgm:constr type="h" for="ch" forName="Image5" refType="h" fact="0.2699"/>
              <dgm:constr type="l" for="ch" forName="Accent5" refType="w" fact="0.642"/>
              <dgm:constr type="t" for="ch" forName="Accent5" refType="h" fact="0.7467"/>
              <dgm:constr type="w" for="ch" forName="Accent5" refType="w" fact="0.2045"/>
              <dgm:constr type="h" for="ch" forName="Accent5" refType="h" fact="0.2371"/>
              <dgm:constr type="l" for="ch" forName="Image3" refType="w" fact="0.7318"/>
              <dgm:constr type="t" for="ch" forName="Image3" refType="h" fact="0.4536"/>
              <dgm:constr type="w" for="ch" forName="Image3" refType="w" fact="0.2682"/>
              <dgm:constr type="h" for="ch" forName="Image3" refType="h" fact="0.1989"/>
              <dgm:constr type="l" for="ch" forName="Accent3" refType="w" fact="0.7455"/>
              <dgm:constr type="t" for="ch" forName="Accent3" refType="h" fact="0.4701"/>
              <dgm:constr type="w" for="ch" forName="Accent3" refType="w" fact="0.2409"/>
              <dgm:constr type="h" for="ch" forName="Accent3" refType="h" fact="0.1662"/>
              <dgm:constr type="l" for="ch" forName="Image2" refType="w" fact="0.4944"/>
              <dgm:constr type="t" for="ch" forName="Image2" refType="h" fact="0"/>
              <dgm:constr type="w" for="ch" forName="Image2" refType="w" fact="0.2205"/>
              <dgm:constr type="h" for="ch" forName="Image2" refType="h" fact="0.2699"/>
              <dgm:constr type="l" for="ch" forName="Accent2" refType="w" fact="0.508"/>
              <dgm:constr type="t" for="ch" forName="Accent2" refType="h" fact="0.0164"/>
              <dgm:constr type="w" for="ch" forName="Accent2" refType="w" fact="0.1932"/>
              <dgm:constr type="h" for="ch" forName="Accent2" refType="h" fact="0.2371"/>
              <dgm:constr type="l" for="ch" forName="Text1" refType="w" fact="0.1774"/>
              <dgm:constr type="t" for="ch" forName="Text1" refType="h" fact="0.5695"/>
              <dgm:constr type="w" for="ch" forName="Text1" refType="w" fact="0.5091"/>
              <dgm:constr type="h" for="ch" forName="Text1" refType="h" fact="0.1063"/>
              <dgm:constr type="l" for="ch" forName="Image6" refType="w" fact="0.151"/>
              <dgm:constr type="t" for="ch" forName="Image6" refType="h" fact="0.7301"/>
              <dgm:constr type="w" for="ch" forName="Image6" refType="w" fact="0.2361"/>
              <dgm:constr type="h" for="ch" forName="Image6" refType="h" fact="0.1604"/>
              <dgm:constr type="l" for="ch" forName="Accent6" refType="w" fact="0.1648"/>
              <dgm:constr type="t" for="ch" forName="Accent6" refType="h" fact="0.7467"/>
              <dgm:constr type="w" for="ch" forName="Accent6" refType="w" fact="0.2091"/>
              <dgm:constr type="h" for="ch" forName="Accent6" refType="h" fact="0.1281"/>
              <dgm:constr type="l" for="ch" forName="Text2" refType="w" fact="0.5078"/>
              <dgm:constr type="t" for="ch" forName="Text2" refType="h" fact="0.1826"/>
              <dgm:constr type="w" for="ch" forName="Text2" refType="w" fact="0.1932"/>
              <dgm:constr type="h" for="ch" forName="Text2" refType="h" fact="0.0709"/>
              <dgm:constr type="l" for="ch" forName="Text3" refType="w" fact="0.7455"/>
              <dgm:constr type="t" for="ch" forName="Text3" refType="h" fact="0.5655"/>
              <dgm:constr type="w" for="ch" forName="Text3" refType="w" fact="0.2409"/>
              <dgm:constr type="h" for="ch" forName="Text3" refType="h" fact="0.0709"/>
              <dgm:constr type="l" for="ch" forName="Text5" refType="w" fact="0.642"/>
              <dgm:constr type="t" for="ch" forName="Text5" refType="h" fact="0.9129"/>
              <dgm:constr type="w" for="ch" forName="Text5" refType="w" fact="0.2045"/>
              <dgm:constr type="h" for="ch" forName="Text5" refType="h" fact="0.0709"/>
              <dgm:constr type="l" for="ch" forName="Text6" refType="w" fact="0.1648"/>
              <dgm:constr type="t" for="ch" forName="Text6" refType="h" fact="0.8039"/>
              <dgm:constr type="w" for="ch" forName="Text6" refType="w" fact="0.2091"/>
              <dgm:constr type="h" for="ch" forName="Text6" refType="h" fact="0.0709"/>
              <dgm:constr type="l" for="ch" forName="Text4" refType="w" fact="0.0136"/>
              <dgm:constr type="t" for="ch" forName="Text4" refType="h" fact="0.6132"/>
              <dgm:constr type="w" for="ch" forName="Text4" refType="w" fact="0.1045"/>
              <dgm:constr type="h" for="ch" forName="Text4" refType="h" fact="0.0709"/>
            </dgm:constrLst>
          </dgm:else>
        </dgm:choose>
      </dgm:if>
      <dgm:else name="Name10">
        <dgm:choose name="Name11">
          <dgm:if name="Name12" axis="ch" ptType="node" func="cnt" op="equ" val="1">
            <dgm:alg type="composite">
              <dgm:param type="ar" val="1.62"/>
            </dgm:alg>
            <dgm:constrLst>
              <dgm:constr type="primFontSz" for="des" forName="Text1" val="65"/>
              <dgm:constr type="l" for="ch" forName="Image1" refType="w" fact="0"/>
              <dgm:constr type="t" for="ch" forName="Image1" refType="h" fact="0"/>
              <dgm:constr type="w" for="ch" forName="Image1" refType="w"/>
              <dgm:constr type="h" for="ch" forName="Image1" refType="h"/>
              <dgm:constr type="l" for="ch" forName="Accent1" refType="w" fact="0.0491"/>
              <dgm:constr type="t" for="ch" forName="Accent1" refType="h" fact="0.0756"/>
              <dgm:constr type="w" for="ch" forName="Accent1" refType="w" fact="0.9035"/>
              <dgm:constr type="h" for="ch" forName="Accent1" refType="h" fact="0.8429"/>
              <dgm:constr type="l" for="ch" forName="Text1" refType="w" fact="0.0491"/>
              <dgm:constr type="t" for="ch" forName="Text1" refType="h" fact="0.6654"/>
              <dgm:constr type="w" for="ch" forName="Text1" refType="w" fact="0.9035"/>
              <dgm:constr type="h" for="ch" forName="Text1" refType="h" fact="0.2548"/>
            </dgm:constrLst>
          </dgm:if>
          <dgm:if name="Name13" axis="ch" ptType="node" func="cnt" op="equ" val="2">
            <dgm:alg type="composite">
              <dgm:param type="ar" val="0.9528"/>
            </dgm:alg>
            <dgm:constrLst>
              <dgm:constr type="primFontSz" for="des" forName="Text1" val="65"/>
              <dgm:constr type="primFontSz" for="des" forName="Text2" refType="primFontSz" refFor="des" refForName="Text1" op="equ"/>
              <dgm:constr type="r" for="ch" forName="Image1" refType="w"/>
              <dgm:constr type="t" for="ch" forName="Image1" refType="h" fact="0.4119"/>
              <dgm:constr type="w" for="ch" forName="Image1" refType="w" fact="0.997"/>
              <dgm:constr type="h" for="ch" forName="Image1" refType="h" fact="0.5881"/>
              <dgm:constr type="r" for="ch" forName="Accent1" refType="w" fact="0.951"/>
              <dgm:constr type="t" for="ch" forName="Accent1" refType="h" fact="0.4563"/>
              <dgm:constr type="w" for="ch" forName="Accent1" refType="w" fact="0.9008"/>
              <dgm:constr type="h" for="ch" forName="Accent1" refType="h" fact="0.4958"/>
              <dgm:constr type="r" for="ch" forName="Image2" refType="w" fact="0.3901"/>
              <dgm:constr type="t" for="ch" forName="Image2" refType="h" fact="0"/>
              <dgm:constr type="w" for="ch" forName="Image2" refType="w" fact="0.3901"/>
              <dgm:constr type="h" for="ch" forName="Image2" refType="h" fact="0.3806"/>
              <dgm:constr type="r" for="ch" forName="Accent2" refType="w" fact="0.3662"/>
              <dgm:constr type="t" for="ch" forName="Accent2" refType="h" fact="0.0231"/>
              <dgm:constr type="w" for="ch" forName="Accent2" refType="w" fact="0.3418"/>
              <dgm:constr type="h" for="ch" forName="Accent2" refType="h" fact="0.3343"/>
              <dgm:constr type="r" for="ch" forName="Text1" refType="w" fact="0.951"/>
              <dgm:constr type="t" for="ch" forName="Text1" refType="h" fact="0.8032"/>
              <dgm:constr type="w" for="ch" forName="Text1" refType="w" fact="0.9008"/>
              <dgm:constr type="h" for="ch" forName="Text1" refType="h" fact="0.1499"/>
              <dgm:constr type="r" for="ch" forName="Text2" refType="w" fact="0.3665"/>
              <dgm:constr type="t" for="ch" forName="Text2" refType="h" fact="0.2575"/>
              <dgm:constr type="w" for="ch" forName="Text2" refType="w" fact="0.3418"/>
              <dgm:constr type="h" for="ch" forName="Text2" refType="h" fact="0.0999"/>
            </dgm:constrLst>
          </dgm:if>
          <dgm:if name="Name14" axis="ch" ptType="node" func="cnt" op="equ" val="3">
            <dgm:alg type="composite">
              <dgm:param type="ar" val="1.4351"/>
            </dgm:alg>
            <dgm:constrLst>
              <dgm:constr type="primFontSz" for="des" forName="Text1" val="65"/>
              <dgm:constr type="primFontSz" for="des" forName="Text2" refType="primFontSz" refFor="des" refForName="Text1" op="equ"/>
              <dgm:constr type="primFontSz" for="des" forName="Text3" refType="primFontSz" refFor="des" refForName="Text1" op="equ"/>
              <dgm:constr type="r" for="ch" forName="Image1" refType="w"/>
              <dgm:constr type="t" for="ch" forName="Image1" refType="h" fact="0.4119"/>
              <dgm:constr type="w" for="ch" forName="Image1" refType="w" fact="0.6627"/>
              <dgm:constr type="h" for="ch" forName="Image1" refType="h" fact="0.5881"/>
              <dgm:constr type="r" for="ch" forName="Accent1" refType="w" fact="0.9674"/>
              <dgm:constr type="t" for="ch" forName="Accent1" refType="h" fact="0.4563"/>
              <dgm:constr type="w" for="ch" forName="Accent1" refType="w" fact="0.5988"/>
              <dgm:constr type="h" for="ch" forName="Accent1" refType="h" fact="0.4958"/>
              <dgm:constr type="r" for="ch" forName="Image3" refType="w" fact="0.3154"/>
              <dgm:constr type="t" for="ch" forName="Image3" refType="h" fact="0.6397"/>
              <dgm:constr type="w" for="ch" forName="Image3" refType="w" fact="0.3154"/>
              <dgm:constr type="h" for="ch" forName="Image3" refType="h" fact="0.2805"/>
              <dgm:constr type="r" for="ch" forName="Accent3" refType="w" fact="0.2994"/>
              <dgm:constr type="t" for="ch" forName="Accent3" refType="h" fact="0.6629"/>
              <dgm:constr type="w" for="ch" forName="Accent3" refType="w" fact="0.2833"/>
              <dgm:constr type="h" for="ch" forName="Accent3" refType="h" fact="0.2344"/>
              <dgm:constr type="r" for="ch" forName="Image2" refType="w" fact="0.5946"/>
              <dgm:constr type="t" for="ch" forName="Image2" refType="h" fact="0"/>
              <dgm:constr type="w" for="ch" forName="Image2" refType="w" fact="0.2593"/>
              <dgm:constr type="h" for="ch" forName="Image2" refType="h" fact="0.3806"/>
              <dgm:constr type="r" for="ch" forName="Accent2" refType="w" fact="0.5787"/>
              <dgm:constr type="t" for="ch" forName="Accent2" refType="h" fact="0.0231"/>
              <dgm:constr type="w" for="ch" forName="Accent2" refType="w" fact="0.2272"/>
              <dgm:constr type="h" for="ch" forName="Accent2" refType="h" fact="0.3343"/>
              <dgm:constr type="r" for="ch" forName="Text1" refType="w" fact="0.9674"/>
              <dgm:constr type="t" for="ch" forName="Text1" refType="h" fact="0.8032"/>
              <dgm:constr type="w" for="ch" forName="Text1" refType="w" fact="0.5988"/>
              <dgm:constr type="h" for="ch" forName="Text1" refType="h" fact="0.1499"/>
              <dgm:constr type="r" for="ch" forName="Text2" refType="w" fact="0.5789"/>
              <dgm:constr type="t" for="ch" forName="Text2" refType="h" fact="0.2575"/>
              <dgm:constr type="w" for="ch" forName="Text2" refType="w" fact="0.2272"/>
              <dgm:constr type="h" for="ch" forName="Text2" refType="h" fact="0.0999"/>
              <dgm:constr type="r" for="ch" forName="Text3" refType="w" fact="0.2994"/>
              <dgm:constr type="t" for="ch" forName="Text3" refType="h" fact="0.7974"/>
              <dgm:constr type="w" for="ch" forName="Text3" refType="w" fact="0.2833"/>
              <dgm:constr type="h" for="ch" forName="Text3" refType="h" fact="0.0999"/>
            </dgm:constrLst>
          </dgm:if>
          <dgm:if name="Name15" axis="ch" ptType="node" func="cnt" op="equ" val="4">
            <dgm:alg type="composite">
              <dgm:param type="ar" val="1.6922"/>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r" for="ch" forName="Image1" refType="w" fact="0.8502"/>
              <dgm:constr type="t" for="ch" forName="Image1" refType="h" fact="0.4119"/>
              <dgm:constr type="w" for="ch" forName="Image1" refType="w" fact="0.5634"/>
              <dgm:constr type="h" for="ch" forName="Image1" refType="h" fact="0.5881"/>
              <dgm:constr type="r" for="ch" forName="Accent1" refType="w" fact="0.8226"/>
              <dgm:constr type="t" for="ch" forName="Accent1" refType="h" fact="0.4563"/>
              <dgm:constr type="w" for="ch" forName="Accent1" refType="w" fact="0.5091"/>
              <dgm:constr type="h" for="ch" forName="Accent1" refType="h" fact="0.4958"/>
              <dgm:constr type="r" for="ch" forName="Image4" refType="w"/>
              <dgm:constr type="t" for="ch" forName="Image4" refType="h" fact="0.7601"/>
              <dgm:constr type="w" for="ch" forName="Image4" refType="w" fact="0.1316"/>
              <dgm:constr type="h" for="ch" forName="Image4" refType="h" fact="0.2262"/>
              <dgm:constr type="r" for="ch" forName="Accent4" refType="w" fact="0.9864"/>
              <dgm:constr type="t" for="ch" forName="Accent4" refType="h" fact="0.7839"/>
              <dgm:constr type="w" for="ch" forName="Accent4" refType="w" fact="0.1045"/>
              <dgm:constr type="h" for="ch" forName="Accent4" refType="h" fact="0.1806"/>
              <dgm:constr type="r" for="ch" forName="Image3" refType="w" fact="0.2682"/>
              <dgm:constr type="t" for="ch" forName="Image3" refType="h" fact="0.6397"/>
              <dgm:constr type="w" for="ch" forName="Image3" refType="w" fact="0.2682"/>
              <dgm:constr type="h" for="ch" forName="Image3" refType="h" fact="0.2805"/>
              <dgm:constr type="r" for="ch" forName="Accent3" refType="w" fact="0.2545"/>
              <dgm:constr type="t" for="ch" forName="Accent3" refType="h" fact="0.6629"/>
              <dgm:constr type="w" for="ch" forName="Accent3" refType="w" fact="0.2409"/>
              <dgm:constr type="h" for="ch" forName="Accent3" refType="h" fact="0.2344"/>
              <dgm:constr type="r" for="ch" forName="Image2" refType="w" fact="0.5056"/>
              <dgm:constr type="t" for="ch" forName="Image2" refType="h" fact="0"/>
              <dgm:constr type="w" for="ch" forName="Image2" refType="w" fact="0.2205"/>
              <dgm:constr type="h" for="ch" forName="Image2" refType="h" fact="0.3806"/>
              <dgm:constr type="r" for="ch" forName="Accent2" refType="w" fact="0.492"/>
              <dgm:constr type="t" for="ch" forName="Accent2" refType="h" fact="0.0231"/>
              <dgm:constr type="w" for="ch" forName="Accent2" refType="w" fact="0.1932"/>
              <dgm:constr type="h" for="ch" forName="Accent2" refType="h" fact="0.3343"/>
              <dgm:constr type="r" for="ch" forName="Text1" refType="w" fact="0.8226"/>
              <dgm:constr type="t" for="ch" forName="Text1" refType="h" fact="0.8032"/>
              <dgm:constr type="w" for="ch" forName="Text1" refType="w" fact="0.5091"/>
              <dgm:constr type="h" for="ch" forName="Text1" refType="h" fact="0.1499"/>
              <dgm:constr type="r" for="ch" forName="Text2" refType="w" fact="0.4922"/>
              <dgm:constr type="t" for="ch" forName="Text2" refType="h" fact="0.2575"/>
              <dgm:constr type="w" for="ch" forName="Text2" refType="w" fact="0.1932"/>
              <dgm:constr type="h" for="ch" forName="Text2" refType="h" fact="0.0999"/>
              <dgm:constr type="r" for="ch" forName="Text3" refType="w" fact="0.2545"/>
              <dgm:constr type="t" for="ch" forName="Text3" refType="h" fact="0.7974"/>
              <dgm:constr type="w" for="ch" forName="Text3" refType="w" fact="0.2409"/>
              <dgm:constr type="h" for="ch" forName="Text3" refType="h" fact="0.0999"/>
              <dgm:constr type="r" for="ch" forName="Text4" refType="w" fact="0.9864"/>
              <dgm:constr type="t" for="ch" forName="Text4" refType="h" fact="0.8647"/>
              <dgm:constr type="w" for="ch" forName="Text4" refType="w" fact="0.1045"/>
              <dgm:constr type="h" for="ch" forName="Text4" refType="h" fact="0.0999"/>
            </dgm:constrLst>
          </dgm:if>
          <dgm:if name="Name16" axis="ch" ptType="node" func="cnt" op="equ" val="5">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2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4" refType="w" fact="0.9864"/>
              <dgm:constr type="t" for="ch" forName="Text4" refType="h" fact="0.6132"/>
              <dgm:constr type="w" for="ch" forName="Text4" refType="w" fact="0.1045"/>
              <dgm:constr type="h" for="ch" forName="Text4" refType="h" fact="0.0709"/>
            </dgm:constrLst>
          </dgm:if>
          <dgm:else name="Name17">
            <dgm:alg type="composite">
              <dgm:param type="ar" val="1.1999"/>
            </dgm:alg>
            <dgm:constrLst>
              <dgm:constr type="primFontSz" for="des" forName="Text1" val="65"/>
              <dgm:constr type="primFontSz" for="des" forName="Text2" refType="primFontSz" refFor="des" refForName="Text1" op="equ"/>
              <dgm:constr type="primFontSz" for="des" forName="Text3" refType="primFontSz" refFor="des" refForName="Text1" op="equ"/>
              <dgm:constr type="primFontSz" for="des" forName="Text4" refType="primFontSz" refFor="des" refForName="Text1" op="equ"/>
              <dgm:constr type="primFontSz" for="des" forName="Text5" refType="primFontSz" refFor="des" refForName="Text1" op="equ"/>
              <dgm:constr type="primFontSz" for="des" forName="Text6" refType="primFontSz" refFor="des" refForName="Text1" op="equ"/>
              <dgm:constr type="r" for="ch" forName="Image1" refType="w" fact="0.8502"/>
              <dgm:constr type="t" for="ch" forName="Image1" refType="h" fact="0.2921"/>
              <dgm:constr type="w" for="ch" forName="Image1" refType="w" fact="0.5634"/>
              <dgm:constr type="h" for="ch" forName="Image1" refType="h" fact="0.417"/>
              <dgm:constr type="r" for="ch" forName="Accent1" refType="w" fact="0.8226"/>
              <dgm:constr type="t" for="ch" forName="Accent1" refType="h" fact="0.3236"/>
              <dgm:constr type="w" for="ch" forName="Accent1" refType="w" fact="0.5091"/>
              <dgm:constr type="h" for="ch" forName="Accent1" refType="h" fact="0.3515"/>
              <dgm:constr type="r" for="ch" forName="Image4" refType="w"/>
              <dgm:constr type="t" for="ch" forName="Image4" refType="h" fact="0.539"/>
              <dgm:constr type="w" for="ch" forName="Image4" refType="w" fact="0.1316"/>
              <dgm:constr type="h" for="ch" forName="Image4" refType="h" fact="0.1604"/>
              <dgm:constr type="r" for="ch" forName="Accent4" refType="w" fact="0.9864"/>
              <dgm:constr type="t" for="ch" forName="Accent4" refType="h" fact="0.5559"/>
              <dgm:constr type="w" for="ch" forName="Accent4" refType="w" fact="0.1045"/>
              <dgm:constr type="h" for="ch" forName="Accent4" refType="h" fact="0.1281"/>
              <dgm:constr type="r" for="ch" forName="Image5" refType="w" fact="0.3713"/>
              <dgm:constr type="t" for="ch" forName="Image5" refType="h" fact="0.7301"/>
              <dgm:constr type="w" for="ch" forName="Image5" refType="w" fact="0.2318"/>
              <dgm:constr type="h" for="ch" forName="Image5" refType="h" fact="0.2699"/>
              <dgm:constr type="r" for="ch" forName="Accent5" refType="w" fact="0.358"/>
              <dgm:constr type="t" for="ch" forName="Accent5" refType="h" fact="0.7467"/>
              <dgm:constr type="w" for="ch" forName="Accent5" refType="w" fact="0.2045"/>
              <dgm:constr type="h" for="ch" forName="Accent5" refType="h" fact="0.2371"/>
              <dgm:constr type="r" for="ch" forName="Image3" refType="w" fact="0.2682"/>
              <dgm:constr type="t" for="ch" forName="Image3" refType="h" fact="0.4536"/>
              <dgm:constr type="w" for="ch" forName="Image3" refType="w" fact="0.2682"/>
              <dgm:constr type="h" for="ch" forName="Image3" refType="h" fact="0.1989"/>
              <dgm:constr type="r" for="ch" forName="Accent3" refType="w" fact="0.2545"/>
              <dgm:constr type="t" for="ch" forName="Accent3" refType="h" fact="0.4701"/>
              <dgm:constr type="w" for="ch" forName="Accent3" refType="w" fact="0.2409"/>
              <dgm:constr type="h" for="ch" forName="Accent3" refType="h" fact="0.1662"/>
              <dgm:constr type="r" for="ch" forName="Image2" refType="w" fact="0.5056"/>
              <dgm:constr type="t" for="ch" forName="Image2" refType="h" fact="0"/>
              <dgm:constr type="w" for="ch" forName="Image2" refType="w" fact="0.2205"/>
              <dgm:constr type="h" for="ch" forName="Image2" refType="h" fact="0.2699"/>
              <dgm:constr type="r" for="ch" forName="Accent2" refType="w" fact="0.492"/>
              <dgm:constr type="t" for="ch" forName="Accent2" refType="h" fact="0.0164"/>
              <dgm:constr type="w" for="ch" forName="Accent2" refType="w" fact="0.1932"/>
              <dgm:constr type="h" for="ch" forName="Accent2" refType="h" fact="0.2371"/>
              <dgm:constr type="r" for="ch" forName="Text1" refType="w" fact="0.8226"/>
              <dgm:constr type="t" for="ch" forName="Text1" refType="h" fact="0.5695"/>
              <dgm:constr type="w" for="ch" forName="Text1" refType="w" fact="0.5091"/>
              <dgm:constr type="h" for="ch" forName="Text1" refType="h" fact="0.1063"/>
              <dgm:constr type="r" for="ch" forName="Image6" refType="w" fact="0.849"/>
              <dgm:constr type="t" for="ch" forName="Image6" refType="h" fact="0.7301"/>
              <dgm:constr type="w" for="ch" forName="Image6" refType="w" fact="0.2361"/>
              <dgm:constr type="h" for="ch" forName="Image6" refType="h" fact="0.1604"/>
              <dgm:constr type="r" for="ch" forName="Accent6" refType="w" fact="0.8352"/>
              <dgm:constr type="t" for="ch" forName="Accent6" refType="h" fact="0.7467"/>
              <dgm:constr type="w" for="ch" forName="Accent6" refType="w" fact="0.2091"/>
              <dgm:constr type="h" for="ch" forName="Accent6" refType="h" fact="0.1281"/>
              <dgm:constr type="r" for="ch" forName="Text2" refType="w" fact="0.4922"/>
              <dgm:constr type="t" for="ch" forName="Text2" refType="h" fact="0.1826"/>
              <dgm:constr type="w" for="ch" forName="Text2" refType="w" fact="0.1932"/>
              <dgm:constr type="h" for="ch" forName="Text2" refType="h" fact="0.0709"/>
              <dgm:constr type="r" for="ch" forName="Text3" refType="w" fact="0.2545"/>
              <dgm:constr type="t" for="ch" forName="Text3" refType="h" fact="0.5655"/>
              <dgm:constr type="w" for="ch" forName="Text3" refType="w" fact="0.2409"/>
              <dgm:constr type="h" for="ch" forName="Text3" refType="h" fact="0.0709"/>
              <dgm:constr type="r" for="ch" forName="Text5" refType="w" fact="0.358"/>
              <dgm:constr type="t" for="ch" forName="Text5" refType="h" fact="0.9129"/>
              <dgm:constr type="w" for="ch" forName="Text5" refType="w" fact="0.2045"/>
              <dgm:constr type="h" for="ch" forName="Text5" refType="h" fact="0.0709"/>
              <dgm:constr type="r" for="ch" forName="Text6" refType="w" fact="0.8352"/>
              <dgm:constr type="t" for="ch" forName="Text6" refType="h" fact="0.8039"/>
              <dgm:constr type="w" for="ch" forName="Text6" refType="w" fact="0.2091"/>
              <dgm:constr type="h" for="ch" forName="Text6" refType="h" fact="0.0709"/>
              <dgm:constr type="r" for="ch" forName="Text4" refType="w" fact="0.9864"/>
              <dgm:constr type="t" for="ch" forName="Text4" refType="h" fact="0.6132"/>
              <dgm:constr type="w" for="ch" forName="Text4" refType="w" fact="0.1045"/>
              <dgm:constr type="h" for="ch" forName="Text4" refType="h" fact="0.0709"/>
            </dgm:constrLst>
          </dgm:else>
        </dgm:choose>
      </dgm:else>
    </dgm:choose>
    <dgm:forEach name="wrapper" axis="self" ptType="parTrans">
      <dgm:forEach name="ImageRepeat" axis="self">
        <dgm:layoutNode name="Image" styleLbl="alignImgPlace1">
          <dgm:alg type="sp"/>
          <dgm:shape xmlns:r="http://schemas.openxmlformats.org/officeDocument/2006/relationships" type="rect" r:blip="" blipPhldr="1">
            <dgm:adjLst/>
          </dgm:shape>
          <dgm:presOf/>
        </dgm:layoutNode>
      </dgm:forEach>
      <dgm:forEach name="accentRepeat" axis="self">
        <dgm:layoutNode name="Accent" styleLbl="parChTrans1D1">
          <dgm:alg type="sp"/>
          <dgm:shape xmlns:r="http://schemas.openxmlformats.org/officeDocument/2006/relationships" type="rect" r:blip="">
            <dgm:adjLst/>
          </dgm:shape>
          <dgm:presOf/>
        </dgm:layoutNode>
      </dgm:forEach>
    </dgm:forEach>
    <dgm:forEach name="Name18" axis="ch" ptType="node" cnt="1">
      <dgm:layoutNode name="Image1">
        <dgm:alg type="sp"/>
        <dgm:shape xmlns:r="http://schemas.openxmlformats.org/officeDocument/2006/relationships" r:blip="">
          <dgm:adjLst/>
        </dgm:shape>
        <dgm:presOf/>
        <dgm:forEach name="Name19" ref="ImageRepeat"/>
      </dgm:layoutNode>
      <dgm:layoutNode name="Accent1">
        <dgm:alg type="sp"/>
        <dgm:shape xmlns:r="http://schemas.openxmlformats.org/officeDocument/2006/relationships" r:blip="">
          <dgm:adjLst/>
        </dgm:shape>
        <dgm:presOf/>
        <dgm:constrLst/>
        <dgm:forEach name="Name20" ref="accentRepeat"/>
      </dgm:layoutNode>
      <dgm:layoutNode name="Text1" styleLbl="alignImgPlace1">
        <dgm:varLst>
          <dgm:chMax val="0"/>
          <dgm:chPref val="0"/>
          <dgm:bulletEnabled val="1"/>
        </dgm:varLst>
        <dgm:alg type="tx">
          <dgm:param type="parTxLTRAlign" val="r"/>
          <dgm:param type="shpTxLTRAlignCh" val="r"/>
          <dgm:param type="txAnchorVert" val="b"/>
          <dgm:param type="txAnchorVertCh" val="b"/>
          <dgm:param type="lnSpPar" val="100"/>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1" axis="ch" ptType="node" st="2" cnt="1">
      <dgm:layoutNode name="Image2">
        <dgm:alg type="sp"/>
        <dgm:shape xmlns:r="http://schemas.openxmlformats.org/officeDocument/2006/relationships" r:blip="">
          <dgm:adjLst/>
        </dgm:shape>
        <dgm:presOf/>
        <dgm:forEach name="Name22" ref="ImageRepeat"/>
      </dgm:layoutNode>
      <dgm:layoutNode name="Accent2">
        <dgm:alg type="sp"/>
        <dgm:shape xmlns:r="http://schemas.openxmlformats.org/officeDocument/2006/relationships" r:blip="">
          <dgm:adjLst/>
        </dgm:shape>
        <dgm:presOf/>
        <dgm:constrLst/>
        <dgm:forEach name="Name23" ref="accentRepeat"/>
      </dgm:layoutNode>
      <dgm:layoutNode name="Text2"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4" axis="ch" ptType="node" st="3" cnt="1">
      <dgm:layoutNode name="Image3">
        <dgm:alg type="sp"/>
        <dgm:shape xmlns:r="http://schemas.openxmlformats.org/officeDocument/2006/relationships" r:blip="">
          <dgm:adjLst/>
        </dgm:shape>
        <dgm:presOf/>
        <dgm:forEach name="Name25" ref="ImageRepeat"/>
      </dgm:layoutNode>
      <dgm:layoutNode name="Accent3">
        <dgm:alg type="sp"/>
        <dgm:shape xmlns:r="http://schemas.openxmlformats.org/officeDocument/2006/relationships" r:blip="">
          <dgm:adjLst/>
        </dgm:shape>
        <dgm:presOf/>
        <dgm:constrLst/>
        <dgm:forEach name="Name26" ref="accentRepeat"/>
      </dgm:layoutNode>
      <dgm:layoutNode name="Text3"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27" axis="ch" ptType="node" st="4" cnt="1">
      <dgm:layoutNode name="Image4">
        <dgm:alg type="sp"/>
        <dgm:shape xmlns:r="http://schemas.openxmlformats.org/officeDocument/2006/relationships" r:blip="">
          <dgm:adjLst/>
        </dgm:shape>
        <dgm:presOf/>
        <dgm:forEach name="Name28" ref="ImageRepeat"/>
      </dgm:layoutNode>
      <dgm:layoutNode name="Accent4">
        <dgm:alg type="sp"/>
        <dgm:shape xmlns:r="http://schemas.openxmlformats.org/officeDocument/2006/relationships" r:blip="">
          <dgm:adjLst/>
        </dgm:shape>
        <dgm:presOf/>
        <dgm:constrLst/>
        <dgm:forEach name="Name29" ref="accentRepeat"/>
      </dgm:layoutNode>
      <dgm:layoutNode name="Text4"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0" axis="ch" ptType="node" st="5" cnt="1">
      <dgm:layoutNode name="Image5">
        <dgm:alg type="sp"/>
        <dgm:shape xmlns:r="http://schemas.openxmlformats.org/officeDocument/2006/relationships" r:blip="">
          <dgm:adjLst/>
        </dgm:shape>
        <dgm:presOf/>
        <dgm:forEach name="Name31" ref="ImageRepeat"/>
      </dgm:layoutNode>
      <dgm:layoutNode name="Accent5">
        <dgm:alg type="sp"/>
        <dgm:shape xmlns:r="http://schemas.openxmlformats.org/officeDocument/2006/relationships" r:blip="">
          <dgm:adjLst/>
        </dgm:shape>
        <dgm:presOf/>
        <dgm:constrLst/>
        <dgm:forEach name="Name32" ref="accentRepeat"/>
      </dgm:layoutNode>
      <dgm:layoutNode name="Text5"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forEach name="Name33" axis="ch" ptType="node" st="6" cnt="1">
      <dgm:layoutNode name="Image6">
        <dgm:alg type="sp"/>
        <dgm:shape xmlns:r="http://schemas.openxmlformats.org/officeDocument/2006/relationships" r:blip="">
          <dgm:adjLst/>
        </dgm:shape>
        <dgm:presOf/>
        <dgm:forEach name="Name34" ref="ImageRepeat"/>
      </dgm:layoutNode>
      <dgm:layoutNode name="Accent6">
        <dgm:alg type="sp"/>
        <dgm:shape xmlns:r="http://schemas.openxmlformats.org/officeDocument/2006/relationships" r:blip="">
          <dgm:adjLst/>
        </dgm:shape>
        <dgm:presOf/>
        <dgm:constrLst/>
        <dgm:forEach name="Name35" ref="accentRepeat"/>
      </dgm:layoutNode>
      <dgm:layoutNode name="Text6" styleLbl="alignImgPlace1">
        <dgm:varLst>
          <dgm:chMax val="0"/>
          <dgm:chPref val="0"/>
          <dgm:bulletEnabled val="1"/>
        </dgm:varLst>
        <dgm:alg type="tx">
          <dgm:param type="parTxLTRAlign" val="r"/>
          <dgm:param type="shpTxLTRAlignCh" val="r"/>
          <dgm:param type="txAnchorVert" val="b"/>
          <dgm:param type="txAnchorVertCh" val="b"/>
        </dgm:alg>
        <dgm:shape xmlns:r="http://schemas.openxmlformats.org/officeDocument/2006/relationships" type="rect" r:blip="" hideGeom="1">
          <dgm:adjLst/>
        </dgm:shape>
        <dgm:presOf axis="desOrSelf" ptType="node"/>
        <dgm:constrLst>
          <dgm:constr type="lMarg" refType="primFontSz" fact="0.15"/>
          <dgm:constr type="rMarg" refType="primFontSz" fact="0.15"/>
          <dgm:constr type="tMarg" refType="primFontSz" fact="0.05"/>
          <dgm:constr type="bMarg" refType="primFontSz" fact="0"/>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87AF7C-1098-4CAA-8D3E-5C1CF31B0AC6}" type="datetimeFigureOut">
              <a:rPr lang="en-GB" smtClean="0"/>
              <a:t>20/03/2023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9D8CEE-01B8-4282-A57F-EEDDF69342B8}" type="slidenum">
              <a:rPr lang="en-GB" smtClean="0"/>
              <a:t>‹#›</a:t>
            </a:fld>
            <a:endParaRPr lang="en-GB"/>
          </a:p>
        </p:txBody>
      </p:sp>
    </p:spTree>
    <p:extLst>
      <p:ext uri="{BB962C8B-B14F-4D97-AF65-F5344CB8AC3E}">
        <p14:creationId xmlns:p14="http://schemas.microsoft.com/office/powerpoint/2010/main" val="3470962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a:t>
            </a:fld>
            <a:endParaRPr lang="en-GB"/>
          </a:p>
        </p:txBody>
      </p:sp>
    </p:spTree>
    <p:extLst>
      <p:ext uri="{BB962C8B-B14F-4D97-AF65-F5344CB8AC3E}">
        <p14:creationId xmlns:p14="http://schemas.microsoft.com/office/powerpoint/2010/main" val="41993452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12</a:t>
            </a:fld>
            <a:endParaRPr lang="en-GB"/>
          </a:p>
        </p:txBody>
      </p:sp>
    </p:spTree>
    <p:extLst>
      <p:ext uri="{BB962C8B-B14F-4D97-AF65-F5344CB8AC3E}">
        <p14:creationId xmlns:p14="http://schemas.microsoft.com/office/powerpoint/2010/main" val="1686790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14</a:t>
            </a:fld>
            <a:endParaRPr lang="en-GB"/>
          </a:p>
        </p:txBody>
      </p:sp>
    </p:spTree>
    <p:extLst>
      <p:ext uri="{BB962C8B-B14F-4D97-AF65-F5344CB8AC3E}">
        <p14:creationId xmlns:p14="http://schemas.microsoft.com/office/powerpoint/2010/main" val="28274030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15</a:t>
            </a:fld>
            <a:endParaRPr lang="en-GB"/>
          </a:p>
        </p:txBody>
      </p:sp>
    </p:spTree>
    <p:extLst>
      <p:ext uri="{BB962C8B-B14F-4D97-AF65-F5344CB8AC3E}">
        <p14:creationId xmlns:p14="http://schemas.microsoft.com/office/powerpoint/2010/main" val="37155055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16</a:t>
            </a:fld>
            <a:endParaRPr lang="en-GB"/>
          </a:p>
        </p:txBody>
      </p:sp>
    </p:spTree>
    <p:extLst>
      <p:ext uri="{BB962C8B-B14F-4D97-AF65-F5344CB8AC3E}">
        <p14:creationId xmlns:p14="http://schemas.microsoft.com/office/powerpoint/2010/main" val="1096642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17</a:t>
            </a:fld>
            <a:endParaRPr lang="en-GB"/>
          </a:p>
        </p:txBody>
      </p:sp>
    </p:spTree>
    <p:extLst>
      <p:ext uri="{BB962C8B-B14F-4D97-AF65-F5344CB8AC3E}">
        <p14:creationId xmlns:p14="http://schemas.microsoft.com/office/powerpoint/2010/main" val="953488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18</a:t>
            </a:fld>
            <a:endParaRPr lang="en-GB"/>
          </a:p>
        </p:txBody>
      </p:sp>
    </p:spTree>
    <p:extLst>
      <p:ext uri="{BB962C8B-B14F-4D97-AF65-F5344CB8AC3E}">
        <p14:creationId xmlns:p14="http://schemas.microsoft.com/office/powerpoint/2010/main" val="3314334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19</a:t>
            </a:fld>
            <a:endParaRPr lang="en-GB"/>
          </a:p>
        </p:txBody>
      </p:sp>
    </p:spTree>
    <p:extLst>
      <p:ext uri="{BB962C8B-B14F-4D97-AF65-F5344CB8AC3E}">
        <p14:creationId xmlns:p14="http://schemas.microsoft.com/office/powerpoint/2010/main" val="3921249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20</a:t>
            </a:fld>
            <a:endParaRPr lang="en-GB"/>
          </a:p>
        </p:txBody>
      </p:sp>
    </p:spTree>
    <p:extLst>
      <p:ext uri="{BB962C8B-B14F-4D97-AF65-F5344CB8AC3E}">
        <p14:creationId xmlns:p14="http://schemas.microsoft.com/office/powerpoint/2010/main" val="460311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21</a:t>
            </a:fld>
            <a:endParaRPr lang="en-GB"/>
          </a:p>
        </p:txBody>
      </p:sp>
    </p:spTree>
    <p:extLst>
      <p:ext uri="{BB962C8B-B14F-4D97-AF65-F5344CB8AC3E}">
        <p14:creationId xmlns:p14="http://schemas.microsoft.com/office/powerpoint/2010/main" val="27955316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22</a:t>
            </a:fld>
            <a:endParaRPr lang="en-GB"/>
          </a:p>
        </p:txBody>
      </p:sp>
    </p:spTree>
    <p:extLst>
      <p:ext uri="{BB962C8B-B14F-4D97-AF65-F5344CB8AC3E}">
        <p14:creationId xmlns:p14="http://schemas.microsoft.com/office/powerpoint/2010/main" val="68445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a:t>
            </a:fld>
            <a:endParaRPr lang="en-GB"/>
          </a:p>
        </p:txBody>
      </p:sp>
    </p:spTree>
    <p:extLst>
      <p:ext uri="{BB962C8B-B14F-4D97-AF65-F5344CB8AC3E}">
        <p14:creationId xmlns:p14="http://schemas.microsoft.com/office/powerpoint/2010/main" val="7135304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23</a:t>
            </a:fld>
            <a:endParaRPr lang="en-GB"/>
          </a:p>
        </p:txBody>
      </p:sp>
    </p:spTree>
    <p:extLst>
      <p:ext uri="{BB962C8B-B14F-4D97-AF65-F5344CB8AC3E}">
        <p14:creationId xmlns:p14="http://schemas.microsoft.com/office/powerpoint/2010/main" val="7412411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24</a:t>
            </a:fld>
            <a:endParaRPr lang="en-GB"/>
          </a:p>
        </p:txBody>
      </p:sp>
    </p:spTree>
    <p:extLst>
      <p:ext uri="{BB962C8B-B14F-4D97-AF65-F5344CB8AC3E}">
        <p14:creationId xmlns:p14="http://schemas.microsoft.com/office/powerpoint/2010/main" val="3434904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25</a:t>
            </a:fld>
            <a:endParaRPr lang="en-GB"/>
          </a:p>
        </p:txBody>
      </p:sp>
    </p:spTree>
    <p:extLst>
      <p:ext uri="{BB962C8B-B14F-4D97-AF65-F5344CB8AC3E}">
        <p14:creationId xmlns:p14="http://schemas.microsoft.com/office/powerpoint/2010/main" val="944265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26</a:t>
            </a:fld>
            <a:endParaRPr lang="en-GB"/>
          </a:p>
        </p:txBody>
      </p:sp>
    </p:spTree>
    <p:extLst>
      <p:ext uri="{BB962C8B-B14F-4D97-AF65-F5344CB8AC3E}">
        <p14:creationId xmlns:p14="http://schemas.microsoft.com/office/powerpoint/2010/main" val="2639399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27</a:t>
            </a:fld>
            <a:endParaRPr lang="en-GB"/>
          </a:p>
        </p:txBody>
      </p:sp>
    </p:spTree>
    <p:extLst>
      <p:ext uri="{BB962C8B-B14F-4D97-AF65-F5344CB8AC3E}">
        <p14:creationId xmlns:p14="http://schemas.microsoft.com/office/powerpoint/2010/main" val="28267071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28</a:t>
            </a:fld>
            <a:endParaRPr lang="en-GB"/>
          </a:p>
        </p:txBody>
      </p:sp>
    </p:spTree>
    <p:extLst>
      <p:ext uri="{BB962C8B-B14F-4D97-AF65-F5344CB8AC3E}">
        <p14:creationId xmlns:p14="http://schemas.microsoft.com/office/powerpoint/2010/main" val="2645833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29</a:t>
            </a:fld>
            <a:endParaRPr lang="en-GB"/>
          </a:p>
        </p:txBody>
      </p:sp>
    </p:spTree>
    <p:extLst>
      <p:ext uri="{BB962C8B-B14F-4D97-AF65-F5344CB8AC3E}">
        <p14:creationId xmlns:p14="http://schemas.microsoft.com/office/powerpoint/2010/main" val="2346640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30</a:t>
            </a:fld>
            <a:endParaRPr lang="en-GB"/>
          </a:p>
        </p:txBody>
      </p:sp>
    </p:spTree>
    <p:extLst>
      <p:ext uri="{BB962C8B-B14F-4D97-AF65-F5344CB8AC3E}">
        <p14:creationId xmlns:p14="http://schemas.microsoft.com/office/powerpoint/2010/main" val="22526117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GB" sz="1800" dirty="0"/>
              <a:t>COM-B – a unifying theory of behaviour change</a:t>
            </a:r>
          </a:p>
          <a:p>
            <a:pPr rtl="0" fontAlgn="t">
              <a:spcBef>
                <a:spcPts val="0"/>
              </a:spcBef>
              <a:spcAft>
                <a:spcPts val="0"/>
              </a:spcAft>
            </a:pPr>
            <a:endParaRPr lang="en-US" sz="1800" b="1" i="0" u="none" strike="noStrike" dirty="0">
              <a:solidFill>
                <a:srgbClr val="FF0000"/>
              </a:solidFill>
              <a:effectLst/>
              <a:latin typeface="Candara" panose="020E0502030303020204" pitchFamily="34" charset="0"/>
            </a:endParaRPr>
          </a:p>
          <a:p>
            <a:pPr rtl="0" fontAlgn="t">
              <a:spcBef>
                <a:spcPts val="0"/>
              </a:spcBef>
              <a:spcAft>
                <a:spcPts val="0"/>
              </a:spcAft>
            </a:pPr>
            <a:r>
              <a:rPr lang="en-US" sz="1800" b="1" i="0" u="none" strike="noStrike" dirty="0">
                <a:solidFill>
                  <a:srgbClr val="FF0000"/>
                </a:solidFill>
                <a:effectLst/>
                <a:latin typeface="Candara" panose="020E0502030303020204" pitchFamily="34" charset="0"/>
              </a:rPr>
              <a:t>Capability: </a:t>
            </a:r>
            <a:r>
              <a:rPr lang="en-US" sz="1800" b="0" i="0" u="none" strike="noStrike" dirty="0">
                <a:solidFill>
                  <a:srgbClr val="FF0000"/>
                </a:solidFill>
                <a:effectLst/>
                <a:latin typeface="Candara" panose="020E0502030303020204" pitchFamily="34" charset="0"/>
              </a:rPr>
              <a:t>Knowledge; Skill; Memory, attention and decision processes; </a:t>
            </a:r>
            <a:r>
              <a:rPr lang="en-US" sz="1800" b="0" i="0" u="none" strike="noStrike" dirty="0" err="1">
                <a:solidFill>
                  <a:srgbClr val="FF0000"/>
                </a:solidFill>
                <a:effectLst/>
                <a:latin typeface="Candara" panose="020E0502030303020204" pitchFamily="34" charset="0"/>
              </a:rPr>
              <a:t>Behavioural</a:t>
            </a:r>
            <a:r>
              <a:rPr lang="en-US" sz="1800" b="0" i="0" u="none" strike="noStrike" dirty="0">
                <a:solidFill>
                  <a:srgbClr val="FF0000"/>
                </a:solidFill>
                <a:effectLst/>
                <a:latin typeface="Candara" panose="020E0502030303020204" pitchFamily="34" charset="0"/>
              </a:rPr>
              <a:t> regulation; Social learning/imitation; </a:t>
            </a:r>
            <a:endParaRPr lang="en-US" b="0" dirty="0">
              <a:effectLst/>
            </a:endParaRPr>
          </a:p>
          <a:p>
            <a:pPr rtl="0" fontAlgn="t">
              <a:spcBef>
                <a:spcPts val="0"/>
              </a:spcBef>
              <a:spcAft>
                <a:spcPts val="0"/>
              </a:spcAft>
            </a:pPr>
            <a:r>
              <a:rPr lang="en-US" sz="1800" b="1" i="0" u="none" strike="noStrike" dirty="0">
                <a:solidFill>
                  <a:srgbClr val="FFC000"/>
                </a:solidFill>
                <a:effectLst/>
                <a:latin typeface="Candara" panose="020E0502030303020204" pitchFamily="34" charset="0"/>
              </a:rPr>
              <a:t>Motivation: </a:t>
            </a:r>
            <a:r>
              <a:rPr lang="en-US" sz="1800" b="0" i="0" u="none" strike="noStrike" dirty="0">
                <a:solidFill>
                  <a:srgbClr val="FFC000"/>
                </a:solidFill>
                <a:effectLst/>
                <a:latin typeface="Candara" panose="020E0502030303020204" pitchFamily="34" charset="0"/>
              </a:rPr>
              <a:t>Social/Professional role and identity; Beliefs about capabilities; Optimism;</a:t>
            </a:r>
            <a:r>
              <a:rPr lang="en-US" sz="1200" b="0" i="0" u="none" strike="noStrike" dirty="0">
                <a:solidFill>
                  <a:schemeClr val="tx1"/>
                </a:solidFill>
                <a:effectLst/>
                <a:latin typeface="+mn-lt"/>
              </a:rPr>
              <a:t> </a:t>
            </a:r>
            <a:r>
              <a:rPr lang="en-US" sz="1800" b="0" i="0" u="none" strike="noStrike" dirty="0">
                <a:solidFill>
                  <a:srgbClr val="FFC000"/>
                </a:solidFill>
                <a:effectLst/>
                <a:latin typeface="Candara" panose="020E0502030303020204" pitchFamily="34" charset="0"/>
              </a:rPr>
              <a:t>Beliefs about consequences; Reinforcement; Intention; Goals; Emotion; Subjective norms; Attitude towards the </a:t>
            </a:r>
            <a:r>
              <a:rPr lang="en-US" sz="1800" b="0" i="0" u="none" strike="noStrike" dirty="0" err="1">
                <a:solidFill>
                  <a:srgbClr val="FFC000"/>
                </a:solidFill>
                <a:effectLst/>
                <a:latin typeface="Candara" panose="020E0502030303020204" pitchFamily="34" charset="0"/>
              </a:rPr>
              <a:t>behaviour</a:t>
            </a:r>
            <a:r>
              <a:rPr lang="en-US" sz="1800" b="0" i="0" u="none" strike="noStrike" dirty="0">
                <a:solidFill>
                  <a:srgbClr val="FFC000"/>
                </a:solidFill>
                <a:effectLst/>
                <a:latin typeface="Candara" panose="020E0502030303020204" pitchFamily="34" charset="0"/>
              </a:rPr>
              <a:t>; Motivation; Self-image; Needs; Values; Feedback processes; General attitudes/beliefs; Perceived susceptibility/vulnerability</a:t>
            </a:r>
            <a:endParaRPr lang="en-US" b="0" dirty="0">
              <a:effectLst/>
            </a:endParaRPr>
          </a:p>
          <a:p>
            <a:pPr rtl="0" fontAlgn="t">
              <a:spcBef>
                <a:spcPts val="0"/>
              </a:spcBef>
              <a:spcAft>
                <a:spcPts val="0"/>
              </a:spcAft>
            </a:pPr>
            <a:r>
              <a:rPr lang="en-US" sz="1800" b="1" i="0" u="none" strike="noStrike" dirty="0">
                <a:solidFill>
                  <a:srgbClr val="00B050"/>
                </a:solidFill>
                <a:effectLst/>
                <a:latin typeface="Candara" panose="020E0502030303020204" pitchFamily="34" charset="0"/>
              </a:rPr>
              <a:t>Opportunity: </a:t>
            </a:r>
            <a:r>
              <a:rPr lang="en-US" sz="1800" b="0" i="0" u="none" strike="noStrike" dirty="0">
                <a:solidFill>
                  <a:srgbClr val="00B050"/>
                </a:solidFill>
                <a:effectLst/>
                <a:latin typeface="Candara" panose="020E0502030303020204" pitchFamily="34" charset="0"/>
              </a:rPr>
              <a:t>Environmental context and resources;</a:t>
            </a:r>
            <a:r>
              <a:rPr lang="en-US" sz="1200" b="0" i="0" u="none" strike="noStrike" dirty="0">
                <a:solidFill>
                  <a:schemeClr val="tx1"/>
                </a:solidFill>
                <a:effectLst/>
                <a:latin typeface="+mn-lt"/>
              </a:rPr>
              <a:t> </a:t>
            </a:r>
            <a:r>
              <a:rPr lang="en-US" sz="1800" b="0" i="0" u="none" strike="noStrike" dirty="0">
                <a:solidFill>
                  <a:srgbClr val="00B050"/>
                </a:solidFill>
                <a:effectLst/>
                <a:latin typeface="Candara" panose="020E0502030303020204" pitchFamily="34" charset="0"/>
              </a:rPr>
              <a:t>Social influences; Norms; </a:t>
            </a:r>
            <a:r>
              <a:rPr lang="en-US" sz="1800" b="0" i="0" u="none" strike="noStrike" dirty="0" err="1">
                <a:solidFill>
                  <a:srgbClr val="00B050"/>
                </a:solidFill>
                <a:effectLst/>
                <a:latin typeface="Candara" panose="020E0502030303020204" pitchFamily="34" charset="0"/>
              </a:rPr>
              <a:t>Behavioural</a:t>
            </a:r>
            <a:r>
              <a:rPr lang="en-US" sz="1800" b="0" i="0" u="none" strike="noStrike" dirty="0">
                <a:solidFill>
                  <a:srgbClr val="00B050"/>
                </a:solidFill>
                <a:effectLst/>
                <a:latin typeface="Candara" panose="020E0502030303020204" pitchFamily="34" charset="0"/>
              </a:rPr>
              <a:t> cueing</a:t>
            </a:r>
          </a:p>
          <a:p>
            <a:pPr rtl="0" fontAlgn="t">
              <a:spcBef>
                <a:spcPts val="0"/>
              </a:spcBef>
              <a:spcAft>
                <a:spcPts val="0"/>
              </a:spcAft>
            </a:pPr>
            <a:endParaRPr lang="en-US" sz="1800" b="0" i="0" u="none" strike="noStrike" dirty="0">
              <a:solidFill>
                <a:srgbClr val="00B050"/>
              </a:solidFill>
              <a:effectLst/>
              <a:latin typeface="Candara" panose="020E0502030303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mj-lt"/>
              </a:rPr>
              <a:t>Changing </a:t>
            </a:r>
            <a:r>
              <a:rPr lang="en-US" sz="1200" b="0" i="0" u="none" strike="noStrike" dirty="0" err="1">
                <a:solidFill>
                  <a:srgbClr val="000000"/>
                </a:solidFill>
                <a:effectLst/>
                <a:latin typeface="+mj-lt"/>
              </a:rPr>
              <a:t>behaviour</a:t>
            </a:r>
            <a:r>
              <a:rPr lang="en-US" sz="1200" b="0" i="0" u="none" strike="noStrike" dirty="0">
                <a:solidFill>
                  <a:srgbClr val="000000"/>
                </a:solidFill>
                <a:effectLst/>
                <a:latin typeface="+mj-lt"/>
              </a:rPr>
              <a:t> requires changing one or more of three underpinning elements, either directly or indirectly</a:t>
            </a:r>
            <a:endParaRPr lang="en-GB" sz="1200" dirty="0">
              <a:latin typeface="+mj-lt"/>
            </a:endParaRPr>
          </a:p>
          <a:p>
            <a:pPr rtl="0" fontAlgn="t">
              <a:spcBef>
                <a:spcPts val="0"/>
              </a:spcBef>
              <a:spcAft>
                <a:spcPts val="0"/>
              </a:spcAft>
            </a:pPr>
            <a:endParaRPr lang="en-US" b="0" dirty="0">
              <a:effectLst/>
            </a:endParaRPr>
          </a:p>
          <a:p>
            <a:endParaRPr lang="en-GB" dirty="0"/>
          </a:p>
        </p:txBody>
      </p:sp>
      <p:sp>
        <p:nvSpPr>
          <p:cNvPr id="4" name="Slide Number Placeholder 3"/>
          <p:cNvSpPr>
            <a:spLocks noGrp="1"/>
          </p:cNvSpPr>
          <p:nvPr>
            <p:ph type="sldNum" sz="quarter" idx="5"/>
          </p:nvPr>
        </p:nvSpPr>
        <p:spPr/>
        <p:txBody>
          <a:bodyPr/>
          <a:lstStyle/>
          <a:p>
            <a:fld id="{05DB72F0-7FDE-4969-8704-C61CB14550A0}" type="slidenum">
              <a:rPr lang="en-GB" smtClean="0"/>
              <a:t>36</a:t>
            </a:fld>
            <a:endParaRPr lang="en-GB"/>
          </a:p>
        </p:txBody>
      </p:sp>
    </p:spTree>
    <p:extLst>
      <p:ext uri="{BB962C8B-B14F-4D97-AF65-F5344CB8AC3E}">
        <p14:creationId xmlns:p14="http://schemas.microsoft.com/office/powerpoint/2010/main" val="2392013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Behaviourism</a:t>
            </a:r>
            <a:r>
              <a:rPr lang="en-US" dirty="0"/>
              <a:t>: identifies the influence of environmental factors on how we learn </a:t>
            </a:r>
            <a:r>
              <a:rPr lang="en-US" dirty="0" err="1"/>
              <a:t>behaviours</a:t>
            </a:r>
            <a:r>
              <a:rPr lang="en-US" dirty="0"/>
              <a:t>. Classical conditioning, for example, describes learning of involuntary </a:t>
            </a:r>
            <a:r>
              <a:rPr lang="en-US" dirty="0" err="1"/>
              <a:t>behaviours</a:t>
            </a:r>
            <a:r>
              <a:rPr lang="en-US" dirty="0"/>
              <a:t> by association with environmental stimuli. Operant Learning Theory (OLT) proposes that we learn </a:t>
            </a:r>
            <a:r>
              <a:rPr lang="en-US" dirty="0" err="1"/>
              <a:t>behaviours</a:t>
            </a:r>
            <a:r>
              <a:rPr lang="en-US" dirty="0"/>
              <a:t> through the consequences of our actions and identifies reinforcement (positive and negative) and punishment (positive and negative) as key constructs. These theories fail to account for the social influences of </a:t>
            </a:r>
            <a:r>
              <a:rPr lang="en-US" dirty="0" err="1"/>
              <a:t>behaviour</a:t>
            </a:r>
            <a:r>
              <a:rPr lang="en-US" dirty="0"/>
              <a:t>.</a:t>
            </a:r>
          </a:p>
          <a:p>
            <a:endParaRPr lang="en-US" dirty="0"/>
          </a:p>
          <a:p>
            <a:r>
              <a:rPr lang="en-US" dirty="0"/>
              <a:t>Social Cognition: Social cognition theories target cognitive variables which are arguably more amenable to change than socio-environmental factors. They can be classified as: motivational, multi-stage or </a:t>
            </a:r>
            <a:r>
              <a:rPr lang="en-US" dirty="0" err="1"/>
              <a:t>behavioural</a:t>
            </a:r>
            <a:r>
              <a:rPr lang="en-US" dirty="0"/>
              <a:t> enaction. </a:t>
            </a:r>
          </a:p>
          <a:p>
            <a:endParaRPr lang="en-US" dirty="0"/>
          </a:p>
          <a:p>
            <a:r>
              <a:rPr lang="en-US" dirty="0"/>
              <a:t>Motivational theories such as Social Cognitive Theory (SCT) (Bandura, 1986) and the Theory of Planned </a:t>
            </a:r>
            <a:r>
              <a:rPr lang="en-US" dirty="0" err="1"/>
              <a:t>Behaviour</a:t>
            </a:r>
            <a:r>
              <a:rPr lang="en-US" dirty="0"/>
              <a:t> (TPB) (Ajzen, 1991) are composed of variable, but overlapping constructs, commonly including some measure of perceived control and intention, assuming rational appraisal of expectancy and value. Lack of experimental evidence, considerable construct overlap, and evidence of human irrationality (</a:t>
            </a:r>
            <a:r>
              <a:rPr lang="en-US" dirty="0" err="1"/>
              <a:t>Ariely</a:t>
            </a:r>
            <a:r>
              <a:rPr lang="en-US" dirty="0"/>
              <a:t>, 2008) and an intention-</a:t>
            </a:r>
            <a:r>
              <a:rPr lang="en-US" dirty="0" err="1"/>
              <a:t>behaviour</a:t>
            </a:r>
            <a:r>
              <a:rPr lang="en-US" dirty="0"/>
              <a:t> gap (</a:t>
            </a:r>
            <a:r>
              <a:rPr lang="en-US" dirty="0" err="1"/>
              <a:t>Sniehotta</a:t>
            </a:r>
            <a:r>
              <a:rPr lang="en-US" dirty="0"/>
              <a:t>, Scholz, &amp; Schwarzer, 2005), call their comprehensiveness into question.</a:t>
            </a:r>
          </a:p>
          <a:p>
            <a:endParaRPr lang="en-US" dirty="0"/>
          </a:p>
          <a:p>
            <a:r>
              <a:rPr lang="en-US" dirty="0"/>
              <a:t>Multi-stage models address the entire change process. The Transtheoretical Model (TTM) (Prochaska, &amp; DiClemente, 1982), for example, identifies constructs including decisional balance and self-efficacy, influencing sequential movement through stages of change, proposing that interventions should be tailored to individuals’ stage.</a:t>
            </a:r>
          </a:p>
          <a:p>
            <a:endParaRPr lang="en-US" dirty="0"/>
          </a:p>
          <a:p>
            <a:r>
              <a:rPr lang="en-US" dirty="0"/>
              <a:t>The intention-</a:t>
            </a:r>
            <a:r>
              <a:rPr lang="en-US" dirty="0" err="1"/>
              <a:t>behaviour</a:t>
            </a:r>
            <a:r>
              <a:rPr lang="en-US" dirty="0"/>
              <a:t> gap represents a need for volitional, post-motivational, self-regulatory constructs (Rhodes, &amp; de Bruijn, 2013). </a:t>
            </a:r>
            <a:r>
              <a:rPr lang="en-US" dirty="0" err="1"/>
              <a:t>Behavioural</a:t>
            </a:r>
            <a:r>
              <a:rPr lang="en-US" dirty="0"/>
              <a:t> enaction models acknowledge impulse control to explain why some with strong intentions fail where others succeed. Gollwitzer’s (1993) Implementation Intentions for example, aims to close this gap using simple interventions such as planning where and when </a:t>
            </a:r>
            <a:r>
              <a:rPr lang="en-US" dirty="0" err="1"/>
              <a:t>behaviour</a:t>
            </a:r>
            <a:r>
              <a:rPr lang="en-US" dirty="0"/>
              <a:t> will occur (Orbell, </a:t>
            </a:r>
            <a:r>
              <a:rPr lang="en-US" dirty="0" err="1"/>
              <a:t>Hodgkins</a:t>
            </a:r>
            <a:r>
              <a:rPr lang="en-US" dirty="0"/>
              <a:t>, &amp; Sheeran, 1997). This approach triggered a paradigm shift towards theories of self-regulation.</a:t>
            </a:r>
          </a:p>
          <a:p>
            <a:endParaRPr lang="en-US" dirty="0"/>
          </a:p>
          <a:p>
            <a:r>
              <a:rPr lang="en-US" dirty="0"/>
              <a:t>Self-Regulation: Described as ‘’efforts undertaken…to alter one’s </a:t>
            </a:r>
            <a:r>
              <a:rPr lang="en-US" dirty="0" err="1"/>
              <a:t>behaviour</a:t>
            </a:r>
            <a:r>
              <a:rPr lang="en-US" dirty="0"/>
              <a:t>’’ (</a:t>
            </a:r>
            <a:r>
              <a:rPr lang="en-US" dirty="0" err="1"/>
              <a:t>Sniehotta</a:t>
            </a:r>
            <a:r>
              <a:rPr lang="en-US" dirty="0"/>
              <a:t>, Scholz, Schwarzer, et al., 2005, p.146), conscious, deliberate and goal directed techniques such as action planning and self-monitoring are employed to mitigate </a:t>
            </a:r>
            <a:r>
              <a:rPr lang="en-US" dirty="0" err="1"/>
              <a:t>behavioural</a:t>
            </a:r>
            <a:r>
              <a:rPr lang="en-US" dirty="0"/>
              <a:t> barriers.</a:t>
            </a:r>
          </a:p>
          <a:p>
            <a:endParaRPr lang="en-US" dirty="0"/>
          </a:p>
          <a:p>
            <a:r>
              <a:rPr lang="en-US" dirty="0"/>
              <a:t>Lab studies of ego-depletion tasks suggest that self-control is resource-dependent (Baumeister, </a:t>
            </a:r>
            <a:r>
              <a:rPr lang="en-US" dirty="0" err="1"/>
              <a:t>Bratslavsky</a:t>
            </a:r>
            <a:r>
              <a:rPr lang="en-US" dirty="0"/>
              <a:t>, &amp; </a:t>
            </a:r>
            <a:r>
              <a:rPr lang="en-US" dirty="0" err="1"/>
              <a:t>Muraven</a:t>
            </a:r>
            <a:r>
              <a:rPr lang="en-US" dirty="0"/>
              <a:t>, 1998; </a:t>
            </a:r>
            <a:r>
              <a:rPr lang="en-US" dirty="0" err="1"/>
              <a:t>Sripada</a:t>
            </a:r>
            <a:r>
              <a:rPr lang="en-US" dirty="0"/>
              <a:t>, Kessler, &amp; </a:t>
            </a:r>
            <a:r>
              <a:rPr lang="en-US" dirty="0" err="1"/>
              <a:t>Jonides</a:t>
            </a:r>
            <a:r>
              <a:rPr lang="en-US" dirty="0"/>
              <a:t>, 2014) indicating that self-regulation is amenable to training but is a limited resource, creating ethical implications given society’s inherent inequities. </a:t>
            </a:r>
          </a:p>
          <a:p>
            <a:endParaRPr lang="en-US" dirty="0"/>
          </a:p>
          <a:p>
            <a:r>
              <a:rPr lang="en-US" dirty="0"/>
              <a:t>Biases and Heuristics: Nudge</a:t>
            </a:r>
          </a:p>
          <a:p>
            <a:endParaRPr lang="en-US" dirty="0"/>
          </a:p>
          <a:p>
            <a:r>
              <a:rPr lang="en-US" dirty="0"/>
              <a:t>Dual Processing: They explain </a:t>
            </a:r>
            <a:r>
              <a:rPr lang="en-US" dirty="0" err="1"/>
              <a:t>behaviour</a:t>
            </a:r>
            <a:r>
              <a:rPr lang="en-US" dirty="0"/>
              <a:t> in terms of propositional and unconscious reasoning, driven by responses to internal and socio-environmental cues, and their mediating factors (Houlihan, 2018). Consequently, they have greater potential to address inter-individual variability by affording a degree of tailoring (e.g. </a:t>
            </a:r>
            <a:r>
              <a:rPr lang="en-US" dirty="0" err="1"/>
              <a:t>Troelstra</a:t>
            </a:r>
            <a:r>
              <a:rPr lang="en-US" dirty="0"/>
              <a:t>, Kunst, &amp; </a:t>
            </a:r>
            <a:r>
              <a:rPr lang="en-US" dirty="0" err="1"/>
              <a:t>Harting</a:t>
            </a:r>
            <a:r>
              <a:rPr lang="en-US" dirty="0"/>
              <a:t>, 2019). PRIME theory (West, &amp; Brown, 2013), for example, identifies five subsystems: plans; responses; impulses; motives; and evaluations. By accounting for associative learning, imitation learning, and reflective processes, it represents a theoretically integrated understanding of motivation. It has generated new insights such as the influence of the immediate environment in the absence of salient plans, for example. This is contrary to other motivational theories which hold self-efficacy, for instance, as more trait-like, and stage theories in which planning is essential for </a:t>
            </a:r>
            <a:r>
              <a:rPr lang="en-US" dirty="0" err="1"/>
              <a:t>behaviour</a:t>
            </a:r>
            <a:r>
              <a:rPr lang="en-US" dirty="0"/>
              <a:t> change. These propositions are supported by studies of smoking cessation which show that strength of urge to smoke better predicts successful quitting than consumption scales (Fidler, Shahab, &amp; West, 2011) and that plans alone do not predict all quit attempts (</a:t>
            </a:r>
            <a:r>
              <a:rPr lang="en-US" dirty="0" err="1"/>
              <a:t>Kotz</a:t>
            </a:r>
            <a:r>
              <a:rPr lang="en-US" dirty="0"/>
              <a:t>, Brown, &amp; West, 2013). </a:t>
            </a:r>
          </a:p>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37</a:t>
            </a:fld>
            <a:endParaRPr lang="en-GB"/>
          </a:p>
        </p:txBody>
      </p:sp>
    </p:spTree>
    <p:extLst>
      <p:ext uri="{BB962C8B-B14F-4D97-AF65-F5344CB8AC3E}">
        <p14:creationId xmlns:p14="http://schemas.microsoft.com/office/powerpoint/2010/main" val="1042357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4</a:t>
            </a:fld>
            <a:endParaRPr lang="en-GB"/>
          </a:p>
        </p:txBody>
      </p:sp>
    </p:spTree>
    <p:extLst>
      <p:ext uri="{BB962C8B-B14F-4D97-AF65-F5344CB8AC3E}">
        <p14:creationId xmlns:p14="http://schemas.microsoft.com/office/powerpoint/2010/main" val="15299116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38</a:t>
            </a:fld>
            <a:endParaRPr lang="en-GB"/>
          </a:p>
        </p:txBody>
      </p:sp>
    </p:spTree>
    <p:extLst>
      <p:ext uri="{BB962C8B-B14F-4D97-AF65-F5344CB8AC3E}">
        <p14:creationId xmlns:p14="http://schemas.microsoft.com/office/powerpoint/2010/main" val="41332591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39</a:t>
            </a:fld>
            <a:endParaRPr lang="en-GB"/>
          </a:p>
        </p:txBody>
      </p:sp>
    </p:spTree>
    <p:extLst>
      <p:ext uri="{BB962C8B-B14F-4D97-AF65-F5344CB8AC3E}">
        <p14:creationId xmlns:p14="http://schemas.microsoft.com/office/powerpoint/2010/main" val="3304195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40</a:t>
            </a:fld>
            <a:endParaRPr lang="en-GB"/>
          </a:p>
        </p:txBody>
      </p:sp>
    </p:spTree>
    <p:extLst>
      <p:ext uri="{BB962C8B-B14F-4D97-AF65-F5344CB8AC3E}">
        <p14:creationId xmlns:p14="http://schemas.microsoft.com/office/powerpoint/2010/main" val="3727132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5</a:t>
            </a:fld>
            <a:endParaRPr lang="en-GB"/>
          </a:p>
        </p:txBody>
      </p:sp>
    </p:spTree>
    <p:extLst>
      <p:ext uri="{BB962C8B-B14F-4D97-AF65-F5344CB8AC3E}">
        <p14:creationId xmlns:p14="http://schemas.microsoft.com/office/powerpoint/2010/main" val="15383556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7</a:t>
            </a:fld>
            <a:endParaRPr lang="en-GB"/>
          </a:p>
        </p:txBody>
      </p:sp>
    </p:spTree>
    <p:extLst>
      <p:ext uri="{BB962C8B-B14F-4D97-AF65-F5344CB8AC3E}">
        <p14:creationId xmlns:p14="http://schemas.microsoft.com/office/powerpoint/2010/main" val="183427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8</a:t>
            </a:fld>
            <a:endParaRPr lang="en-GB"/>
          </a:p>
        </p:txBody>
      </p:sp>
    </p:spTree>
    <p:extLst>
      <p:ext uri="{BB962C8B-B14F-4D97-AF65-F5344CB8AC3E}">
        <p14:creationId xmlns:p14="http://schemas.microsoft.com/office/powerpoint/2010/main" val="111873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9</a:t>
            </a:fld>
            <a:endParaRPr lang="en-GB"/>
          </a:p>
        </p:txBody>
      </p:sp>
    </p:spTree>
    <p:extLst>
      <p:ext uri="{BB962C8B-B14F-4D97-AF65-F5344CB8AC3E}">
        <p14:creationId xmlns:p14="http://schemas.microsoft.com/office/powerpoint/2010/main" val="3006035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A9D8CEE-01B8-4282-A57F-EEDDF69342B8}" type="slidenum">
              <a:rPr lang="en-GB" smtClean="0"/>
              <a:t>10</a:t>
            </a:fld>
            <a:endParaRPr lang="en-GB"/>
          </a:p>
        </p:txBody>
      </p:sp>
    </p:spTree>
    <p:extLst>
      <p:ext uri="{BB962C8B-B14F-4D97-AF65-F5344CB8AC3E}">
        <p14:creationId xmlns:p14="http://schemas.microsoft.com/office/powerpoint/2010/main" val="3840688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5DB72F0-7FDE-4969-8704-C61CB14550A0}" type="slidenum">
              <a:rPr lang="en-GB" smtClean="0"/>
              <a:t>11</a:t>
            </a:fld>
            <a:endParaRPr lang="en-GB"/>
          </a:p>
        </p:txBody>
      </p:sp>
    </p:spTree>
    <p:extLst>
      <p:ext uri="{BB962C8B-B14F-4D97-AF65-F5344CB8AC3E}">
        <p14:creationId xmlns:p14="http://schemas.microsoft.com/office/powerpoint/2010/main" val="7416284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BC5A786-E091-AE44-90EF-2550ECC0517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1665327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py + Ic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7226559"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114855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
        <p:nvSpPr>
          <p:cNvPr id="6" name="Picture Placeholder 10">
            <a:extLst>
              <a:ext uri="{FF2B5EF4-FFF2-40B4-BE49-F238E27FC236}">
                <a16:creationId xmlns:a16="http://schemas.microsoft.com/office/drawing/2014/main" id="{4468120E-C138-444B-9512-400C5682F551}"/>
              </a:ext>
            </a:extLst>
          </p:cNvPr>
          <p:cNvSpPr>
            <a:spLocks noGrp="1"/>
          </p:cNvSpPr>
          <p:nvPr>
            <p:ph type="pic" sz="quarter" idx="13" hasCustomPrompt="1"/>
          </p:nvPr>
        </p:nvSpPr>
        <p:spPr>
          <a:xfrm>
            <a:off x="-106212" y="-181604"/>
            <a:ext cx="9746393" cy="6860655"/>
          </a:xfrm>
          <a:custGeom>
            <a:avLst/>
            <a:gdLst>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0 w 12192000"/>
              <a:gd name="connsiteY6" fmla="*/ 6858000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11048977 w 12192000"/>
              <a:gd name="connsiteY4" fmla="*/ 6858000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5714977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8933307 w 12192000"/>
              <a:gd name="connsiteY4" fmla="*/ 59973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880389 w 12192000"/>
              <a:gd name="connsiteY4" fmla="*/ 6302189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858000"/>
              <a:gd name="connsiteX1" fmla="*/ 12192000 w 12192000"/>
              <a:gd name="connsiteY1" fmla="*/ 0 h 6858000"/>
              <a:gd name="connsiteX2" fmla="*/ 12192000 w 12192000"/>
              <a:gd name="connsiteY2" fmla="*/ 0 h 6858000"/>
              <a:gd name="connsiteX3" fmla="*/ 12192000 w 12192000"/>
              <a:gd name="connsiteY3" fmla="*/ 4997800 h 6858000"/>
              <a:gd name="connsiteX4" fmla="*/ 6987966 w 12192000"/>
              <a:gd name="connsiteY4" fmla="*/ 6248401 h 6858000"/>
              <a:gd name="connsiteX5" fmla="*/ 0 w 12192000"/>
              <a:gd name="connsiteY5" fmla="*/ 6858000 h 6858000"/>
              <a:gd name="connsiteX6" fmla="*/ 5575 w 12192000"/>
              <a:gd name="connsiteY6" fmla="*/ 6551341 h 6858000"/>
              <a:gd name="connsiteX7" fmla="*/ 0 w 12192000"/>
              <a:gd name="connsiteY7" fmla="*/ 1143023 h 6858000"/>
              <a:gd name="connsiteX8" fmla="*/ 1143023 w 12192000"/>
              <a:gd name="connsiteY8" fmla="*/ 0 h 6858000"/>
              <a:gd name="connsiteX0" fmla="*/ 1143023 w 12192000"/>
              <a:gd name="connsiteY0" fmla="*/ 0 h 6582153"/>
              <a:gd name="connsiteX1" fmla="*/ 12192000 w 12192000"/>
              <a:gd name="connsiteY1" fmla="*/ 0 h 6582153"/>
              <a:gd name="connsiteX2" fmla="*/ 12192000 w 12192000"/>
              <a:gd name="connsiteY2" fmla="*/ 0 h 6582153"/>
              <a:gd name="connsiteX3" fmla="*/ 12192000 w 12192000"/>
              <a:gd name="connsiteY3" fmla="*/ 4997800 h 6582153"/>
              <a:gd name="connsiteX4" fmla="*/ 6987966 w 12192000"/>
              <a:gd name="connsiteY4" fmla="*/ 6248401 h 6582153"/>
              <a:gd name="connsiteX5" fmla="*/ 0 w 12192000"/>
              <a:gd name="connsiteY5" fmla="*/ 6562165 h 6582153"/>
              <a:gd name="connsiteX6" fmla="*/ 5575 w 12192000"/>
              <a:gd name="connsiteY6" fmla="*/ 6551341 h 6582153"/>
              <a:gd name="connsiteX7" fmla="*/ 0 w 12192000"/>
              <a:gd name="connsiteY7" fmla="*/ 1143023 h 6582153"/>
              <a:gd name="connsiteX8" fmla="*/ 1143023 w 12192000"/>
              <a:gd name="connsiteY8" fmla="*/ 0 h 6582153"/>
              <a:gd name="connsiteX0" fmla="*/ 1143023 w 12192000"/>
              <a:gd name="connsiteY0" fmla="*/ 0 h 6609872"/>
              <a:gd name="connsiteX1" fmla="*/ 12192000 w 12192000"/>
              <a:gd name="connsiteY1" fmla="*/ 0 h 6609872"/>
              <a:gd name="connsiteX2" fmla="*/ 12192000 w 12192000"/>
              <a:gd name="connsiteY2" fmla="*/ 0 h 6609872"/>
              <a:gd name="connsiteX3" fmla="*/ 12192000 w 12192000"/>
              <a:gd name="connsiteY3" fmla="*/ 4997800 h 6609872"/>
              <a:gd name="connsiteX4" fmla="*/ 6987966 w 12192000"/>
              <a:gd name="connsiteY4" fmla="*/ 6248401 h 6609872"/>
              <a:gd name="connsiteX5" fmla="*/ 0 w 12192000"/>
              <a:gd name="connsiteY5" fmla="*/ 6562165 h 6609872"/>
              <a:gd name="connsiteX6" fmla="*/ 5575 w 12192000"/>
              <a:gd name="connsiteY6" fmla="*/ 6551341 h 6609872"/>
              <a:gd name="connsiteX7" fmla="*/ 0 w 12192000"/>
              <a:gd name="connsiteY7" fmla="*/ 1143023 h 6609872"/>
              <a:gd name="connsiteX8" fmla="*/ 1143023 w 12192000"/>
              <a:gd name="connsiteY8" fmla="*/ 0 h 660987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192000"/>
              <a:gd name="connsiteY0" fmla="*/ 0 h 6626202"/>
              <a:gd name="connsiteX1" fmla="*/ 12192000 w 12192000"/>
              <a:gd name="connsiteY1" fmla="*/ 0 h 6626202"/>
              <a:gd name="connsiteX2" fmla="*/ 12192000 w 12192000"/>
              <a:gd name="connsiteY2" fmla="*/ 0 h 6626202"/>
              <a:gd name="connsiteX3" fmla="*/ 12192000 w 12192000"/>
              <a:gd name="connsiteY3" fmla="*/ 4997800 h 6626202"/>
              <a:gd name="connsiteX4" fmla="*/ 6987966 w 12192000"/>
              <a:gd name="connsiteY4" fmla="*/ 6248401 h 6626202"/>
              <a:gd name="connsiteX5" fmla="*/ 0 w 12192000"/>
              <a:gd name="connsiteY5" fmla="*/ 6562165 h 6626202"/>
              <a:gd name="connsiteX6" fmla="*/ 5575 w 12192000"/>
              <a:gd name="connsiteY6" fmla="*/ 6551341 h 6626202"/>
              <a:gd name="connsiteX7" fmla="*/ 0 w 12192000"/>
              <a:gd name="connsiteY7" fmla="*/ 1143023 h 6626202"/>
              <a:gd name="connsiteX8" fmla="*/ 1143023 w 12192000"/>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568518"/>
              <a:gd name="connsiteY0" fmla="*/ 0 h 6626202"/>
              <a:gd name="connsiteX1" fmla="*/ 12192000 w 12568518"/>
              <a:gd name="connsiteY1" fmla="*/ 0 h 6626202"/>
              <a:gd name="connsiteX2" fmla="*/ 12192000 w 12568518"/>
              <a:gd name="connsiteY2" fmla="*/ 0 h 6626202"/>
              <a:gd name="connsiteX3" fmla="*/ 12568518 w 12568518"/>
              <a:gd name="connsiteY3" fmla="*/ 4710929 h 6626202"/>
              <a:gd name="connsiteX4" fmla="*/ 6987966 w 12568518"/>
              <a:gd name="connsiteY4" fmla="*/ 6248401 h 6626202"/>
              <a:gd name="connsiteX5" fmla="*/ 0 w 12568518"/>
              <a:gd name="connsiteY5" fmla="*/ 6562165 h 6626202"/>
              <a:gd name="connsiteX6" fmla="*/ 5575 w 12568518"/>
              <a:gd name="connsiteY6" fmla="*/ 6551341 h 6626202"/>
              <a:gd name="connsiteX7" fmla="*/ 0 w 12568518"/>
              <a:gd name="connsiteY7" fmla="*/ 1143023 h 6626202"/>
              <a:gd name="connsiteX8" fmla="*/ 1143023 w 12568518"/>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6202"/>
              <a:gd name="connsiteX1" fmla="*/ 12192000 w 12604377"/>
              <a:gd name="connsiteY1" fmla="*/ 0 h 6626202"/>
              <a:gd name="connsiteX2" fmla="*/ 12192000 w 12604377"/>
              <a:gd name="connsiteY2" fmla="*/ 0 h 6626202"/>
              <a:gd name="connsiteX3" fmla="*/ 12604377 w 12604377"/>
              <a:gd name="connsiteY3" fmla="*/ 4764718 h 6626202"/>
              <a:gd name="connsiteX4" fmla="*/ 6987966 w 12604377"/>
              <a:gd name="connsiteY4" fmla="*/ 6248401 h 6626202"/>
              <a:gd name="connsiteX5" fmla="*/ 0 w 12604377"/>
              <a:gd name="connsiteY5" fmla="*/ 6562165 h 6626202"/>
              <a:gd name="connsiteX6" fmla="*/ 5575 w 12604377"/>
              <a:gd name="connsiteY6" fmla="*/ 6551341 h 6626202"/>
              <a:gd name="connsiteX7" fmla="*/ 0 w 12604377"/>
              <a:gd name="connsiteY7" fmla="*/ 1143023 h 6626202"/>
              <a:gd name="connsiteX8" fmla="*/ 1143023 w 12604377"/>
              <a:gd name="connsiteY8" fmla="*/ 0 h 6626202"/>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9010"/>
              <a:gd name="connsiteX1" fmla="*/ 12192000 w 12604377"/>
              <a:gd name="connsiteY1" fmla="*/ 0 h 6629010"/>
              <a:gd name="connsiteX2" fmla="*/ 12192000 w 12604377"/>
              <a:gd name="connsiteY2" fmla="*/ 0 h 6629010"/>
              <a:gd name="connsiteX3" fmla="*/ 12604377 w 12604377"/>
              <a:gd name="connsiteY3" fmla="*/ 4764718 h 6629010"/>
              <a:gd name="connsiteX4" fmla="*/ 7005895 w 12604377"/>
              <a:gd name="connsiteY4" fmla="*/ 6266331 h 6629010"/>
              <a:gd name="connsiteX5" fmla="*/ 0 w 12604377"/>
              <a:gd name="connsiteY5" fmla="*/ 6562165 h 6629010"/>
              <a:gd name="connsiteX6" fmla="*/ 5575 w 12604377"/>
              <a:gd name="connsiteY6" fmla="*/ 6551341 h 6629010"/>
              <a:gd name="connsiteX7" fmla="*/ 0 w 12604377"/>
              <a:gd name="connsiteY7" fmla="*/ 1143023 h 6629010"/>
              <a:gd name="connsiteX8" fmla="*/ 1143023 w 12604377"/>
              <a:gd name="connsiteY8" fmla="*/ 0 h 6629010"/>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27126"/>
              <a:gd name="connsiteX1" fmla="*/ 12192000 w 12604377"/>
              <a:gd name="connsiteY1" fmla="*/ 0 h 6627126"/>
              <a:gd name="connsiteX2" fmla="*/ 12192000 w 12604377"/>
              <a:gd name="connsiteY2" fmla="*/ 0 h 6627126"/>
              <a:gd name="connsiteX3" fmla="*/ 12604377 w 12604377"/>
              <a:gd name="connsiteY3" fmla="*/ 4764718 h 6627126"/>
              <a:gd name="connsiteX4" fmla="*/ 7011832 w 12604377"/>
              <a:gd name="connsiteY4" fmla="*/ 6254456 h 6627126"/>
              <a:gd name="connsiteX5" fmla="*/ 0 w 12604377"/>
              <a:gd name="connsiteY5" fmla="*/ 6562165 h 6627126"/>
              <a:gd name="connsiteX6" fmla="*/ 5575 w 12604377"/>
              <a:gd name="connsiteY6" fmla="*/ 6551341 h 6627126"/>
              <a:gd name="connsiteX7" fmla="*/ 0 w 12604377"/>
              <a:gd name="connsiteY7" fmla="*/ 1143023 h 6627126"/>
              <a:gd name="connsiteX8" fmla="*/ 1143023 w 12604377"/>
              <a:gd name="connsiteY8" fmla="*/ 0 h 6627126"/>
              <a:gd name="connsiteX0" fmla="*/ 1143023 w 12604377"/>
              <a:gd name="connsiteY0" fmla="*/ 0 h 6632390"/>
              <a:gd name="connsiteX1" fmla="*/ 12192000 w 12604377"/>
              <a:gd name="connsiteY1" fmla="*/ 0 h 6632390"/>
              <a:gd name="connsiteX2" fmla="*/ 12192000 w 12604377"/>
              <a:gd name="connsiteY2" fmla="*/ 0 h 6632390"/>
              <a:gd name="connsiteX3" fmla="*/ 12604377 w 12604377"/>
              <a:gd name="connsiteY3" fmla="*/ 4764718 h 6632390"/>
              <a:gd name="connsiteX4" fmla="*/ 7011832 w 12604377"/>
              <a:gd name="connsiteY4" fmla="*/ 6254456 h 6632390"/>
              <a:gd name="connsiteX5" fmla="*/ 0 w 12604377"/>
              <a:gd name="connsiteY5" fmla="*/ 6562165 h 6632390"/>
              <a:gd name="connsiteX6" fmla="*/ 5575 w 12604377"/>
              <a:gd name="connsiteY6" fmla="*/ 6551341 h 6632390"/>
              <a:gd name="connsiteX7" fmla="*/ 0 w 12604377"/>
              <a:gd name="connsiteY7" fmla="*/ 1143023 h 6632390"/>
              <a:gd name="connsiteX8" fmla="*/ 1143023 w 12604377"/>
              <a:gd name="connsiteY8" fmla="*/ 0 h 6632390"/>
              <a:gd name="connsiteX0" fmla="*/ 1143023 w 12604377"/>
              <a:gd name="connsiteY0" fmla="*/ 0 h 6628813"/>
              <a:gd name="connsiteX1" fmla="*/ 12192000 w 12604377"/>
              <a:gd name="connsiteY1" fmla="*/ 0 h 6628813"/>
              <a:gd name="connsiteX2" fmla="*/ 12192000 w 12604377"/>
              <a:gd name="connsiteY2" fmla="*/ 0 h 6628813"/>
              <a:gd name="connsiteX3" fmla="*/ 12604377 w 12604377"/>
              <a:gd name="connsiteY3" fmla="*/ 4764718 h 6628813"/>
              <a:gd name="connsiteX4" fmla="*/ 7011832 w 12604377"/>
              <a:gd name="connsiteY4" fmla="*/ 6254456 h 6628813"/>
              <a:gd name="connsiteX5" fmla="*/ 0 w 12604377"/>
              <a:gd name="connsiteY5" fmla="*/ 6562165 h 6628813"/>
              <a:gd name="connsiteX6" fmla="*/ 5575 w 12604377"/>
              <a:gd name="connsiteY6" fmla="*/ 6551341 h 6628813"/>
              <a:gd name="connsiteX7" fmla="*/ 0 w 12604377"/>
              <a:gd name="connsiteY7" fmla="*/ 1143023 h 6628813"/>
              <a:gd name="connsiteX8" fmla="*/ 1143023 w 12604377"/>
              <a:gd name="connsiteY8" fmla="*/ 0 h 6628813"/>
              <a:gd name="connsiteX0" fmla="*/ 1143023 w 12604377"/>
              <a:gd name="connsiteY0" fmla="*/ 0 h 6630779"/>
              <a:gd name="connsiteX1" fmla="*/ 12192000 w 12604377"/>
              <a:gd name="connsiteY1" fmla="*/ 0 h 6630779"/>
              <a:gd name="connsiteX2" fmla="*/ 12192000 w 12604377"/>
              <a:gd name="connsiteY2" fmla="*/ 0 h 6630779"/>
              <a:gd name="connsiteX3" fmla="*/ 12604377 w 12604377"/>
              <a:gd name="connsiteY3" fmla="*/ 4764718 h 6630779"/>
              <a:gd name="connsiteX4" fmla="*/ 7005894 w 12604377"/>
              <a:gd name="connsiteY4" fmla="*/ 6266331 h 6630779"/>
              <a:gd name="connsiteX5" fmla="*/ 0 w 12604377"/>
              <a:gd name="connsiteY5" fmla="*/ 6562165 h 6630779"/>
              <a:gd name="connsiteX6" fmla="*/ 5575 w 12604377"/>
              <a:gd name="connsiteY6" fmla="*/ 6551341 h 6630779"/>
              <a:gd name="connsiteX7" fmla="*/ 0 w 12604377"/>
              <a:gd name="connsiteY7" fmla="*/ 1143023 h 6630779"/>
              <a:gd name="connsiteX8" fmla="*/ 1143023 w 12604377"/>
              <a:gd name="connsiteY8" fmla="*/ 0 h 6630779"/>
              <a:gd name="connsiteX0" fmla="*/ 1514812 w 12976166"/>
              <a:gd name="connsiteY0" fmla="*/ 77205 h 6707984"/>
              <a:gd name="connsiteX1" fmla="*/ 12563789 w 12976166"/>
              <a:gd name="connsiteY1" fmla="*/ 77205 h 6707984"/>
              <a:gd name="connsiteX2" fmla="*/ 12563789 w 12976166"/>
              <a:gd name="connsiteY2" fmla="*/ 77205 h 6707984"/>
              <a:gd name="connsiteX3" fmla="*/ 12976166 w 12976166"/>
              <a:gd name="connsiteY3" fmla="*/ 4841923 h 6707984"/>
              <a:gd name="connsiteX4" fmla="*/ 7377683 w 12976166"/>
              <a:gd name="connsiteY4" fmla="*/ 6343536 h 6707984"/>
              <a:gd name="connsiteX5" fmla="*/ 371789 w 12976166"/>
              <a:gd name="connsiteY5" fmla="*/ 6639370 h 6707984"/>
              <a:gd name="connsiteX6" fmla="*/ 377364 w 12976166"/>
              <a:gd name="connsiteY6" fmla="*/ 6628546 h 6707984"/>
              <a:gd name="connsiteX7" fmla="*/ 0 w 12976166"/>
              <a:gd name="connsiteY7" fmla="*/ 396264 h 6707984"/>
              <a:gd name="connsiteX8" fmla="*/ 1514812 w 12976166"/>
              <a:gd name="connsiteY8" fmla="*/ 77205 h 6707984"/>
              <a:gd name="connsiteX0" fmla="*/ 1524861 w 12976166"/>
              <a:gd name="connsiteY0" fmla="*/ 4576 h 6856419"/>
              <a:gd name="connsiteX1" fmla="*/ 12563789 w 12976166"/>
              <a:gd name="connsiteY1" fmla="*/ 225640 h 6856419"/>
              <a:gd name="connsiteX2" fmla="*/ 12563789 w 12976166"/>
              <a:gd name="connsiteY2" fmla="*/ 225640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63789 w 12976166"/>
              <a:gd name="connsiteY1" fmla="*/ 225640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377364 w 12976166"/>
              <a:gd name="connsiteY6" fmla="*/ 6776981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96977 w 12976166"/>
              <a:gd name="connsiteY6" fmla="*/ 6766933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6419"/>
              <a:gd name="connsiteX1" fmla="*/ 12553741 w 12976166"/>
              <a:gd name="connsiteY1" fmla="*/ 74915 h 6856419"/>
              <a:gd name="connsiteX2" fmla="*/ 12754708 w 12976166"/>
              <a:gd name="connsiteY2" fmla="*/ 54818 h 6856419"/>
              <a:gd name="connsiteX3" fmla="*/ 12976166 w 12976166"/>
              <a:gd name="connsiteY3" fmla="*/ 4990358 h 6856419"/>
              <a:gd name="connsiteX4" fmla="*/ 7377683 w 12976166"/>
              <a:gd name="connsiteY4" fmla="*/ 6491971 h 6856419"/>
              <a:gd name="connsiteX5" fmla="*/ 371789 w 12976166"/>
              <a:gd name="connsiteY5" fmla="*/ 6787805 h 6856419"/>
              <a:gd name="connsiteX6" fmla="*/ 24473 w 12976166"/>
              <a:gd name="connsiteY6" fmla="*/ 6676098 h 6856419"/>
              <a:gd name="connsiteX7" fmla="*/ 0 w 12976166"/>
              <a:gd name="connsiteY7" fmla="*/ 544699 h 6856419"/>
              <a:gd name="connsiteX8" fmla="*/ 1524861 w 12976166"/>
              <a:gd name="connsiteY8" fmla="*/ 4576 h 6856419"/>
              <a:gd name="connsiteX0" fmla="*/ 1524861 w 12976166"/>
              <a:gd name="connsiteY0" fmla="*/ 4576 h 6854616"/>
              <a:gd name="connsiteX1" fmla="*/ 12553741 w 12976166"/>
              <a:gd name="connsiteY1" fmla="*/ 74915 h 6854616"/>
              <a:gd name="connsiteX2" fmla="*/ 12754708 w 12976166"/>
              <a:gd name="connsiteY2" fmla="*/ 54818 h 6854616"/>
              <a:gd name="connsiteX3" fmla="*/ 12976166 w 12976166"/>
              <a:gd name="connsiteY3" fmla="*/ 4990358 h 6854616"/>
              <a:gd name="connsiteX4" fmla="*/ 7377683 w 12976166"/>
              <a:gd name="connsiteY4" fmla="*/ 6491971 h 6854616"/>
              <a:gd name="connsiteX5" fmla="*/ 371789 w 12976166"/>
              <a:gd name="connsiteY5" fmla="*/ 6787805 h 6854616"/>
              <a:gd name="connsiteX6" fmla="*/ 24473 w 12976166"/>
              <a:gd name="connsiteY6" fmla="*/ 6676098 h 6854616"/>
              <a:gd name="connsiteX7" fmla="*/ 0 w 12976166"/>
              <a:gd name="connsiteY7" fmla="*/ 544699 h 6854616"/>
              <a:gd name="connsiteX8" fmla="*/ 1524861 w 12976166"/>
              <a:gd name="connsiteY8" fmla="*/ 4576 h 6854616"/>
              <a:gd name="connsiteX0" fmla="*/ 1524861 w 12976166"/>
              <a:gd name="connsiteY0" fmla="*/ 4576 h 6850875"/>
              <a:gd name="connsiteX1" fmla="*/ 12553741 w 12976166"/>
              <a:gd name="connsiteY1" fmla="*/ 74915 h 6850875"/>
              <a:gd name="connsiteX2" fmla="*/ 12754708 w 12976166"/>
              <a:gd name="connsiteY2" fmla="*/ 54818 h 6850875"/>
              <a:gd name="connsiteX3" fmla="*/ 12976166 w 12976166"/>
              <a:gd name="connsiteY3" fmla="*/ 4990358 h 6850875"/>
              <a:gd name="connsiteX4" fmla="*/ 7401905 w 12976166"/>
              <a:gd name="connsiteY4" fmla="*/ 6467749 h 6850875"/>
              <a:gd name="connsiteX5" fmla="*/ 371789 w 12976166"/>
              <a:gd name="connsiteY5" fmla="*/ 6787805 h 6850875"/>
              <a:gd name="connsiteX6" fmla="*/ 24473 w 12976166"/>
              <a:gd name="connsiteY6" fmla="*/ 6676098 h 6850875"/>
              <a:gd name="connsiteX7" fmla="*/ 0 w 12976166"/>
              <a:gd name="connsiteY7" fmla="*/ 544699 h 6850875"/>
              <a:gd name="connsiteX8" fmla="*/ 1524861 w 12976166"/>
              <a:gd name="connsiteY8" fmla="*/ 4576 h 6850875"/>
              <a:gd name="connsiteX0" fmla="*/ 1524861 w 12976166"/>
              <a:gd name="connsiteY0" fmla="*/ 4576 h 6853644"/>
              <a:gd name="connsiteX1" fmla="*/ 12553741 w 12976166"/>
              <a:gd name="connsiteY1" fmla="*/ 74915 h 6853644"/>
              <a:gd name="connsiteX2" fmla="*/ 12754708 w 12976166"/>
              <a:gd name="connsiteY2" fmla="*/ 54818 h 6853644"/>
              <a:gd name="connsiteX3" fmla="*/ 12976166 w 12976166"/>
              <a:gd name="connsiteY3" fmla="*/ 4990358 h 6853644"/>
              <a:gd name="connsiteX4" fmla="*/ 7395850 w 12976166"/>
              <a:gd name="connsiteY4" fmla="*/ 6485916 h 6853644"/>
              <a:gd name="connsiteX5" fmla="*/ 371789 w 12976166"/>
              <a:gd name="connsiteY5" fmla="*/ 6787805 h 6853644"/>
              <a:gd name="connsiteX6" fmla="*/ 24473 w 12976166"/>
              <a:gd name="connsiteY6" fmla="*/ 6676098 h 6853644"/>
              <a:gd name="connsiteX7" fmla="*/ 0 w 12976166"/>
              <a:gd name="connsiteY7" fmla="*/ 544699 h 6853644"/>
              <a:gd name="connsiteX8" fmla="*/ 1524861 w 12976166"/>
              <a:gd name="connsiteY8" fmla="*/ 4576 h 6853644"/>
              <a:gd name="connsiteX0" fmla="*/ 1524861 w 12976166"/>
              <a:gd name="connsiteY0" fmla="*/ 4576 h 6856311"/>
              <a:gd name="connsiteX1" fmla="*/ 12553741 w 12976166"/>
              <a:gd name="connsiteY1" fmla="*/ 74915 h 6856311"/>
              <a:gd name="connsiteX2" fmla="*/ 12754708 w 12976166"/>
              <a:gd name="connsiteY2" fmla="*/ 54818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46255"/>
              <a:gd name="connsiteY0" fmla="*/ 4576 h 6856311"/>
              <a:gd name="connsiteX1" fmla="*/ 12553741 w 13046255"/>
              <a:gd name="connsiteY1" fmla="*/ 74915 h 6856311"/>
              <a:gd name="connsiteX2" fmla="*/ 13046255 w 13046255"/>
              <a:gd name="connsiteY2" fmla="*/ 68070 h 6856311"/>
              <a:gd name="connsiteX3" fmla="*/ 12976166 w 13046255"/>
              <a:gd name="connsiteY3" fmla="*/ 4990358 h 6856311"/>
              <a:gd name="connsiteX4" fmla="*/ 7395850 w 13046255"/>
              <a:gd name="connsiteY4" fmla="*/ 6485916 h 6856311"/>
              <a:gd name="connsiteX5" fmla="*/ 371789 w 13046255"/>
              <a:gd name="connsiteY5" fmla="*/ 6787805 h 6856311"/>
              <a:gd name="connsiteX6" fmla="*/ 24473 w 13046255"/>
              <a:gd name="connsiteY6" fmla="*/ 6676098 h 6856311"/>
              <a:gd name="connsiteX7" fmla="*/ 0 w 13046255"/>
              <a:gd name="connsiteY7" fmla="*/ 544699 h 6856311"/>
              <a:gd name="connsiteX8" fmla="*/ 1524861 w 13046255"/>
              <a:gd name="connsiteY8" fmla="*/ 4576 h 6856311"/>
              <a:gd name="connsiteX0" fmla="*/ 1524861 w 12976166"/>
              <a:gd name="connsiteY0" fmla="*/ 4576 h 6856311"/>
              <a:gd name="connsiteX1" fmla="*/ 12553741 w 12976166"/>
              <a:gd name="connsiteY1" fmla="*/ 74915 h 6856311"/>
              <a:gd name="connsiteX2" fmla="*/ 12940238 w 12976166"/>
              <a:gd name="connsiteY2" fmla="*/ 68070 h 6856311"/>
              <a:gd name="connsiteX3" fmla="*/ 12976166 w 12976166"/>
              <a:gd name="connsiteY3" fmla="*/ 4990358 h 6856311"/>
              <a:gd name="connsiteX4" fmla="*/ 7395850 w 12976166"/>
              <a:gd name="connsiteY4" fmla="*/ 6485916 h 6856311"/>
              <a:gd name="connsiteX5" fmla="*/ 371789 w 12976166"/>
              <a:gd name="connsiteY5" fmla="*/ 6787805 h 6856311"/>
              <a:gd name="connsiteX6" fmla="*/ 24473 w 12976166"/>
              <a:gd name="connsiteY6" fmla="*/ 6676098 h 6856311"/>
              <a:gd name="connsiteX7" fmla="*/ 0 w 12976166"/>
              <a:gd name="connsiteY7" fmla="*/ 544699 h 6856311"/>
              <a:gd name="connsiteX8" fmla="*/ 1524861 w 12976166"/>
              <a:gd name="connsiteY8" fmla="*/ 4576 h 6856311"/>
              <a:gd name="connsiteX0" fmla="*/ 1524861 w 13006499"/>
              <a:gd name="connsiteY0" fmla="*/ 4576 h 6856311"/>
              <a:gd name="connsiteX1" fmla="*/ 12553741 w 13006499"/>
              <a:gd name="connsiteY1" fmla="*/ 74915 h 6856311"/>
              <a:gd name="connsiteX2" fmla="*/ 13006499 w 13006499"/>
              <a:gd name="connsiteY2" fmla="*/ 81322 h 6856311"/>
              <a:gd name="connsiteX3" fmla="*/ 12976166 w 13006499"/>
              <a:gd name="connsiteY3" fmla="*/ 4990358 h 6856311"/>
              <a:gd name="connsiteX4" fmla="*/ 7395850 w 13006499"/>
              <a:gd name="connsiteY4" fmla="*/ 6485916 h 6856311"/>
              <a:gd name="connsiteX5" fmla="*/ 371789 w 13006499"/>
              <a:gd name="connsiteY5" fmla="*/ 6787805 h 6856311"/>
              <a:gd name="connsiteX6" fmla="*/ 24473 w 13006499"/>
              <a:gd name="connsiteY6" fmla="*/ 6676098 h 6856311"/>
              <a:gd name="connsiteX7" fmla="*/ 0 w 13006499"/>
              <a:gd name="connsiteY7" fmla="*/ 544699 h 6856311"/>
              <a:gd name="connsiteX8" fmla="*/ 1524861 w 13006499"/>
              <a:gd name="connsiteY8" fmla="*/ 4576 h 6856311"/>
              <a:gd name="connsiteX0" fmla="*/ 1524861 w 13006499"/>
              <a:gd name="connsiteY0" fmla="*/ 2534366 h 9386101"/>
              <a:gd name="connsiteX1" fmla="*/ 12553741 w 13006499"/>
              <a:gd name="connsiteY1" fmla="*/ 2604705 h 9386101"/>
              <a:gd name="connsiteX2" fmla="*/ 13006499 w 13006499"/>
              <a:gd name="connsiteY2" fmla="*/ 2611112 h 9386101"/>
              <a:gd name="connsiteX3" fmla="*/ 12976166 w 13006499"/>
              <a:gd name="connsiteY3" fmla="*/ 7520148 h 9386101"/>
              <a:gd name="connsiteX4" fmla="*/ 7395850 w 13006499"/>
              <a:gd name="connsiteY4" fmla="*/ 9015706 h 9386101"/>
              <a:gd name="connsiteX5" fmla="*/ 371789 w 13006499"/>
              <a:gd name="connsiteY5" fmla="*/ 9317595 h 9386101"/>
              <a:gd name="connsiteX6" fmla="*/ 24473 w 13006499"/>
              <a:gd name="connsiteY6" fmla="*/ 9205888 h 9386101"/>
              <a:gd name="connsiteX7" fmla="*/ 0 w 13006499"/>
              <a:gd name="connsiteY7" fmla="*/ 85283 h 9386101"/>
              <a:gd name="connsiteX8" fmla="*/ 1524861 w 13006499"/>
              <a:gd name="connsiteY8" fmla="*/ 2534366 h 9386101"/>
              <a:gd name="connsiteX0" fmla="*/ 1075030 w 13006499"/>
              <a:gd name="connsiteY0" fmla="*/ 413114 h 9543030"/>
              <a:gd name="connsiteX1" fmla="*/ 12553741 w 13006499"/>
              <a:gd name="connsiteY1" fmla="*/ 2761634 h 9543030"/>
              <a:gd name="connsiteX2" fmla="*/ 13006499 w 13006499"/>
              <a:gd name="connsiteY2" fmla="*/ 2768041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75030 w 12976166"/>
              <a:gd name="connsiteY0" fmla="*/ 413114 h 9543030"/>
              <a:gd name="connsiteX1" fmla="*/ 12553741 w 12976166"/>
              <a:gd name="connsiteY1" fmla="*/ 2761634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2976166"/>
              <a:gd name="connsiteY0" fmla="*/ 413114 h 9543030"/>
              <a:gd name="connsiteX1" fmla="*/ 11813694 w 12976166"/>
              <a:gd name="connsiteY1" fmla="*/ 425410 h 9543030"/>
              <a:gd name="connsiteX2" fmla="*/ 12890413 w 12976166"/>
              <a:gd name="connsiteY2" fmla="*/ 272200 h 9543030"/>
              <a:gd name="connsiteX3" fmla="*/ 12976166 w 12976166"/>
              <a:gd name="connsiteY3" fmla="*/ 7677077 h 9543030"/>
              <a:gd name="connsiteX4" fmla="*/ 7395850 w 12976166"/>
              <a:gd name="connsiteY4" fmla="*/ 9172635 h 9543030"/>
              <a:gd name="connsiteX5" fmla="*/ 371789 w 12976166"/>
              <a:gd name="connsiteY5" fmla="*/ 9474524 h 9543030"/>
              <a:gd name="connsiteX6" fmla="*/ 24473 w 12976166"/>
              <a:gd name="connsiteY6" fmla="*/ 9362817 h 9543030"/>
              <a:gd name="connsiteX7" fmla="*/ 0 w 12976166"/>
              <a:gd name="connsiteY7" fmla="*/ 242212 h 9543030"/>
              <a:gd name="connsiteX8" fmla="*/ 1075030 w 12976166"/>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2977478"/>
              <a:gd name="connsiteY0" fmla="*/ 413114 h 9543030"/>
              <a:gd name="connsiteX1" fmla="*/ 11813694 w 12977478"/>
              <a:gd name="connsiteY1" fmla="*/ 425410 h 9543030"/>
              <a:gd name="connsiteX2" fmla="*/ 12977478 w 12977478"/>
              <a:gd name="connsiteY2" fmla="*/ 446329 h 9543030"/>
              <a:gd name="connsiteX3" fmla="*/ 12976166 w 12977478"/>
              <a:gd name="connsiteY3" fmla="*/ 7677077 h 9543030"/>
              <a:gd name="connsiteX4" fmla="*/ 7395850 w 12977478"/>
              <a:gd name="connsiteY4" fmla="*/ 9172635 h 9543030"/>
              <a:gd name="connsiteX5" fmla="*/ 371789 w 12977478"/>
              <a:gd name="connsiteY5" fmla="*/ 9474524 h 9543030"/>
              <a:gd name="connsiteX6" fmla="*/ 24473 w 12977478"/>
              <a:gd name="connsiteY6" fmla="*/ 9362817 h 9543030"/>
              <a:gd name="connsiteX7" fmla="*/ 0 w 12977478"/>
              <a:gd name="connsiteY7" fmla="*/ 242212 h 9543030"/>
              <a:gd name="connsiteX8" fmla="*/ 1075030 w 12977478"/>
              <a:gd name="connsiteY8" fmla="*/ 413114 h 9543030"/>
              <a:gd name="connsiteX0" fmla="*/ 1075030 w 13021010"/>
              <a:gd name="connsiteY0" fmla="*/ 413114 h 9543030"/>
              <a:gd name="connsiteX1" fmla="*/ 11813694 w 13021010"/>
              <a:gd name="connsiteY1" fmla="*/ 425410 h 9543030"/>
              <a:gd name="connsiteX2" fmla="*/ 13021010 w 13021010"/>
              <a:gd name="connsiteY2" fmla="*/ 431818 h 9543030"/>
              <a:gd name="connsiteX3" fmla="*/ 12976166 w 13021010"/>
              <a:gd name="connsiteY3" fmla="*/ 7677077 h 9543030"/>
              <a:gd name="connsiteX4" fmla="*/ 7395850 w 13021010"/>
              <a:gd name="connsiteY4" fmla="*/ 9172635 h 9543030"/>
              <a:gd name="connsiteX5" fmla="*/ 371789 w 13021010"/>
              <a:gd name="connsiteY5" fmla="*/ 9474524 h 9543030"/>
              <a:gd name="connsiteX6" fmla="*/ 24473 w 13021010"/>
              <a:gd name="connsiteY6" fmla="*/ 9362817 h 9543030"/>
              <a:gd name="connsiteX7" fmla="*/ 0 w 13021010"/>
              <a:gd name="connsiteY7" fmla="*/ 242212 h 9543030"/>
              <a:gd name="connsiteX8" fmla="*/ 1075030 w 13021010"/>
              <a:gd name="connsiteY8" fmla="*/ 413114 h 9543030"/>
              <a:gd name="connsiteX0" fmla="*/ 1075030 w 13006499"/>
              <a:gd name="connsiteY0" fmla="*/ 413114 h 9543030"/>
              <a:gd name="connsiteX1" fmla="*/ 11813694 w 13006499"/>
              <a:gd name="connsiteY1" fmla="*/ 425410 h 9543030"/>
              <a:gd name="connsiteX2" fmla="*/ 13006499 w 13006499"/>
              <a:gd name="connsiteY2" fmla="*/ 431818 h 9543030"/>
              <a:gd name="connsiteX3" fmla="*/ 12976166 w 13006499"/>
              <a:gd name="connsiteY3" fmla="*/ 7677077 h 9543030"/>
              <a:gd name="connsiteX4" fmla="*/ 7395850 w 13006499"/>
              <a:gd name="connsiteY4" fmla="*/ 9172635 h 9543030"/>
              <a:gd name="connsiteX5" fmla="*/ 371789 w 13006499"/>
              <a:gd name="connsiteY5" fmla="*/ 9474524 h 9543030"/>
              <a:gd name="connsiteX6" fmla="*/ 24473 w 13006499"/>
              <a:gd name="connsiteY6" fmla="*/ 9362817 h 9543030"/>
              <a:gd name="connsiteX7" fmla="*/ 0 w 13006499"/>
              <a:gd name="connsiteY7" fmla="*/ 242212 h 9543030"/>
              <a:gd name="connsiteX8" fmla="*/ 1075030 w 13006499"/>
              <a:gd name="connsiteY8" fmla="*/ 413114 h 9543030"/>
              <a:gd name="connsiteX0" fmla="*/ 1060519 w 12991988"/>
              <a:gd name="connsiteY0" fmla="*/ 15369 h 9145285"/>
              <a:gd name="connsiteX1" fmla="*/ 11799183 w 12991988"/>
              <a:gd name="connsiteY1" fmla="*/ 27665 h 9145285"/>
              <a:gd name="connsiteX2" fmla="*/ 12991988 w 12991988"/>
              <a:gd name="connsiteY2" fmla="*/ 34073 h 9145285"/>
              <a:gd name="connsiteX3" fmla="*/ 12961655 w 12991988"/>
              <a:gd name="connsiteY3" fmla="*/ 7279332 h 9145285"/>
              <a:gd name="connsiteX4" fmla="*/ 7381339 w 12991988"/>
              <a:gd name="connsiteY4" fmla="*/ 8774890 h 9145285"/>
              <a:gd name="connsiteX5" fmla="*/ 357278 w 12991988"/>
              <a:gd name="connsiteY5" fmla="*/ 9076779 h 9145285"/>
              <a:gd name="connsiteX6" fmla="*/ 9962 w 12991988"/>
              <a:gd name="connsiteY6" fmla="*/ 8965072 h 9145285"/>
              <a:gd name="connsiteX7" fmla="*/ 0 w 12991988"/>
              <a:gd name="connsiteY7" fmla="*/ 497449 h 9145285"/>
              <a:gd name="connsiteX8" fmla="*/ 1060519 w 12991988"/>
              <a:gd name="connsiteY8" fmla="*/ 15369 h 9145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91988" h="9145285">
                <a:moveTo>
                  <a:pt x="1060519" y="15369"/>
                </a:moveTo>
                <a:lnTo>
                  <a:pt x="11799183" y="27665"/>
                </a:lnTo>
                <a:lnTo>
                  <a:pt x="12991988" y="34073"/>
                </a:lnTo>
                <a:cubicBezTo>
                  <a:pt x="12991551" y="2444322"/>
                  <a:pt x="12962092" y="4869083"/>
                  <a:pt x="12961655" y="7279332"/>
                </a:cubicBezTo>
                <a:cubicBezTo>
                  <a:pt x="12818219" y="7659594"/>
                  <a:pt x="9106191" y="8508859"/>
                  <a:pt x="7381339" y="8774890"/>
                </a:cubicBezTo>
                <a:cubicBezTo>
                  <a:pt x="5054453" y="9049810"/>
                  <a:pt x="3538247" y="9259062"/>
                  <a:pt x="357278" y="9076779"/>
                </a:cubicBezTo>
                <a:cubicBezTo>
                  <a:pt x="98744" y="9041171"/>
                  <a:pt x="8104" y="9067292"/>
                  <a:pt x="9962" y="8965072"/>
                </a:cubicBezTo>
                <a:cubicBezTo>
                  <a:pt x="9962" y="7060080"/>
                  <a:pt x="0" y="2402441"/>
                  <a:pt x="0" y="497449"/>
                </a:cubicBezTo>
                <a:cubicBezTo>
                  <a:pt x="0" y="-133825"/>
                  <a:pt x="429245" y="15369"/>
                  <a:pt x="1060519" y="15369"/>
                </a:cubicBezTo>
                <a:close/>
              </a:path>
            </a:pathLst>
          </a:custGeom>
        </p:spPr>
        <p:txBody>
          <a:bodyPr anchor="ctr">
            <a:normAutofit/>
          </a:bodyPr>
          <a:lstStyle>
            <a:lvl1pPr marL="0" indent="0" algn="ctr">
              <a:buNone/>
              <a:defRPr sz="1800">
                <a:solidFill>
                  <a:schemeClr val="tx1">
                    <a:lumMod val="65000"/>
                    <a:lumOff val="35000"/>
                  </a:schemeClr>
                </a:solidFill>
              </a:defRPr>
            </a:lvl1pPr>
          </a:lstStyle>
          <a:p>
            <a:r>
              <a:rPr lang="en-US" dirty="0"/>
              <a:t>Click on icon to place image</a:t>
            </a:r>
          </a:p>
        </p:txBody>
      </p:sp>
    </p:spTree>
    <p:extLst>
      <p:ext uri="{BB962C8B-B14F-4D97-AF65-F5344CB8AC3E}">
        <p14:creationId xmlns:p14="http://schemas.microsoft.com/office/powerpoint/2010/main" val="2632742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3" name="Freeform 32">
            <a:extLst>
              <a:ext uri="{FF2B5EF4-FFF2-40B4-BE49-F238E27FC236}">
                <a16:creationId xmlns:a16="http://schemas.microsoft.com/office/drawing/2014/main" id="{B6933CC9-91BA-9D47-87CD-D16008FD3A72}"/>
              </a:ext>
            </a:extLst>
          </p:cNvPr>
          <p:cNvSpPr/>
          <p:nvPr userDrawn="1"/>
        </p:nvSpPr>
        <p:spPr>
          <a:xfrm>
            <a:off x="0" y="1143000"/>
            <a:ext cx="9154885" cy="5715000"/>
          </a:xfrm>
          <a:custGeom>
            <a:avLst/>
            <a:gdLst>
              <a:gd name="connsiteX0" fmla="*/ 6373214 w 9154885"/>
              <a:gd name="connsiteY0" fmla="*/ 0 h 5715000"/>
              <a:gd name="connsiteX1" fmla="*/ 8927078 w 9154885"/>
              <a:gd name="connsiteY1" fmla="*/ 346852 h 5715000"/>
              <a:gd name="connsiteX2" fmla="*/ 9154885 w 9154885"/>
              <a:gd name="connsiteY2" fmla="*/ 416827 h 5715000"/>
              <a:gd name="connsiteX3" fmla="*/ 9154885 w 9154885"/>
              <a:gd name="connsiteY3" fmla="*/ 5715000 h 5715000"/>
              <a:gd name="connsiteX4" fmla="*/ 0 w 9154885"/>
              <a:gd name="connsiteY4" fmla="*/ 5715000 h 5715000"/>
              <a:gd name="connsiteX5" fmla="*/ 0 w 9154885"/>
              <a:gd name="connsiteY5" fmla="*/ 2454933 h 5715000"/>
              <a:gd name="connsiteX6" fmla="*/ 318937 w 9154885"/>
              <a:gd name="connsiteY6" fmla="*/ 2175998 h 5715000"/>
              <a:gd name="connsiteX7" fmla="*/ 6373214 w 9154885"/>
              <a:gd name="connsiteY7"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715000">
                <a:moveTo>
                  <a:pt x="6373214" y="0"/>
                </a:moveTo>
                <a:cubicBezTo>
                  <a:pt x="7257919" y="0"/>
                  <a:pt x="8114407" y="120817"/>
                  <a:pt x="8927078" y="346852"/>
                </a:cubicBezTo>
                <a:lnTo>
                  <a:pt x="9154885" y="416827"/>
                </a:lnTo>
                <a:lnTo>
                  <a:pt x="9154885" y="5715000"/>
                </a:lnTo>
                <a:lnTo>
                  <a:pt x="0" y="5715000"/>
                </a:lnTo>
                <a:lnTo>
                  <a:pt x="0" y="2454933"/>
                </a:lnTo>
                <a:lnTo>
                  <a:pt x="318937" y="2175998"/>
                </a:lnTo>
                <a:cubicBezTo>
                  <a:pt x="1963497" y="816721"/>
                  <a:pt x="4072978" y="0"/>
                  <a:pt x="637321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a:extLst>
              <a:ext uri="{FF2B5EF4-FFF2-40B4-BE49-F238E27FC236}">
                <a16:creationId xmlns:a16="http://schemas.microsoft.com/office/drawing/2014/main" id="{415E89D0-8FAB-FC4E-B2B3-90FDCB161259}"/>
              </a:ext>
            </a:extLst>
          </p:cNvPr>
          <p:cNvSpPr/>
          <p:nvPr userDrawn="1"/>
        </p:nvSpPr>
        <p:spPr>
          <a:xfrm>
            <a:off x="-10885" y="1363089"/>
            <a:ext cx="9154885" cy="5494911"/>
          </a:xfrm>
          <a:custGeom>
            <a:avLst/>
            <a:gdLst>
              <a:gd name="connsiteX0" fmla="*/ 5985833 w 9154885"/>
              <a:gd name="connsiteY0" fmla="*/ 0 h 5494911"/>
              <a:gd name="connsiteX1" fmla="*/ 8741942 w 9154885"/>
              <a:gd name="connsiteY1" fmla="*/ 405543 h 5494911"/>
              <a:gd name="connsiteX2" fmla="*/ 9154885 w 9154885"/>
              <a:gd name="connsiteY2" fmla="*/ 543530 h 5494911"/>
              <a:gd name="connsiteX3" fmla="*/ 9154885 w 9154885"/>
              <a:gd name="connsiteY3" fmla="*/ 5494911 h 5494911"/>
              <a:gd name="connsiteX4" fmla="*/ 0 w 9154885"/>
              <a:gd name="connsiteY4" fmla="*/ 5494911 h 5494911"/>
              <a:gd name="connsiteX5" fmla="*/ 0 w 9154885"/>
              <a:gd name="connsiteY5" fmla="*/ 2122337 h 5494911"/>
              <a:gd name="connsiteX6" fmla="*/ 319199 w 9154885"/>
              <a:gd name="connsiteY6" fmla="*/ 1872075 h 5494911"/>
              <a:gd name="connsiteX7" fmla="*/ 5985833 w 9154885"/>
              <a:gd name="connsiteY7" fmla="*/ 0 h 549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4885" h="5494911">
                <a:moveTo>
                  <a:pt x="5985833" y="0"/>
                </a:moveTo>
                <a:cubicBezTo>
                  <a:pt x="6944263" y="0"/>
                  <a:pt x="7869578" y="141792"/>
                  <a:pt x="8741942" y="405543"/>
                </a:cubicBezTo>
                <a:lnTo>
                  <a:pt x="9154885" y="543530"/>
                </a:lnTo>
                <a:lnTo>
                  <a:pt x="9154885" y="5494911"/>
                </a:lnTo>
                <a:lnTo>
                  <a:pt x="0" y="5494911"/>
                </a:lnTo>
                <a:lnTo>
                  <a:pt x="0" y="2122337"/>
                </a:lnTo>
                <a:lnTo>
                  <a:pt x="319199" y="1872075"/>
                </a:lnTo>
                <a:cubicBezTo>
                  <a:pt x="1901781" y="695905"/>
                  <a:pt x="3862539" y="0"/>
                  <a:pt x="5985833"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BCDAE4F8-BDDA-B342-8252-FA4AA951721F}"/>
              </a:ext>
            </a:extLst>
          </p:cNvPr>
          <p:cNvSpPr>
            <a:spLocks noGrp="1"/>
          </p:cNvSpPr>
          <p:nvPr userDrawn="1">
            <p:ph type="subTitle" idx="1" hasCustomPrompt="1"/>
          </p:nvPr>
        </p:nvSpPr>
        <p:spPr>
          <a:xfrm>
            <a:off x="2589673" y="3714140"/>
            <a:ext cx="5917324" cy="1691860"/>
          </a:xfrm>
        </p:spPr>
        <p:txBody>
          <a:bodyPr>
            <a:noAutofit/>
          </a:bodyPr>
          <a:lstStyle>
            <a:lvl1pPr marL="0" indent="0" algn="r">
              <a:lnSpc>
                <a:spcPts val="1560"/>
              </a:lnSpc>
              <a:spcAft>
                <a:spcPts val="0"/>
              </a:spcAft>
              <a:buNone/>
              <a:defRPr sz="1800" b="0" i="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your information</a:t>
            </a:r>
          </a:p>
        </p:txBody>
      </p:sp>
      <p:sp>
        <p:nvSpPr>
          <p:cNvPr id="12" name="TextBox 11">
            <a:extLst>
              <a:ext uri="{FF2B5EF4-FFF2-40B4-BE49-F238E27FC236}">
                <a16:creationId xmlns:a16="http://schemas.microsoft.com/office/drawing/2014/main" id="{21D51349-7320-AE4C-A00F-B7CF9BBB1BB6}"/>
              </a:ext>
            </a:extLst>
          </p:cNvPr>
          <p:cNvSpPr txBox="1"/>
          <p:nvPr userDrawn="1"/>
        </p:nvSpPr>
        <p:spPr>
          <a:xfrm>
            <a:off x="4392197" y="3208283"/>
            <a:ext cx="4114800" cy="369332"/>
          </a:xfrm>
          <a:prstGeom prst="rect">
            <a:avLst/>
          </a:prstGeom>
          <a:noFill/>
        </p:spPr>
        <p:txBody>
          <a:bodyPr wrap="square" rtlCol="0">
            <a:spAutoFit/>
          </a:bodyPr>
          <a:lstStyle/>
          <a:p>
            <a:pPr algn="r"/>
            <a:r>
              <a:rPr lang="en-US" dirty="0">
                <a:solidFill>
                  <a:schemeClr val="bg1"/>
                </a:solidFill>
              </a:rPr>
              <a:t>For more information please contact:</a:t>
            </a:r>
          </a:p>
        </p:txBody>
      </p:sp>
      <p:sp>
        <p:nvSpPr>
          <p:cNvPr id="13" name="TextBox 12">
            <a:extLst>
              <a:ext uri="{FF2B5EF4-FFF2-40B4-BE49-F238E27FC236}">
                <a16:creationId xmlns:a16="http://schemas.microsoft.com/office/drawing/2014/main" id="{99C76B49-31D4-7D4E-A527-B1A06722B09F}"/>
              </a:ext>
            </a:extLst>
          </p:cNvPr>
          <p:cNvSpPr txBox="1"/>
          <p:nvPr userDrawn="1"/>
        </p:nvSpPr>
        <p:spPr>
          <a:xfrm>
            <a:off x="4392197" y="5452535"/>
            <a:ext cx="4114800" cy="646331"/>
          </a:xfrm>
          <a:prstGeom prst="rect">
            <a:avLst/>
          </a:prstGeom>
          <a:noFill/>
        </p:spPr>
        <p:txBody>
          <a:bodyPr wrap="square" rtlCol="0">
            <a:spAutoFit/>
          </a:bodyPr>
          <a:lstStyle/>
          <a:p>
            <a:pPr algn="r"/>
            <a:r>
              <a:rPr lang="en-US" dirty="0" err="1">
                <a:solidFill>
                  <a:srgbClr val="A4CD39"/>
                </a:solidFill>
              </a:rPr>
              <a:t>www.uclpartners.com</a:t>
            </a:r>
            <a:endParaRPr lang="en-US" dirty="0">
              <a:solidFill>
                <a:srgbClr val="A4CD39"/>
              </a:solidFill>
            </a:endParaRPr>
          </a:p>
          <a:p>
            <a:pPr algn="r"/>
            <a:r>
              <a:rPr lang="en-US" dirty="0">
                <a:solidFill>
                  <a:srgbClr val="A4CD39"/>
                </a:solidFill>
              </a:rPr>
              <a:t>@</a:t>
            </a:r>
            <a:r>
              <a:rPr lang="en-US" dirty="0" err="1">
                <a:solidFill>
                  <a:srgbClr val="A4CD39"/>
                </a:solidFill>
              </a:rPr>
              <a:t>uclpartners</a:t>
            </a:r>
            <a:endParaRPr lang="en-US" dirty="0">
              <a:solidFill>
                <a:srgbClr val="A4CD39"/>
              </a:solidFill>
            </a:endParaRPr>
          </a:p>
        </p:txBody>
      </p:sp>
      <p:sp>
        <p:nvSpPr>
          <p:cNvPr id="14" name="TextBox 13">
            <a:extLst>
              <a:ext uri="{FF2B5EF4-FFF2-40B4-BE49-F238E27FC236}">
                <a16:creationId xmlns:a16="http://schemas.microsoft.com/office/drawing/2014/main" id="{37E5B4F8-E8EC-1D45-85B8-93F8D920D2D1}"/>
              </a:ext>
            </a:extLst>
          </p:cNvPr>
          <p:cNvSpPr txBox="1"/>
          <p:nvPr userDrawn="1"/>
        </p:nvSpPr>
        <p:spPr>
          <a:xfrm>
            <a:off x="4392197" y="2281228"/>
            <a:ext cx="4114800" cy="677108"/>
          </a:xfrm>
          <a:prstGeom prst="rect">
            <a:avLst/>
          </a:prstGeom>
          <a:noFill/>
        </p:spPr>
        <p:txBody>
          <a:bodyPr wrap="square" rtlCol="0">
            <a:spAutoFit/>
          </a:bodyPr>
          <a:lstStyle/>
          <a:p>
            <a:pPr algn="r"/>
            <a:r>
              <a:rPr lang="en-US" sz="3800" b="0" i="0" dirty="0">
                <a:solidFill>
                  <a:srgbClr val="A4CD39"/>
                </a:solidFill>
                <a:latin typeface="Calibri Light" panose="020F0302020204030204" pitchFamily="34" charset="0"/>
                <a:cs typeface="Calibri Light" panose="020F0302020204030204" pitchFamily="34" charset="0"/>
              </a:rPr>
              <a:t>Thank you</a:t>
            </a:r>
          </a:p>
        </p:txBody>
      </p:sp>
      <p:pic>
        <p:nvPicPr>
          <p:cNvPr id="15" name="Picture 14">
            <a:extLst>
              <a:ext uri="{FF2B5EF4-FFF2-40B4-BE49-F238E27FC236}">
                <a16:creationId xmlns:a16="http://schemas.microsoft.com/office/drawing/2014/main" id="{DD451014-24DB-D344-ADEB-F415260C88B9}"/>
              </a:ext>
            </a:extLst>
          </p:cNvPr>
          <p:cNvPicPr>
            <a:picLocks noChangeAspect="1"/>
          </p:cNvPicPr>
          <p:nvPr userDrawn="1"/>
        </p:nvPicPr>
        <p:blipFill>
          <a:blip r:embed="rId2"/>
          <a:stretch>
            <a:fillRect/>
          </a:stretch>
        </p:blipFill>
        <p:spPr>
          <a:xfrm>
            <a:off x="532088" y="477156"/>
            <a:ext cx="2194454" cy="544529"/>
          </a:xfrm>
          <a:prstGeom prst="rect">
            <a:avLst/>
          </a:prstGeom>
        </p:spPr>
      </p:pic>
    </p:spTree>
    <p:extLst>
      <p:ext uri="{BB962C8B-B14F-4D97-AF65-F5344CB8AC3E}">
        <p14:creationId xmlns:p14="http://schemas.microsoft.com/office/powerpoint/2010/main" val="430971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44251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Presentation Cover 1">
    <p:spTree>
      <p:nvGrpSpPr>
        <p:cNvPr id="1" name=""/>
        <p:cNvGrpSpPr/>
        <p:nvPr/>
      </p:nvGrpSpPr>
      <p:grpSpPr>
        <a:xfrm>
          <a:off x="0" y="0"/>
          <a:ext cx="0" cy="0"/>
          <a:chOff x="0" y="0"/>
          <a:chExt cx="0" cy="0"/>
        </a:xfrm>
      </p:grpSpPr>
      <p:sp>
        <p:nvSpPr>
          <p:cNvPr id="17" name="Freeform 16">
            <a:extLst>
              <a:ext uri="{FF2B5EF4-FFF2-40B4-BE49-F238E27FC236}">
                <a16:creationId xmlns:a16="http://schemas.microsoft.com/office/drawing/2014/main" id="{B0EF8C10-A67E-4F41-A8CA-85A74D8FA6FF}"/>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Oval 11">
            <a:extLst>
              <a:ext uri="{FF2B5EF4-FFF2-40B4-BE49-F238E27FC236}">
                <a16:creationId xmlns:a16="http://schemas.microsoft.com/office/drawing/2014/main" id="{D00FB99B-D508-5343-84E9-C48365F7DDA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C9C6DFD2-17D6-4C5E-8692-4DF8551CE47A}"/>
              </a:ext>
            </a:extLst>
          </p:cNvPr>
          <p:cNvSpPr>
            <a:spLocks noGrp="1"/>
          </p:cNvSpPr>
          <p:nvPr>
            <p:ph type="pic" sz="quarter" idx="10"/>
          </p:nvPr>
        </p:nvSpPr>
        <p:spPr>
          <a:xfrm>
            <a:off x="-2154218" y="-455109"/>
            <a:ext cx="5863575" cy="5836803"/>
          </a:xfrm>
          <a:prstGeom prst="flowChartConnector">
            <a:avLst/>
          </a:prstGeom>
        </p:spPr>
        <p:txBody>
          <a:bodyPr/>
          <a:lstStyle>
            <a:lvl1pPr>
              <a:defRPr/>
            </a:lvl1pPr>
          </a:lstStyle>
          <a:p>
            <a:r>
              <a:rPr lang="en-US"/>
              <a:t>Click icon to add picture</a:t>
            </a:r>
            <a:endParaRPr lang="en-GB" dirty="0"/>
          </a:p>
        </p:txBody>
      </p:sp>
    </p:spTree>
    <p:extLst>
      <p:ext uri="{BB962C8B-B14F-4D97-AF65-F5344CB8AC3E}">
        <p14:creationId xmlns:p14="http://schemas.microsoft.com/office/powerpoint/2010/main" val="879784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Cover 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16E0F1E1-187C-5041-A962-0F6F0CA75F73}"/>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3" name="Oval 12">
            <a:extLst>
              <a:ext uri="{FF2B5EF4-FFF2-40B4-BE49-F238E27FC236}">
                <a16:creationId xmlns:a16="http://schemas.microsoft.com/office/drawing/2014/main" id="{139C619B-CE35-304A-B195-610ECBFBB740}"/>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5C42936-16D7-A44B-BFD9-345D93BD8E8B}"/>
              </a:ext>
            </a:extLst>
          </p:cNvPr>
          <p:cNvPicPr>
            <a:picLocks/>
          </p:cNvPicPr>
          <p:nvPr userDrawn="1"/>
        </p:nvPicPr>
        <p:blipFill rotWithShape="1">
          <a:blip r:embed="rId3"/>
          <a:srcRect l="3160" r="30173"/>
          <a:stretch/>
        </p:blipFill>
        <p:spPr>
          <a:xfrm>
            <a:off x="-2164411" y="-473685"/>
            <a:ext cx="5872589" cy="5872588"/>
          </a:xfrm>
          <a:prstGeom prst="ellipse">
            <a:avLst/>
          </a:prstGeom>
        </p:spPr>
      </p:pic>
    </p:spTree>
    <p:extLst>
      <p:ext uri="{BB962C8B-B14F-4D97-AF65-F5344CB8AC3E}">
        <p14:creationId xmlns:p14="http://schemas.microsoft.com/office/powerpoint/2010/main" val="371733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Cover 3">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482AB87C-D07C-9E48-9492-10A34E9E193C}"/>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Oval 13">
            <a:extLst>
              <a:ext uri="{FF2B5EF4-FFF2-40B4-BE49-F238E27FC236}">
                <a16:creationId xmlns:a16="http://schemas.microsoft.com/office/drawing/2014/main" id="{A1298CB5-FDBB-FB45-B77B-CE1A44B1E002}"/>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CC4BC4F0-A18F-0A47-B9D8-E219C02BD669}"/>
              </a:ext>
            </a:extLst>
          </p:cNvPr>
          <p:cNvPicPr>
            <a:picLocks/>
          </p:cNvPicPr>
          <p:nvPr userDrawn="1"/>
        </p:nvPicPr>
        <p:blipFill rotWithShape="1">
          <a:blip r:embed="rId3"/>
          <a:srcRect l="2802" r="30531"/>
          <a:stretch/>
        </p:blipFill>
        <p:spPr>
          <a:xfrm>
            <a:off x="-2164412" y="-473685"/>
            <a:ext cx="5872589" cy="5872588"/>
          </a:xfrm>
          <a:prstGeom prst="ellipse">
            <a:avLst/>
          </a:prstGeom>
        </p:spPr>
      </p:pic>
    </p:spTree>
    <p:extLst>
      <p:ext uri="{BB962C8B-B14F-4D97-AF65-F5344CB8AC3E}">
        <p14:creationId xmlns:p14="http://schemas.microsoft.com/office/powerpoint/2010/main" val="398251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esentation Cover 4">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2F59774E-B129-224C-AE04-ADC707FE0428}"/>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Oval 13">
            <a:extLst>
              <a:ext uri="{FF2B5EF4-FFF2-40B4-BE49-F238E27FC236}">
                <a16:creationId xmlns:a16="http://schemas.microsoft.com/office/drawing/2014/main" id="{779CB45C-36FB-5345-9907-9B2C82EFB037}"/>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5C2228C-A136-A148-B793-BEBF85F38910}"/>
              </a:ext>
            </a:extLst>
          </p:cNvPr>
          <p:cNvPicPr>
            <a:picLocks/>
          </p:cNvPicPr>
          <p:nvPr userDrawn="1"/>
        </p:nvPicPr>
        <p:blipFill rotWithShape="1">
          <a:blip r:embed="rId3"/>
          <a:srcRect l="20399" r="12935"/>
          <a:stretch>
            <a:fillRect/>
          </a:stretch>
        </p:blipFill>
        <p:spPr>
          <a:xfrm>
            <a:off x="-2164411" y="-473686"/>
            <a:ext cx="5872589" cy="5872590"/>
          </a:xfrm>
          <a:prstGeom prst="ellipse">
            <a:avLst/>
          </a:prstGeom>
        </p:spPr>
      </p:pic>
    </p:spTree>
    <p:extLst>
      <p:ext uri="{BB962C8B-B14F-4D97-AF65-F5344CB8AC3E}">
        <p14:creationId xmlns:p14="http://schemas.microsoft.com/office/powerpoint/2010/main" val="303889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ation Cover 5">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7202B7A9-61FD-4146-A855-46D4808A2C4D}"/>
              </a:ext>
            </a:extLst>
          </p:cNvPr>
          <p:cNvSpPr/>
          <p:nvPr userDrawn="1"/>
        </p:nvSpPr>
        <p:spPr>
          <a:xfrm>
            <a:off x="0" y="1080084"/>
            <a:ext cx="9144000" cy="5777916"/>
          </a:xfrm>
          <a:custGeom>
            <a:avLst/>
            <a:gdLst>
              <a:gd name="connsiteX0" fmla="*/ 3046637 w 9144000"/>
              <a:gd name="connsiteY0" fmla="*/ 0 h 5777916"/>
              <a:gd name="connsiteX1" fmla="*/ 8412787 w 9144000"/>
              <a:gd name="connsiteY1" fmla="*/ 602032 h 5777916"/>
              <a:gd name="connsiteX2" fmla="*/ 9144000 w 9144000"/>
              <a:gd name="connsiteY2" fmla="*/ 787526 h 5777916"/>
              <a:gd name="connsiteX3" fmla="*/ 9144000 w 9144000"/>
              <a:gd name="connsiteY3" fmla="*/ 4318820 h 5777916"/>
              <a:gd name="connsiteX4" fmla="*/ 9144000 w 9144000"/>
              <a:gd name="connsiteY4" fmla="*/ 5522921 h 5777916"/>
              <a:gd name="connsiteX5" fmla="*/ 9144000 w 9144000"/>
              <a:gd name="connsiteY5" fmla="*/ 5777916 h 5777916"/>
              <a:gd name="connsiteX6" fmla="*/ 0 w 9144000"/>
              <a:gd name="connsiteY6" fmla="*/ 5777916 h 5777916"/>
              <a:gd name="connsiteX7" fmla="*/ 0 w 9144000"/>
              <a:gd name="connsiteY7" fmla="*/ 5522921 h 5777916"/>
              <a:gd name="connsiteX8" fmla="*/ 0 w 9144000"/>
              <a:gd name="connsiteY8" fmla="*/ 4318820 h 5777916"/>
              <a:gd name="connsiteX9" fmla="*/ 0 w 9144000"/>
              <a:gd name="connsiteY9" fmla="*/ 190007 h 5777916"/>
              <a:gd name="connsiteX10" fmla="*/ 387434 w 9144000"/>
              <a:gd name="connsiteY10" fmla="*/ 143435 h 5777916"/>
              <a:gd name="connsiteX11" fmla="*/ 3046637 w 9144000"/>
              <a:gd name="connsiteY11" fmla="*/ 0 h 577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4000" h="5777916">
                <a:moveTo>
                  <a:pt x="3046637" y="0"/>
                </a:moveTo>
                <a:cubicBezTo>
                  <a:pt x="4932269" y="0"/>
                  <a:pt x="6739715" y="212571"/>
                  <a:pt x="8412787" y="602032"/>
                </a:cubicBezTo>
                <a:lnTo>
                  <a:pt x="9144000" y="787526"/>
                </a:lnTo>
                <a:lnTo>
                  <a:pt x="9144000" y="4318820"/>
                </a:lnTo>
                <a:lnTo>
                  <a:pt x="9144000" y="5522921"/>
                </a:lnTo>
                <a:lnTo>
                  <a:pt x="9144000" y="5777916"/>
                </a:lnTo>
                <a:lnTo>
                  <a:pt x="0" y="5777916"/>
                </a:lnTo>
                <a:lnTo>
                  <a:pt x="0" y="5522921"/>
                </a:lnTo>
                <a:lnTo>
                  <a:pt x="0" y="4318820"/>
                </a:lnTo>
                <a:lnTo>
                  <a:pt x="0" y="190007"/>
                </a:lnTo>
                <a:lnTo>
                  <a:pt x="387434" y="143435"/>
                </a:lnTo>
                <a:cubicBezTo>
                  <a:pt x="1251601" y="49133"/>
                  <a:pt x="2140083" y="0"/>
                  <a:pt x="3046637"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BC20E4-9489-C045-B0AF-3E21A0480494}"/>
              </a:ext>
            </a:extLst>
          </p:cNvPr>
          <p:cNvPicPr>
            <a:picLocks noChangeAspect="1"/>
          </p:cNvPicPr>
          <p:nvPr userDrawn="1"/>
        </p:nvPicPr>
        <p:blipFill>
          <a:blip r:embed="rId2"/>
          <a:stretch>
            <a:fillRect/>
          </a:stretch>
        </p:blipFill>
        <p:spPr>
          <a:xfrm>
            <a:off x="6477864" y="454950"/>
            <a:ext cx="2194454" cy="544529"/>
          </a:xfrm>
          <a:prstGeom prst="rect">
            <a:avLst/>
          </a:prstGeom>
        </p:spPr>
      </p:pic>
      <p:sp>
        <p:nvSpPr>
          <p:cNvPr id="9" name="Title 1">
            <a:extLst>
              <a:ext uri="{FF2B5EF4-FFF2-40B4-BE49-F238E27FC236}">
                <a16:creationId xmlns:a16="http://schemas.microsoft.com/office/drawing/2014/main" id="{A823DBFF-4762-B846-97A7-163202F16307}"/>
              </a:ext>
            </a:extLst>
          </p:cNvPr>
          <p:cNvSpPr>
            <a:spLocks noGrp="1"/>
          </p:cNvSpPr>
          <p:nvPr>
            <p:ph type="ctrTitle"/>
          </p:nvPr>
        </p:nvSpPr>
        <p:spPr>
          <a:xfrm>
            <a:off x="3923355" y="2647745"/>
            <a:ext cx="4948458" cy="2387600"/>
          </a:xfrm>
        </p:spPr>
        <p:txBody>
          <a:bodyPr anchor="b">
            <a:normAutofit/>
          </a:bodyPr>
          <a:lstStyle>
            <a:lvl1pPr algn="l">
              <a:lnSpc>
                <a:spcPts val="3400"/>
              </a:lnSpc>
              <a:defRPr sz="3500" b="0" i="0">
                <a:solidFill>
                  <a:srgbClr val="A4CD39"/>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83EF4475-4459-6442-A84A-B698217AC685}"/>
              </a:ext>
            </a:extLst>
          </p:cNvPr>
          <p:cNvSpPr>
            <a:spLocks noGrp="1"/>
          </p:cNvSpPr>
          <p:nvPr>
            <p:ph type="subTitle" idx="1"/>
          </p:nvPr>
        </p:nvSpPr>
        <p:spPr>
          <a:xfrm>
            <a:off x="3923355" y="5193084"/>
            <a:ext cx="4948458" cy="1233612"/>
          </a:xfrm>
        </p:spPr>
        <p:txBody>
          <a:bodyPr>
            <a:normAutofit/>
          </a:bodyPr>
          <a:lstStyle>
            <a:lvl1pPr marL="0" indent="0" algn="l">
              <a:lnSpc>
                <a:spcPts val="2180"/>
              </a:lnSpc>
              <a:spcAft>
                <a:spcPts val="600"/>
              </a:spcAft>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Oval 13">
            <a:extLst>
              <a:ext uri="{FF2B5EF4-FFF2-40B4-BE49-F238E27FC236}">
                <a16:creationId xmlns:a16="http://schemas.microsoft.com/office/drawing/2014/main" id="{E8BB3BD3-0568-C34A-9372-A1B599E4AD11}"/>
              </a:ext>
            </a:extLst>
          </p:cNvPr>
          <p:cNvSpPr/>
          <p:nvPr userDrawn="1"/>
        </p:nvSpPr>
        <p:spPr>
          <a:xfrm>
            <a:off x="-1977227" y="-571500"/>
            <a:ext cx="5872589" cy="5872589"/>
          </a:xfrm>
          <a:prstGeom prst="ellipse">
            <a:avLst/>
          </a:prstGeom>
          <a:solidFill>
            <a:srgbClr val="A4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E27B4BA-139C-0E43-9755-A033B37EFEF6}"/>
              </a:ext>
            </a:extLst>
          </p:cNvPr>
          <p:cNvPicPr>
            <a:picLocks/>
          </p:cNvPicPr>
          <p:nvPr userDrawn="1"/>
        </p:nvPicPr>
        <p:blipFill rotWithShape="1">
          <a:blip r:embed="rId3"/>
          <a:srcRect l="8787" r="24547"/>
          <a:stretch/>
        </p:blipFill>
        <p:spPr>
          <a:xfrm>
            <a:off x="-2164411" y="-473685"/>
            <a:ext cx="5872589" cy="5872588"/>
          </a:xfrm>
          <a:prstGeom prst="ellipse">
            <a:avLst/>
          </a:prstGeom>
        </p:spPr>
      </p:pic>
    </p:spTree>
    <p:extLst>
      <p:ext uri="{BB962C8B-B14F-4D97-AF65-F5344CB8AC3E}">
        <p14:creationId xmlns:p14="http://schemas.microsoft.com/office/powerpoint/2010/main" val="39714250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accent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D3A53-D092-7F43-8571-3B37FAE1CFCF}"/>
              </a:ext>
            </a:extLst>
          </p:cNvPr>
          <p:cNvPicPr>
            <a:picLocks noChangeAspect="1"/>
          </p:cNvPicPr>
          <p:nvPr userDrawn="1"/>
        </p:nvPicPr>
        <p:blipFill>
          <a:blip r:embed="rId2"/>
          <a:stretch>
            <a:fillRect/>
          </a:stretch>
        </p:blipFill>
        <p:spPr>
          <a:xfrm>
            <a:off x="0" y="5477535"/>
            <a:ext cx="9144000" cy="1380465"/>
          </a:xfrm>
          <a:prstGeom prst="rect">
            <a:avLst/>
          </a:prstGeom>
        </p:spPr>
      </p:pic>
      <p:pic>
        <p:nvPicPr>
          <p:cNvPr id="6" name="Picture 5">
            <a:extLst>
              <a:ext uri="{FF2B5EF4-FFF2-40B4-BE49-F238E27FC236}">
                <a16:creationId xmlns:a16="http://schemas.microsoft.com/office/drawing/2014/main" id="{E9BC20E4-9489-C045-B0AF-3E21A0480494}"/>
              </a:ext>
            </a:extLst>
          </p:cNvPr>
          <p:cNvPicPr>
            <a:picLocks noChangeAspect="1"/>
          </p:cNvPicPr>
          <p:nvPr userDrawn="1"/>
        </p:nvPicPr>
        <p:blipFill>
          <a:blip r:embed="rId3"/>
          <a:stretch>
            <a:fillRect/>
          </a:stretch>
        </p:blipFill>
        <p:spPr>
          <a:xfrm>
            <a:off x="7358400" y="6206400"/>
            <a:ext cx="1324800" cy="328734"/>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89857" y="1253331"/>
            <a:ext cx="8192358" cy="4351338"/>
          </a:xfrm>
        </p:spPr>
        <p:txBody>
          <a:bodyPr anchor="ctr">
            <a:normAutofit/>
          </a:bodyPr>
          <a:lstStyle>
            <a:lvl1pPr marL="0" indent="0">
              <a:buNone/>
              <a:defRPr sz="3300" b="0" i="0">
                <a:solidFill>
                  <a:schemeClr val="accent2"/>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ullout Quote / Statement">
    <p:bg>
      <p:bgPr>
        <a:solidFill>
          <a:schemeClr val="accent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2"/>
          <a:stretch>
            <a:fillRect/>
          </a:stretch>
        </p:blipFill>
        <p:spPr>
          <a:xfrm>
            <a:off x="7357309" y="6207710"/>
            <a:ext cx="1324906" cy="330400"/>
          </a:xfrm>
          <a:prstGeom prst="rect">
            <a:avLst/>
          </a:prstGeom>
        </p:spPr>
      </p:pic>
      <p:sp>
        <p:nvSpPr>
          <p:cNvPr id="13" name="Content Placeholder 2">
            <a:extLst>
              <a:ext uri="{FF2B5EF4-FFF2-40B4-BE49-F238E27FC236}">
                <a16:creationId xmlns:a16="http://schemas.microsoft.com/office/drawing/2014/main" id="{A66C099D-F2D4-1847-A171-AC7765CAEFAE}"/>
              </a:ext>
            </a:extLst>
          </p:cNvPr>
          <p:cNvSpPr>
            <a:spLocks noGrp="1"/>
          </p:cNvSpPr>
          <p:nvPr>
            <p:ph idx="1"/>
          </p:nvPr>
        </p:nvSpPr>
        <p:spPr>
          <a:xfrm>
            <a:off x="4394718" y="1253331"/>
            <a:ext cx="4287497" cy="4351338"/>
          </a:xfrm>
        </p:spPr>
        <p:txBody>
          <a:bodyPr anchor="ctr">
            <a:normAutofit/>
          </a:bodyPr>
          <a:lstStyle>
            <a:lvl1pPr marL="0" indent="0">
              <a:buNone/>
              <a:defRPr sz="3000" b="0" i="0">
                <a:solidFill>
                  <a:schemeClr val="accent1"/>
                </a:solidFill>
                <a:latin typeface="Calibri Light" panose="020F0302020204030204" pitchFamily="34" charset="0"/>
                <a:cs typeface="Calibri Light" panose="020F0302020204030204" pitchFamily="34" charset="0"/>
              </a:defRPr>
            </a:lvl1pPr>
            <a:lvl2pPr marL="457200" indent="0">
              <a:buNone/>
              <a:defRPr b="0" i="0">
                <a:solidFill>
                  <a:schemeClr val="bg1"/>
                </a:solidFill>
                <a:latin typeface="Calibri Light" panose="020F0302020204030204" pitchFamily="34" charset="0"/>
                <a:cs typeface="Calibri Light" panose="020F0302020204030204" pitchFamily="34" charset="0"/>
              </a:defRPr>
            </a:lvl2pPr>
            <a:lvl3pPr marL="914400" indent="0">
              <a:buNone/>
              <a:defRPr b="0" i="0">
                <a:solidFill>
                  <a:schemeClr val="bg1"/>
                </a:solidFill>
                <a:latin typeface="Calibri Light" panose="020F0302020204030204" pitchFamily="34" charset="0"/>
                <a:cs typeface="Calibri Light" panose="020F0302020204030204" pitchFamily="34" charset="0"/>
              </a:defRPr>
            </a:lvl3pPr>
            <a:lvl4pPr marL="1371600" indent="0">
              <a:buNone/>
              <a:defRPr b="0" i="0">
                <a:solidFill>
                  <a:schemeClr val="bg1"/>
                </a:solidFill>
                <a:latin typeface="Calibri Light" panose="020F0302020204030204" pitchFamily="34" charset="0"/>
                <a:cs typeface="Calibri Light" panose="020F0302020204030204" pitchFamily="34" charset="0"/>
              </a:defRPr>
            </a:lvl4pPr>
            <a:lvl5pPr marL="1828800" indent="0">
              <a:buNone/>
              <a:defRPr b="0" i="0">
                <a:solidFill>
                  <a:schemeClr val="bg1"/>
                </a:solidFill>
                <a:latin typeface="Calibri Light" panose="020F0302020204030204" pitchFamily="34" charset="0"/>
                <a:cs typeface="Calibri Light" panose="020F0302020204030204" pitchFamily="34" charset="0"/>
              </a:defRPr>
            </a:lvl5pPr>
          </a:lstStyle>
          <a:p>
            <a:pPr lvl="0"/>
            <a:r>
              <a:rPr lang="en-US"/>
              <a:t>Click to edit Master text styles</a:t>
            </a:r>
          </a:p>
        </p:txBody>
      </p:sp>
      <p:sp>
        <p:nvSpPr>
          <p:cNvPr id="4" name="Picture Placeholder 22">
            <a:extLst>
              <a:ext uri="{FF2B5EF4-FFF2-40B4-BE49-F238E27FC236}">
                <a16:creationId xmlns:a16="http://schemas.microsoft.com/office/drawing/2014/main" id="{9EB7D292-B56F-2A49-8F05-84F0600318F5}"/>
              </a:ext>
            </a:extLst>
          </p:cNvPr>
          <p:cNvSpPr>
            <a:spLocks noGrp="1"/>
          </p:cNvSpPr>
          <p:nvPr>
            <p:ph type="pic" sz="quarter" idx="14" hasCustomPrompt="1"/>
          </p:nvPr>
        </p:nvSpPr>
        <p:spPr>
          <a:xfrm>
            <a:off x="-2077986" y="125333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dirty="0"/>
              <a:t>Click on icon to place image</a:t>
            </a:r>
          </a:p>
        </p:txBody>
      </p:sp>
    </p:spTree>
    <p:extLst>
      <p:ext uri="{BB962C8B-B14F-4D97-AF65-F5344CB8AC3E}">
        <p14:creationId xmlns:p14="http://schemas.microsoft.com/office/powerpoint/2010/main" val="2375845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p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8288614"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7357309" y="6207710"/>
            <a:ext cx="1324906" cy="330400"/>
          </a:xfrm>
          <a:prstGeom prst="rect">
            <a:avLst/>
          </a:prstGeom>
        </p:spPr>
      </p:pic>
    </p:spTree>
    <p:extLst>
      <p:ext uri="{BB962C8B-B14F-4D97-AF65-F5344CB8AC3E}">
        <p14:creationId xmlns:p14="http://schemas.microsoft.com/office/powerpoint/2010/main" val="3289333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py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D1ABAA4-D1C9-FD4D-855D-E9B4F0723271}"/>
              </a:ext>
            </a:extLst>
          </p:cNvPr>
          <p:cNvSpPr>
            <a:spLocks noGrp="1"/>
          </p:cNvSpPr>
          <p:nvPr>
            <p:ph type="title"/>
          </p:nvPr>
        </p:nvSpPr>
        <p:spPr>
          <a:xfrm>
            <a:off x="489857" y="511629"/>
            <a:ext cx="8288614" cy="945977"/>
          </a:xfrm>
        </p:spPr>
        <p:txBody>
          <a:bodyPr anchor="t">
            <a:normAutofit/>
          </a:bodyPr>
          <a:lstStyle>
            <a:lvl1pPr>
              <a:defRPr sz="3800" b="0" i="0">
                <a:solidFill>
                  <a:srgbClr val="42B6E6"/>
                </a:solidFill>
                <a:latin typeface="Calibri Light" panose="020F0302020204030204" pitchFamily="34" charset="0"/>
                <a:cs typeface="Calibri Light" panose="020F0302020204030204" pitchFamily="34" charset="0"/>
              </a:defRPr>
            </a:lvl1p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D298DD37-482C-6746-B635-657D81AD381E}"/>
              </a:ext>
            </a:extLst>
          </p:cNvPr>
          <p:cNvSpPr>
            <a:spLocks noGrp="1"/>
          </p:cNvSpPr>
          <p:nvPr>
            <p:ph idx="1"/>
          </p:nvPr>
        </p:nvSpPr>
        <p:spPr>
          <a:xfrm>
            <a:off x="489857" y="1487256"/>
            <a:ext cx="4528457" cy="4351338"/>
          </a:xfrm>
        </p:spPr>
        <p:txBody>
          <a:bodyPr/>
          <a:lstStyle>
            <a:lvl1pPr>
              <a:defRPr sz="2600" b="0" i="0">
                <a:solidFill>
                  <a:schemeClr val="tx1">
                    <a:lumMod val="75000"/>
                    <a:lumOff val="25000"/>
                  </a:schemeClr>
                </a:solidFill>
                <a:latin typeface="Calibri Light" panose="020F0302020204030204" pitchFamily="34" charset="0"/>
                <a:cs typeface="Calibri Light" panose="020F0302020204030204" pitchFamily="34" charset="0"/>
              </a:defRPr>
            </a:lvl1pPr>
            <a:lvl2pPr>
              <a:defRPr sz="2200" b="0" i="0">
                <a:solidFill>
                  <a:schemeClr val="tx1">
                    <a:lumMod val="75000"/>
                    <a:lumOff val="25000"/>
                  </a:schemeClr>
                </a:solidFill>
                <a:latin typeface="Calibri Light" panose="020F0302020204030204" pitchFamily="34" charset="0"/>
                <a:cs typeface="Calibri Light" panose="020F0302020204030204" pitchFamily="34" charset="0"/>
              </a:defRPr>
            </a:lvl2pPr>
            <a:lvl3pPr>
              <a:defRPr sz="1800" b="0" i="0">
                <a:solidFill>
                  <a:schemeClr val="tx1">
                    <a:lumMod val="75000"/>
                    <a:lumOff val="25000"/>
                  </a:schemeClr>
                </a:solidFill>
                <a:latin typeface="Calibri Light" panose="020F0302020204030204" pitchFamily="34" charset="0"/>
                <a:cs typeface="Calibri Light" panose="020F0302020204030204" pitchFamily="34" charset="0"/>
              </a:defRPr>
            </a:lvl3pPr>
            <a:lvl4pPr>
              <a:defRPr sz="1600" b="0" i="0">
                <a:solidFill>
                  <a:schemeClr val="tx1">
                    <a:lumMod val="75000"/>
                    <a:lumOff val="25000"/>
                  </a:schemeClr>
                </a:solidFill>
                <a:latin typeface="Calibri Light" panose="020F0302020204030204" pitchFamily="34" charset="0"/>
                <a:cs typeface="Calibri Light" panose="020F0302020204030204" pitchFamily="34" charset="0"/>
              </a:defRPr>
            </a:lvl4pPr>
            <a:lvl5pPr>
              <a:defRPr sz="1500" b="0" i="0">
                <a:solidFill>
                  <a:schemeClr val="tx1">
                    <a:lumMod val="75000"/>
                    <a:lumOff val="25000"/>
                  </a:schemeClr>
                </a:solidFill>
                <a:latin typeface="Calibri Light" panose="020F0302020204030204" pitchFamily="34" charset="0"/>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3745F429-FCAE-F644-8410-5FDAD7AD3FD1}"/>
              </a:ext>
            </a:extLst>
          </p:cNvPr>
          <p:cNvPicPr>
            <a:picLocks noChangeAspect="1"/>
          </p:cNvPicPr>
          <p:nvPr userDrawn="1"/>
        </p:nvPicPr>
        <p:blipFill>
          <a:blip r:embed="rId3"/>
          <a:stretch>
            <a:fillRect/>
          </a:stretch>
        </p:blipFill>
        <p:spPr>
          <a:xfrm>
            <a:off x="489857" y="6207710"/>
            <a:ext cx="1324906" cy="330400"/>
          </a:xfrm>
          <a:prstGeom prst="rect">
            <a:avLst/>
          </a:prstGeom>
        </p:spPr>
      </p:pic>
      <p:sp>
        <p:nvSpPr>
          <p:cNvPr id="6" name="Picture Placeholder 22">
            <a:extLst>
              <a:ext uri="{FF2B5EF4-FFF2-40B4-BE49-F238E27FC236}">
                <a16:creationId xmlns:a16="http://schemas.microsoft.com/office/drawing/2014/main" id="{C9AE95C9-EBDE-1149-AAAC-54878FB758DD}"/>
              </a:ext>
            </a:extLst>
          </p:cNvPr>
          <p:cNvSpPr>
            <a:spLocks noGrp="1"/>
          </p:cNvSpPr>
          <p:nvPr>
            <p:ph type="pic" sz="quarter" idx="14" hasCustomPrompt="1"/>
          </p:nvPr>
        </p:nvSpPr>
        <p:spPr>
          <a:xfrm>
            <a:off x="5078593" y="1317171"/>
            <a:ext cx="6128250" cy="6128250"/>
          </a:xfrm>
          <a:prstGeom prst="ellipse">
            <a:avLst/>
          </a:prstGeom>
        </p:spPr>
        <p:txBody>
          <a:bodyPr anchor="ctr">
            <a:normAutofit/>
          </a:bodyPr>
          <a:lstStyle>
            <a:lvl1pPr marL="0" indent="0" algn="ctr">
              <a:buNone/>
              <a:defRPr sz="1400">
                <a:solidFill>
                  <a:schemeClr val="tx1">
                    <a:lumMod val="75000"/>
                    <a:lumOff val="25000"/>
                  </a:schemeClr>
                </a:solidFill>
              </a:defRPr>
            </a:lvl1pPr>
          </a:lstStyle>
          <a:p>
            <a:r>
              <a:rPr lang="en-US" dirty="0"/>
              <a:t>Click on icon to place image</a:t>
            </a:r>
          </a:p>
        </p:txBody>
      </p:sp>
    </p:spTree>
    <p:extLst>
      <p:ext uri="{BB962C8B-B14F-4D97-AF65-F5344CB8AC3E}">
        <p14:creationId xmlns:p14="http://schemas.microsoft.com/office/powerpoint/2010/main" val="127820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60D603-CAD0-6644-8045-A910A444068B}" type="datetimeFigureOut">
              <a:rPr lang="en-US" smtClean="0"/>
              <a:t>3/20/2023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AE364-3624-814B-BDC1-6A7B3421206F}" type="slidenum">
              <a:rPr lang="en-US" smtClean="0"/>
              <a:t>‹#›</a:t>
            </a:fld>
            <a:endParaRPr lang="en-US"/>
          </a:p>
        </p:txBody>
      </p:sp>
    </p:spTree>
    <p:extLst>
      <p:ext uri="{BB962C8B-B14F-4D97-AF65-F5344CB8AC3E}">
        <p14:creationId xmlns:p14="http://schemas.microsoft.com/office/powerpoint/2010/main" val="255341931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82" r:id="rId6"/>
    <p:sldLayoutId id="2147483681" r:id="rId7"/>
    <p:sldLayoutId id="2147483680" r:id="rId8"/>
    <p:sldLayoutId id="2147483676" r:id="rId9"/>
    <p:sldLayoutId id="2147483677" r:id="rId10"/>
    <p:sldLayoutId id="2147483678" r:id="rId11"/>
    <p:sldLayoutId id="2147483679" r:id="rId12"/>
    <p:sldLayoutId id="2147483663" r:id="rId13"/>
    <p:sldLayoutId id="214748368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hyperlink" Target="http://theconversation.com/why-isnt-learning-about-public-health-a-larger-part-of-becoming-a-doctor-45413"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0.jpg"/><Relationship Id="rId7" Type="http://schemas.openxmlformats.org/officeDocument/2006/relationships/image" Target="../media/image25.png"/><Relationship Id="rId12" Type="http://schemas.openxmlformats.org/officeDocument/2006/relationships/hyperlink" Target="https://www.pngall.com/adult-man-png/download/65005"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hyperlink" Target="https://nikewrites.wordpress.com/2011/01/05/looking-for-the-lesson/" TargetMode="External"/><Relationship Id="rId11" Type="http://schemas.openxmlformats.org/officeDocument/2006/relationships/image" Target="../media/image21.png"/><Relationship Id="rId5" Type="http://schemas.openxmlformats.org/officeDocument/2006/relationships/image" Target="../media/image22.jpg"/><Relationship Id="rId10" Type="http://schemas.openxmlformats.org/officeDocument/2006/relationships/image" Target="../media/image28.svg"/><Relationship Id="rId4" Type="http://schemas.openxmlformats.org/officeDocument/2006/relationships/hyperlink" Target="https://pixnio.com/people/female-women/businesswoman-manager-person-professional-attractive-smile" TargetMode="External"/><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AE4xIkC1nvo&amp;t=3s" TargetMode="External"/><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diagramColors" Target="../diagrams/colors9.xml"/><Relationship Id="rId11" Type="http://schemas.openxmlformats.org/officeDocument/2006/relationships/image" Target="../media/image50.svg"/><Relationship Id="rId5" Type="http://schemas.openxmlformats.org/officeDocument/2006/relationships/diagramQuickStyle" Target="../diagrams/quickStyle9.xml"/><Relationship Id="rId15" Type="http://schemas.openxmlformats.org/officeDocument/2006/relationships/image" Target="../media/image54.svg"/><Relationship Id="rId10" Type="http://schemas.openxmlformats.org/officeDocument/2006/relationships/image" Target="../media/image49.png"/><Relationship Id="rId4" Type="http://schemas.openxmlformats.org/officeDocument/2006/relationships/diagramLayout" Target="../diagrams/layout9.xml"/><Relationship Id="rId9" Type="http://schemas.openxmlformats.org/officeDocument/2006/relationships/image" Target="../media/image48.svg"/><Relationship Id="rId1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nikewrites.wordpress.com/2011/01/05/looking-for-the-lesson/" TargetMode="External"/><Relationship Id="rId3" Type="http://schemas.openxmlformats.org/officeDocument/2006/relationships/image" Target="../media/image20.jpg"/><Relationship Id="rId7"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hyperlink" Target="https://www.pngall.com/adult-man-png/download/65005" TargetMode="External"/><Relationship Id="rId11" Type="http://schemas.openxmlformats.org/officeDocument/2006/relationships/hyperlink" Target="https://freepngimg.com/png/916-man-png-image" TargetMode="External"/><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hyperlink" Target="https://pixnio.com/people/female-women/businesswoman-manager-person-professional-attractive-smile" TargetMode="Externa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C601-9AAF-4D41-852D-A6E968CF6490}"/>
              </a:ext>
            </a:extLst>
          </p:cNvPr>
          <p:cNvSpPr>
            <a:spLocks noGrp="1"/>
          </p:cNvSpPr>
          <p:nvPr>
            <p:ph type="ctrTitle"/>
          </p:nvPr>
        </p:nvSpPr>
        <p:spPr/>
        <p:txBody>
          <a:bodyPr/>
          <a:lstStyle/>
          <a:p>
            <a:r>
              <a:rPr lang="en-US" dirty="0" err="1"/>
              <a:t>Behaviour</a:t>
            </a:r>
            <a:r>
              <a:rPr lang="en-US" dirty="0"/>
              <a:t> Change Science and Debriefing</a:t>
            </a:r>
            <a:endParaRPr lang="en-GB" dirty="0"/>
          </a:p>
        </p:txBody>
      </p:sp>
      <p:sp>
        <p:nvSpPr>
          <p:cNvPr id="3" name="Subtitle 2">
            <a:extLst>
              <a:ext uri="{FF2B5EF4-FFF2-40B4-BE49-F238E27FC236}">
                <a16:creationId xmlns:a16="http://schemas.microsoft.com/office/drawing/2014/main" id="{23712068-87FF-4D08-B201-5C40082CA463}"/>
              </a:ext>
            </a:extLst>
          </p:cNvPr>
          <p:cNvSpPr>
            <a:spLocks noGrp="1"/>
          </p:cNvSpPr>
          <p:nvPr>
            <p:ph type="subTitle" idx="1"/>
          </p:nvPr>
        </p:nvSpPr>
        <p:spPr/>
        <p:txBody>
          <a:bodyPr/>
          <a:lstStyle/>
          <a:p>
            <a:r>
              <a:rPr lang="en-US" dirty="0"/>
              <a:t>Orla O’Doherty, Education Fellow, UCLPartners</a:t>
            </a:r>
          </a:p>
          <a:p>
            <a:r>
              <a:rPr lang="en-US" dirty="0"/>
              <a:t>1 December 2022</a:t>
            </a:r>
          </a:p>
          <a:p>
            <a:endParaRPr lang="en-GB" dirty="0"/>
          </a:p>
        </p:txBody>
      </p:sp>
      <p:pic>
        <p:nvPicPr>
          <p:cNvPr id="5" name="Picture Placeholder 4" descr="A group of people in a room&#10;&#10;Description automatically generated with low confidence">
            <a:extLst>
              <a:ext uri="{FF2B5EF4-FFF2-40B4-BE49-F238E27FC236}">
                <a16:creationId xmlns:a16="http://schemas.microsoft.com/office/drawing/2014/main" id="{94A9C954-B543-7797-3EBB-2FC66A74DF57}"/>
              </a:ext>
            </a:extLst>
          </p:cNvPr>
          <p:cNvPicPr>
            <a:picLocks noGrp="1" noChangeAspect="1"/>
          </p:cNvPicPr>
          <p:nvPr>
            <p:ph type="pic" sz="quarter" idx="10"/>
          </p:nvPr>
        </p:nvPicPr>
        <p:blipFill>
          <a:blip r:embed="rId3">
            <a:extLst>
              <a:ext uri="{837473B0-CC2E-450A-ABE3-18F120FF3D39}">
                <a1611:picAttrSrcUrl xmlns:a1611="http://schemas.microsoft.com/office/drawing/2016/11/main" r:id="rId4"/>
              </a:ext>
            </a:extLst>
          </a:blip>
          <a:srcRect l="25255" r="25255"/>
          <a:stretch>
            <a:fillRect/>
          </a:stretch>
        </p:blipFill>
        <p:spPr/>
      </p:pic>
    </p:spTree>
    <p:extLst>
      <p:ext uri="{BB962C8B-B14F-4D97-AF65-F5344CB8AC3E}">
        <p14:creationId xmlns:p14="http://schemas.microsoft.com/office/powerpoint/2010/main" val="3571439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in a pink jacket&#10;&#10;Description automatically generated with low confidence">
            <a:extLst>
              <a:ext uri="{FF2B5EF4-FFF2-40B4-BE49-F238E27FC236}">
                <a16:creationId xmlns:a16="http://schemas.microsoft.com/office/drawing/2014/main" id="{65953FD3-8CD2-5DDB-A46E-7CB0A44795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856964" y="749946"/>
            <a:ext cx="1167497" cy="1751246"/>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948BDE6E-C4E3-376D-CCE8-C1EBE298372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148791" y="1166937"/>
            <a:ext cx="916824" cy="1348749"/>
          </a:xfrm>
          <a:prstGeom prst="rect">
            <a:avLst/>
          </a:prstGeom>
        </p:spPr>
      </p:pic>
      <p:sp>
        <p:nvSpPr>
          <p:cNvPr id="22" name="TextBox 21">
            <a:extLst>
              <a:ext uri="{FF2B5EF4-FFF2-40B4-BE49-F238E27FC236}">
                <a16:creationId xmlns:a16="http://schemas.microsoft.com/office/drawing/2014/main" id="{8E2DBC91-2682-BB30-7F6C-442C23F69D20}"/>
              </a:ext>
            </a:extLst>
          </p:cNvPr>
          <p:cNvSpPr txBox="1"/>
          <p:nvPr/>
        </p:nvSpPr>
        <p:spPr>
          <a:xfrm>
            <a:off x="2372752" y="2458169"/>
            <a:ext cx="1852551" cy="369827"/>
          </a:xfrm>
          <a:prstGeom prst="rect">
            <a:avLst/>
          </a:prstGeom>
          <a:noFill/>
        </p:spPr>
        <p:txBody>
          <a:bodyPr wrap="square" rtlCol="0">
            <a:spAutoFit/>
          </a:bodyPr>
          <a:lstStyle/>
          <a:p>
            <a:pPr algn="ctr"/>
            <a:r>
              <a:rPr lang="en-GB" b="1" dirty="0"/>
              <a:t>Luke</a:t>
            </a:r>
          </a:p>
        </p:txBody>
      </p:sp>
      <p:sp>
        <p:nvSpPr>
          <p:cNvPr id="23" name="TextBox 22">
            <a:extLst>
              <a:ext uri="{FF2B5EF4-FFF2-40B4-BE49-F238E27FC236}">
                <a16:creationId xmlns:a16="http://schemas.microsoft.com/office/drawing/2014/main" id="{B11ED9C0-6B4F-E60F-4737-4BF3B8044ED3}"/>
              </a:ext>
            </a:extLst>
          </p:cNvPr>
          <p:cNvSpPr txBox="1"/>
          <p:nvPr/>
        </p:nvSpPr>
        <p:spPr>
          <a:xfrm>
            <a:off x="4596807" y="2458168"/>
            <a:ext cx="1852551" cy="369827"/>
          </a:xfrm>
          <a:prstGeom prst="rect">
            <a:avLst/>
          </a:prstGeom>
          <a:noFill/>
        </p:spPr>
        <p:txBody>
          <a:bodyPr wrap="square" rtlCol="0">
            <a:spAutoFit/>
          </a:bodyPr>
          <a:lstStyle/>
          <a:p>
            <a:pPr algn="ctr"/>
            <a:r>
              <a:rPr lang="en-GB" b="1" dirty="0"/>
              <a:t>Jan</a:t>
            </a:r>
          </a:p>
        </p:txBody>
      </p:sp>
      <p:sp>
        <p:nvSpPr>
          <p:cNvPr id="24" name="TextBox 23">
            <a:extLst>
              <a:ext uri="{FF2B5EF4-FFF2-40B4-BE49-F238E27FC236}">
                <a16:creationId xmlns:a16="http://schemas.microsoft.com/office/drawing/2014/main" id="{9D856BAF-F5AD-9B0F-1B5F-01B05BA2A600}"/>
              </a:ext>
            </a:extLst>
          </p:cNvPr>
          <p:cNvSpPr txBox="1"/>
          <p:nvPr/>
        </p:nvSpPr>
        <p:spPr>
          <a:xfrm>
            <a:off x="7012733" y="2463544"/>
            <a:ext cx="1185034" cy="369332"/>
          </a:xfrm>
          <a:prstGeom prst="rect">
            <a:avLst/>
          </a:prstGeom>
          <a:noFill/>
        </p:spPr>
        <p:txBody>
          <a:bodyPr wrap="square" rtlCol="0">
            <a:spAutoFit/>
          </a:bodyPr>
          <a:lstStyle/>
          <a:p>
            <a:pPr algn="ctr"/>
            <a:r>
              <a:rPr lang="en-GB" b="1" dirty="0"/>
              <a:t>Rachel</a:t>
            </a:r>
          </a:p>
        </p:txBody>
      </p:sp>
      <p:cxnSp>
        <p:nvCxnSpPr>
          <p:cNvPr id="4" name="Straight Connector 3">
            <a:extLst>
              <a:ext uri="{FF2B5EF4-FFF2-40B4-BE49-F238E27FC236}">
                <a16:creationId xmlns:a16="http://schemas.microsoft.com/office/drawing/2014/main" id="{C4B4DC9E-8B4F-BF0D-3388-602161A51AB1}"/>
              </a:ext>
            </a:extLst>
          </p:cNvPr>
          <p:cNvCxnSpPr>
            <a:cxnSpLocks/>
          </p:cNvCxnSpPr>
          <p:nvPr/>
        </p:nvCxnSpPr>
        <p:spPr>
          <a:xfrm>
            <a:off x="4407915" y="1201559"/>
            <a:ext cx="0" cy="4577449"/>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844720C-3498-9A00-CB48-52658555B734}"/>
              </a:ext>
            </a:extLst>
          </p:cNvPr>
          <p:cNvCxnSpPr>
            <a:cxnSpLocks/>
          </p:cNvCxnSpPr>
          <p:nvPr/>
        </p:nvCxnSpPr>
        <p:spPr>
          <a:xfrm>
            <a:off x="6524850" y="1212213"/>
            <a:ext cx="0" cy="4556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F76EB34-94F1-5B14-2C6B-2068024ADB1C}"/>
              </a:ext>
            </a:extLst>
          </p:cNvPr>
          <p:cNvCxnSpPr>
            <a:cxnSpLocks/>
          </p:cNvCxnSpPr>
          <p:nvPr/>
        </p:nvCxnSpPr>
        <p:spPr>
          <a:xfrm flipV="1">
            <a:off x="259080" y="2800098"/>
            <a:ext cx="8638032" cy="7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AE806-2BD2-4CA6-385F-B5893530B407}"/>
              </a:ext>
            </a:extLst>
          </p:cNvPr>
          <p:cNvCxnSpPr>
            <a:cxnSpLocks/>
          </p:cNvCxnSpPr>
          <p:nvPr/>
        </p:nvCxnSpPr>
        <p:spPr>
          <a:xfrm flipV="1">
            <a:off x="252980" y="3700688"/>
            <a:ext cx="8638032" cy="7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1F9726E-23E7-136D-4D70-22AB8F4F0EFA}"/>
              </a:ext>
            </a:extLst>
          </p:cNvPr>
          <p:cNvCxnSpPr>
            <a:cxnSpLocks/>
          </p:cNvCxnSpPr>
          <p:nvPr/>
        </p:nvCxnSpPr>
        <p:spPr>
          <a:xfrm flipV="1">
            <a:off x="252980" y="4601278"/>
            <a:ext cx="8638032" cy="7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D25CC64-D6BB-EE73-E42F-2169162D3C39}"/>
              </a:ext>
            </a:extLst>
          </p:cNvPr>
          <p:cNvCxnSpPr>
            <a:cxnSpLocks/>
          </p:cNvCxnSpPr>
          <p:nvPr/>
        </p:nvCxnSpPr>
        <p:spPr>
          <a:xfrm>
            <a:off x="2274315" y="1212213"/>
            <a:ext cx="0" cy="4577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393F5A5-8C80-98EF-D672-B40AB06A2B84}"/>
              </a:ext>
            </a:extLst>
          </p:cNvPr>
          <p:cNvCxnSpPr>
            <a:cxnSpLocks/>
          </p:cNvCxnSpPr>
          <p:nvPr/>
        </p:nvCxnSpPr>
        <p:spPr>
          <a:xfrm>
            <a:off x="8689555" y="1222868"/>
            <a:ext cx="0" cy="443726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370EFB9-A2BD-2242-DA11-6A20000DA10D}"/>
              </a:ext>
            </a:extLst>
          </p:cNvPr>
          <p:cNvCxnSpPr>
            <a:cxnSpLocks/>
          </p:cNvCxnSpPr>
          <p:nvPr/>
        </p:nvCxnSpPr>
        <p:spPr>
          <a:xfrm flipV="1">
            <a:off x="252980" y="5584654"/>
            <a:ext cx="8638032" cy="7111"/>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B3C2C84-764E-7CF2-1E39-230AC284404E}"/>
              </a:ext>
            </a:extLst>
          </p:cNvPr>
          <p:cNvSpPr txBox="1"/>
          <p:nvPr/>
        </p:nvSpPr>
        <p:spPr>
          <a:xfrm>
            <a:off x="454444" y="2990225"/>
            <a:ext cx="1572979" cy="461665"/>
          </a:xfrm>
          <a:prstGeom prst="rect">
            <a:avLst/>
          </a:prstGeom>
          <a:noFill/>
        </p:spPr>
        <p:txBody>
          <a:bodyPr wrap="square" rtlCol="0">
            <a:spAutoFit/>
          </a:bodyPr>
          <a:lstStyle/>
          <a:p>
            <a:pPr algn="ctr"/>
            <a:r>
              <a:rPr lang="en-GB" sz="2400" b="1" dirty="0">
                <a:solidFill>
                  <a:schemeClr val="accent3"/>
                </a:solidFill>
              </a:rPr>
              <a:t>MEANS</a:t>
            </a:r>
            <a:endParaRPr lang="en-GB" b="1" dirty="0">
              <a:solidFill>
                <a:schemeClr val="accent3"/>
              </a:solidFill>
            </a:endParaRPr>
          </a:p>
        </p:txBody>
      </p:sp>
      <p:sp>
        <p:nvSpPr>
          <p:cNvPr id="29" name="TextBox 28">
            <a:extLst>
              <a:ext uri="{FF2B5EF4-FFF2-40B4-BE49-F238E27FC236}">
                <a16:creationId xmlns:a16="http://schemas.microsoft.com/office/drawing/2014/main" id="{25E43C12-7B1B-87D9-8BC7-BD9515370A45}"/>
              </a:ext>
            </a:extLst>
          </p:cNvPr>
          <p:cNvSpPr txBox="1"/>
          <p:nvPr/>
        </p:nvSpPr>
        <p:spPr>
          <a:xfrm>
            <a:off x="454444" y="3866889"/>
            <a:ext cx="1572979" cy="461665"/>
          </a:xfrm>
          <a:prstGeom prst="rect">
            <a:avLst/>
          </a:prstGeom>
          <a:noFill/>
        </p:spPr>
        <p:txBody>
          <a:bodyPr wrap="square" rtlCol="0">
            <a:spAutoFit/>
          </a:bodyPr>
          <a:lstStyle/>
          <a:p>
            <a:pPr algn="ctr"/>
            <a:r>
              <a:rPr lang="en-GB" sz="2400" b="1" dirty="0">
                <a:solidFill>
                  <a:schemeClr val="accent3"/>
                </a:solidFill>
              </a:rPr>
              <a:t>MOTIVE</a:t>
            </a:r>
            <a:endParaRPr lang="en-GB" b="1" dirty="0">
              <a:solidFill>
                <a:schemeClr val="accent3"/>
              </a:solidFill>
            </a:endParaRPr>
          </a:p>
        </p:txBody>
      </p:sp>
      <p:sp>
        <p:nvSpPr>
          <p:cNvPr id="30" name="TextBox 29">
            <a:extLst>
              <a:ext uri="{FF2B5EF4-FFF2-40B4-BE49-F238E27FC236}">
                <a16:creationId xmlns:a16="http://schemas.microsoft.com/office/drawing/2014/main" id="{4CF121A7-7B9C-D321-30C0-8B3D6A1438EA}"/>
              </a:ext>
            </a:extLst>
          </p:cNvPr>
          <p:cNvSpPr txBox="1"/>
          <p:nvPr/>
        </p:nvSpPr>
        <p:spPr>
          <a:xfrm>
            <a:off x="191387" y="4866692"/>
            <a:ext cx="2181365" cy="461665"/>
          </a:xfrm>
          <a:prstGeom prst="rect">
            <a:avLst/>
          </a:prstGeom>
          <a:noFill/>
        </p:spPr>
        <p:txBody>
          <a:bodyPr wrap="square" rtlCol="0">
            <a:spAutoFit/>
          </a:bodyPr>
          <a:lstStyle/>
          <a:p>
            <a:pPr algn="ctr"/>
            <a:r>
              <a:rPr lang="en-GB" sz="2400" b="1" dirty="0">
                <a:solidFill>
                  <a:schemeClr val="accent3"/>
                </a:solidFill>
              </a:rPr>
              <a:t>OPPORTUNITY</a:t>
            </a:r>
            <a:endParaRPr lang="en-GB" b="1" dirty="0">
              <a:solidFill>
                <a:schemeClr val="accent3"/>
              </a:solidFill>
            </a:endParaRPr>
          </a:p>
        </p:txBody>
      </p:sp>
      <p:pic>
        <p:nvPicPr>
          <p:cNvPr id="35" name="Graphic 34" descr="Checkmark with solid fill">
            <a:extLst>
              <a:ext uri="{FF2B5EF4-FFF2-40B4-BE49-F238E27FC236}">
                <a16:creationId xmlns:a16="http://schemas.microsoft.com/office/drawing/2014/main" id="{0C4F42A0-2B14-8982-73B6-39569982D9F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27610" y="2942559"/>
            <a:ext cx="595906" cy="595906"/>
          </a:xfrm>
          <a:prstGeom prst="rect">
            <a:avLst/>
          </a:prstGeom>
        </p:spPr>
      </p:pic>
      <p:pic>
        <p:nvPicPr>
          <p:cNvPr id="36" name="Graphic 35" descr="Checkmark with solid fill">
            <a:extLst>
              <a:ext uri="{FF2B5EF4-FFF2-40B4-BE49-F238E27FC236}">
                <a16:creationId xmlns:a16="http://schemas.microsoft.com/office/drawing/2014/main" id="{1935C6BE-3D6B-E520-D09D-ACE8799F57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01074" y="3845253"/>
            <a:ext cx="595906" cy="595906"/>
          </a:xfrm>
          <a:prstGeom prst="rect">
            <a:avLst/>
          </a:prstGeom>
        </p:spPr>
      </p:pic>
      <p:pic>
        <p:nvPicPr>
          <p:cNvPr id="37" name="Graphic 36" descr="Checkmark with solid fill">
            <a:extLst>
              <a:ext uri="{FF2B5EF4-FFF2-40B4-BE49-F238E27FC236}">
                <a16:creationId xmlns:a16="http://schemas.microsoft.com/office/drawing/2014/main" id="{D54F5DAF-7C9F-1AD1-CC0A-0C53D05F78F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25129" y="2942559"/>
            <a:ext cx="595906" cy="595906"/>
          </a:xfrm>
          <a:prstGeom prst="rect">
            <a:avLst/>
          </a:prstGeom>
        </p:spPr>
      </p:pic>
      <p:pic>
        <p:nvPicPr>
          <p:cNvPr id="38" name="Graphic 37" descr="Checkmark with solid fill">
            <a:extLst>
              <a:ext uri="{FF2B5EF4-FFF2-40B4-BE49-F238E27FC236}">
                <a16:creationId xmlns:a16="http://schemas.microsoft.com/office/drawing/2014/main" id="{A71E83D5-4E44-25C4-F87A-39F57322E8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8851" y="3845253"/>
            <a:ext cx="595906" cy="595906"/>
          </a:xfrm>
          <a:prstGeom prst="rect">
            <a:avLst/>
          </a:prstGeom>
        </p:spPr>
      </p:pic>
      <p:pic>
        <p:nvPicPr>
          <p:cNvPr id="39" name="Graphic 38" descr="Checkmark with solid fill">
            <a:extLst>
              <a:ext uri="{FF2B5EF4-FFF2-40B4-BE49-F238E27FC236}">
                <a16:creationId xmlns:a16="http://schemas.microsoft.com/office/drawing/2014/main" id="{30FD1F02-A5E1-2CA3-027A-711855C877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18851" y="4779293"/>
            <a:ext cx="595906" cy="595906"/>
          </a:xfrm>
          <a:prstGeom prst="rect">
            <a:avLst/>
          </a:prstGeom>
        </p:spPr>
      </p:pic>
      <p:pic>
        <p:nvPicPr>
          <p:cNvPr id="40" name="Graphic 39" descr="Checkmark with solid fill">
            <a:extLst>
              <a:ext uri="{FF2B5EF4-FFF2-40B4-BE49-F238E27FC236}">
                <a16:creationId xmlns:a16="http://schemas.microsoft.com/office/drawing/2014/main" id="{BBB427FA-4062-0437-48FD-46FD4463BB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347421" y="4779293"/>
            <a:ext cx="595906" cy="595906"/>
          </a:xfrm>
          <a:prstGeom prst="rect">
            <a:avLst/>
          </a:prstGeom>
        </p:spPr>
      </p:pic>
      <p:pic>
        <p:nvPicPr>
          <p:cNvPr id="42" name="Graphic 41" descr="Close with solid fill">
            <a:extLst>
              <a:ext uri="{FF2B5EF4-FFF2-40B4-BE49-F238E27FC236}">
                <a16:creationId xmlns:a16="http://schemas.microsoft.com/office/drawing/2014/main" id="{3EB9F4EE-22DC-A3E7-E2CC-67AD3D009B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78131" y="4785823"/>
            <a:ext cx="642428" cy="642428"/>
          </a:xfrm>
          <a:prstGeom prst="rect">
            <a:avLst/>
          </a:prstGeom>
        </p:spPr>
      </p:pic>
      <p:pic>
        <p:nvPicPr>
          <p:cNvPr id="43" name="Graphic 42" descr="Close with solid fill">
            <a:extLst>
              <a:ext uri="{FF2B5EF4-FFF2-40B4-BE49-F238E27FC236}">
                <a16:creationId xmlns:a16="http://schemas.microsoft.com/office/drawing/2014/main" id="{E7233B58-4FB7-AB90-C7D3-DE97CA5322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94976" y="2942559"/>
            <a:ext cx="642428" cy="642428"/>
          </a:xfrm>
          <a:prstGeom prst="rect">
            <a:avLst/>
          </a:prstGeom>
        </p:spPr>
      </p:pic>
      <p:pic>
        <p:nvPicPr>
          <p:cNvPr id="44" name="Graphic 43" descr="Close with solid fill">
            <a:extLst>
              <a:ext uri="{FF2B5EF4-FFF2-40B4-BE49-F238E27FC236}">
                <a16:creationId xmlns:a16="http://schemas.microsoft.com/office/drawing/2014/main" id="{F835875A-3007-8C09-B005-592CA18B879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24160" y="3860610"/>
            <a:ext cx="642428" cy="642428"/>
          </a:xfrm>
          <a:prstGeom prst="rect">
            <a:avLst/>
          </a:prstGeom>
        </p:spPr>
      </p:pic>
      <p:sp>
        <p:nvSpPr>
          <p:cNvPr id="3" name="Rectangle 2">
            <a:extLst>
              <a:ext uri="{FF2B5EF4-FFF2-40B4-BE49-F238E27FC236}">
                <a16:creationId xmlns:a16="http://schemas.microsoft.com/office/drawing/2014/main" id="{A48C0CB4-2F74-3BAF-8D26-A1B1AFBA28E1}"/>
              </a:ext>
            </a:extLst>
          </p:cNvPr>
          <p:cNvSpPr/>
          <p:nvPr/>
        </p:nvSpPr>
        <p:spPr>
          <a:xfrm>
            <a:off x="1923679" y="263186"/>
            <a:ext cx="5296643" cy="769441"/>
          </a:xfrm>
          <a:prstGeom prst="rect">
            <a:avLst/>
          </a:prstGeom>
          <a:solidFill>
            <a:schemeClr val="bg1"/>
          </a:solidFill>
          <a:scene3d>
            <a:camera prst="isometricOffAxis1Right"/>
            <a:lightRig rig="threePt" dir="t"/>
          </a:scene3d>
          <a:sp3d/>
        </p:spPr>
        <p:txBody>
          <a:bodyPr wrap="square" lIns="91440" tIns="45720" rIns="91440" bIns="45720">
            <a:spAutoFit/>
            <a:scene3d>
              <a:camera prst="orthographicFront">
                <a:rot lat="0" lon="19499986" rev="0"/>
              </a:camera>
              <a:lightRig rig="threePt" dir="t"/>
            </a:scene3d>
            <a:sp3d extrusionH="57150">
              <a:bevelT w="38100" h="38100"/>
            </a:sp3d>
          </a:bodyPr>
          <a:lstStyle/>
          <a:p>
            <a:pPr algn="ctr"/>
            <a:r>
              <a:rPr lang="en-GB" sz="4400" b="1" cap="none" spc="50" dirty="0">
                <a:ln w="0">
                  <a:solidFill>
                    <a:schemeClr val="tx1"/>
                  </a:solidFill>
                </a:ln>
                <a:solidFill>
                  <a:schemeClr val="bg1"/>
                </a:solidFill>
                <a:effectLst>
                  <a:outerShdw blurRad="50800" dist="38100" dir="10800000" algn="r" rotWithShape="0">
                    <a:prstClr val="black">
                      <a:alpha val="40000"/>
                    </a:prstClr>
                  </a:outerShdw>
                </a:effectLst>
                <a:latin typeface="Futura"/>
              </a:rPr>
              <a:t>WH</a:t>
            </a:r>
            <a:r>
              <a:rPr lang="en-GB" sz="4400" b="1" cap="none" spc="50" dirty="0">
                <a:ln w="0">
                  <a:solidFill>
                    <a:schemeClr val="tx1"/>
                  </a:solidFill>
                </a:ln>
                <a:solidFill>
                  <a:srgbClr val="FF0000"/>
                </a:solidFill>
                <a:effectLst>
                  <a:outerShdw blurRad="50800" dist="38100" dir="10800000" algn="r" rotWithShape="0">
                    <a:prstClr val="black">
                      <a:alpha val="40000"/>
                    </a:prstClr>
                  </a:outerShdw>
                </a:effectLst>
                <a:latin typeface="Futura"/>
              </a:rPr>
              <a:t>O </a:t>
            </a:r>
            <a:r>
              <a:rPr lang="en-GB" sz="4400" b="1" cap="none" spc="50" dirty="0">
                <a:ln w="0">
                  <a:solidFill>
                    <a:schemeClr val="tx1"/>
                  </a:solidFill>
                </a:ln>
                <a:solidFill>
                  <a:schemeClr val="bg1"/>
                </a:solidFill>
                <a:effectLst>
                  <a:outerShdw blurRad="50800" dist="38100" dir="10800000" algn="r" rotWithShape="0">
                    <a:prstClr val="black">
                      <a:alpha val="40000"/>
                    </a:prstClr>
                  </a:outerShdw>
                </a:effectLst>
                <a:latin typeface="Futura"/>
              </a:rPr>
              <a:t>DOH?</a:t>
            </a:r>
            <a:endParaRPr lang="en-GB" sz="3200" b="1" cap="none" spc="50" dirty="0">
              <a:ln w="0">
                <a:solidFill>
                  <a:schemeClr val="tx1"/>
                </a:solidFill>
              </a:ln>
              <a:solidFill>
                <a:schemeClr val="bg1"/>
              </a:solidFill>
              <a:effectLst>
                <a:outerShdw blurRad="50800" dist="38100" dir="10800000" algn="r" rotWithShape="0">
                  <a:prstClr val="black">
                    <a:alpha val="40000"/>
                  </a:prstClr>
                </a:outerShdw>
              </a:effectLst>
            </a:endParaRPr>
          </a:p>
        </p:txBody>
      </p:sp>
      <p:pic>
        <p:nvPicPr>
          <p:cNvPr id="14" name="Picture 13" descr="A person with his arms crossed&#10;&#10;Description automatically generated with medium confidence">
            <a:extLst>
              <a:ext uri="{FF2B5EF4-FFF2-40B4-BE49-F238E27FC236}">
                <a16:creationId xmlns:a16="http://schemas.microsoft.com/office/drawing/2014/main" id="{E3050149-2C00-7FC5-96F8-6DB1178014BB}"/>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2781775" y="1131930"/>
            <a:ext cx="1009522" cy="1387084"/>
          </a:xfrm>
          <a:prstGeom prst="rect">
            <a:avLst/>
          </a:prstGeom>
        </p:spPr>
      </p:pic>
      <p:sp>
        <p:nvSpPr>
          <p:cNvPr id="2" name="Rectangle: Rounded Corners 1">
            <a:extLst>
              <a:ext uri="{FF2B5EF4-FFF2-40B4-BE49-F238E27FC236}">
                <a16:creationId xmlns:a16="http://schemas.microsoft.com/office/drawing/2014/main" id="{E1D702E2-D378-A856-CCFB-F9ACE8412B0A}"/>
              </a:ext>
            </a:extLst>
          </p:cNvPr>
          <p:cNvSpPr/>
          <p:nvPr/>
        </p:nvSpPr>
        <p:spPr>
          <a:xfrm>
            <a:off x="4670377" y="1093635"/>
            <a:ext cx="1639781" cy="167802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3339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gtEl>
                                        <p:attrNameLst>
                                          <p:attrName>style.visibility</p:attrName>
                                        </p:attrNameLst>
                                      </p:cBhvr>
                                      <p:to>
                                        <p:strVal val="visible"/>
                                      </p:to>
                                    </p:set>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lstStyle/>
          <a:p>
            <a:r>
              <a:rPr lang="en-US" dirty="0">
                <a:solidFill>
                  <a:schemeClr val="accent1"/>
                </a:solidFill>
              </a:rPr>
              <a:t>What is the Theory of </a:t>
            </a:r>
            <a:r>
              <a:rPr lang="en-US" dirty="0" err="1">
                <a:solidFill>
                  <a:schemeClr val="accent1"/>
                </a:solidFill>
              </a:rPr>
              <a:t>Behaviour</a:t>
            </a:r>
            <a:r>
              <a:rPr lang="en-US" dirty="0">
                <a:solidFill>
                  <a:schemeClr val="accent1"/>
                </a:solidFill>
              </a:rPr>
              <a:t> Change?</a:t>
            </a:r>
            <a:endParaRPr lang="en-US" dirty="0"/>
          </a:p>
        </p:txBody>
      </p:sp>
      <p:sp>
        <p:nvSpPr>
          <p:cNvPr id="3" name="Rectangle: Rounded Corners 2">
            <a:extLst>
              <a:ext uri="{FF2B5EF4-FFF2-40B4-BE49-F238E27FC236}">
                <a16:creationId xmlns:a16="http://schemas.microsoft.com/office/drawing/2014/main" id="{15C7D88B-8CCF-AEAD-EEEA-DF5C2AC68891}"/>
              </a:ext>
            </a:extLst>
          </p:cNvPr>
          <p:cNvSpPr/>
          <p:nvPr/>
        </p:nvSpPr>
        <p:spPr>
          <a:xfrm>
            <a:off x="594891" y="1689542"/>
            <a:ext cx="1828800" cy="3712464"/>
          </a:xfrm>
          <a:prstGeom prst="round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0" b="1" dirty="0">
                <a:solidFill>
                  <a:schemeClr val="accent6"/>
                </a:solidFill>
              </a:rPr>
              <a:t>83</a:t>
            </a:r>
            <a:r>
              <a:rPr lang="en-GB" dirty="0"/>
              <a:t> Theories of Behaviour Change</a:t>
            </a:r>
          </a:p>
        </p:txBody>
      </p:sp>
      <p:grpSp>
        <p:nvGrpSpPr>
          <p:cNvPr id="24" name="Group 23">
            <a:extLst>
              <a:ext uri="{FF2B5EF4-FFF2-40B4-BE49-F238E27FC236}">
                <a16:creationId xmlns:a16="http://schemas.microsoft.com/office/drawing/2014/main" id="{2AA17E5B-017A-AFD3-E832-1DBE3ACDA961}"/>
              </a:ext>
            </a:extLst>
          </p:cNvPr>
          <p:cNvGrpSpPr/>
          <p:nvPr/>
        </p:nvGrpSpPr>
        <p:grpSpPr>
          <a:xfrm>
            <a:off x="2496843" y="2329622"/>
            <a:ext cx="621792" cy="2481072"/>
            <a:chOff x="2496843" y="2329622"/>
            <a:chExt cx="621792" cy="2481072"/>
          </a:xfrm>
        </p:grpSpPr>
        <p:cxnSp>
          <p:nvCxnSpPr>
            <p:cNvPr id="7" name="Straight Arrow Connector 6">
              <a:extLst>
                <a:ext uri="{FF2B5EF4-FFF2-40B4-BE49-F238E27FC236}">
                  <a16:creationId xmlns:a16="http://schemas.microsoft.com/office/drawing/2014/main" id="{396E07B6-5184-C510-3110-5F37217205A3}"/>
                </a:ext>
              </a:extLst>
            </p:cNvPr>
            <p:cNvCxnSpPr>
              <a:cxnSpLocks/>
            </p:cNvCxnSpPr>
            <p:nvPr/>
          </p:nvCxnSpPr>
          <p:spPr>
            <a:xfrm>
              <a:off x="2496843" y="2329622"/>
              <a:ext cx="621792" cy="0"/>
            </a:xfrm>
            <a:prstGeom prst="straightConnector1">
              <a:avLst/>
            </a:prstGeom>
            <a:ln w="76200">
              <a:solidFill>
                <a:schemeClr val="tx1"/>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5B49B1C-07F2-DF46-ABDA-0DCE62219F5A}"/>
                </a:ext>
              </a:extLst>
            </p:cNvPr>
            <p:cNvCxnSpPr>
              <a:cxnSpLocks/>
            </p:cNvCxnSpPr>
            <p:nvPr/>
          </p:nvCxnSpPr>
          <p:spPr>
            <a:xfrm>
              <a:off x="2496843" y="3585666"/>
              <a:ext cx="621792" cy="0"/>
            </a:xfrm>
            <a:prstGeom prst="straightConnector1">
              <a:avLst/>
            </a:prstGeom>
            <a:ln w="76200">
              <a:solidFill>
                <a:schemeClr val="tx1"/>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9BFB150-B89E-7D05-46FB-3363C54BAE06}"/>
                </a:ext>
              </a:extLst>
            </p:cNvPr>
            <p:cNvCxnSpPr>
              <a:cxnSpLocks/>
            </p:cNvCxnSpPr>
            <p:nvPr/>
          </p:nvCxnSpPr>
          <p:spPr>
            <a:xfrm>
              <a:off x="2496843" y="4810694"/>
              <a:ext cx="621792" cy="0"/>
            </a:xfrm>
            <a:prstGeom prst="straightConnector1">
              <a:avLst/>
            </a:prstGeom>
            <a:ln w="76200">
              <a:solidFill>
                <a:schemeClr val="tx1"/>
              </a:solidFill>
              <a:tailEnd type="triangle"/>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F29ADD53-6FD0-7338-FE30-09C21543F55A}"/>
              </a:ext>
            </a:extLst>
          </p:cNvPr>
          <p:cNvGrpSpPr/>
          <p:nvPr/>
        </p:nvGrpSpPr>
        <p:grpSpPr>
          <a:xfrm>
            <a:off x="3185947" y="2015582"/>
            <a:ext cx="5592524" cy="3140169"/>
            <a:chOff x="3185947" y="2015582"/>
            <a:chExt cx="5592524" cy="3140169"/>
          </a:xfrm>
        </p:grpSpPr>
        <p:pic>
          <p:nvPicPr>
            <p:cNvPr id="4" name="Picture 3">
              <a:extLst>
                <a:ext uri="{FF2B5EF4-FFF2-40B4-BE49-F238E27FC236}">
                  <a16:creationId xmlns:a16="http://schemas.microsoft.com/office/drawing/2014/main" id="{8FFF0890-36D6-7B60-100E-137A4F0DB7F2}"/>
                </a:ext>
              </a:extLst>
            </p:cNvPr>
            <p:cNvPicPr>
              <a:picLocks noChangeAspect="1"/>
            </p:cNvPicPr>
            <p:nvPr/>
          </p:nvPicPr>
          <p:blipFill>
            <a:blip r:embed="rId3"/>
            <a:stretch>
              <a:fillRect/>
            </a:stretch>
          </p:blipFill>
          <p:spPr>
            <a:xfrm>
              <a:off x="3185947" y="2015582"/>
              <a:ext cx="5414364" cy="3140169"/>
            </a:xfrm>
            <a:prstGeom prst="rect">
              <a:avLst/>
            </a:prstGeom>
          </p:spPr>
        </p:pic>
        <p:sp>
          <p:nvSpPr>
            <p:cNvPr id="6" name="TextBox 5">
              <a:extLst>
                <a:ext uri="{FF2B5EF4-FFF2-40B4-BE49-F238E27FC236}">
                  <a16:creationId xmlns:a16="http://schemas.microsoft.com/office/drawing/2014/main" id="{F32F9AE4-10F4-7A3F-A4DC-61FAD130229C}"/>
                </a:ext>
              </a:extLst>
            </p:cNvPr>
            <p:cNvSpPr txBox="1"/>
            <p:nvPr/>
          </p:nvSpPr>
          <p:spPr>
            <a:xfrm>
              <a:off x="6251840" y="4694086"/>
              <a:ext cx="2526631" cy="461665"/>
            </a:xfrm>
            <a:prstGeom prst="rect">
              <a:avLst/>
            </a:prstGeom>
            <a:noFill/>
          </p:spPr>
          <p:txBody>
            <a:bodyPr wrap="square" rtlCol="0">
              <a:spAutoFit/>
            </a:bodyPr>
            <a:lstStyle/>
            <a:p>
              <a:r>
                <a:rPr lang="en-GB" sz="1200" dirty="0"/>
                <a:t>Michie, Van </a:t>
              </a:r>
              <a:r>
                <a:rPr lang="en-GB" sz="1200" dirty="0" err="1"/>
                <a:t>Stralen</a:t>
              </a:r>
              <a:r>
                <a:rPr lang="en-GB" sz="1200" dirty="0"/>
                <a:t>, &amp; West (2011) Reproduced with permission</a:t>
              </a:r>
            </a:p>
          </p:txBody>
        </p:sp>
      </p:grpSp>
      <p:sp>
        <p:nvSpPr>
          <p:cNvPr id="26" name="Rectangle 25">
            <a:extLst>
              <a:ext uri="{FF2B5EF4-FFF2-40B4-BE49-F238E27FC236}">
                <a16:creationId xmlns:a16="http://schemas.microsoft.com/office/drawing/2014/main" id="{36B30DB3-E970-566D-27E2-B8FF0A4D524A}"/>
              </a:ext>
            </a:extLst>
          </p:cNvPr>
          <p:cNvSpPr/>
          <p:nvPr/>
        </p:nvSpPr>
        <p:spPr>
          <a:xfrm>
            <a:off x="3666744" y="2160700"/>
            <a:ext cx="1088136" cy="323250"/>
          </a:xfrm>
          <a:prstGeom prst="rect">
            <a:avLst/>
          </a:prstGeom>
          <a:gradFill flip="none" rotWithShape="1">
            <a:gsLst>
              <a:gs pos="19000">
                <a:srgbClr val="FF0000">
                  <a:shade val="30000"/>
                  <a:satMod val="115000"/>
                </a:srgbClr>
              </a:gs>
              <a:gs pos="76000">
                <a:srgbClr val="FF0000">
                  <a:shade val="67500"/>
                  <a:satMod val="115000"/>
                </a:srgbClr>
              </a:gs>
              <a:gs pos="100000">
                <a:srgbClr val="FF0000">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effectLst>
                  <a:outerShdw blurRad="38100" dist="38100" dir="2700000" algn="tl">
                    <a:srgbClr val="000000">
                      <a:alpha val="43137"/>
                    </a:srgbClr>
                  </a:outerShdw>
                </a:effectLst>
                <a:latin typeface="Candara" panose="020E0502030303020204" pitchFamily="34" charset="0"/>
              </a:rPr>
              <a:t>Means</a:t>
            </a:r>
          </a:p>
        </p:txBody>
      </p:sp>
    </p:spTree>
    <p:extLst>
      <p:ext uri="{BB962C8B-B14F-4D97-AF65-F5344CB8AC3E}">
        <p14:creationId xmlns:p14="http://schemas.microsoft.com/office/powerpoint/2010/main" val="257925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normAutofit/>
          </a:bodyPr>
          <a:lstStyle/>
          <a:p>
            <a:pPr marL="230400" algn="ctr"/>
            <a:r>
              <a:rPr lang="en-GB" sz="4000" dirty="0"/>
              <a:t>COM-B in detail</a:t>
            </a:r>
          </a:p>
        </p:txBody>
      </p:sp>
      <p:pic>
        <p:nvPicPr>
          <p:cNvPr id="5" name="Content Placeholder 4">
            <a:extLst>
              <a:ext uri="{FF2B5EF4-FFF2-40B4-BE49-F238E27FC236}">
                <a16:creationId xmlns:a16="http://schemas.microsoft.com/office/drawing/2014/main" id="{D05EAE44-6A51-85E8-005D-4DC5E7B60C84}"/>
              </a:ext>
            </a:extLst>
          </p:cNvPr>
          <p:cNvPicPr>
            <a:picLocks noGrp="1" noChangeAspect="1"/>
          </p:cNvPicPr>
          <p:nvPr>
            <p:ph idx="1"/>
          </p:nvPr>
        </p:nvPicPr>
        <p:blipFill>
          <a:blip r:embed="rId3"/>
          <a:stretch>
            <a:fillRect/>
          </a:stretch>
        </p:blipFill>
        <p:spPr>
          <a:xfrm>
            <a:off x="245923" y="1666281"/>
            <a:ext cx="2507148" cy="835716"/>
          </a:xfrm>
        </p:spPr>
      </p:pic>
      <p:pic>
        <p:nvPicPr>
          <p:cNvPr id="7" name="Picture 6">
            <a:extLst>
              <a:ext uri="{FF2B5EF4-FFF2-40B4-BE49-F238E27FC236}">
                <a16:creationId xmlns:a16="http://schemas.microsoft.com/office/drawing/2014/main" id="{03627115-8859-2BA0-FBB1-496A370CD8BA}"/>
              </a:ext>
            </a:extLst>
          </p:cNvPr>
          <p:cNvPicPr>
            <a:picLocks noChangeAspect="1"/>
          </p:cNvPicPr>
          <p:nvPr/>
        </p:nvPicPr>
        <p:blipFill>
          <a:blip r:embed="rId4"/>
          <a:stretch>
            <a:fillRect/>
          </a:stretch>
        </p:blipFill>
        <p:spPr>
          <a:xfrm>
            <a:off x="218839" y="3449681"/>
            <a:ext cx="2561315" cy="835716"/>
          </a:xfrm>
          <a:prstGeom prst="rect">
            <a:avLst/>
          </a:prstGeom>
        </p:spPr>
      </p:pic>
      <p:pic>
        <p:nvPicPr>
          <p:cNvPr id="9" name="Picture 8">
            <a:extLst>
              <a:ext uri="{FF2B5EF4-FFF2-40B4-BE49-F238E27FC236}">
                <a16:creationId xmlns:a16="http://schemas.microsoft.com/office/drawing/2014/main" id="{030ACC95-5195-3D71-1785-E243DD6A4F50}"/>
              </a:ext>
            </a:extLst>
          </p:cNvPr>
          <p:cNvPicPr>
            <a:picLocks noChangeAspect="1"/>
          </p:cNvPicPr>
          <p:nvPr/>
        </p:nvPicPr>
        <p:blipFill>
          <a:blip r:embed="rId5"/>
          <a:stretch>
            <a:fillRect/>
          </a:stretch>
        </p:blipFill>
        <p:spPr>
          <a:xfrm>
            <a:off x="245923" y="5283705"/>
            <a:ext cx="2507148" cy="776492"/>
          </a:xfrm>
          <a:prstGeom prst="rect">
            <a:avLst/>
          </a:prstGeom>
        </p:spPr>
      </p:pic>
      <p:cxnSp>
        <p:nvCxnSpPr>
          <p:cNvPr id="11" name="Straight Connector 10">
            <a:extLst>
              <a:ext uri="{FF2B5EF4-FFF2-40B4-BE49-F238E27FC236}">
                <a16:creationId xmlns:a16="http://schemas.microsoft.com/office/drawing/2014/main" id="{CD25FA4C-31D2-6834-0321-1EC32799E79D}"/>
              </a:ext>
            </a:extLst>
          </p:cNvPr>
          <p:cNvCxnSpPr>
            <a:cxnSpLocks/>
          </p:cNvCxnSpPr>
          <p:nvPr/>
        </p:nvCxnSpPr>
        <p:spPr>
          <a:xfrm>
            <a:off x="3045470" y="1678084"/>
            <a:ext cx="0" cy="437891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5914EC-462D-DB20-064B-A5986262E0EA}"/>
              </a:ext>
            </a:extLst>
          </p:cNvPr>
          <p:cNvCxnSpPr>
            <a:cxnSpLocks/>
          </p:cNvCxnSpPr>
          <p:nvPr/>
        </p:nvCxnSpPr>
        <p:spPr>
          <a:xfrm flipH="1">
            <a:off x="109182" y="2610431"/>
            <a:ext cx="884374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B87F8-E91F-9BA4-9783-5C23F339CE12}"/>
              </a:ext>
            </a:extLst>
          </p:cNvPr>
          <p:cNvCxnSpPr>
            <a:cxnSpLocks/>
          </p:cNvCxnSpPr>
          <p:nvPr/>
        </p:nvCxnSpPr>
        <p:spPr>
          <a:xfrm flipH="1">
            <a:off x="109182" y="5133665"/>
            <a:ext cx="8843749" cy="32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F948D08-1A4D-9094-3E6E-05CC7548F9C5}"/>
              </a:ext>
            </a:extLst>
          </p:cNvPr>
          <p:cNvSpPr txBox="1"/>
          <p:nvPr/>
        </p:nvSpPr>
        <p:spPr>
          <a:xfrm>
            <a:off x="3009331" y="1678487"/>
            <a:ext cx="2655307" cy="923330"/>
          </a:xfrm>
          <a:prstGeom prst="rect">
            <a:avLst/>
          </a:prstGeom>
          <a:noFill/>
        </p:spPr>
        <p:txBody>
          <a:bodyPr wrap="square" rtlCol="0">
            <a:spAutoFit/>
          </a:bodyPr>
          <a:lstStyle/>
          <a:p>
            <a:pPr marL="285750" indent="-285750">
              <a:buFontTx/>
              <a:buChar char="-"/>
            </a:pPr>
            <a:r>
              <a:rPr lang="en-US" dirty="0"/>
              <a:t>knowledge	</a:t>
            </a:r>
          </a:p>
          <a:p>
            <a:pPr marL="285750" indent="-285750">
              <a:buFontTx/>
              <a:buChar char="-"/>
            </a:pPr>
            <a:r>
              <a:rPr lang="en-US" dirty="0"/>
              <a:t>skill 	</a:t>
            </a:r>
          </a:p>
          <a:p>
            <a:pPr marL="285750" indent="-285750">
              <a:buFontTx/>
              <a:buChar char="-"/>
            </a:pPr>
            <a:r>
              <a:rPr lang="en-US" dirty="0" err="1"/>
              <a:t>behavioural</a:t>
            </a:r>
            <a:r>
              <a:rPr lang="en-US" dirty="0"/>
              <a:t> regulation</a:t>
            </a:r>
          </a:p>
        </p:txBody>
      </p:sp>
      <p:sp>
        <p:nvSpPr>
          <p:cNvPr id="24" name="TextBox 23">
            <a:extLst>
              <a:ext uri="{FF2B5EF4-FFF2-40B4-BE49-F238E27FC236}">
                <a16:creationId xmlns:a16="http://schemas.microsoft.com/office/drawing/2014/main" id="{4147A03B-E033-8205-03E8-E477488DB06C}"/>
              </a:ext>
            </a:extLst>
          </p:cNvPr>
          <p:cNvSpPr txBox="1"/>
          <p:nvPr/>
        </p:nvSpPr>
        <p:spPr>
          <a:xfrm>
            <a:off x="5927784" y="1660468"/>
            <a:ext cx="2759724" cy="923330"/>
          </a:xfrm>
          <a:prstGeom prst="rect">
            <a:avLst/>
          </a:prstGeom>
          <a:noFill/>
        </p:spPr>
        <p:txBody>
          <a:bodyPr wrap="square" rtlCol="0">
            <a:spAutoFit/>
          </a:bodyPr>
          <a:lstStyle/>
          <a:p>
            <a:pPr marL="285750" indent="-285750">
              <a:buFontTx/>
              <a:buChar char="-"/>
            </a:pPr>
            <a:r>
              <a:rPr lang="en-US" dirty="0"/>
              <a:t>memory, attention and    decision processes</a:t>
            </a:r>
          </a:p>
          <a:p>
            <a:pPr marL="285750" indent="-285750">
              <a:buFontTx/>
              <a:buChar char="-"/>
            </a:pPr>
            <a:r>
              <a:rPr lang="en-US" dirty="0"/>
              <a:t>social learning/imitation</a:t>
            </a:r>
            <a:endParaRPr lang="en-GB" dirty="0"/>
          </a:p>
        </p:txBody>
      </p:sp>
      <p:sp>
        <p:nvSpPr>
          <p:cNvPr id="26" name="TextBox 25">
            <a:extLst>
              <a:ext uri="{FF2B5EF4-FFF2-40B4-BE49-F238E27FC236}">
                <a16:creationId xmlns:a16="http://schemas.microsoft.com/office/drawing/2014/main" id="{041AFD6F-79FF-D4B1-EE89-22263A824A5E}"/>
              </a:ext>
            </a:extLst>
          </p:cNvPr>
          <p:cNvSpPr txBox="1"/>
          <p:nvPr/>
        </p:nvSpPr>
        <p:spPr>
          <a:xfrm>
            <a:off x="3009331" y="2614042"/>
            <a:ext cx="3125338" cy="2585323"/>
          </a:xfrm>
          <a:prstGeom prst="rect">
            <a:avLst/>
          </a:prstGeom>
          <a:noFill/>
        </p:spPr>
        <p:txBody>
          <a:bodyPr wrap="square" rtlCol="0">
            <a:spAutoFit/>
          </a:bodyPr>
          <a:lstStyle/>
          <a:p>
            <a:pPr marL="285750" indent="-285750">
              <a:buFontTx/>
              <a:buChar char="-"/>
            </a:pPr>
            <a:r>
              <a:rPr lang="en-US" dirty="0"/>
              <a:t>social/professional role and identity 	</a:t>
            </a:r>
          </a:p>
          <a:p>
            <a:pPr marL="285750" indent="-285750">
              <a:buFontTx/>
              <a:buChar char="-"/>
            </a:pPr>
            <a:r>
              <a:rPr lang="en-US" dirty="0"/>
              <a:t>intention</a:t>
            </a:r>
          </a:p>
          <a:p>
            <a:pPr marL="285750" indent="-285750">
              <a:buFontTx/>
              <a:buChar char="-"/>
            </a:pPr>
            <a:r>
              <a:rPr lang="en-US" dirty="0"/>
              <a:t>beliefs about capabilities </a:t>
            </a:r>
          </a:p>
          <a:p>
            <a:pPr marL="285750" indent="-285750">
              <a:buFontTx/>
              <a:buChar char="-"/>
            </a:pPr>
            <a:r>
              <a:rPr lang="en-US" dirty="0"/>
              <a:t>optimism</a:t>
            </a:r>
          </a:p>
          <a:p>
            <a:pPr marL="285750" indent="-285750">
              <a:buFontTx/>
              <a:buChar char="-"/>
            </a:pPr>
            <a:r>
              <a:rPr lang="en-US" dirty="0"/>
              <a:t>beliefs about consequences   </a:t>
            </a:r>
          </a:p>
          <a:p>
            <a:pPr marL="285750" indent="-285750">
              <a:buFontTx/>
              <a:buChar char="-"/>
            </a:pPr>
            <a:r>
              <a:rPr lang="en-US" dirty="0"/>
              <a:t>values</a:t>
            </a:r>
          </a:p>
          <a:p>
            <a:pPr marL="285750" indent="-285750">
              <a:buFontTx/>
              <a:buChar char="-"/>
            </a:pPr>
            <a:r>
              <a:rPr lang="en-US" dirty="0"/>
              <a:t>reinforcement</a:t>
            </a:r>
          </a:p>
          <a:p>
            <a:pPr marL="285750" indent="-285750">
              <a:buFontTx/>
              <a:buChar char="-"/>
            </a:pPr>
            <a:r>
              <a:rPr lang="en-US" dirty="0"/>
              <a:t>needs</a:t>
            </a:r>
          </a:p>
        </p:txBody>
      </p:sp>
      <p:sp>
        <p:nvSpPr>
          <p:cNvPr id="27" name="TextBox 26">
            <a:extLst>
              <a:ext uri="{FF2B5EF4-FFF2-40B4-BE49-F238E27FC236}">
                <a16:creationId xmlns:a16="http://schemas.microsoft.com/office/drawing/2014/main" id="{E14629DD-D2F4-F6FF-25AA-81EE1C4C86E3}"/>
              </a:ext>
            </a:extLst>
          </p:cNvPr>
          <p:cNvSpPr txBox="1"/>
          <p:nvPr/>
        </p:nvSpPr>
        <p:spPr>
          <a:xfrm>
            <a:off x="5957036" y="2599018"/>
            <a:ext cx="3992181" cy="2585323"/>
          </a:xfrm>
          <a:prstGeom prst="rect">
            <a:avLst/>
          </a:prstGeom>
          <a:noFill/>
        </p:spPr>
        <p:txBody>
          <a:bodyPr wrap="square" rtlCol="0">
            <a:spAutoFit/>
          </a:bodyPr>
          <a:lstStyle/>
          <a:p>
            <a:pPr marL="285750" indent="-285750">
              <a:buFontTx/>
              <a:buChar char="-"/>
            </a:pPr>
            <a:r>
              <a:rPr lang="en-US" dirty="0"/>
              <a:t>subjective norms</a:t>
            </a:r>
          </a:p>
          <a:p>
            <a:pPr marL="285750" indent="-285750">
              <a:buFontTx/>
              <a:buChar char="-"/>
            </a:pPr>
            <a:r>
              <a:rPr lang="en-US" dirty="0"/>
              <a:t>attitude toward </a:t>
            </a:r>
            <a:r>
              <a:rPr lang="en-US" dirty="0" err="1"/>
              <a:t>behaviour</a:t>
            </a:r>
            <a:r>
              <a:rPr lang="en-US" dirty="0"/>
              <a:t> </a:t>
            </a:r>
          </a:p>
          <a:p>
            <a:pPr marL="285750" indent="-285750">
              <a:buFontTx/>
              <a:buChar char="-"/>
            </a:pPr>
            <a:r>
              <a:rPr lang="en-US" dirty="0"/>
              <a:t>motivation</a:t>
            </a:r>
          </a:p>
          <a:p>
            <a:pPr marL="285750" indent="-285750">
              <a:buFontTx/>
              <a:buChar char="-"/>
            </a:pPr>
            <a:r>
              <a:rPr lang="en-US" dirty="0"/>
              <a:t>self-image</a:t>
            </a:r>
          </a:p>
          <a:p>
            <a:pPr marL="285750" indent="-285750">
              <a:buFontTx/>
              <a:buChar char="-"/>
            </a:pPr>
            <a:r>
              <a:rPr lang="en-US" dirty="0"/>
              <a:t>feedback processes </a:t>
            </a:r>
          </a:p>
          <a:p>
            <a:pPr marL="285750" indent="-285750">
              <a:buFontTx/>
              <a:buChar char="-"/>
            </a:pPr>
            <a:r>
              <a:rPr lang="en-US" dirty="0"/>
              <a:t>emotion</a:t>
            </a:r>
          </a:p>
          <a:p>
            <a:pPr marL="285750" indent="-285750">
              <a:buFontTx/>
              <a:buChar char="-"/>
            </a:pPr>
            <a:r>
              <a:rPr lang="en-US" dirty="0"/>
              <a:t>general attitudes/beliefs        </a:t>
            </a:r>
          </a:p>
          <a:p>
            <a:pPr marL="285750" indent="-285750">
              <a:buFontTx/>
              <a:buChar char="-"/>
            </a:pPr>
            <a:r>
              <a:rPr lang="en-US" dirty="0"/>
              <a:t>goals</a:t>
            </a:r>
          </a:p>
          <a:p>
            <a:pPr marL="285750" indent="-285750">
              <a:buFontTx/>
              <a:buChar char="-"/>
            </a:pPr>
            <a:r>
              <a:rPr lang="en-US" dirty="0"/>
              <a:t>perceived suscept/</a:t>
            </a:r>
            <a:r>
              <a:rPr lang="en-US" dirty="0" err="1"/>
              <a:t>vulnerab</a:t>
            </a:r>
            <a:endParaRPr lang="en-GB" dirty="0"/>
          </a:p>
        </p:txBody>
      </p:sp>
      <p:sp>
        <p:nvSpPr>
          <p:cNvPr id="28" name="TextBox 27">
            <a:extLst>
              <a:ext uri="{FF2B5EF4-FFF2-40B4-BE49-F238E27FC236}">
                <a16:creationId xmlns:a16="http://schemas.microsoft.com/office/drawing/2014/main" id="{A2B75DC4-9A3E-F821-E163-40F572C12596}"/>
              </a:ext>
            </a:extLst>
          </p:cNvPr>
          <p:cNvSpPr txBox="1"/>
          <p:nvPr/>
        </p:nvSpPr>
        <p:spPr>
          <a:xfrm>
            <a:off x="3011350" y="5122671"/>
            <a:ext cx="3039412" cy="923330"/>
          </a:xfrm>
          <a:prstGeom prst="rect">
            <a:avLst/>
          </a:prstGeom>
          <a:noFill/>
        </p:spPr>
        <p:txBody>
          <a:bodyPr wrap="square" rtlCol="0">
            <a:spAutoFit/>
          </a:bodyPr>
          <a:lstStyle/>
          <a:p>
            <a:pPr marL="273050" indent="-273050"/>
            <a:r>
              <a:rPr lang="en-GB" dirty="0"/>
              <a:t>-    environmental context and resources </a:t>
            </a:r>
          </a:p>
          <a:p>
            <a:pPr marL="285750" indent="-285750">
              <a:buFontTx/>
              <a:buChar char="-"/>
            </a:pPr>
            <a:r>
              <a:rPr lang="en-GB" dirty="0"/>
              <a:t>social influences </a:t>
            </a:r>
            <a:endParaRPr lang="en-US" dirty="0"/>
          </a:p>
        </p:txBody>
      </p:sp>
      <p:sp>
        <p:nvSpPr>
          <p:cNvPr id="30" name="TextBox 29">
            <a:extLst>
              <a:ext uri="{FF2B5EF4-FFF2-40B4-BE49-F238E27FC236}">
                <a16:creationId xmlns:a16="http://schemas.microsoft.com/office/drawing/2014/main" id="{20F59F50-4334-0118-F37F-97D126C761D7}"/>
              </a:ext>
            </a:extLst>
          </p:cNvPr>
          <p:cNvSpPr txBox="1"/>
          <p:nvPr/>
        </p:nvSpPr>
        <p:spPr>
          <a:xfrm>
            <a:off x="5957036" y="5136867"/>
            <a:ext cx="2759724" cy="923330"/>
          </a:xfrm>
          <a:prstGeom prst="rect">
            <a:avLst/>
          </a:prstGeom>
          <a:noFill/>
        </p:spPr>
        <p:txBody>
          <a:bodyPr wrap="square" rtlCol="0">
            <a:spAutoFit/>
          </a:bodyPr>
          <a:lstStyle/>
          <a:p>
            <a:pPr marL="285750" indent="-285750">
              <a:buFontTx/>
              <a:buChar char="-"/>
            </a:pPr>
            <a:r>
              <a:rPr lang="en-GB" dirty="0"/>
              <a:t>behavioural cueing</a:t>
            </a:r>
          </a:p>
          <a:p>
            <a:pPr marL="285750" indent="-285750">
              <a:buFontTx/>
              <a:buChar char="-"/>
            </a:pPr>
            <a:r>
              <a:rPr lang="en-GB" dirty="0"/>
              <a:t>norms</a:t>
            </a:r>
          </a:p>
          <a:p>
            <a:pPr marL="285750" indent="-285750">
              <a:buFontTx/>
              <a:buChar char="-"/>
            </a:pPr>
            <a:endParaRPr lang="en-GB" dirty="0"/>
          </a:p>
        </p:txBody>
      </p:sp>
    </p:spTree>
    <p:extLst>
      <p:ext uri="{BB962C8B-B14F-4D97-AF65-F5344CB8AC3E}">
        <p14:creationId xmlns:p14="http://schemas.microsoft.com/office/powerpoint/2010/main" val="1847729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Putting it into Practice</a:t>
            </a:r>
          </a:p>
        </p:txBody>
      </p:sp>
    </p:spTree>
    <p:extLst>
      <p:ext uri="{BB962C8B-B14F-4D97-AF65-F5344CB8AC3E}">
        <p14:creationId xmlns:p14="http://schemas.microsoft.com/office/powerpoint/2010/main" val="422054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normAutofit fontScale="90000"/>
          </a:bodyPr>
          <a:lstStyle/>
          <a:p>
            <a:pPr marL="230400" algn="ctr"/>
            <a:r>
              <a:rPr lang="en-GB" sz="4000" dirty="0"/>
              <a:t>Common barriers to behaviour change for health professionals</a:t>
            </a:r>
          </a:p>
        </p:txBody>
      </p:sp>
      <p:pic>
        <p:nvPicPr>
          <p:cNvPr id="5" name="Content Placeholder 4">
            <a:extLst>
              <a:ext uri="{FF2B5EF4-FFF2-40B4-BE49-F238E27FC236}">
                <a16:creationId xmlns:a16="http://schemas.microsoft.com/office/drawing/2014/main" id="{D05EAE44-6A51-85E8-005D-4DC5E7B60C84}"/>
              </a:ext>
            </a:extLst>
          </p:cNvPr>
          <p:cNvPicPr>
            <a:picLocks noGrp="1" noChangeAspect="1"/>
          </p:cNvPicPr>
          <p:nvPr>
            <p:ph idx="1"/>
          </p:nvPr>
        </p:nvPicPr>
        <p:blipFill>
          <a:blip r:embed="rId3"/>
          <a:stretch>
            <a:fillRect/>
          </a:stretch>
        </p:blipFill>
        <p:spPr>
          <a:xfrm>
            <a:off x="245923" y="1666281"/>
            <a:ext cx="2507148" cy="835716"/>
          </a:xfrm>
        </p:spPr>
      </p:pic>
      <p:pic>
        <p:nvPicPr>
          <p:cNvPr id="7" name="Picture 6">
            <a:extLst>
              <a:ext uri="{FF2B5EF4-FFF2-40B4-BE49-F238E27FC236}">
                <a16:creationId xmlns:a16="http://schemas.microsoft.com/office/drawing/2014/main" id="{03627115-8859-2BA0-FBB1-496A370CD8BA}"/>
              </a:ext>
            </a:extLst>
          </p:cNvPr>
          <p:cNvPicPr>
            <a:picLocks noChangeAspect="1"/>
          </p:cNvPicPr>
          <p:nvPr/>
        </p:nvPicPr>
        <p:blipFill>
          <a:blip r:embed="rId4"/>
          <a:stretch>
            <a:fillRect/>
          </a:stretch>
        </p:blipFill>
        <p:spPr>
          <a:xfrm>
            <a:off x="218839" y="3449681"/>
            <a:ext cx="2561315" cy="835716"/>
          </a:xfrm>
          <a:prstGeom prst="rect">
            <a:avLst/>
          </a:prstGeom>
        </p:spPr>
      </p:pic>
      <p:pic>
        <p:nvPicPr>
          <p:cNvPr id="9" name="Picture 8">
            <a:extLst>
              <a:ext uri="{FF2B5EF4-FFF2-40B4-BE49-F238E27FC236}">
                <a16:creationId xmlns:a16="http://schemas.microsoft.com/office/drawing/2014/main" id="{030ACC95-5195-3D71-1785-E243DD6A4F50}"/>
              </a:ext>
            </a:extLst>
          </p:cNvPr>
          <p:cNvPicPr>
            <a:picLocks noChangeAspect="1"/>
          </p:cNvPicPr>
          <p:nvPr/>
        </p:nvPicPr>
        <p:blipFill>
          <a:blip r:embed="rId5"/>
          <a:stretch>
            <a:fillRect/>
          </a:stretch>
        </p:blipFill>
        <p:spPr>
          <a:xfrm>
            <a:off x="245923" y="5283705"/>
            <a:ext cx="2507148" cy="776492"/>
          </a:xfrm>
          <a:prstGeom prst="rect">
            <a:avLst/>
          </a:prstGeom>
        </p:spPr>
      </p:pic>
      <p:cxnSp>
        <p:nvCxnSpPr>
          <p:cNvPr id="11" name="Straight Connector 10">
            <a:extLst>
              <a:ext uri="{FF2B5EF4-FFF2-40B4-BE49-F238E27FC236}">
                <a16:creationId xmlns:a16="http://schemas.microsoft.com/office/drawing/2014/main" id="{CD25FA4C-31D2-6834-0321-1EC32799E79D}"/>
              </a:ext>
            </a:extLst>
          </p:cNvPr>
          <p:cNvCxnSpPr>
            <a:cxnSpLocks/>
          </p:cNvCxnSpPr>
          <p:nvPr/>
        </p:nvCxnSpPr>
        <p:spPr>
          <a:xfrm>
            <a:off x="3045470" y="1678084"/>
            <a:ext cx="0" cy="4378911"/>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C5914EC-462D-DB20-064B-A5986262E0EA}"/>
              </a:ext>
            </a:extLst>
          </p:cNvPr>
          <p:cNvCxnSpPr>
            <a:cxnSpLocks/>
          </p:cNvCxnSpPr>
          <p:nvPr/>
        </p:nvCxnSpPr>
        <p:spPr>
          <a:xfrm flipH="1">
            <a:off x="109182" y="2610431"/>
            <a:ext cx="884374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B87F8-E91F-9BA4-9783-5C23F339CE12}"/>
              </a:ext>
            </a:extLst>
          </p:cNvPr>
          <p:cNvCxnSpPr>
            <a:cxnSpLocks/>
          </p:cNvCxnSpPr>
          <p:nvPr/>
        </p:nvCxnSpPr>
        <p:spPr>
          <a:xfrm flipH="1">
            <a:off x="109182" y="5133665"/>
            <a:ext cx="8843749" cy="32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F948D08-1A4D-9094-3E6E-05CC7548F9C5}"/>
              </a:ext>
            </a:extLst>
          </p:cNvPr>
          <p:cNvSpPr txBox="1"/>
          <p:nvPr/>
        </p:nvSpPr>
        <p:spPr>
          <a:xfrm>
            <a:off x="3009331" y="1678487"/>
            <a:ext cx="2655307" cy="923330"/>
          </a:xfrm>
          <a:prstGeom prst="rect">
            <a:avLst/>
          </a:prstGeom>
          <a:noFill/>
        </p:spPr>
        <p:txBody>
          <a:bodyPr wrap="square" rtlCol="0">
            <a:spAutoFit/>
          </a:bodyPr>
          <a:lstStyle/>
          <a:p>
            <a:pPr marL="285750" indent="-285750">
              <a:buFontTx/>
              <a:buChar char="-"/>
            </a:pPr>
            <a:r>
              <a:rPr lang="en-US" dirty="0"/>
              <a:t>knowledge	</a:t>
            </a:r>
          </a:p>
          <a:p>
            <a:pPr marL="285750" indent="-285750">
              <a:buFontTx/>
              <a:buChar char="-"/>
            </a:pPr>
            <a:r>
              <a:rPr lang="en-US" dirty="0"/>
              <a:t>skill 	</a:t>
            </a:r>
          </a:p>
          <a:p>
            <a:pPr marL="285750" indent="-285750">
              <a:buFontTx/>
              <a:buChar char="-"/>
            </a:pPr>
            <a:r>
              <a:rPr lang="en-US" dirty="0" err="1"/>
              <a:t>behavioural</a:t>
            </a:r>
            <a:r>
              <a:rPr lang="en-US" dirty="0"/>
              <a:t> regulation</a:t>
            </a:r>
          </a:p>
        </p:txBody>
      </p:sp>
      <p:sp>
        <p:nvSpPr>
          <p:cNvPr id="24" name="TextBox 23">
            <a:extLst>
              <a:ext uri="{FF2B5EF4-FFF2-40B4-BE49-F238E27FC236}">
                <a16:creationId xmlns:a16="http://schemas.microsoft.com/office/drawing/2014/main" id="{4147A03B-E033-8205-03E8-E477488DB06C}"/>
              </a:ext>
            </a:extLst>
          </p:cNvPr>
          <p:cNvSpPr txBox="1"/>
          <p:nvPr/>
        </p:nvSpPr>
        <p:spPr>
          <a:xfrm>
            <a:off x="5927784" y="1660468"/>
            <a:ext cx="2759724" cy="923330"/>
          </a:xfrm>
          <a:prstGeom prst="rect">
            <a:avLst/>
          </a:prstGeom>
          <a:noFill/>
        </p:spPr>
        <p:txBody>
          <a:bodyPr wrap="square" rtlCol="0">
            <a:spAutoFit/>
          </a:bodyPr>
          <a:lstStyle/>
          <a:p>
            <a:pPr marL="285750" indent="-285750">
              <a:buFontTx/>
              <a:buChar char="-"/>
            </a:pPr>
            <a:r>
              <a:rPr lang="en-US" dirty="0"/>
              <a:t>memory, attention and    decision processes</a:t>
            </a:r>
          </a:p>
          <a:p>
            <a:pPr marL="285750" indent="-285750">
              <a:buFontTx/>
              <a:buChar char="-"/>
            </a:pPr>
            <a:r>
              <a:rPr lang="en-US" dirty="0"/>
              <a:t>social learning/imitation</a:t>
            </a:r>
            <a:endParaRPr lang="en-GB" dirty="0"/>
          </a:p>
        </p:txBody>
      </p:sp>
      <p:sp>
        <p:nvSpPr>
          <p:cNvPr id="26" name="TextBox 25">
            <a:extLst>
              <a:ext uri="{FF2B5EF4-FFF2-40B4-BE49-F238E27FC236}">
                <a16:creationId xmlns:a16="http://schemas.microsoft.com/office/drawing/2014/main" id="{041AFD6F-79FF-D4B1-EE89-22263A824A5E}"/>
              </a:ext>
            </a:extLst>
          </p:cNvPr>
          <p:cNvSpPr txBox="1"/>
          <p:nvPr/>
        </p:nvSpPr>
        <p:spPr>
          <a:xfrm>
            <a:off x="3009331" y="2614042"/>
            <a:ext cx="3125338" cy="2585323"/>
          </a:xfrm>
          <a:prstGeom prst="rect">
            <a:avLst/>
          </a:prstGeom>
          <a:noFill/>
        </p:spPr>
        <p:txBody>
          <a:bodyPr wrap="square" rtlCol="0">
            <a:spAutoFit/>
          </a:bodyPr>
          <a:lstStyle/>
          <a:p>
            <a:pPr marL="285750" indent="-285750">
              <a:buFontTx/>
              <a:buChar char="-"/>
            </a:pPr>
            <a:r>
              <a:rPr lang="en-US" dirty="0"/>
              <a:t>social/professional role and identity 	</a:t>
            </a:r>
          </a:p>
          <a:p>
            <a:pPr marL="285750" indent="-285750">
              <a:buFontTx/>
              <a:buChar char="-"/>
            </a:pPr>
            <a:r>
              <a:rPr lang="en-US" dirty="0"/>
              <a:t>intention</a:t>
            </a:r>
          </a:p>
          <a:p>
            <a:pPr marL="285750" indent="-285750">
              <a:buFontTx/>
              <a:buChar char="-"/>
            </a:pPr>
            <a:r>
              <a:rPr lang="en-US" dirty="0"/>
              <a:t>beliefs about capabilities </a:t>
            </a:r>
          </a:p>
          <a:p>
            <a:pPr marL="285750" indent="-285750">
              <a:buFontTx/>
              <a:buChar char="-"/>
            </a:pPr>
            <a:r>
              <a:rPr lang="en-US" dirty="0"/>
              <a:t>optimism</a:t>
            </a:r>
          </a:p>
          <a:p>
            <a:pPr marL="285750" indent="-285750">
              <a:buFontTx/>
              <a:buChar char="-"/>
            </a:pPr>
            <a:r>
              <a:rPr lang="en-US" dirty="0"/>
              <a:t>beliefs about consequences   </a:t>
            </a:r>
          </a:p>
          <a:p>
            <a:pPr marL="285750" indent="-285750">
              <a:buFontTx/>
              <a:buChar char="-"/>
            </a:pPr>
            <a:r>
              <a:rPr lang="en-US" dirty="0"/>
              <a:t>values</a:t>
            </a:r>
          </a:p>
          <a:p>
            <a:pPr marL="285750" indent="-285750">
              <a:buFontTx/>
              <a:buChar char="-"/>
            </a:pPr>
            <a:r>
              <a:rPr lang="en-US" dirty="0"/>
              <a:t>reinforcement</a:t>
            </a:r>
          </a:p>
          <a:p>
            <a:pPr marL="285750" indent="-285750">
              <a:buFontTx/>
              <a:buChar char="-"/>
            </a:pPr>
            <a:r>
              <a:rPr lang="en-US" dirty="0"/>
              <a:t>needs</a:t>
            </a:r>
          </a:p>
        </p:txBody>
      </p:sp>
      <p:sp>
        <p:nvSpPr>
          <p:cNvPr id="27" name="TextBox 26">
            <a:extLst>
              <a:ext uri="{FF2B5EF4-FFF2-40B4-BE49-F238E27FC236}">
                <a16:creationId xmlns:a16="http://schemas.microsoft.com/office/drawing/2014/main" id="{E14629DD-D2F4-F6FF-25AA-81EE1C4C86E3}"/>
              </a:ext>
            </a:extLst>
          </p:cNvPr>
          <p:cNvSpPr txBox="1"/>
          <p:nvPr/>
        </p:nvSpPr>
        <p:spPr>
          <a:xfrm>
            <a:off x="5957036" y="2599018"/>
            <a:ext cx="3992181" cy="2585323"/>
          </a:xfrm>
          <a:prstGeom prst="rect">
            <a:avLst/>
          </a:prstGeom>
          <a:noFill/>
        </p:spPr>
        <p:txBody>
          <a:bodyPr wrap="square" rtlCol="0">
            <a:spAutoFit/>
          </a:bodyPr>
          <a:lstStyle/>
          <a:p>
            <a:pPr marL="285750" indent="-285750">
              <a:buFontTx/>
              <a:buChar char="-"/>
            </a:pPr>
            <a:r>
              <a:rPr lang="en-US" dirty="0"/>
              <a:t>subjective norms</a:t>
            </a:r>
          </a:p>
          <a:p>
            <a:pPr marL="285750" indent="-285750">
              <a:buFontTx/>
              <a:buChar char="-"/>
            </a:pPr>
            <a:r>
              <a:rPr lang="en-US" dirty="0"/>
              <a:t>attitude toward </a:t>
            </a:r>
            <a:r>
              <a:rPr lang="en-US" dirty="0" err="1"/>
              <a:t>behaviour</a:t>
            </a:r>
            <a:r>
              <a:rPr lang="en-US" dirty="0"/>
              <a:t> </a:t>
            </a:r>
          </a:p>
          <a:p>
            <a:pPr marL="285750" indent="-285750">
              <a:buFontTx/>
              <a:buChar char="-"/>
            </a:pPr>
            <a:r>
              <a:rPr lang="en-US" dirty="0"/>
              <a:t>motivation</a:t>
            </a:r>
          </a:p>
          <a:p>
            <a:pPr marL="285750" indent="-285750">
              <a:buFontTx/>
              <a:buChar char="-"/>
            </a:pPr>
            <a:r>
              <a:rPr lang="en-US" dirty="0"/>
              <a:t>self-image</a:t>
            </a:r>
          </a:p>
          <a:p>
            <a:pPr marL="285750" indent="-285750">
              <a:buFontTx/>
              <a:buChar char="-"/>
            </a:pPr>
            <a:r>
              <a:rPr lang="en-US" dirty="0"/>
              <a:t>feedback processes </a:t>
            </a:r>
          </a:p>
          <a:p>
            <a:pPr marL="285750" indent="-285750">
              <a:buFontTx/>
              <a:buChar char="-"/>
            </a:pPr>
            <a:r>
              <a:rPr lang="en-US" dirty="0"/>
              <a:t>emotion</a:t>
            </a:r>
          </a:p>
          <a:p>
            <a:pPr marL="285750" indent="-285750">
              <a:buFontTx/>
              <a:buChar char="-"/>
            </a:pPr>
            <a:r>
              <a:rPr lang="en-US" dirty="0"/>
              <a:t>general attitudes/beliefs        </a:t>
            </a:r>
          </a:p>
          <a:p>
            <a:pPr marL="285750" indent="-285750">
              <a:buFontTx/>
              <a:buChar char="-"/>
            </a:pPr>
            <a:r>
              <a:rPr lang="en-US" dirty="0"/>
              <a:t>goals</a:t>
            </a:r>
          </a:p>
          <a:p>
            <a:pPr marL="285750" indent="-285750">
              <a:buFontTx/>
              <a:buChar char="-"/>
            </a:pPr>
            <a:r>
              <a:rPr lang="en-US" dirty="0"/>
              <a:t>perceived suscept/</a:t>
            </a:r>
            <a:r>
              <a:rPr lang="en-US" dirty="0" err="1"/>
              <a:t>vulnerab</a:t>
            </a:r>
            <a:endParaRPr lang="en-GB" dirty="0"/>
          </a:p>
        </p:txBody>
      </p:sp>
      <p:sp>
        <p:nvSpPr>
          <p:cNvPr id="28" name="TextBox 27">
            <a:extLst>
              <a:ext uri="{FF2B5EF4-FFF2-40B4-BE49-F238E27FC236}">
                <a16:creationId xmlns:a16="http://schemas.microsoft.com/office/drawing/2014/main" id="{A2B75DC4-9A3E-F821-E163-40F572C12596}"/>
              </a:ext>
            </a:extLst>
          </p:cNvPr>
          <p:cNvSpPr txBox="1"/>
          <p:nvPr/>
        </p:nvSpPr>
        <p:spPr>
          <a:xfrm>
            <a:off x="3011350" y="5122671"/>
            <a:ext cx="3039412" cy="923330"/>
          </a:xfrm>
          <a:prstGeom prst="rect">
            <a:avLst/>
          </a:prstGeom>
          <a:noFill/>
        </p:spPr>
        <p:txBody>
          <a:bodyPr wrap="square" rtlCol="0">
            <a:spAutoFit/>
          </a:bodyPr>
          <a:lstStyle/>
          <a:p>
            <a:pPr marL="273050" indent="-273050"/>
            <a:r>
              <a:rPr lang="en-GB" dirty="0"/>
              <a:t>-    environmental context and resources </a:t>
            </a:r>
          </a:p>
          <a:p>
            <a:pPr marL="285750" indent="-285750">
              <a:buFontTx/>
              <a:buChar char="-"/>
            </a:pPr>
            <a:r>
              <a:rPr lang="en-GB" dirty="0"/>
              <a:t>social influences </a:t>
            </a:r>
            <a:endParaRPr lang="en-US" dirty="0"/>
          </a:p>
        </p:txBody>
      </p:sp>
      <p:sp>
        <p:nvSpPr>
          <p:cNvPr id="30" name="TextBox 29">
            <a:extLst>
              <a:ext uri="{FF2B5EF4-FFF2-40B4-BE49-F238E27FC236}">
                <a16:creationId xmlns:a16="http://schemas.microsoft.com/office/drawing/2014/main" id="{20F59F50-4334-0118-F37F-97D126C761D7}"/>
              </a:ext>
            </a:extLst>
          </p:cNvPr>
          <p:cNvSpPr txBox="1"/>
          <p:nvPr/>
        </p:nvSpPr>
        <p:spPr>
          <a:xfrm>
            <a:off x="5957036" y="5136867"/>
            <a:ext cx="2759724" cy="923330"/>
          </a:xfrm>
          <a:prstGeom prst="rect">
            <a:avLst/>
          </a:prstGeom>
          <a:noFill/>
        </p:spPr>
        <p:txBody>
          <a:bodyPr wrap="square" rtlCol="0">
            <a:spAutoFit/>
          </a:bodyPr>
          <a:lstStyle/>
          <a:p>
            <a:pPr marL="285750" indent="-285750">
              <a:buFontTx/>
              <a:buChar char="-"/>
            </a:pPr>
            <a:r>
              <a:rPr lang="en-GB" dirty="0"/>
              <a:t>behavioural cueing</a:t>
            </a:r>
          </a:p>
          <a:p>
            <a:pPr marL="285750" indent="-285750">
              <a:buFontTx/>
              <a:buChar char="-"/>
            </a:pPr>
            <a:r>
              <a:rPr lang="en-GB" dirty="0"/>
              <a:t>norms</a:t>
            </a:r>
          </a:p>
          <a:p>
            <a:pPr marL="285750" indent="-285750">
              <a:buFontTx/>
              <a:buChar char="-"/>
            </a:pPr>
            <a:endParaRPr lang="en-GB" dirty="0"/>
          </a:p>
        </p:txBody>
      </p:sp>
    </p:spTree>
    <p:extLst>
      <p:ext uri="{BB962C8B-B14F-4D97-AF65-F5344CB8AC3E}">
        <p14:creationId xmlns:p14="http://schemas.microsoft.com/office/powerpoint/2010/main" val="276996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17">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17">
                                            <p:txEl>
                                              <p:pRg st="1" end="1"/>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15" presetClass="emph" presetSubtype="0" nodeType="clickEffect">
                                  <p:stCondLst>
                                    <p:cond delay="0"/>
                                  </p:stCondLst>
                                  <p:iterate type="lt">
                                    <p:tmAbs val="25"/>
                                  </p:iterate>
                                  <p:childTnLst>
                                    <p:set>
                                      <p:cBhvr override="childStyle">
                                        <p:cTn id="14" dur="indefinite"/>
                                        <p:tgtEl>
                                          <p:spTgt spid="26">
                                            <p:txEl>
                                              <p:pRg st="2" end="2"/>
                                            </p:txEl>
                                          </p:spTgt>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27">
                                            <p:txEl>
                                              <p:pRg st="1" end="1"/>
                                            </p:txEl>
                                          </p:spTgt>
                                        </p:tgtEl>
                                        <p:attrNameLst>
                                          <p:attrName>style.fontWeight</p:attrName>
                                        </p:attrNameLst>
                                      </p:cBhvr>
                                      <p:to>
                                        <p:strVal val="bold"/>
                                      </p:to>
                                    </p:set>
                                  </p:childTnLst>
                                </p:cTn>
                              </p:par>
                            </p:childTnLst>
                          </p:cTn>
                        </p:par>
                      </p:childTnLst>
                    </p:cTn>
                  </p:par>
                  <p:par>
                    <p:cTn id="19" fill="hold">
                      <p:stCondLst>
                        <p:cond delay="indefinite"/>
                      </p:stCondLst>
                      <p:childTnLst>
                        <p:par>
                          <p:cTn id="20" fill="hold">
                            <p:stCondLst>
                              <p:cond delay="0"/>
                            </p:stCondLst>
                            <p:childTnLst>
                              <p:par>
                                <p:cTn id="21" presetID="15" presetClass="emph" presetSubtype="0" nodeType="clickEffect">
                                  <p:stCondLst>
                                    <p:cond delay="0"/>
                                  </p:stCondLst>
                                  <p:iterate type="lt">
                                    <p:tmAbs val="25"/>
                                  </p:iterate>
                                  <p:childTnLst>
                                    <p:set>
                                      <p:cBhvr override="childStyle">
                                        <p:cTn id="22" dur="indefinite"/>
                                        <p:tgtEl>
                                          <p:spTgt spid="28">
                                            <p:txEl>
                                              <p:pRg st="0" end="0"/>
                                            </p:txEl>
                                          </p:spTgt>
                                        </p:tgtEl>
                                        <p:attrNameLst>
                                          <p:attrName>style.fontWeight</p:attrName>
                                        </p:attrNameLst>
                                      </p:cBhvr>
                                      <p:to>
                                        <p:strVal val="bold"/>
                                      </p:to>
                                    </p:set>
                                  </p:childTnLst>
                                </p:cTn>
                              </p:par>
                            </p:childTnLst>
                          </p:cTn>
                        </p:par>
                      </p:childTnLst>
                    </p:cTn>
                  </p:par>
                  <p:par>
                    <p:cTn id="23" fill="hold">
                      <p:stCondLst>
                        <p:cond delay="indefinite"/>
                      </p:stCondLst>
                      <p:childTnLst>
                        <p:par>
                          <p:cTn id="24" fill="hold">
                            <p:stCondLst>
                              <p:cond delay="0"/>
                            </p:stCondLst>
                            <p:childTnLst>
                              <p:par>
                                <p:cTn id="25" presetID="15" presetClass="emph" presetSubtype="0" nodeType="clickEffect">
                                  <p:stCondLst>
                                    <p:cond delay="0"/>
                                  </p:stCondLst>
                                  <p:iterate type="lt">
                                    <p:tmAbs val="25"/>
                                  </p:iterate>
                                  <p:childTnLst>
                                    <p:set>
                                      <p:cBhvr override="childStyle">
                                        <p:cTn id="26" dur="indefinite"/>
                                        <p:tgtEl>
                                          <p:spTgt spid="27">
                                            <p:txEl>
                                              <p:pRg st="7" end="7"/>
                                            </p:txEl>
                                          </p:spTgt>
                                        </p:tgtEl>
                                        <p:attrNameLst>
                                          <p:attrName>style.fontWeight</p:attrName>
                                        </p:attrNameLst>
                                      </p:cBhvr>
                                      <p:to>
                                        <p:strVal val="bold"/>
                                      </p:to>
                                    </p:set>
                                  </p:childTnLst>
                                </p:cTn>
                              </p:par>
                            </p:childTnLst>
                          </p:cTn>
                        </p:par>
                      </p:childTnLst>
                    </p:cTn>
                  </p:par>
                  <p:par>
                    <p:cTn id="27" fill="hold">
                      <p:stCondLst>
                        <p:cond delay="indefinite"/>
                      </p:stCondLst>
                      <p:childTnLst>
                        <p:par>
                          <p:cTn id="28" fill="hold">
                            <p:stCondLst>
                              <p:cond delay="0"/>
                            </p:stCondLst>
                            <p:childTnLst>
                              <p:par>
                                <p:cTn id="29" presetID="15" presetClass="emph" presetSubtype="0" nodeType="clickEffect">
                                  <p:stCondLst>
                                    <p:cond delay="0"/>
                                  </p:stCondLst>
                                  <p:iterate type="lt">
                                    <p:tmAbs val="25"/>
                                  </p:iterate>
                                  <p:childTnLst>
                                    <p:set>
                                      <p:cBhvr override="childStyle">
                                        <p:cTn id="30" dur="indefinite"/>
                                        <p:tgtEl>
                                          <p:spTgt spid="26">
                                            <p:txEl>
                                              <p:pRg st="4" end="4"/>
                                            </p:txEl>
                                          </p:spTgt>
                                        </p:tgtEl>
                                        <p:attrNameLst>
                                          <p:attrName>style.fontWeight</p:attrName>
                                        </p:attrNameLst>
                                      </p:cBhvr>
                                      <p:to>
                                        <p:strVal val="bold"/>
                                      </p:to>
                                    </p:set>
                                  </p:childTnLst>
                                </p:cTn>
                              </p:par>
                            </p:childTnLst>
                          </p:cTn>
                        </p:par>
                      </p:childTnLst>
                    </p:cTn>
                  </p:par>
                  <p:par>
                    <p:cTn id="31" fill="hold">
                      <p:stCondLst>
                        <p:cond delay="indefinite"/>
                      </p:stCondLst>
                      <p:childTnLst>
                        <p:par>
                          <p:cTn id="32" fill="hold">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24">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1B0A2FB-2D0D-A940-BFAD-034F6D9336EB}"/>
              </a:ext>
            </a:extLst>
          </p:cNvPr>
          <p:cNvPicPr>
            <a:picLocks noGrp="1" noChangeAspect="1"/>
          </p:cNvPicPr>
          <p:nvPr>
            <p:ph type="pic" sz="quarter" idx="14"/>
          </p:nvPr>
        </p:nvPicPr>
        <p:blipFill>
          <a:blip r:embed="rId3"/>
          <a:srcRect l="15997" r="15997"/>
          <a:stretch/>
        </p:blipFill>
        <p:spPr>
          <a:xfrm>
            <a:off x="4396154" y="1972339"/>
            <a:ext cx="5114098" cy="5114098"/>
          </a:xfrm>
        </p:spPr>
      </p:pic>
      <p:sp>
        <p:nvSpPr>
          <p:cNvPr id="2" name="Title 1">
            <a:extLst>
              <a:ext uri="{FF2B5EF4-FFF2-40B4-BE49-F238E27FC236}">
                <a16:creationId xmlns:a16="http://schemas.microsoft.com/office/drawing/2014/main" id="{7EF9D310-29E7-3048-A754-C0254CF00205}"/>
              </a:ext>
            </a:extLst>
          </p:cNvPr>
          <p:cNvSpPr>
            <a:spLocks noGrp="1"/>
          </p:cNvSpPr>
          <p:nvPr>
            <p:ph type="title"/>
          </p:nvPr>
        </p:nvSpPr>
        <p:spPr/>
        <p:txBody>
          <a:bodyPr>
            <a:normAutofit fontScale="90000"/>
          </a:bodyPr>
          <a:lstStyle/>
          <a:p>
            <a:r>
              <a:rPr lang="en-GB" sz="3600" dirty="0"/>
              <a:t>Supporting health professional behaviour change</a:t>
            </a:r>
            <a:endParaRPr lang="en-US" dirty="0"/>
          </a:p>
        </p:txBody>
      </p:sp>
      <p:sp>
        <p:nvSpPr>
          <p:cNvPr id="3" name="Content Placeholder 2">
            <a:extLst>
              <a:ext uri="{FF2B5EF4-FFF2-40B4-BE49-F238E27FC236}">
                <a16:creationId xmlns:a16="http://schemas.microsoft.com/office/drawing/2014/main" id="{22A878CA-7464-4448-AC6E-1B5A88FF136A}"/>
              </a:ext>
            </a:extLst>
          </p:cNvPr>
          <p:cNvSpPr>
            <a:spLocks noGrp="1"/>
          </p:cNvSpPr>
          <p:nvPr>
            <p:ph idx="1"/>
          </p:nvPr>
        </p:nvSpPr>
        <p:spPr>
          <a:xfrm>
            <a:off x="489857" y="1742438"/>
            <a:ext cx="4082143" cy="4351338"/>
          </a:xfrm>
        </p:spPr>
        <p:txBody>
          <a:bodyPr/>
          <a:lstStyle/>
          <a:p>
            <a:pPr marL="0" indent="0" algn="ctr">
              <a:buNone/>
            </a:pPr>
            <a:r>
              <a:rPr lang="en-GB" sz="2800" b="1" dirty="0"/>
              <a:t>BE CURIOUS</a:t>
            </a:r>
          </a:p>
          <a:p>
            <a:pPr marL="0" indent="0" algn="ctr">
              <a:buNone/>
            </a:pPr>
            <a:endParaRPr lang="en-GB" sz="2800" b="1" dirty="0"/>
          </a:p>
          <a:p>
            <a:pPr marL="0" indent="0" algn="ctr">
              <a:buNone/>
            </a:pPr>
            <a:r>
              <a:rPr lang="en-GB" sz="2800" b="1" dirty="0"/>
              <a:t>BE COLLABORATIVE</a:t>
            </a:r>
          </a:p>
          <a:p>
            <a:pPr marL="0" indent="0" algn="ctr">
              <a:buNone/>
            </a:pPr>
            <a:endParaRPr lang="en-GB" sz="2800" b="1" dirty="0"/>
          </a:p>
          <a:p>
            <a:pPr marL="0" indent="0" algn="ctr">
              <a:buNone/>
            </a:pPr>
            <a:r>
              <a:rPr lang="en-GB" sz="2800" b="1" dirty="0"/>
              <a:t>BE RESPECTFUL</a:t>
            </a:r>
          </a:p>
          <a:p>
            <a:pPr marL="0" indent="0" algn="ctr">
              <a:buNone/>
            </a:pPr>
            <a:endParaRPr lang="en-GB" sz="2800" b="1" dirty="0"/>
          </a:p>
          <a:p>
            <a:pPr marL="0" indent="0" algn="ctr">
              <a:buNone/>
            </a:pPr>
            <a:r>
              <a:rPr lang="en-GB" sz="2800" b="1" dirty="0"/>
              <a:t>BE ENCOURAGING</a:t>
            </a:r>
          </a:p>
          <a:p>
            <a:endParaRPr lang="en-GB" dirty="0"/>
          </a:p>
          <a:p>
            <a:endParaRPr lang="en-US" dirty="0"/>
          </a:p>
          <a:p>
            <a:endParaRPr lang="en-US" dirty="0"/>
          </a:p>
        </p:txBody>
      </p:sp>
      <p:grpSp>
        <p:nvGrpSpPr>
          <p:cNvPr id="7" name="Group 6">
            <a:extLst>
              <a:ext uri="{FF2B5EF4-FFF2-40B4-BE49-F238E27FC236}">
                <a16:creationId xmlns:a16="http://schemas.microsoft.com/office/drawing/2014/main" id="{44A993C4-024F-42C3-FACB-97D8B4119CDD}"/>
              </a:ext>
            </a:extLst>
          </p:cNvPr>
          <p:cNvGrpSpPr/>
          <p:nvPr/>
        </p:nvGrpSpPr>
        <p:grpSpPr>
          <a:xfrm>
            <a:off x="5150448" y="2139875"/>
            <a:ext cx="3863429" cy="4130530"/>
            <a:chOff x="5326294" y="2139875"/>
            <a:chExt cx="3863429" cy="4130530"/>
          </a:xfrm>
        </p:grpSpPr>
        <p:sp>
          <p:nvSpPr>
            <p:cNvPr id="11" name="Oval 10">
              <a:extLst>
                <a:ext uri="{FF2B5EF4-FFF2-40B4-BE49-F238E27FC236}">
                  <a16:creationId xmlns:a16="http://schemas.microsoft.com/office/drawing/2014/main" id="{7BF72357-F0A2-2BF1-97A9-33A2597A1402}"/>
                </a:ext>
              </a:extLst>
            </p:cNvPr>
            <p:cNvSpPr/>
            <p:nvPr/>
          </p:nvSpPr>
          <p:spPr>
            <a:xfrm rot="21246364">
              <a:off x="5326294" y="2465905"/>
              <a:ext cx="1170809" cy="519922"/>
            </a:xfrm>
            <a:prstGeom prst="ellipse">
              <a:avLst/>
            </a:prstGeom>
            <a:solidFill>
              <a:srgbClr val="EE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Rounded Corners 3">
              <a:extLst>
                <a:ext uri="{FF2B5EF4-FFF2-40B4-BE49-F238E27FC236}">
                  <a16:creationId xmlns:a16="http://schemas.microsoft.com/office/drawing/2014/main" id="{64C71B76-E561-186B-239D-73CF3E5480E2}"/>
                </a:ext>
              </a:extLst>
            </p:cNvPr>
            <p:cNvSpPr/>
            <p:nvPr/>
          </p:nvSpPr>
          <p:spPr>
            <a:xfrm>
              <a:off x="5358808" y="3125972"/>
              <a:ext cx="1850065" cy="4361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I’m an expert on working in healthcare</a:t>
              </a:r>
            </a:p>
          </p:txBody>
        </p:sp>
        <p:sp>
          <p:nvSpPr>
            <p:cNvPr id="9" name="Rectangle: Rounded Corners 8">
              <a:extLst>
                <a:ext uri="{FF2B5EF4-FFF2-40B4-BE49-F238E27FC236}">
                  <a16:creationId xmlns:a16="http://schemas.microsoft.com/office/drawing/2014/main" id="{3B3AFE66-71E3-BD5D-B80F-4EE06176F27F}"/>
                </a:ext>
              </a:extLst>
            </p:cNvPr>
            <p:cNvSpPr/>
            <p:nvPr/>
          </p:nvSpPr>
          <p:spPr>
            <a:xfrm>
              <a:off x="5911701" y="4093196"/>
              <a:ext cx="1977657" cy="4681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chemeClr val="tx1"/>
                  </a:solidFill>
                </a:rPr>
                <a:t>I’m an expert on training healthcare professionals</a:t>
              </a:r>
            </a:p>
          </p:txBody>
        </p:sp>
        <p:sp>
          <p:nvSpPr>
            <p:cNvPr id="13" name="Oval 12">
              <a:extLst>
                <a:ext uri="{FF2B5EF4-FFF2-40B4-BE49-F238E27FC236}">
                  <a16:creationId xmlns:a16="http://schemas.microsoft.com/office/drawing/2014/main" id="{C20355BF-B969-B33E-C383-6BCD0344887F}"/>
                </a:ext>
              </a:extLst>
            </p:cNvPr>
            <p:cNvSpPr/>
            <p:nvPr/>
          </p:nvSpPr>
          <p:spPr>
            <a:xfrm>
              <a:off x="5659875" y="2139875"/>
              <a:ext cx="1850066" cy="823286"/>
            </a:xfrm>
            <a:prstGeom prst="ellipse">
              <a:avLst/>
            </a:prstGeom>
            <a:solidFill>
              <a:srgbClr val="EEE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1E4CCF5E-204B-D4C4-9C2B-5EBA5120BC5A}"/>
                </a:ext>
              </a:extLst>
            </p:cNvPr>
            <p:cNvSpPr/>
            <p:nvPr/>
          </p:nvSpPr>
          <p:spPr>
            <a:xfrm rot="2708959">
              <a:off x="8530322" y="5611004"/>
              <a:ext cx="657496" cy="661306"/>
            </a:xfrm>
            <a:prstGeom prst="roundRect">
              <a:avLst/>
            </a:prstGeom>
            <a:solidFill>
              <a:srgbClr val="E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764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a:xfrm>
            <a:off x="329609" y="511629"/>
            <a:ext cx="8448862" cy="945977"/>
          </a:xfrm>
        </p:spPr>
        <p:txBody>
          <a:bodyPr>
            <a:noAutofit/>
          </a:bodyPr>
          <a:lstStyle/>
          <a:p>
            <a:pPr marL="230400"/>
            <a:r>
              <a:rPr lang="en-GB" sz="3200" dirty="0"/>
              <a:t>Supporting health professional behaviour change</a:t>
            </a:r>
          </a:p>
        </p:txBody>
      </p:sp>
      <p:graphicFrame>
        <p:nvGraphicFramePr>
          <p:cNvPr id="35" name="Diagram 34">
            <a:extLst>
              <a:ext uri="{FF2B5EF4-FFF2-40B4-BE49-F238E27FC236}">
                <a16:creationId xmlns:a16="http://schemas.microsoft.com/office/drawing/2014/main" id="{83D9B9A6-92B6-77B8-D25B-853B0B95D3FF}"/>
              </a:ext>
            </a:extLst>
          </p:cNvPr>
          <p:cNvGraphicFramePr/>
          <p:nvPr>
            <p:extLst>
              <p:ext uri="{D42A27DB-BD31-4B8C-83A1-F6EECF244321}">
                <p14:modId xmlns:p14="http://schemas.microsoft.com/office/powerpoint/2010/main" val="4165446015"/>
              </p:ext>
            </p:extLst>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199808"/>
            <a:ext cx="1956391" cy="1259958"/>
          </a:xfrm>
          <a:prstGeom prst="wedgeRectCallout">
            <a:avLst>
              <a:gd name="adj1" fmla="val -181"/>
              <a:gd name="adj2" fmla="val -128217"/>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mentioned…</a:t>
            </a:r>
          </a:p>
          <a:p>
            <a:pPr algn="ctr"/>
            <a:endParaRPr lang="en-GB" dirty="0"/>
          </a:p>
          <a:p>
            <a:pPr algn="ctr"/>
            <a:r>
              <a:rPr lang="en-GB" dirty="0"/>
              <a:t>Do you mind if I ask…</a:t>
            </a:r>
          </a:p>
        </p:txBody>
      </p:sp>
    </p:spTree>
    <p:extLst>
      <p:ext uri="{BB962C8B-B14F-4D97-AF65-F5344CB8AC3E}">
        <p14:creationId xmlns:p14="http://schemas.microsoft.com/office/powerpoint/2010/main" val="127737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a:xfrm>
            <a:off x="331618" y="511629"/>
            <a:ext cx="8480759" cy="945977"/>
          </a:xfrm>
        </p:spPr>
        <p:txBody>
          <a:bodyPr>
            <a:noAutofit/>
          </a:bodyPr>
          <a:lstStyle/>
          <a:p>
            <a:pPr marL="230400"/>
            <a:r>
              <a:rPr lang="en-GB" sz="3200" dirty="0"/>
              <a:t>Supporting health professional behaviour change</a:t>
            </a:r>
          </a:p>
        </p:txBody>
      </p:sp>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199808"/>
            <a:ext cx="1956391" cy="1259958"/>
          </a:xfrm>
          <a:prstGeom prst="wedgeRectCallout">
            <a:avLst>
              <a:gd name="adj1" fmla="val 65036"/>
              <a:gd name="adj2" fmla="val -6408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Aim to understand their perspective</a:t>
            </a:r>
          </a:p>
          <a:p>
            <a:pPr algn="ctr"/>
            <a:endParaRPr lang="en-GB" sz="900" dirty="0"/>
          </a:p>
          <a:p>
            <a:pPr algn="ctr"/>
            <a:r>
              <a:rPr lang="en-GB" dirty="0"/>
              <a:t>Avoid judging or jumping ahead</a:t>
            </a:r>
          </a:p>
        </p:txBody>
      </p:sp>
    </p:spTree>
    <p:extLst>
      <p:ext uri="{BB962C8B-B14F-4D97-AF65-F5344CB8AC3E}">
        <p14:creationId xmlns:p14="http://schemas.microsoft.com/office/powerpoint/2010/main" val="30251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064243"/>
            <a:ext cx="1956391" cy="1531088"/>
          </a:xfrm>
          <a:prstGeom prst="wedgeRectCallout">
            <a:avLst>
              <a:gd name="adj1" fmla="val 74819"/>
              <a:gd name="adj2" fmla="val 4224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have you…?</a:t>
            </a:r>
          </a:p>
          <a:p>
            <a:pPr algn="ctr"/>
            <a:endParaRPr lang="en-GB" sz="900" dirty="0"/>
          </a:p>
          <a:p>
            <a:pPr algn="ctr"/>
            <a:r>
              <a:rPr lang="en-GB" dirty="0"/>
              <a:t>Do you usually…?</a:t>
            </a:r>
          </a:p>
          <a:p>
            <a:pPr algn="ctr"/>
            <a:r>
              <a:rPr lang="en-GB" sz="900" dirty="0"/>
              <a:t>  </a:t>
            </a:r>
          </a:p>
          <a:p>
            <a:pPr algn="ctr"/>
            <a:r>
              <a:rPr lang="en-GB" dirty="0"/>
              <a:t>Do you mind if I ask…?</a:t>
            </a:r>
          </a:p>
        </p:txBody>
      </p:sp>
      <p:sp>
        <p:nvSpPr>
          <p:cNvPr id="6" name="Title 1">
            <a:extLst>
              <a:ext uri="{FF2B5EF4-FFF2-40B4-BE49-F238E27FC236}">
                <a16:creationId xmlns:a16="http://schemas.microsoft.com/office/drawing/2014/main" id="{2587F55E-CD06-5C4F-B67A-99B6D54D2B02}"/>
              </a:ext>
            </a:extLst>
          </p:cNvPr>
          <p:cNvSpPr txBox="1">
            <a:spLocks/>
          </p:cNvSpPr>
          <p:nvPr/>
        </p:nvSpPr>
        <p:spPr>
          <a:xfrm>
            <a:off x="331618" y="511629"/>
            <a:ext cx="8480759" cy="9459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800" b="0" i="0" kern="1200">
                <a:solidFill>
                  <a:srgbClr val="42B6E6"/>
                </a:solidFill>
                <a:latin typeface="Calibri Light" panose="020F0302020204030204" pitchFamily="34" charset="0"/>
                <a:ea typeface="+mj-ea"/>
                <a:cs typeface="Calibri Light" panose="020F0302020204030204" pitchFamily="34" charset="0"/>
              </a:defRPr>
            </a:lvl1pPr>
          </a:lstStyle>
          <a:p>
            <a:pPr marL="230400"/>
            <a:r>
              <a:rPr lang="en-GB" sz="3200" dirty="0"/>
              <a:t>Supporting health professional behaviour change</a:t>
            </a:r>
          </a:p>
        </p:txBody>
      </p:sp>
    </p:spTree>
    <p:extLst>
      <p:ext uri="{BB962C8B-B14F-4D97-AF65-F5344CB8AC3E}">
        <p14:creationId xmlns:p14="http://schemas.microsoft.com/office/powerpoint/2010/main" val="3777834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158903"/>
            <a:ext cx="1956391" cy="1341768"/>
          </a:xfrm>
          <a:prstGeom prst="wedgeRectCallout">
            <a:avLst>
              <a:gd name="adj1" fmla="val 46014"/>
              <a:gd name="adj2" fmla="val 11999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It sounds like…</a:t>
            </a:r>
          </a:p>
          <a:p>
            <a:pPr algn="ctr"/>
            <a:endParaRPr lang="en-GB" sz="900" dirty="0"/>
          </a:p>
          <a:p>
            <a:pPr algn="ctr"/>
            <a:endParaRPr lang="en-GB" sz="900" dirty="0"/>
          </a:p>
          <a:p>
            <a:pPr algn="ctr"/>
            <a:r>
              <a:rPr lang="en-GB" dirty="0"/>
              <a:t>You’ve struggled to…</a:t>
            </a:r>
          </a:p>
        </p:txBody>
      </p:sp>
      <p:sp>
        <p:nvSpPr>
          <p:cNvPr id="6" name="Title 1">
            <a:extLst>
              <a:ext uri="{FF2B5EF4-FFF2-40B4-BE49-F238E27FC236}">
                <a16:creationId xmlns:a16="http://schemas.microsoft.com/office/drawing/2014/main" id="{BACFA126-BD9D-BBFD-B416-65292E8F8032}"/>
              </a:ext>
            </a:extLst>
          </p:cNvPr>
          <p:cNvSpPr>
            <a:spLocks noGrp="1"/>
          </p:cNvSpPr>
          <p:nvPr>
            <p:ph type="title"/>
          </p:nvPr>
        </p:nvSpPr>
        <p:spPr>
          <a:xfrm>
            <a:off x="331618" y="511629"/>
            <a:ext cx="8480759" cy="945977"/>
          </a:xfrm>
        </p:spPr>
        <p:txBody>
          <a:bodyPr>
            <a:noAutofit/>
          </a:bodyPr>
          <a:lstStyle/>
          <a:p>
            <a:pPr marL="230400"/>
            <a:r>
              <a:rPr lang="en-GB" sz="3200" dirty="0"/>
              <a:t>Supporting health professional behaviour change</a:t>
            </a:r>
          </a:p>
        </p:txBody>
      </p:sp>
    </p:spTree>
    <p:extLst>
      <p:ext uri="{BB962C8B-B14F-4D97-AF65-F5344CB8AC3E}">
        <p14:creationId xmlns:p14="http://schemas.microsoft.com/office/powerpoint/2010/main" val="82058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lstStyle/>
          <a:p>
            <a:r>
              <a:rPr lang="en-US" dirty="0">
                <a:solidFill>
                  <a:schemeClr val="accent1"/>
                </a:solidFill>
              </a:rPr>
              <a:t>Outline</a:t>
            </a:r>
            <a:endParaRPr lang="en-US" dirty="0"/>
          </a:p>
        </p:txBody>
      </p:sp>
      <p:sp>
        <p:nvSpPr>
          <p:cNvPr id="3" name="Content Placeholder 2">
            <a:extLst>
              <a:ext uri="{FF2B5EF4-FFF2-40B4-BE49-F238E27FC236}">
                <a16:creationId xmlns:a16="http://schemas.microsoft.com/office/drawing/2014/main" id="{C7DE5B67-354B-C84E-B3E1-DCAAB0426769}"/>
              </a:ext>
            </a:extLst>
          </p:cNvPr>
          <p:cNvSpPr>
            <a:spLocks noGrp="1"/>
          </p:cNvSpPr>
          <p:nvPr>
            <p:ph idx="1"/>
          </p:nvPr>
        </p:nvSpPr>
        <p:spPr/>
        <p:txBody>
          <a:bodyPr>
            <a:normAutofit/>
          </a:bodyPr>
          <a:lstStyle/>
          <a:p>
            <a:pPr marL="344700" indent="-342900"/>
            <a:r>
              <a:rPr lang="en-GB" sz="2800" dirty="0"/>
              <a:t>What and why</a:t>
            </a:r>
          </a:p>
          <a:p>
            <a:pPr marL="344700" indent="-342900"/>
            <a:r>
              <a:rPr lang="en-GB" sz="2800" dirty="0"/>
              <a:t>Over to you</a:t>
            </a:r>
          </a:p>
          <a:p>
            <a:pPr marL="344700" indent="-342900"/>
            <a:r>
              <a:rPr lang="en-GB" sz="2800" dirty="0"/>
              <a:t>Theory of behaviour change</a:t>
            </a:r>
          </a:p>
          <a:p>
            <a:pPr marL="344700" indent="-342900"/>
            <a:r>
              <a:rPr lang="en-GB" sz="2800" dirty="0"/>
              <a:t>Putting it into practice</a:t>
            </a:r>
          </a:p>
          <a:p>
            <a:pPr marL="344700" indent="-342900"/>
            <a:r>
              <a:rPr lang="en-GB" sz="2800" dirty="0"/>
              <a:t>Next steps</a:t>
            </a:r>
          </a:p>
        </p:txBody>
      </p:sp>
    </p:spTree>
    <p:extLst>
      <p:ext uri="{BB962C8B-B14F-4D97-AF65-F5344CB8AC3E}">
        <p14:creationId xmlns:p14="http://schemas.microsoft.com/office/powerpoint/2010/main" val="367654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064243"/>
            <a:ext cx="1956391" cy="1531088"/>
          </a:xfrm>
          <a:prstGeom prst="wedgeRectCallout">
            <a:avLst>
              <a:gd name="adj1" fmla="val -45833"/>
              <a:gd name="adj2" fmla="val 10405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 you’re saying that…</a:t>
            </a:r>
          </a:p>
          <a:p>
            <a:pPr algn="ctr"/>
            <a:endParaRPr lang="en-GB" sz="900" dirty="0"/>
          </a:p>
          <a:p>
            <a:pPr algn="ctr"/>
            <a:r>
              <a:rPr lang="en-GB" dirty="0"/>
              <a:t>Just to summarise…</a:t>
            </a:r>
          </a:p>
        </p:txBody>
      </p:sp>
      <p:sp>
        <p:nvSpPr>
          <p:cNvPr id="6" name="Title 1">
            <a:extLst>
              <a:ext uri="{FF2B5EF4-FFF2-40B4-BE49-F238E27FC236}">
                <a16:creationId xmlns:a16="http://schemas.microsoft.com/office/drawing/2014/main" id="{4667C658-DBF5-667D-A0C9-FDCA3AB02DBC}"/>
              </a:ext>
            </a:extLst>
          </p:cNvPr>
          <p:cNvSpPr>
            <a:spLocks noGrp="1"/>
          </p:cNvSpPr>
          <p:nvPr>
            <p:ph type="title"/>
          </p:nvPr>
        </p:nvSpPr>
        <p:spPr>
          <a:xfrm>
            <a:off x="331618" y="511629"/>
            <a:ext cx="8480759" cy="945977"/>
          </a:xfrm>
        </p:spPr>
        <p:txBody>
          <a:bodyPr>
            <a:noAutofit/>
          </a:bodyPr>
          <a:lstStyle/>
          <a:p>
            <a:pPr marL="230400"/>
            <a:r>
              <a:rPr lang="en-GB" sz="3200" dirty="0"/>
              <a:t>Supporting health professional behaviour change</a:t>
            </a:r>
          </a:p>
        </p:txBody>
      </p:sp>
    </p:spTree>
    <p:extLst>
      <p:ext uri="{BB962C8B-B14F-4D97-AF65-F5344CB8AC3E}">
        <p14:creationId xmlns:p14="http://schemas.microsoft.com/office/powerpoint/2010/main" val="19857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B9F5C9-D2E3-2E5B-6691-3CE9F9E649FB}"/>
              </a:ext>
            </a:extLst>
          </p:cNvPr>
          <p:cNvPicPr>
            <a:picLocks noGrp="1" noChangeAspect="1"/>
          </p:cNvPicPr>
          <p:nvPr>
            <p:ph idx="4294967295"/>
          </p:nvPr>
        </p:nvPicPr>
        <p:blipFill>
          <a:blip r:embed="rId3"/>
          <a:stretch>
            <a:fillRect/>
          </a:stretch>
        </p:blipFill>
        <p:spPr>
          <a:xfrm>
            <a:off x="0" y="683348"/>
            <a:ext cx="9144000" cy="5491303"/>
          </a:xfrm>
        </p:spPr>
      </p:pic>
    </p:spTree>
    <p:extLst>
      <p:ext uri="{BB962C8B-B14F-4D97-AF65-F5344CB8AC3E}">
        <p14:creationId xmlns:p14="http://schemas.microsoft.com/office/powerpoint/2010/main" val="1680876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A527559-CBCB-0467-2D9B-425FE15E315F}"/>
              </a:ext>
            </a:extLst>
          </p:cNvPr>
          <p:cNvPicPr>
            <a:picLocks noGrp="1" noChangeAspect="1"/>
          </p:cNvPicPr>
          <p:nvPr>
            <p:ph idx="4294967295"/>
          </p:nvPr>
        </p:nvPicPr>
        <p:blipFill>
          <a:blip r:embed="rId3"/>
          <a:stretch>
            <a:fillRect/>
          </a:stretch>
        </p:blipFill>
        <p:spPr>
          <a:xfrm>
            <a:off x="-145543" y="648423"/>
            <a:ext cx="9690265" cy="5748171"/>
          </a:xfrm>
        </p:spPr>
      </p:pic>
    </p:spTree>
    <p:extLst>
      <p:ext uri="{BB962C8B-B14F-4D97-AF65-F5344CB8AC3E}">
        <p14:creationId xmlns:p14="http://schemas.microsoft.com/office/powerpoint/2010/main" val="292349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846CB-2AFB-8471-FC9C-8778E63E7D03}"/>
              </a:ext>
            </a:extLst>
          </p:cNvPr>
          <p:cNvSpPr>
            <a:spLocks noGrp="1"/>
          </p:cNvSpPr>
          <p:nvPr>
            <p:ph type="title"/>
          </p:nvPr>
        </p:nvSpPr>
        <p:spPr/>
        <p:txBody>
          <a:bodyPr/>
          <a:lstStyle/>
          <a:p>
            <a:r>
              <a:rPr lang="en-GB"/>
              <a:t>Theory and Techniques Tool</a:t>
            </a:r>
            <a:endParaRPr lang="en-GB" dirty="0"/>
          </a:p>
        </p:txBody>
      </p:sp>
      <p:pic>
        <p:nvPicPr>
          <p:cNvPr id="5" name="Content Placeholder 4">
            <a:extLst>
              <a:ext uri="{FF2B5EF4-FFF2-40B4-BE49-F238E27FC236}">
                <a16:creationId xmlns:a16="http://schemas.microsoft.com/office/drawing/2014/main" id="{F3373010-5F48-7F92-4F33-89EC4DCB5DFD}"/>
              </a:ext>
            </a:extLst>
          </p:cNvPr>
          <p:cNvPicPr>
            <a:picLocks noGrp="1" noChangeAspect="1"/>
          </p:cNvPicPr>
          <p:nvPr>
            <p:ph idx="1"/>
          </p:nvPr>
        </p:nvPicPr>
        <p:blipFill>
          <a:blip r:embed="rId3"/>
          <a:stretch>
            <a:fillRect/>
          </a:stretch>
        </p:blipFill>
        <p:spPr>
          <a:xfrm>
            <a:off x="490538" y="1723576"/>
            <a:ext cx="8288337" cy="3879161"/>
          </a:xfrm>
        </p:spPr>
      </p:pic>
      <p:pic>
        <p:nvPicPr>
          <p:cNvPr id="3" name="Picture 2">
            <a:extLst>
              <a:ext uri="{FF2B5EF4-FFF2-40B4-BE49-F238E27FC236}">
                <a16:creationId xmlns:a16="http://schemas.microsoft.com/office/drawing/2014/main" id="{D33DDEC5-B5FE-EF01-5734-29895432C733}"/>
              </a:ext>
            </a:extLst>
          </p:cNvPr>
          <p:cNvPicPr>
            <a:picLocks noChangeAspect="1"/>
          </p:cNvPicPr>
          <p:nvPr/>
        </p:nvPicPr>
        <p:blipFill>
          <a:blip r:embed="rId4"/>
          <a:stretch>
            <a:fillRect/>
          </a:stretch>
        </p:blipFill>
        <p:spPr>
          <a:xfrm>
            <a:off x="6849208" y="290631"/>
            <a:ext cx="1929263" cy="1929263"/>
          </a:xfrm>
          <a:prstGeom prst="rect">
            <a:avLst/>
          </a:prstGeom>
        </p:spPr>
      </p:pic>
      <p:sp>
        <p:nvSpPr>
          <p:cNvPr id="8" name="TextBox 7">
            <a:extLst>
              <a:ext uri="{FF2B5EF4-FFF2-40B4-BE49-F238E27FC236}">
                <a16:creationId xmlns:a16="http://schemas.microsoft.com/office/drawing/2014/main" id="{A542CE32-FDEF-DAEB-B5B1-339E83312B75}"/>
              </a:ext>
            </a:extLst>
          </p:cNvPr>
          <p:cNvSpPr txBox="1"/>
          <p:nvPr/>
        </p:nvSpPr>
        <p:spPr>
          <a:xfrm>
            <a:off x="365529" y="1149756"/>
            <a:ext cx="6479931" cy="369332"/>
          </a:xfrm>
          <a:prstGeom prst="rect">
            <a:avLst/>
          </a:prstGeom>
          <a:noFill/>
        </p:spPr>
        <p:txBody>
          <a:bodyPr wrap="square">
            <a:spAutoFit/>
          </a:bodyPr>
          <a:lstStyle/>
          <a:p>
            <a:r>
              <a:rPr lang="en-GB" dirty="0">
                <a:solidFill>
                  <a:schemeClr val="accent3"/>
                </a:solidFill>
              </a:rPr>
              <a:t>https://theoryandtechniquetool.humanbehaviourchange.org/tool</a:t>
            </a:r>
          </a:p>
        </p:txBody>
      </p:sp>
    </p:spTree>
    <p:extLst>
      <p:ext uri="{BB962C8B-B14F-4D97-AF65-F5344CB8AC3E}">
        <p14:creationId xmlns:p14="http://schemas.microsoft.com/office/powerpoint/2010/main" val="1850672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6E50D664-08B1-240F-3903-091A10DA5275}"/>
              </a:ext>
            </a:extLst>
          </p:cNvPr>
          <p:cNvPicPr>
            <a:picLocks noGrp="1" noChangeAspect="1"/>
          </p:cNvPicPr>
          <p:nvPr>
            <p:ph idx="1"/>
          </p:nvPr>
        </p:nvPicPr>
        <p:blipFill>
          <a:blip r:embed="rId3"/>
          <a:stretch>
            <a:fillRect/>
          </a:stretch>
        </p:blipFill>
        <p:spPr>
          <a:xfrm>
            <a:off x="718503" y="1487488"/>
            <a:ext cx="7832406" cy="4351337"/>
          </a:xfrm>
        </p:spPr>
      </p:pic>
      <p:sp>
        <p:nvSpPr>
          <p:cNvPr id="2" name="Title 1">
            <a:extLst>
              <a:ext uri="{FF2B5EF4-FFF2-40B4-BE49-F238E27FC236}">
                <a16:creationId xmlns:a16="http://schemas.microsoft.com/office/drawing/2014/main" id="{B449F27B-5A11-720C-4DAB-87C114428971}"/>
              </a:ext>
            </a:extLst>
          </p:cNvPr>
          <p:cNvSpPr>
            <a:spLocks noGrp="1"/>
          </p:cNvSpPr>
          <p:nvPr>
            <p:ph type="title"/>
          </p:nvPr>
        </p:nvSpPr>
        <p:spPr/>
        <p:txBody>
          <a:bodyPr/>
          <a:lstStyle/>
          <a:p>
            <a:r>
              <a:rPr lang="en-GB" dirty="0"/>
              <a:t>Theory and Techniques Tool</a:t>
            </a:r>
          </a:p>
        </p:txBody>
      </p:sp>
      <p:sp>
        <p:nvSpPr>
          <p:cNvPr id="6" name="Rectangle: Rounded Corners 5">
            <a:extLst>
              <a:ext uri="{FF2B5EF4-FFF2-40B4-BE49-F238E27FC236}">
                <a16:creationId xmlns:a16="http://schemas.microsoft.com/office/drawing/2014/main" id="{15BBC0F1-3445-28FD-0A9C-7FE5C24A7878}"/>
              </a:ext>
            </a:extLst>
          </p:cNvPr>
          <p:cNvSpPr/>
          <p:nvPr/>
        </p:nvSpPr>
        <p:spPr>
          <a:xfrm>
            <a:off x="7868093" y="1679944"/>
            <a:ext cx="478465" cy="68526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2D0AFF31-14F8-7EF5-78D4-59B4C441012E}"/>
              </a:ext>
            </a:extLst>
          </p:cNvPr>
          <p:cNvCxnSpPr>
            <a:cxnSpLocks/>
          </p:cNvCxnSpPr>
          <p:nvPr/>
        </p:nvCxnSpPr>
        <p:spPr>
          <a:xfrm>
            <a:off x="8107325" y="2365209"/>
            <a:ext cx="15948" cy="1473145"/>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486D939-42E0-591E-A4FC-7FDBB3010F8C}"/>
              </a:ext>
            </a:extLst>
          </p:cNvPr>
          <p:cNvSpPr/>
          <p:nvPr/>
        </p:nvSpPr>
        <p:spPr>
          <a:xfrm>
            <a:off x="7868093" y="3838354"/>
            <a:ext cx="510360"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A093B3D-6048-CBDE-AE53-519B1C8FBEE7}"/>
              </a:ext>
            </a:extLst>
          </p:cNvPr>
          <p:cNvCxnSpPr>
            <a:cxnSpLocks/>
            <a:stCxn id="12" idx="1"/>
            <a:endCxn id="16" idx="3"/>
          </p:cNvCxnSpPr>
          <p:nvPr/>
        </p:nvCxnSpPr>
        <p:spPr>
          <a:xfrm flipH="1">
            <a:off x="3923416" y="4024424"/>
            <a:ext cx="3944677" cy="24810"/>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F4DC7FF-6301-877E-F79D-27D01495B517}"/>
              </a:ext>
            </a:extLst>
          </p:cNvPr>
          <p:cNvSpPr/>
          <p:nvPr/>
        </p:nvSpPr>
        <p:spPr>
          <a:xfrm>
            <a:off x="2643961" y="3863164"/>
            <a:ext cx="1279455"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4584F7B6-3B04-16D3-9BC0-015DE47B6BCA}"/>
              </a:ext>
            </a:extLst>
          </p:cNvPr>
          <p:cNvSpPr txBox="1"/>
          <p:nvPr/>
        </p:nvSpPr>
        <p:spPr>
          <a:xfrm>
            <a:off x="5474824" y="1384348"/>
            <a:ext cx="1679631" cy="276999"/>
          </a:xfrm>
          <a:prstGeom prst="rect">
            <a:avLst/>
          </a:prstGeom>
          <a:solidFill>
            <a:schemeClr val="bg1"/>
          </a:solidFill>
        </p:spPr>
        <p:txBody>
          <a:bodyPr wrap="square" rtlCol="0">
            <a:spAutoFit/>
          </a:bodyPr>
          <a:lstStyle/>
          <a:p>
            <a:r>
              <a:rPr lang="en-GB" sz="1200" dirty="0"/>
              <a:t>BARRIERS / ENABLERS</a:t>
            </a:r>
          </a:p>
        </p:txBody>
      </p:sp>
      <p:sp>
        <p:nvSpPr>
          <p:cNvPr id="4" name="TextBox 3">
            <a:extLst>
              <a:ext uri="{FF2B5EF4-FFF2-40B4-BE49-F238E27FC236}">
                <a16:creationId xmlns:a16="http://schemas.microsoft.com/office/drawing/2014/main" id="{7CE1E48B-999A-9199-D345-43809B8DF07C}"/>
              </a:ext>
            </a:extLst>
          </p:cNvPr>
          <p:cNvSpPr txBox="1"/>
          <p:nvPr/>
        </p:nvSpPr>
        <p:spPr>
          <a:xfrm rot="16200000">
            <a:off x="-932923" y="3877916"/>
            <a:ext cx="2847375" cy="276999"/>
          </a:xfrm>
          <a:prstGeom prst="rect">
            <a:avLst/>
          </a:prstGeom>
          <a:solidFill>
            <a:schemeClr val="bg1"/>
          </a:solidFill>
        </p:spPr>
        <p:txBody>
          <a:bodyPr wrap="square" rtlCol="0">
            <a:spAutoFit/>
          </a:bodyPr>
          <a:lstStyle/>
          <a:p>
            <a:r>
              <a:rPr lang="en-GB" sz="1200" dirty="0"/>
              <a:t>BEHAVIOUR CHANGE TECHNIQUES</a:t>
            </a:r>
          </a:p>
        </p:txBody>
      </p:sp>
    </p:spTree>
    <p:extLst>
      <p:ext uri="{BB962C8B-B14F-4D97-AF65-F5344CB8AC3E}">
        <p14:creationId xmlns:p14="http://schemas.microsoft.com/office/powerpoint/2010/main" val="125595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83AF867-ED19-6170-0E08-2469C8D2F293}"/>
              </a:ext>
            </a:extLst>
          </p:cNvPr>
          <p:cNvPicPr>
            <a:picLocks noGrp="1" noChangeAspect="1"/>
          </p:cNvPicPr>
          <p:nvPr>
            <p:ph idx="1"/>
          </p:nvPr>
        </p:nvPicPr>
        <p:blipFill>
          <a:blip r:embed="rId3"/>
          <a:stretch>
            <a:fillRect/>
          </a:stretch>
        </p:blipFill>
        <p:spPr>
          <a:xfrm>
            <a:off x="635278" y="1487489"/>
            <a:ext cx="7806973" cy="4246954"/>
          </a:xfrm>
        </p:spPr>
      </p:pic>
      <p:sp>
        <p:nvSpPr>
          <p:cNvPr id="2" name="Title 1">
            <a:extLst>
              <a:ext uri="{FF2B5EF4-FFF2-40B4-BE49-F238E27FC236}">
                <a16:creationId xmlns:a16="http://schemas.microsoft.com/office/drawing/2014/main" id="{B449F27B-5A11-720C-4DAB-87C114428971}"/>
              </a:ext>
            </a:extLst>
          </p:cNvPr>
          <p:cNvSpPr>
            <a:spLocks noGrp="1"/>
          </p:cNvSpPr>
          <p:nvPr>
            <p:ph type="title"/>
          </p:nvPr>
        </p:nvSpPr>
        <p:spPr/>
        <p:txBody>
          <a:bodyPr/>
          <a:lstStyle/>
          <a:p>
            <a:r>
              <a:rPr lang="en-GB" dirty="0"/>
              <a:t>Theory and Techniques Tool</a:t>
            </a:r>
          </a:p>
        </p:txBody>
      </p:sp>
      <p:sp>
        <p:nvSpPr>
          <p:cNvPr id="6" name="Rectangle: Rounded Corners 5">
            <a:extLst>
              <a:ext uri="{FF2B5EF4-FFF2-40B4-BE49-F238E27FC236}">
                <a16:creationId xmlns:a16="http://schemas.microsoft.com/office/drawing/2014/main" id="{15BBC0F1-3445-28FD-0A9C-7FE5C24A7878}"/>
              </a:ext>
            </a:extLst>
          </p:cNvPr>
          <p:cNvSpPr/>
          <p:nvPr/>
        </p:nvSpPr>
        <p:spPr>
          <a:xfrm>
            <a:off x="5039833" y="1765005"/>
            <a:ext cx="478465" cy="60605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2D0AFF31-14F8-7EF5-78D4-59B4C441012E}"/>
              </a:ext>
            </a:extLst>
          </p:cNvPr>
          <p:cNvCxnSpPr>
            <a:cxnSpLocks/>
          </p:cNvCxnSpPr>
          <p:nvPr/>
        </p:nvCxnSpPr>
        <p:spPr>
          <a:xfrm>
            <a:off x="5295014" y="2400943"/>
            <a:ext cx="0" cy="278462"/>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486D939-42E0-591E-A4FC-7FDBB3010F8C}"/>
              </a:ext>
            </a:extLst>
          </p:cNvPr>
          <p:cNvSpPr/>
          <p:nvPr/>
        </p:nvSpPr>
        <p:spPr>
          <a:xfrm>
            <a:off x="4997305" y="2679405"/>
            <a:ext cx="552889"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A093B3D-6048-CBDE-AE53-519B1C8FBEE7}"/>
              </a:ext>
            </a:extLst>
          </p:cNvPr>
          <p:cNvCxnSpPr>
            <a:cxnSpLocks/>
            <a:stCxn id="12" idx="1"/>
          </p:cNvCxnSpPr>
          <p:nvPr/>
        </p:nvCxnSpPr>
        <p:spPr>
          <a:xfrm flipH="1">
            <a:off x="3671781" y="2865475"/>
            <a:ext cx="1325524" cy="0"/>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F4DC7FF-6301-877E-F79D-27D01495B517}"/>
              </a:ext>
            </a:extLst>
          </p:cNvPr>
          <p:cNvSpPr/>
          <p:nvPr/>
        </p:nvSpPr>
        <p:spPr>
          <a:xfrm>
            <a:off x="2392326" y="2682950"/>
            <a:ext cx="1279455"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A2B1B6CB-CC5E-CACD-FEBD-84BB7B72AD44}"/>
              </a:ext>
            </a:extLst>
          </p:cNvPr>
          <p:cNvSpPr txBox="1"/>
          <p:nvPr/>
        </p:nvSpPr>
        <p:spPr>
          <a:xfrm>
            <a:off x="5518298" y="1456660"/>
            <a:ext cx="1679631" cy="276999"/>
          </a:xfrm>
          <a:prstGeom prst="rect">
            <a:avLst/>
          </a:prstGeom>
          <a:solidFill>
            <a:schemeClr val="bg1"/>
          </a:solidFill>
        </p:spPr>
        <p:txBody>
          <a:bodyPr wrap="square" rtlCol="0">
            <a:spAutoFit/>
          </a:bodyPr>
          <a:lstStyle/>
          <a:p>
            <a:r>
              <a:rPr lang="en-GB" sz="1200" dirty="0"/>
              <a:t>BARRIERS / ENABLERS</a:t>
            </a:r>
          </a:p>
        </p:txBody>
      </p:sp>
      <p:sp>
        <p:nvSpPr>
          <p:cNvPr id="7" name="TextBox 6">
            <a:extLst>
              <a:ext uri="{FF2B5EF4-FFF2-40B4-BE49-F238E27FC236}">
                <a16:creationId xmlns:a16="http://schemas.microsoft.com/office/drawing/2014/main" id="{926DC53A-8DBD-9F5A-13DB-69F36D333839}"/>
              </a:ext>
            </a:extLst>
          </p:cNvPr>
          <p:cNvSpPr txBox="1"/>
          <p:nvPr/>
        </p:nvSpPr>
        <p:spPr>
          <a:xfrm rot="16200000">
            <a:off x="-932923" y="3877916"/>
            <a:ext cx="2847375" cy="276999"/>
          </a:xfrm>
          <a:prstGeom prst="rect">
            <a:avLst/>
          </a:prstGeom>
          <a:solidFill>
            <a:schemeClr val="bg1"/>
          </a:solidFill>
        </p:spPr>
        <p:txBody>
          <a:bodyPr wrap="square" rtlCol="0">
            <a:spAutoFit/>
          </a:bodyPr>
          <a:lstStyle/>
          <a:p>
            <a:r>
              <a:rPr lang="en-GB" sz="1200" dirty="0"/>
              <a:t>BEHAVIOUR CHANGE TECHNIQUES</a:t>
            </a:r>
          </a:p>
        </p:txBody>
      </p:sp>
    </p:spTree>
    <p:extLst>
      <p:ext uri="{BB962C8B-B14F-4D97-AF65-F5344CB8AC3E}">
        <p14:creationId xmlns:p14="http://schemas.microsoft.com/office/powerpoint/2010/main" val="1913720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6D8C6C2-D03A-2266-6D5A-A14B1D582132}"/>
              </a:ext>
            </a:extLst>
          </p:cNvPr>
          <p:cNvPicPr>
            <a:picLocks noGrp="1" noChangeAspect="1"/>
          </p:cNvPicPr>
          <p:nvPr>
            <p:ph idx="1"/>
          </p:nvPr>
        </p:nvPicPr>
        <p:blipFill>
          <a:blip r:embed="rId3"/>
          <a:stretch>
            <a:fillRect/>
          </a:stretch>
        </p:blipFill>
        <p:spPr>
          <a:xfrm>
            <a:off x="846084" y="1487488"/>
            <a:ext cx="7577244" cy="4351337"/>
          </a:xfrm>
        </p:spPr>
      </p:pic>
      <p:sp>
        <p:nvSpPr>
          <p:cNvPr id="2" name="Title 1">
            <a:extLst>
              <a:ext uri="{FF2B5EF4-FFF2-40B4-BE49-F238E27FC236}">
                <a16:creationId xmlns:a16="http://schemas.microsoft.com/office/drawing/2014/main" id="{B449F27B-5A11-720C-4DAB-87C114428971}"/>
              </a:ext>
            </a:extLst>
          </p:cNvPr>
          <p:cNvSpPr>
            <a:spLocks noGrp="1"/>
          </p:cNvSpPr>
          <p:nvPr>
            <p:ph type="title"/>
          </p:nvPr>
        </p:nvSpPr>
        <p:spPr/>
        <p:txBody>
          <a:bodyPr/>
          <a:lstStyle/>
          <a:p>
            <a:r>
              <a:rPr lang="en-GB" dirty="0"/>
              <a:t>Theory and Techniques Tool</a:t>
            </a:r>
          </a:p>
        </p:txBody>
      </p:sp>
      <p:sp>
        <p:nvSpPr>
          <p:cNvPr id="6" name="Rectangle: Rounded Corners 5">
            <a:extLst>
              <a:ext uri="{FF2B5EF4-FFF2-40B4-BE49-F238E27FC236}">
                <a16:creationId xmlns:a16="http://schemas.microsoft.com/office/drawing/2014/main" id="{15BBC0F1-3445-28FD-0A9C-7FE5C24A7878}"/>
              </a:ext>
            </a:extLst>
          </p:cNvPr>
          <p:cNvSpPr/>
          <p:nvPr/>
        </p:nvSpPr>
        <p:spPr>
          <a:xfrm>
            <a:off x="5156789" y="1725775"/>
            <a:ext cx="478465" cy="60605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2D0AFF31-14F8-7EF5-78D4-59B4C441012E}"/>
              </a:ext>
            </a:extLst>
          </p:cNvPr>
          <p:cNvCxnSpPr>
            <a:cxnSpLocks/>
            <a:stCxn id="6" idx="2"/>
            <a:endCxn id="12" idx="0"/>
          </p:cNvCxnSpPr>
          <p:nvPr/>
        </p:nvCxnSpPr>
        <p:spPr>
          <a:xfrm flipH="1">
            <a:off x="5382768" y="2331830"/>
            <a:ext cx="13254" cy="2431556"/>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486D939-42E0-591E-A4FC-7FDBB3010F8C}"/>
              </a:ext>
            </a:extLst>
          </p:cNvPr>
          <p:cNvSpPr/>
          <p:nvPr/>
        </p:nvSpPr>
        <p:spPr>
          <a:xfrm>
            <a:off x="5082365" y="4763386"/>
            <a:ext cx="600805"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A093B3D-6048-CBDE-AE53-519B1C8FBEE7}"/>
              </a:ext>
            </a:extLst>
          </p:cNvPr>
          <p:cNvCxnSpPr>
            <a:cxnSpLocks/>
            <a:stCxn id="12" idx="1"/>
          </p:cNvCxnSpPr>
          <p:nvPr/>
        </p:nvCxnSpPr>
        <p:spPr>
          <a:xfrm flipH="1">
            <a:off x="3848986" y="4949456"/>
            <a:ext cx="1233379" cy="0"/>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F4DC7FF-6301-877E-F79D-27D01495B517}"/>
              </a:ext>
            </a:extLst>
          </p:cNvPr>
          <p:cNvSpPr/>
          <p:nvPr/>
        </p:nvSpPr>
        <p:spPr>
          <a:xfrm>
            <a:off x="1254643" y="4763386"/>
            <a:ext cx="2594343"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1ACC33BB-F94E-EA26-2DBE-117F7AD03306}"/>
              </a:ext>
            </a:extLst>
          </p:cNvPr>
          <p:cNvSpPr txBox="1"/>
          <p:nvPr/>
        </p:nvSpPr>
        <p:spPr>
          <a:xfrm>
            <a:off x="5474824" y="1384348"/>
            <a:ext cx="1679631" cy="276999"/>
          </a:xfrm>
          <a:prstGeom prst="rect">
            <a:avLst/>
          </a:prstGeom>
          <a:solidFill>
            <a:schemeClr val="bg1"/>
          </a:solidFill>
        </p:spPr>
        <p:txBody>
          <a:bodyPr wrap="square" rtlCol="0">
            <a:spAutoFit/>
          </a:bodyPr>
          <a:lstStyle/>
          <a:p>
            <a:r>
              <a:rPr lang="en-GB" sz="1200" dirty="0"/>
              <a:t>BARRIERS / ENABLERS</a:t>
            </a:r>
          </a:p>
        </p:txBody>
      </p:sp>
      <p:sp>
        <p:nvSpPr>
          <p:cNvPr id="4" name="TextBox 3">
            <a:extLst>
              <a:ext uri="{FF2B5EF4-FFF2-40B4-BE49-F238E27FC236}">
                <a16:creationId xmlns:a16="http://schemas.microsoft.com/office/drawing/2014/main" id="{ADD02E19-1F04-F3B4-1760-394104B132D7}"/>
              </a:ext>
            </a:extLst>
          </p:cNvPr>
          <p:cNvSpPr txBox="1"/>
          <p:nvPr/>
        </p:nvSpPr>
        <p:spPr>
          <a:xfrm rot="16200000">
            <a:off x="-932923" y="3877916"/>
            <a:ext cx="2847375" cy="276999"/>
          </a:xfrm>
          <a:prstGeom prst="rect">
            <a:avLst/>
          </a:prstGeom>
          <a:solidFill>
            <a:schemeClr val="bg1"/>
          </a:solidFill>
        </p:spPr>
        <p:txBody>
          <a:bodyPr wrap="square" rtlCol="0">
            <a:spAutoFit/>
          </a:bodyPr>
          <a:lstStyle/>
          <a:p>
            <a:r>
              <a:rPr lang="en-GB" sz="1200" dirty="0"/>
              <a:t>BEHAVIOUR CHANGE TECHNIQUES</a:t>
            </a:r>
          </a:p>
        </p:txBody>
      </p:sp>
    </p:spTree>
    <p:extLst>
      <p:ext uri="{BB962C8B-B14F-4D97-AF65-F5344CB8AC3E}">
        <p14:creationId xmlns:p14="http://schemas.microsoft.com/office/powerpoint/2010/main" val="269738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3B824444-F4E3-7025-B4A8-4B18E23A8F38}"/>
              </a:ext>
            </a:extLst>
          </p:cNvPr>
          <p:cNvPicPr>
            <a:picLocks noGrp="1" noChangeAspect="1"/>
          </p:cNvPicPr>
          <p:nvPr>
            <p:ph idx="1"/>
          </p:nvPr>
        </p:nvPicPr>
        <p:blipFill>
          <a:blip r:embed="rId3"/>
          <a:stretch>
            <a:fillRect/>
          </a:stretch>
        </p:blipFill>
        <p:spPr>
          <a:xfrm>
            <a:off x="583714" y="1487488"/>
            <a:ext cx="8101984" cy="4351337"/>
          </a:xfrm>
        </p:spPr>
      </p:pic>
      <p:sp>
        <p:nvSpPr>
          <p:cNvPr id="2" name="Title 1">
            <a:extLst>
              <a:ext uri="{FF2B5EF4-FFF2-40B4-BE49-F238E27FC236}">
                <a16:creationId xmlns:a16="http://schemas.microsoft.com/office/drawing/2014/main" id="{B449F27B-5A11-720C-4DAB-87C114428971}"/>
              </a:ext>
            </a:extLst>
          </p:cNvPr>
          <p:cNvSpPr>
            <a:spLocks noGrp="1"/>
          </p:cNvSpPr>
          <p:nvPr>
            <p:ph type="title"/>
          </p:nvPr>
        </p:nvSpPr>
        <p:spPr/>
        <p:txBody>
          <a:bodyPr/>
          <a:lstStyle/>
          <a:p>
            <a:r>
              <a:rPr lang="en-GB" dirty="0"/>
              <a:t>Theory and Techniques Tool</a:t>
            </a:r>
          </a:p>
        </p:txBody>
      </p:sp>
      <p:sp>
        <p:nvSpPr>
          <p:cNvPr id="6" name="Rectangle: Rounded Corners 5">
            <a:extLst>
              <a:ext uri="{FF2B5EF4-FFF2-40B4-BE49-F238E27FC236}">
                <a16:creationId xmlns:a16="http://schemas.microsoft.com/office/drawing/2014/main" id="{15BBC0F1-3445-28FD-0A9C-7FE5C24A7878}"/>
              </a:ext>
            </a:extLst>
          </p:cNvPr>
          <p:cNvSpPr/>
          <p:nvPr/>
        </p:nvSpPr>
        <p:spPr>
          <a:xfrm>
            <a:off x="6565604" y="1667136"/>
            <a:ext cx="478465" cy="68526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2D0AFF31-14F8-7EF5-78D4-59B4C441012E}"/>
              </a:ext>
            </a:extLst>
          </p:cNvPr>
          <p:cNvCxnSpPr>
            <a:cxnSpLocks/>
            <a:endCxn id="12" idx="0"/>
          </p:cNvCxnSpPr>
          <p:nvPr/>
        </p:nvCxnSpPr>
        <p:spPr>
          <a:xfrm>
            <a:off x="6756991" y="2382283"/>
            <a:ext cx="47845" cy="3072219"/>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486D939-42E0-591E-A4FC-7FDBB3010F8C}"/>
              </a:ext>
            </a:extLst>
          </p:cNvPr>
          <p:cNvSpPr/>
          <p:nvPr/>
        </p:nvSpPr>
        <p:spPr>
          <a:xfrm>
            <a:off x="6549656" y="5454502"/>
            <a:ext cx="510360"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A093B3D-6048-CBDE-AE53-519B1C8FBEE7}"/>
              </a:ext>
            </a:extLst>
          </p:cNvPr>
          <p:cNvCxnSpPr>
            <a:cxnSpLocks/>
            <a:stCxn id="12" idx="1"/>
          </p:cNvCxnSpPr>
          <p:nvPr/>
        </p:nvCxnSpPr>
        <p:spPr>
          <a:xfrm flipH="1">
            <a:off x="3487479" y="5640572"/>
            <a:ext cx="3062177" cy="16503"/>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F4DC7FF-6301-877E-F79D-27D01495B517}"/>
              </a:ext>
            </a:extLst>
          </p:cNvPr>
          <p:cNvSpPr/>
          <p:nvPr/>
        </p:nvSpPr>
        <p:spPr>
          <a:xfrm>
            <a:off x="1052624" y="5467461"/>
            <a:ext cx="2434856" cy="359181"/>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id="{633E85A2-F28E-60F2-C67B-1844A7CAB002}"/>
              </a:ext>
            </a:extLst>
          </p:cNvPr>
          <p:cNvSpPr/>
          <p:nvPr/>
        </p:nvSpPr>
        <p:spPr>
          <a:xfrm>
            <a:off x="6533709" y="3910076"/>
            <a:ext cx="510360" cy="704454"/>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Rounded Corners 26">
            <a:extLst>
              <a:ext uri="{FF2B5EF4-FFF2-40B4-BE49-F238E27FC236}">
                <a16:creationId xmlns:a16="http://schemas.microsoft.com/office/drawing/2014/main" id="{6BB6DC07-F9FF-88B4-5BE0-6C494DD2FB48}"/>
              </a:ext>
            </a:extLst>
          </p:cNvPr>
          <p:cNvSpPr/>
          <p:nvPr/>
        </p:nvSpPr>
        <p:spPr>
          <a:xfrm>
            <a:off x="6549656" y="2450446"/>
            <a:ext cx="510360"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9">
            <a:extLst>
              <a:ext uri="{FF2B5EF4-FFF2-40B4-BE49-F238E27FC236}">
                <a16:creationId xmlns:a16="http://schemas.microsoft.com/office/drawing/2014/main" id="{0C7839ED-3974-DA7E-61CF-24A7478DE94B}"/>
              </a:ext>
            </a:extLst>
          </p:cNvPr>
          <p:cNvSpPr/>
          <p:nvPr/>
        </p:nvSpPr>
        <p:spPr>
          <a:xfrm>
            <a:off x="866555" y="2388153"/>
            <a:ext cx="2620923"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Straight Arrow Connector 30">
            <a:extLst>
              <a:ext uri="{FF2B5EF4-FFF2-40B4-BE49-F238E27FC236}">
                <a16:creationId xmlns:a16="http://schemas.microsoft.com/office/drawing/2014/main" id="{308FFF3A-DB60-1CC8-3375-05D27AD0DF05}"/>
              </a:ext>
            </a:extLst>
          </p:cNvPr>
          <p:cNvCxnSpPr>
            <a:cxnSpLocks/>
          </p:cNvCxnSpPr>
          <p:nvPr/>
        </p:nvCxnSpPr>
        <p:spPr>
          <a:xfrm flipH="1">
            <a:off x="3460899" y="2561818"/>
            <a:ext cx="3062177" cy="16503"/>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E8A4CDC5-CA17-C9B2-FE78-57105E671513}"/>
              </a:ext>
            </a:extLst>
          </p:cNvPr>
          <p:cNvSpPr/>
          <p:nvPr/>
        </p:nvSpPr>
        <p:spPr>
          <a:xfrm>
            <a:off x="1541721" y="3937812"/>
            <a:ext cx="1945756" cy="676718"/>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Straight Arrow Connector 32">
            <a:extLst>
              <a:ext uri="{FF2B5EF4-FFF2-40B4-BE49-F238E27FC236}">
                <a16:creationId xmlns:a16="http://schemas.microsoft.com/office/drawing/2014/main" id="{C08D21C8-2571-D124-6C86-A73170ADBFFB}"/>
              </a:ext>
            </a:extLst>
          </p:cNvPr>
          <p:cNvCxnSpPr>
            <a:cxnSpLocks/>
          </p:cNvCxnSpPr>
          <p:nvPr/>
        </p:nvCxnSpPr>
        <p:spPr>
          <a:xfrm flipH="1">
            <a:off x="3472419" y="4146425"/>
            <a:ext cx="3062177" cy="16503"/>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B9169F7-41B2-31F0-D73B-199676894127}"/>
              </a:ext>
            </a:extLst>
          </p:cNvPr>
          <p:cNvCxnSpPr>
            <a:cxnSpLocks/>
          </p:cNvCxnSpPr>
          <p:nvPr/>
        </p:nvCxnSpPr>
        <p:spPr>
          <a:xfrm flipH="1">
            <a:off x="3466216" y="4399277"/>
            <a:ext cx="3062177" cy="16503"/>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5BF421D-B6F7-D14B-87D4-3194D17D1D3F}"/>
              </a:ext>
            </a:extLst>
          </p:cNvPr>
          <p:cNvSpPr txBox="1"/>
          <p:nvPr/>
        </p:nvSpPr>
        <p:spPr>
          <a:xfrm>
            <a:off x="5474824" y="1384348"/>
            <a:ext cx="1679631" cy="276999"/>
          </a:xfrm>
          <a:prstGeom prst="rect">
            <a:avLst/>
          </a:prstGeom>
          <a:solidFill>
            <a:schemeClr val="bg1"/>
          </a:solidFill>
        </p:spPr>
        <p:txBody>
          <a:bodyPr wrap="square" rtlCol="0">
            <a:spAutoFit/>
          </a:bodyPr>
          <a:lstStyle/>
          <a:p>
            <a:r>
              <a:rPr lang="en-GB" sz="1200" dirty="0"/>
              <a:t>BARRIERS / ENABLERS</a:t>
            </a:r>
          </a:p>
        </p:txBody>
      </p:sp>
      <p:sp>
        <p:nvSpPr>
          <p:cNvPr id="4" name="TextBox 3">
            <a:extLst>
              <a:ext uri="{FF2B5EF4-FFF2-40B4-BE49-F238E27FC236}">
                <a16:creationId xmlns:a16="http://schemas.microsoft.com/office/drawing/2014/main" id="{D02AFF72-D276-AF53-0FE4-DAEFB59C4634}"/>
              </a:ext>
            </a:extLst>
          </p:cNvPr>
          <p:cNvSpPr txBox="1"/>
          <p:nvPr/>
        </p:nvSpPr>
        <p:spPr>
          <a:xfrm rot="16200000">
            <a:off x="-1004406" y="3877916"/>
            <a:ext cx="2847375" cy="276999"/>
          </a:xfrm>
          <a:prstGeom prst="rect">
            <a:avLst/>
          </a:prstGeom>
          <a:solidFill>
            <a:schemeClr val="bg1"/>
          </a:solidFill>
        </p:spPr>
        <p:txBody>
          <a:bodyPr wrap="square" rtlCol="0">
            <a:spAutoFit/>
          </a:bodyPr>
          <a:lstStyle/>
          <a:p>
            <a:r>
              <a:rPr lang="en-GB" sz="1200" dirty="0"/>
              <a:t>BEHAVIOUR CHANGE TECHNIQUES</a:t>
            </a:r>
          </a:p>
        </p:txBody>
      </p:sp>
    </p:spTree>
    <p:extLst>
      <p:ext uri="{BB962C8B-B14F-4D97-AF65-F5344CB8AC3E}">
        <p14:creationId xmlns:p14="http://schemas.microsoft.com/office/powerpoint/2010/main" val="41519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P spid="26" grpId="0" animBg="1"/>
      <p:bldP spid="27" grpId="0" animBg="1"/>
      <p:bldP spid="30"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0D52997-BA86-C52A-9DA6-98EFEDC26A63}"/>
              </a:ext>
            </a:extLst>
          </p:cNvPr>
          <p:cNvPicPr>
            <a:picLocks noGrp="1" noChangeAspect="1"/>
          </p:cNvPicPr>
          <p:nvPr>
            <p:ph idx="1"/>
          </p:nvPr>
        </p:nvPicPr>
        <p:blipFill>
          <a:blip r:embed="rId3"/>
          <a:stretch>
            <a:fillRect/>
          </a:stretch>
        </p:blipFill>
        <p:spPr>
          <a:xfrm>
            <a:off x="629936" y="1487488"/>
            <a:ext cx="8009540" cy="4351337"/>
          </a:xfrm>
        </p:spPr>
      </p:pic>
      <p:sp>
        <p:nvSpPr>
          <p:cNvPr id="2" name="Title 1">
            <a:extLst>
              <a:ext uri="{FF2B5EF4-FFF2-40B4-BE49-F238E27FC236}">
                <a16:creationId xmlns:a16="http://schemas.microsoft.com/office/drawing/2014/main" id="{B449F27B-5A11-720C-4DAB-87C114428971}"/>
              </a:ext>
            </a:extLst>
          </p:cNvPr>
          <p:cNvSpPr>
            <a:spLocks noGrp="1"/>
          </p:cNvSpPr>
          <p:nvPr>
            <p:ph type="title"/>
          </p:nvPr>
        </p:nvSpPr>
        <p:spPr/>
        <p:txBody>
          <a:bodyPr/>
          <a:lstStyle/>
          <a:p>
            <a:r>
              <a:rPr lang="en-GB" dirty="0"/>
              <a:t>Theory and Techniques Tool</a:t>
            </a:r>
          </a:p>
        </p:txBody>
      </p:sp>
      <p:sp>
        <p:nvSpPr>
          <p:cNvPr id="6" name="Rectangle: Rounded Corners 5">
            <a:extLst>
              <a:ext uri="{FF2B5EF4-FFF2-40B4-BE49-F238E27FC236}">
                <a16:creationId xmlns:a16="http://schemas.microsoft.com/office/drawing/2014/main" id="{15BBC0F1-3445-28FD-0A9C-7FE5C24A7878}"/>
              </a:ext>
            </a:extLst>
          </p:cNvPr>
          <p:cNvSpPr/>
          <p:nvPr/>
        </p:nvSpPr>
        <p:spPr>
          <a:xfrm>
            <a:off x="6517759" y="1667136"/>
            <a:ext cx="478465" cy="685265"/>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2D0AFF31-14F8-7EF5-78D4-59B4C441012E}"/>
              </a:ext>
            </a:extLst>
          </p:cNvPr>
          <p:cNvCxnSpPr>
            <a:cxnSpLocks/>
          </p:cNvCxnSpPr>
          <p:nvPr/>
        </p:nvCxnSpPr>
        <p:spPr>
          <a:xfrm>
            <a:off x="6756991" y="2382283"/>
            <a:ext cx="15948" cy="2700080"/>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486D939-42E0-591E-A4FC-7FDBB3010F8C}"/>
              </a:ext>
            </a:extLst>
          </p:cNvPr>
          <p:cNvSpPr/>
          <p:nvPr/>
        </p:nvSpPr>
        <p:spPr>
          <a:xfrm>
            <a:off x="6501811" y="5082363"/>
            <a:ext cx="510360" cy="372140"/>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Arrow Connector 12">
            <a:extLst>
              <a:ext uri="{FF2B5EF4-FFF2-40B4-BE49-F238E27FC236}">
                <a16:creationId xmlns:a16="http://schemas.microsoft.com/office/drawing/2014/main" id="{0A093B3D-6048-CBDE-AE53-519B1C8FBEE7}"/>
              </a:ext>
            </a:extLst>
          </p:cNvPr>
          <p:cNvCxnSpPr>
            <a:cxnSpLocks/>
            <a:stCxn id="12" idx="1"/>
            <a:endCxn id="16" idx="3"/>
          </p:cNvCxnSpPr>
          <p:nvPr/>
        </p:nvCxnSpPr>
        <p:spPr>
          <a:xfrm flipH="1" flipV="1">
            <a:off x="3565874" y="5264889"/>
            <a:ext cx="2935937" cy="3544"/>
          </a:xfrm>
          <a:prstGeom prst="straightConnector1">
            <a:avLst/>
          </a:prstGeom>
          <a:ln w="57150">
            <a:solidFill>
              <a:schemeClr val="accent6"/>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2F4DC7FF-6301-877E-F79D-27D01495B517}"/>
              </a:ext>
            </a:extLst>
          </p:cNvPr>
          <p:cNvSpPr/>
          <p:nvPr/>
        </p:nvSpPr>
        <p:spPr>
          <a:xfrm>
            <a:off x="2131830" y="5075275"/>
            <a:ext cx="1434044" cy="379227"/>
          </a:xfrm>
          <a:prstGeom prst="round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F9DFC722-7C2D-312B-B201-3128B0B18351}"/>
              </a:ext>
            </a:extLst>
          </p:cNvPr>
          <p:cNvSpPr txBox="1"/>
          <p:nvPr/>
        </p:nvSpPr>
        <p:spPr>
          <a:xfrm>
            <a:off x="5474824" y="1384348"/>
            <a:ext cx="1679631" cy="276999"/>
          </a:xfrm>
          <a:prstGeom prst="rect">
            <a:avLst/>
          </a:prstGeom>
          <a:solidFill>
            <a:schemeClr val="bg1"/>
          </a:solidFill>
        </p:spPr>
        <p:txBody>
          <a:bodyPr wrap="square" rtlCol="0">
            <a:spAutoFit/>
          </a:bodyPr>
          <a:lstStyle/>
          <a:p>
            <a:r>
              <a:rPr lang="en-GB" sz="1200" dirty="0"/>
              <a:t>BARRIERS / ENABLERS</a:t>
            </a:r>
          </a:p>
        </p:txBody>
      </p:sp>
      <p:sp>
        <p:nvSpPr>
          <p:cNvPr id="4" name="TextBox 3">
            <a:extLst>
              <a:ext uri="{FF2B5EF4-FFF2-40B4-BE49-F238E27FC236}">
                <a16:creationId xmlns:a16="http://schemas.microsoft.com/office/drawing/2014/main" id="{CFF8F3CE-B67C-1715-E27F-25B174D11120}"/>
              </a:ext>
            </a:extLst>
          </p:cNvPr>
          <p:cNvSpPr txBox="1"/>
          <p:nvPr/>
        </p:nvSpPr>
        <p:spPr>
          <a:xfrm rot="16200000">
            <a:off x="-1009955" y="3877916"/>
            <a:ext cx="2847375" cy="276999"/>
          </a:xfrm>
          <a:prstGeom prst="rect">
            <a:avLst/>
          </a:prstGeom>
          <a:solidFill>
            <a:schemeClr val="bg1"/>
          </a:solidFill>
        </p:spPr>
        <p:txBody>
          <a:bodyPr wrap="square" rtlCol="0">
            <a:spAutoFit/>
          </a:bodyPr>
          <a:lstStyle/>
          <a:p>
            <a:r>
              <a:rPr lang="en-GB" sz="1200" dirty="0"/>
              <a:t>BEHAVIOUR CHANGE TECHNIQUES</a:t>
            </a:r>
          </a:p>
        </p:txBody>
      </p:sp>
    </p:spTree>
    <p:extLst>
      <p:ext uri="{BB962C8B-B14F-4D97-AF65-F5344CB8AC3E}">
        <p14:creationId xmlns:p14="http://schemas.microsoft.com/office/powerpoint/2010/main" val="427085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064243"/>
            <a:ext cx="1956391" cy="1531088"/>
          </a:xfrm>
          <a:prstGeom prst="wedgeRectCallout">
            <a:avLst>
              <a:gd name="adj1" fmla="val -73550"/>
              <a:gd name="adj2" fmla="val 353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We have some resources to help with that – can I share them with you?</a:t>
            </a:r>
          </a:p>
        </p:txBody>
      </p:sp>
      <p:sp>
        <p:nvSpPr>
          <p:cNvPr id="6" name="Title 1">
            <a:extLst>
              <a:ext uri="{FF2B5EF4-FFF2-40B4-BE49-F238E27FC236}">
                <a16:creationId xmlns:a16="http://schemas.microsoft.com/office/drawing/2014/main" id="{4D67AF6E-8E35-BFF1-D3E4-039B02FB2D48}"/>
              </a:ext>
            </a:extLst>
          </p:cNvPr>
          <p:cNvSpPr>
            <a:spLocks noGrp="1"/>
          </p:cNvSpPr>
          <p:nvPr>
            <p:ph type="title"/>
          </p:nvPr>
        </p:nvSpPr>
        <p:spPr>
          <a:xfrm>
            <a:off x="331618" y="511629"/>
            <a:ext cx="8480759" cy="945977"/>
          </a:xfrm>
        </p:spPr>
        <p:txBody>
          <a:bodyPr>
            <a:noAutofit/>
          </a:bodyPr>
          <a:lstStyle/>
          <a:p>
            <a:pPr marL="230400"/>
            <a:r>
              <a:rPr lang="en-GB" sz="3200" dirty="0"/>
              <a:t>Supporting health professional behaviour change</a:t>
            </a:r>
          </a:p>
        </p:txBody>
      </p:sp>
    </p:spTree>
    <p:extLst>
      <p:ext uri="{BB962C8B-B14F-4D97-AF65-F5344CB8AC3E}">
        <p14:creationId xmlns:p14="http://schemas.microsoft.com/office/powerpoint/2010/main" val="93197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and why</a:t>
            </a:r>
          </a:p>
        </p:txBody>
      </p:sp>
    </p:spTree>
    <p:extLst>
      <p:ext uri="{BB962C8B-B14F-4D97-AF65-F5344CB8AC3E}">
        <p14:creationId xmlns:p14="http://schemas.microsoft.com/office/powerpoint/2010/main" val="410635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83D9B9A6-92B6-77B8-D25B-853B0B95D3FF}"/>
              </a:ext>
            </a:extLst>
          </p:cNvPr>
          <p:cNvGraphicFramePr/>
          <p:nvPr/>
        </p:nvGraphicFramePr>
        <p:xfrm>
          <a:off x="1288311" y="1556487"/>
          <a:ext cx="6567377" cy="4546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peech Bubble: Rectangle 2">
            <a:extLst>
              <a:ext uri="{FF2B5EF4-FFF2-40B4-BE49-F238E27FC236}">
                <a16:creationId xmlns:a16="http://schemas.microsoft.com/office/drawing/2014/main" id="{6251D2ED-AD94-8A53-39EB-4C9DC88A351C}"/>
              </a:ext>
            </a:extLst>
          </p:cNvPr>
          <p:cNvSpPr/>
          <p:nvPr/>
        </p:nvSpPr>
        <p:spPr>
          <a:xfrm>
            <a:off x="3593803" y="3064243"/>
            <a:ext cx="1956391" cy="1531088"/>
          </a:xfrm>
          <a:prstGeom prst="wedgeRectCallout">
            <a:avLst>
              <a:gd name="adj1" fmla="val -52898"/>
              <a:gd name="adj2" fmla="val -778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one thing will you do to…?</a:t>
            </a:r>
          </a:p>
          <a:p>
            <a:pPr algn="ctr"/>
            <a:endParaRPr lang="en-GB" dirty="0"/>
          </a:p>
          <a:p>
            <a:pPr algn="ctr"/>
            <a:r>
              <a:rPr lang="en-GB" dirty="0"/>
              <a:t>How can you…?</a:t>
            </a:r>
          </a:p>
        </p:txBody>
      </p:sp>
      <p:sp>
        <p:nvSpPr>
          <p:cNvPr id="6" name="Title 1">
            <a:extLst>
              <a:ext uri="{FF2B5EF4-FFF2-40B4-BE49-F238E27FC236}">
                <a16:creationId xmlns:a16="http://schemas.microsoft.com/office/drawing/2014/main" id="{6DC84194-1F89-ABAE-9B95-4C1C688F5DDA}"/>
              </a:ext>
            </a:extLst>
          </p:cNvPr>
          <p:cNvSpPr>
            <a:spLocks noGrp="1"/>
          </p:cNvSpPr>
          <p:nvPr>
            <p:ph type="title"/>
          </p:nvPr>
        </p:nvSpPr>
        <p:spPr>
          <a:xfrm>
            <a:off x="331618" y="511629"/>
            <a:ext cx="8480759" cy="945977"/>
          </a:xfrm>
        </p:spPr>
        <p:txBody>
          <a:bodyPr>
            <a:noAutofit/>
          </a:bodyPr>
          <a:lstStyle/>
          <a:p>
            <a:pPr marL="230400"/>
            <a:r>
              <a:rPr lang="en-GB" sz="3200" dirty="0"/>
              <a:t>Supporting health professional behaviour change</a:t>
            </a:r>
          </a:p>
        </p:txBody>
      </p:sp>
    </p:spTree>
    <p:extLst>
      <p:ext uri="{BB962C8B-B14F-4D97-AF65-F5344CB8AC3E}">
        <p14:creationId xmlns:p14="http://schemas.microsoft.com/office/powerpoint/2010/main" val="31921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7A347-3C96-EFF3-E15D-86C7596F2045}"/>
              </a:ext>
            </a:extLst>
          </p:cNvPr>
          <p:cNvSpPr>
            <a:spLocks noGrp="1"/>
          </p:cNvSpPr>
          <p:nvPr>
            <p:ph idx="1"/>
          </p:nvPr>
        </p:nvSpPr>
        <p:spPr/>
        <p:txBody>
          <a:bodyPr/>
          <a:lstStyle/>
          <a:p>
            <a:r>
              <a:rPr lang="en-GB" dirty="0"/>
              <a:t>Next steps…</a:t>
            </a:r>
          </a:p>
        </p:txBody>
      </p:sp>
    </p:spTree>
    <p:extLst>
      <p:ext uri="{BB962C8B-B14F-4D97-AF65-F5344CB8AC3E}">
        <p14:creationId xmlns:p14="http://schemas.microsoft.com/office/powerpoint/2010/main" val="58937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1BE01-E465-5EE1-CC5F-B5235A95C0DB}"/>
              </a:ext>
            </a:extLst>
          </p:cNvPr>
          <p:cNvSpPr>
            <a:spLocks noGrp="1"/>
          </p:cNvSpPr>
          <p:nvPr>
            <p:ph type="title"/>
          </p:nvPr>
        </p:nvSpPr>
        <p:spPr/>
        <p:txBody>
          <a:bodyPr/>
          <a:lstStyle/>
          <a:p>
            <a:r>
              <a:rPr lang="en-GB" dirty="0"/>
              <a:t>What one thing will you do…?</a:t>
            </a:r>
          </a:p>
        </p:txBody>
      </p:sp>
      <p:sp>
        <p:nvSpPr>
          <p:cNvPr id="3" name="Content Placeholder 2">
            <a:extLst>
              <a:ext uri="{FF2B5EF4-FFF2-40B4-BE49-F238E27FC236}">
                <a16:creationId xmlns:a16="http://schemas.microsoft.com/office/drawing/2014/main" id="{7FB8EEB4-228A-4CA9-A5E4-AE9CECC80FA7}"/>
              </a:ext>
            </a:extLst>
          </p:cNvPr>
          <p:cNvSpPr>
            <a:spLocks noGrp="1"/>
          </p:cNvSpPr>
          <p:nvPr>
            <p:ph idx="1"/>
          </p:nvPr>
        </p:nvSpPr>
        <p:spPr/>
        <p:txBody>
          <a:bodyPr/>
          <a:lstStyle/>
          <a:p>
            <a:r>
              <a:rPr lang="en-GB" dirty="0"/>
              <a:t>Consider the challenge(s) you face </a:t>
            </a:r>
          </a:p>
          <a:p>
            <a:r>
              <a:rPr lang="en-GB" dirty="0"/>
              <a:t>Set a SMART goal </a:t>
            </a:r>
          </a:p>
          <a:p>
            <a:r>
              <a:rPr lang="en-GB" dirty="0"/>
              <a:t>Map your challenge(s) to a barrier/enabler (</a:t>
            </a:r>
            <a:r>
              <a:rPr lang="en-GB" dirty="0" err="1"/>
              <a:t>MoA</a:t>
            </a:r>
            <a:r>
              <a:rPr lang="en-GB" dirty="0"/>
              <a:t>) on the Theory and Techniques Tool </a:t>
            </a:r>
          </a:p>
          <a:p>
            <a:r>
              <a:rPr lang="en-GB" dirty="0"/>
              <a:t>Use the Theory and Techniques Tool to generate possible behaviour change techniques (BCTs) to address your challenge</a:t>
            </a:r>
          </a:p>
          <a:p>
            <a:r>
              <a:rPr lang="en-GB" dirty="0"/>
              <a:t>Make a plan for when, where, how and with whom you will have a go</a:t>
            </a:r>
          </a:p>
          <a:p>
            <a:endParaRPr lang="en-GB" dirty="0"/>
          </a:p>
        </p:txBody>
      </p:sp>
    </p:spTree>
    <p:extLst>
      <p:ext uri="{BB962C8B-B14F-4D97-AF65-F5344CB8AC3E}">
        <p14:creationId xmlns:p14="http://schemas.microsoft.com/office/powerpoint/2010/main" val="12632374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E312E9E4-834E-6C44-88F3-3A48A209CF83}"/>
              </a:ext>
            </a:extLst>
          </p:cNvPr>
          <p:cNvSpPr>
            <a:spLocks noGrp="1"/>
          </p:cNvSpPr>
          <p:nvPr>
            <p:ph type="subTitle" idx="1"/>
          </p:nvPr>
        </p:nvSpPr>
        <p:spPr/>
        <p:txBody>
          <a:bodyPr/>
          <a:lstStyle/>
          <a:p>
            <a:r>
              <a:rPr lang="en-US" dirty="0"/>
              <a:t>Orla O’Doherty</a:t>
            </a:r>
          </a:p>
          <a:p>
            <a:r>
              <a:rPr lang="en-US" dirty="0"/>
              <a:t>orla.o’doherty@uclparners.com</a:t>
            </a:r>
          </a:p>
          <a:p>
            <a:endParaRPr lang="en-US" dirty="0"/>
          </a:p>
        </p:txBody>
      </p:sp>
    </p:spTree>
    <p:extLst>
      <p:ext uri="{BB962C8B-B14F-4D97-AF65-F5344CB8AC3E}">
        <p14:creationId xmlns:p14="http://schemas.microsoft.com/office/powerpoint/2010/main" val="3948493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247A347-3C96-EFF3-E15D-86C7596F2045}"/>
              </a:ext>
            </a:extLst>
          </p:cNvPr>
          <p:cNvSpPr>
            <a:spLocks noGrp="1"/>
          </p:cNvSpPr>
          <p:nvPr>
            <p:ph idx="1"/>
          </p:nvPr>
        </p:nvSpPr>
        <p:spPr/>
        <p:txBody>
          <a:bodyPr/>
          <a:lstStyle/>
          <a:p>
            <a:r>
              <a:rPr lang="en-GB" dirty="0"/>
              <a:t>Additional Slides</a:t>
            </a:r>
          </a:p>
        </p:txBody>
      </p:sp>
    </p:spTree>
    <p:extLst>
      <p:ext uri="{BB962C8B-B14F-4D97-AF65-F5344CB8AC3E}">
        <p14:creationId xmlns:p14="http://schemas.microsoft.com/office/powerpoint/2010/main" val="1429536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C69F12-B9B1-7A4E-9371-E334563387DC}"/>
              </a:ext>
            </a:extLst>
          </p:cNvPr>
          <p:cNvSpPr>
            <a:spLocks noGrp="1"/>
          </p:cNvSpPr>
          <p:nvPr>
            <p:ph idx="1"/>
          </p:nvPr>
        </p:nvSpPr>
        <p:spPr>
          <a:xfrm>
            <a:off x="4952858" y="1253331"/>
            <a:ext cx="4287497" cy="4351338"/>
          </a:xfrm>
        </p:spPr>
        <p:txBody>
          <a:bodyPr/>
          <a:lstStyle/>
          <a:p>
            <a:r>
              <a:rPr lang="en-US" dirty="0"/>
              <a:t>What if we could simplify the theory of </a:t>
            </a:r>
            <a:r>
              <a:rPr lang="en-US" dirty="0" err="1"/>
              <a:t>behaviour</a:t>
            </a:r>
            <a:r>
              <a:rPr lang="en-US" dirty="0"/>
              <a:t> change?</a:t>
            </a:r>
          </a:p>
        </p:txBody>
      </p:sp>
      <p:pic>
        <p:nvPicPr>
          <p:cNvPr id="7" name="Picture Placeholder 6">
            <a:extLst>
              <a:ext uri="{FF2B5EF4-FFF2-40B4-BE49-F238E27FC236}">
                <a16:creationId xmlns:a16="http://schemas.microsoft.com/office/drawing/2014/main" id="{F17D81B7-F1C2-B448-8ABF-1F9DE720A564}"/>
              </a:ext>
            </a:extLst>
          </p:cNvPr>
          <p:cNvPicPr>
            <a:picLocks noGrp="1" noChangeAspect="1"/>
          </p:cNvPicPr>
          <p:nvPr>
            <p:ph type="pic" sz="quarter" idx="14"/>
          </p:nvPr>
        </p:nvPicPr>
        <p:blipFill>
          <a:blip r:embed="rId2"/>
          <a:srcRect l="3382" r="3382"/>
          <a:stretch/>
        </p:blipFill>
        <p:spPr>
          <a:xfrm>
            <a:off x="-617516" y="643813"/>
            <a:ext cx="5570374" cy="5570374"/>
          </a:xfrm>
        </p:spPr>
      </p:pic>
      <p:sp>
        <p:nvSpPr>
          <p:cNvPr id="5" name="TextBox 4">
            <a:extLst>
              <a:ext uri="{FF2B5EF4-FFF2-40B4-BE49-F238E27FC236}">
                <a16:creationId xmlns:a16="http://schemas.microsoft.com/office/drawing/2014/main" id="{14A81DEA-F0BF-DD1E-C6B0-309585073E7A}"/>
              </a:ext>
            </a:extLst>
          </p:cNvPr>
          <p:cNvSpPr txBox="1"/>
          <p:nvPr/>
        </p:nvSpPr>
        <p:spPr>
          <a:xfrm>
            <a:off x="0" y="6518572"/>
            <a:ext cx="4798477" cy="307777"/>
          </a:xfrm>
          <a:prstGeom prst="rect">
            <a:avLst/>
          </a:prstGeom>
          <a:noFill/>
        </p:spPr>
        <p:txBody>
          <a:bodyPr wrap="square" rtlCol="0">
            <a:spAutoFit/>
          </a:bodyPr>
          <a:lstStyle/>
          <a:p>
            <a:r>
              <a:rPr lang="en-GB" sz="1400" b="0" i="0" u="sng" strike="noStrike" dirty="0">
                <a:solidFill>
                  <a:schemeClr val="accent2"/>
                </a:solidFill>
                <a:effectLst/>
                <a:latin typeface="Candara" panose="020E0502030303020204" pitchFamily="34" charset="0"/>
                <a:hlinkClick r:id="rId3">
                  <a:extLst>
                    <a:ext uri="{A12FA001-AC4F-418D-AE19-62706E023703}">
                      <ahyp:hlinkClr xmlns:ahyp="http://schemas.microsoft.com/office/drawing/2018/hyperlinkcolor" val="tx"/>
                    </a:ext>
                  </a:extLst>
                </a:hlinkClick>
              </a:rPr>
              <a:t>https://www.youtube.com/watch?v=AE4xIkC1nvo&amp;t=3s</a:t>
            </a:r>
            <a:r>
              <a:rPr lang="en-GB" sz="1400" b="0" i="0" u="none" strike="noStrike" dirty="0">
                <a:solidFill>
                  <a:schemeClr val="accent2"/>
                </a:solidFill>
                <a:effectLst/>
                <a:latin typeface="Candara" panose="020E0502030303020204" pitchFamily="34" charset="0"/>
              </a:rPr>
              <a:t> </a:t>
            </a:r>
            <a:endParaRPr lang="en-GB" sz="1400" dirty="0">
              <a:solidFill>
                <a:schemeClr val="accent2"/>
              </a:solidFill>
            </a:endParaRPr>
          </a:p>
        </p:txBody>
      </p:sp>
    </p:spTree>
    <p:extLst>
      <p:ext uri="{BB962C8B-B14F-4D97-AF65-F5344CB8AC3E}">
        <p14:creationId xmlns:p14="http://schemas.microsoft.com/office/powerpoint/2010/main" val="3171856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64ABCB4-F5FF-70FF-BF74-BA17C31F8C75}"/>
              </a:ext>
            </a:extLst>
          </p:cNvPr>
          <p:cNvGrpSpPr/>
          <p:nvPr/>
        </p:nvGrpSpPr>
        <p:grpSpPr>
          <a:xfrm>
            <a:off x="393092" y="2058427"/>
            <a:ext cx="2618588" cy="1140546"/>
            <a:chOff x="393092" y="2058427"/>
            <a:chExt cx="2618588" cy="1140546"/>
          </a:xfrm>
        </p:grpSpPr>
        <p:sp>
          <p:nvSpPr>
            <p:cNvPr id="10" name="Isosceles Triangle 9">
              <a:extLst>
                <a:ext uri="{FF2B5EF4-FFF2-40B4-BE49-F238E27FC236}">
                  <a16:creationId xmlns:a16="http://schemas.microsoft.com/office/drawing/2014/main" id="{9543748F-3B49-E2E3-C01E-67FEA84E539E}"/>
                </a:ext>
              </a:extLst>
            </p:cNvPr>
            <p:cNvSpPr/>
            <p:nvPr/>
          </p:nvSpPr>
          <p:spPr>
            <a:xfrm rot="5400000">
              <a:off x="1911429" y="2047031"/>
              <a:ext cx="1030814" cy="1169688"/>
            </a:xfrm>
            <a:prstGeom prst="triangle">
              <a:avLst/>
            </a:prstGeom>
            <a:gradFill flip="none" rotWithShape="1">
              <a:gsLst>
                <a:gs pos="45000">
                  <a:srgbClr val="FF5D5D"/>
                </a:gs>
                <a:gs pos="74000">
                  <a:srgbClr val="FE0A0A"/>
                </a:gs>
                <a:gs pos="83000">
                  <a:srgbClr val="FE0A0A"/>
                </a:gs>
                <a:gs pos="100000">
                  <a:srgbClr val="CF150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8A43C9D5-0731-7CBC-5C71-65A5915EF99C}"/>
                </a:ext>
              </a:extLst>
            </p:cNvPr>
            <p:cNvSpPr/>
            <p:nvPr/>
          </p:nvSpPr>
          <p:spPr>
            <a:xfrm>
              <a:off x="393092" y="2058427"/>
              <a:ext cx="1811653" cy="1140546"/>
            </a:xfrm>
            <a:prstGeom prst="roundRect">
              <a:avLst/>
            </a:prstGeom>
            <a:gradFill>
              <a:gsLst>
                <a:gs pos="39000">
                  <a:srgbClr val="FF5D5D"/>
                </a:gs>
                <a:gs pos="74000">
                  <a:srgbClr val="FE0A0A"/>
                </a:gs>
                <a:gs pos="83000">
                  <a:srgbClr val="FE0A0A"/>
                </a:gs>
                <a:gs pos="100000">
                  <a:srgbClr val="CF150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‘’Tim’s not a big fella, there were knives in the flat’’</a:t>
              </a:r>
            </a:p>
          </p:txBody>
        </p:sp>
      </p:grpSp>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lstStyle/>
          <a:p>
            <a:r>
              <a:rPr lang="en-US" dirty="0">
                <a:solidFill>
                  <a:schemeClr val="accent1"/>
                </a:solidFill>
              </a:rPr>
              <a:t>What is the Theory of </a:t>
            </a:r>
            <a:r>
              <a:rPr lang="en-US" dirty="0" err="1">
                <a:solidFill>
                  <a:schemeClr val="accent1"/>
                </a:solidFill>
              </a:rPr>
              <a:t>Behaviour</a:t>
            </a:r>
            <a:r>
              <a:rPr lang="en-US" dirty="0">
                <a:solidFill>
                  <a:schemeClr val="accent1"/>
                </a:solidFill>
              </a:rPr>
              <a:t> Change?</a:t>
            </a:r>
            <a:endParaRPr lang="en-US" dirty="0"/>
          </a:p>
        </p:txBody>
      </p:sp>
      <p:pic>
        <p:nvPicPr>
          <p:cNvPr id="4" name="Picture 3">
            <a:extLst>
              <a:ext uri="{FF2B5EF4-FFF2-40B4-BE49-F238E27FC236}">
                <a16:creationId xmlns:a16="http://schemas.microsoft.com/office/drawing/2014/main" id="{8FFF0890-36D6-7B60-100E-137A4F0DB7F2}"/>
              </a:ext>
            </a:extLst>
          </p:cNvPr>
          <p:cNvPicPr>
            <a:picLocks noChangeAspect="1"/>
          </p:cNvPicPr>
          <p:nvPr/>
        </p:nvPicPr>
        <p:blipFill>
          <a:blip r:embed="rId3"/>
          <a:stretch>
            <a:fillRect/>
          </a:stretch>
        </p:blipFill>
        <p:spPr>
          <a:xfrm>
            <a:off x="3011680" y="2310288"/>
            <a:ext cx="5414364" cy="3140169"/>
          </a:xfrm>
          <a:prstGeom prst="rect">
            <a:avLst/>
          </a:prstGeom>
        </p:spPr>
      </p:pic>
      <p:sp>
        <p:nvSpPr>
          <p:cNvPr id="6" name="TextBox 5">
            <a:extLst>
              <a:ext uri="{FF2B5EF4-FFF2-40B4-BE49-F238E27FC236}">
                <a16:creationId xmlns:a16="http://schemas.microsoft.com/office/drawing/2014/main" id="{F32F9AE4-10F4-7A3F-A4DC-61FAD130229C}"/>
              </a:ext>
            </a:extLst>
          </p:cNvPr>
          <p:cNvSpPr txBox="1"/>
          <p:nvPr/>
        </p:nvSpPr>
        <p:spPr>
          <a:xfrm>
            <a:off x="6127512" y="4940341"/>
            <a:ext cx="2526631" cy="461665"/>
          </a:xfrm>
          <a:prstGeom prst="rect">
            <a:avLst/>
          </a:prstGeom>
          <a:noFill/>
        </p:spPr>
        <p:txBody>
          <a:bodyPr wrap="square" rtlCol="0">
            <a:spAutoFit/>
          </a:bodyPr>
          <a:lstStyle/>
          <a:p>
            <a:r>
              <a:rPr lang="en-GB" sz="1200" dirty="0"/>
              <a:t>Michie, Van </a:t>
            </a:r>
            <a:r>
              <a:rPr lang="en-GB" sz="1200" dirty="0" err="1"/>
              <a:t>Stralen</a:t>
            </a:r>
            <a:r>
              <a:rPr lang="en-GB" sz="1200" dirty="0"/>
              <a:t>, &amp; West (2011) Reproduced with permission</a:t>
            </a:r>
          </a:p>
        </p:txBody>
      </p:sp>
      <p:grpSp>
        <p:nvGrpSpPr>
          <p:cNvPr id="19" name="Group 18">
            <a:extLst>
              <a:ext uri="{FF2B5EF4-FFF2-40B4-BE49-F238E27FC236}">
                <a16:creationId xmlns:a16="http://schemas.microsoft.com/office/drawing/2014/main" id="{5BEE7722-2013-0511-3C8B-DD43405FAECD}"/>
              </a:ext>
            </a:extLst>
          </p:cNvPr>
          <p:cNvGrpSpPr/>
          <p:nvPr/>
        </p:nvGrpSpPr>
        <p:grpSpPr>
          <a:xfrm>
            <a:off x="408249" y="3330867"/>
            <a:ext cx="2603431" cy="1140546"/>
            <a:chOff x="408249" y="3330867"/>
            <a:chExt cx="2603431" cy="1140546"/>
          </a:xfrm>
        </p:grpSpPr>
        <p:sp>
          <p:nvSpPr>
            <p:cNvPr id="13" name="Isosceles Triangle 12">
              <a:extLst>
                <a:ext uri="{FF2B5EF4-FFF2-40B4-BE49-F238E27FC236}">
                  <a16:creationId xmlns:a16="http://schemas.microsoft.com/office/drawing/2014/main" id="{C7F16D61-53CA-DC33-2653-7CF2CC494DA4}"/>
                </a:ext>
              </a:extLst>
            </p:cNvPr>
            <p:cNvSpPr/>
            <p:nvPr/>
          </p:nvSpPr>
          <p:spPr>
            <a:xfrm rot="5400000">
              <a:off x="1911429" y="3312212"/>
              <a:ext cx="1030814" cy="1169688"/>
            </a:xfrm>
            <a:prstGeom prst="triangle">
              <a:avLst/>
            </a:prstGeom>
            <a:gradFill flip="none" rotWithShape="1">
              <a:gsLst>
                <a:gs pos="32000">
                  <a:schemeClr val="accent5"/>
                </a:gs>
                <a:gs pos="60000">
                  <a:schemeClr val="accent5">
                    <a:lumMod val="60000"/>
                    <a:lumOff val="40000"/>
                  </a:schemeClr>
                </a:gs>
                <a:gs pos="83000">
                  <a:schemeClr val="accent5">
                    <a:lumMod val="40000"/>
                    <a:lumOff val="60000"/>
                  </a:schemeClr>
                </a:gs>
                <a:gs pos="100000">
                  <a:schemeClr val="accent5">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2DFBBB77-148F-BD6B-E842-951BD07B3C2B}"/>
                </a:ext>
              </a:extLst>
            </p:cNvPr>
            <p:cNvSpPr/>
            <p:nvPr/>
          </p:nvSpPr>
          <p:spPr>
            <a:xfrm>
              <a:off x="408249" y="3330867"/>
              <a:ext cx="1811653" cy="1140546"/>
            </a:xfrm>
            <a:prstGeom prst="roundRect">
              <a:avLst/>
            </a:prstGeom>
            <a:gradFill flip="none" rotWithShape="1">
              <a:gsLst>
                <a:gs pos="39000">
                  <a:schemeClr val="accent5"/>
                </a:gs>
                <a:gs pos="74000">
                  <a:schemeClr val="accent5">
                    <a:lumMod val="60000"/>
                    <a:lumOff val="40000"/>
                  </a:schemeClr>
                </a:gs>
                <a:gs pos="83000">
                  <a:schemeClr val="accent5">
                    <a:lumMod val="60000"/>
                    <a:lumOff val="40000"/>
                  </a:schemeClr>
                </a:gs>
                <a:gs pos="100000">
                  <a:schemeClr val="accent5">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‘’You believed he was having an affair with your wife’’</a:t>
              </a:r>
            </a:p>
          </p:txBody>
        </p:sp>
      </p:grpSp>
      <p:grpSp>
        <p:nvGrpSpPr>
          <p:cNvPr id="20" name="Group 19">
            <a:extLst>
              <a:ext uri="{FF2B5EF4-FFF2-40B4-BE49-F238E27FC236}">
                <a16:creationId xmlns:a16="http://schemas.microsoft.com/office/drawing/2014/main" id="{97870608-022E-496F-0DB1-7EFCBF76483C}"/>
              </a:ext>
            </a:extLst>
          </p:cNvPr>
          <p:cNvGrpSpPr/>
          <p:nvPr/>
        </p:nvGrpSpPr>
        <p:grpSpPr>
          <a:xfrm>
            <a:off x="408250" y="4603308"/>
            <a:ext cx="2603430" cy="1140546"/>
            <a:chOff x="408250" y="4603308"/>
            <a:chExt cx="2603430" cy="1140546"/>
          </a:xfrm>
        </p:grpSpPr>
        <p:sp>
          <p:nvSpPr>
            <p:cNvPr id="15" name="Isosceles Triangle 14">
              <a:extLst>
                <a:ext uri="{FF2B5EF4-FFF2-40B4-BE49-F238E27FC236}">
                  <a16:creationId xmlns:a16="http://schemas.microsoft.com/office/drawing/2014/main" id="{A91B94A4-1AF9-E392-DA29-4EA12ADF6926}"/>
                </a:ext>
              </a:extLst>
            </p:cNvPr>
            <p:cNvSpPr/>
            <p:nvPr/>
          </p:nvSpPr>
          <p:spPr>
            <a:xfrm rot="5400000">
              <a:off x="1911429" y="4585668"/>
              <a:ext cx="1030814" cy="1169688"/>
            </a:xfrm>
            <a:prstGeom prst="triangle">
              <a:avLst/>
            </a:prstGeom>
            <a:gradFill flip="none" rotWithShape="1">
              <a:gsLst>
                <a:gs pos="25000">
                  <a:srgbClr val="00B050"/>
                </a:gs>
                <a:gs pos="60000">
                  <a:srgbClr val="92D050"/>
                </a:gs>
                <a:gs pos="83000">
                  <a:srgbClr val="92D050"/>
                </a:gs>
                <a:gs pos="100000">
                  <a:schemeClr val="accent2">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ED3A38A7-1078-93D6-E406-1D1A4E9C0F53}"/>
                </a:ext>
              </a:extLst>
            </p:cNvPr>
            <p:cNvSpPr/>
            <p:nvPr/>
          </p:nvSpPr>
          <p:spPr>
            <a:xfrm>
              <a:off x="408250" y="4603308"/>
              <a:ext cx="1811653" cy="1140546"/>
            </a:xfrm>
            <a:prstGeom prst="roundRect">
              <a:avLst/>
            </a:prstGeom>
            <a:gradFill flip="none" rotWithShape="1">
              <a:gsLst>
                <a:gs pos="18000">
                  <a:srgbClr val="00B050"/>
                </a:gs>
                <a:gs pos="74000">
                  <a:srgbClr val="92D050"/>
                </a:gs>
                <a:gs pos="83000">
                  <a:srgbClr val="92D050"/>
                </a:gs>
                <a:gs pos="100000">
                  <a:schemeClr val="accent2">
                    <a:lumMod val="20000"/>
                    <a:lumOff val="8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3"/>
                  </a:solidFill>
                </a:rPr>
                <a:t>‘’You were there’’</a:t>
              </a:r>
            </a:p>
          </p:txBody>
        </p:sp>
      </p:grpSp>
    </p:spTree>
    <p:extLst>
      <p:ext uri="{BB962C8B-B14F-4D97-AF65-F5344CB8AC3E}">
        <p14:creationId xmlns:p14="http://schemas.microsoft.com/office/powerpoint/2010/main" val="206565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DC4B7-4035-6B48-A055-BC693CFB2BDF}"/>
              </a:ext>
            </a:extLst>
          </p:cNvPr>
          <p:cNvSpPr>
            <a:spLocks noGrp="1"/>
          </p:cNvSpPr>
          <p:nvPr>
            <p:ph type="title"/>
          </p:nvPr>
        </p:nvSpPr>
        <p:spPr/>
        <p:txBody>
          <a:bodyPr/>
          <a:lstStyle/>
          <a:p>
            <a:r>
              <a:rPr lang="en-US" dirty="0">
                <a:solidFill>
                  <a:schemeClr val="accent1"/>
                </a:solidFill>
              </a:rPr>
              <a:t>What is the Theory of </a:t>
            </a:r>
            <a:r>
              <a:rPr lang="en-US" dirty="0" err="1">
                <a:solidFill>
                  <a:schemeClr val="accent1"/>
                </a:solidFill>
              </a:rPr>
              <a:t>Behaviour</a:t>
            </a:r>
            <a:r>
              <a:rPr lang="en-US" dirty="0">
                <a:solidFill>
                  <a:schemeClr val="accent1"/>
                </a:solidFill>
              </a:rPr>
              <a:t> Change?</a:t>
            </a:r>
            <a:endParaRPr lang="en-US" dirty="0"/>
          </a:p>
        </p:txBody>
      </p:sp>
      <p:pic>
        <p:nvPicPr>
          <p:cNvPr id="10" name="Content Placeholder 9">
            <a:extLst>
              <a:ext uri="{FF2B5EF4-FFF2-40B4-BE49-F238E27FC236}">
                <a16:creationId xmlns:a16="http://schemas.microsoft.com/office/drawing/2014/main" id="{5D28C96F-19F4-115C-4B44-C2B451779703}"/>
              </a:ext>
            </a:extLst>
          </p:cNvPr>
          <p:cNvPicPr>
            <a:picLocks noGrp="1" noChangeAspect="1"/>
          </p:cNvPicPr>
          <p:nvPr>
            <p:ph idx="1"/>
          </p:nvPr>
        </p:nvPicPr>
        <p:blipFill>
          <a:blip r:embed="rId3"/>
          <a:stretch>
            <a:fillRect/>
          </a:stretch>
        </p:blipFill>
        <p:spPr>
          <a:xfrm>
            <a:off x="1177131" y="1520031"/>
            <a:ext cx="6915150" cy="4286250"/>
          </a:xfrm>
        </p:spPr>
      </p:pic>
      <p:pic>
        <p:nvPicPr>
          <p:cNvPr id="13" name="Picture 12">
            <a:extLst>
              <a:ext uri="{FF2B5EF4-FFF2-40B4-BE49-F238E27FC236}">
                <a16:creationId xmlns:a16="http://schemas.microsoft.com/office/drawing/2014/main" id="{5327D318-F918-6980-A5A3-BCCDF2AA60C2}"/>
              </a:ext>
            </a:extLst>
          </p:cNvPr>
          <p:cNvPicPr>
            <a:picLocks noChangeAspect="1"/>
          </p:cNvPicPr>
          <p:nvPr/>
        </p:nvPicPr>
        <p:blipFill>
          <a:blip r:embed="rId4"/>
          <a:stretch>
            <a:fillRect/>
          </a:stretch>
        </p:blipFill>
        <p:spPr>
          <a:xfrm>
            <a:off x="1051719" y="0"/>
            <a:ext cx="7137011" cy="6858000"/>
          </a:xfrm>
          <a:prstGeom prst="rect">
            <a:avLst/>
          </a:prstGeom>
        </p:spPr>
      </p:pic>
    </p:spTree>
    <p:extLst>
      <p:ext uri="{BB962C8B-B14F-4D97-AF65-F5344CB8AC3E}">
        <p14:creationId xmlns:p14="http://schemas.microsoft.com/office/powerpoint/2010/main" val="15772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normAutofit fontScale="90000"/>
          </a:bodyPr>
          <a:lstStyle/>
          <a:p>
            <a:pPr marL="230400"/>
            <a:r>
              <a:rPr lang="en-GB" sz="4000" dirty="0"/>
              <a:t>How to support healthcare professional behaviour change</a:t>
            </a:r>
          </a:p>
        </p:txBody>
      </p:sp>
      <p:pic>
        <p:nvPicPr>
          <p:cNvPr id="7" name="Content Placeholder 6">
            <a:extLst>
              <a:ext uri="{FF2B5EF4-FFF2-40B4-BE49-F238E27FC236}">
                <a16:creationId xmlns:a16="http://schemas.microsoft.com/office/drawing/2014/main" id="{9F0B0F6D-A964-649B-DCD3-1ADC871B23B4}"/>
              </a:ext>
            </a:extLst>
          </p:cNvPr>
          <p:cNvPicPr>
            <a:picLocks noGrp="1" noChangeAspect="1"/>
          </p:cNvPicPr>
          <p:nvPr>
            <p:ph idx="1"/>
          </p:nvPr>
        </p:nvPicPr>
        <p:blipFill>
          <a:blip r:embed="rId3"/>
          <a:stretch>
            <a:fillRect/>
          </a:stretch>
        </p:blipFill>
        <p:spPr>
          <a:xfrm>
            <a:off x="1491456" y="1702925"/>
            <a:ext cx="6168128" cy="4196196"/>
          </a:xfrm>
        </p:spPr>
      </p:pic>
      <p:sp>
        <p:nvSpPr>
          <p:cNvPr id="8" name="Rectangle: Rounded Corners 7">
            <a:extLst>
              <a:ext uri="{FF2B5EF4-FFF2-40B4-BE49-F238E27FC236}">
                <a16:creationId xmlns:a16="http://schemas.microsoft.com/office/drawing/2014/main" id="{D483A44D-43EB-DB65-E06D-E3CDA2EB9F59}"/>
              </a:ext>
            </a:extLst>
          </p:cNvPr>
          <p:cNvSpPr/>
          <p:nvPr/>
        </p:nvSpPr>
        <p:spPr>
          <a:xfrm>
            <a:off x="3565451" y="3429000"/>
            <a:ext cx="1679945" cy="405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I’m an expert on training healthcare professionals</a:t>
            </a:r>
          </a:p>
        </p:txBody>
      </p:sp>
      <p:sp>
        <p:nvSpPr>
          <p:cNvPr id="9" name="Rectangle: Rounded Corners 8">
            <a:extLst>
              <a:ext uri="{FF2B5EF4-FFF2-40B4-BE49-F238E27FC236}">
                <a16:creationId xmlns:a16="http://schemas.microsoft.com/office/drawing/2014/main" id="{1395DD38-BFF7-628B-AB5E-223675433F7B}"/>
              </a:ext>
            </a:extLst>
          </p:cNvPr>
          <p:cNvSpPr/>
          <p:nvPr/>
        </p:nvSpPr>
        <p:spPr>
          <a:xfrm>
            <a:off x="3104707" y="2624470"/>
            <a:ext cx="1524000" cy="4058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I’m an expert on working in healthcare</a:t>
            </a:r>
          </a:p>
        </p:txBody>
      </p:sp>
      <p:sp>
        <p:nvSpPr>
          <p:cNvPr id="10" name="Rectangle: Rounded Corners 9">
            <a:extLst>
              <a:ext uri="{FF2B5EF4-FFF2-40B4-BE49-F238E27FC236}">
                <a16:creationId xmlns:a16="http://schemas.microsoft.com/office/drawing/2014/main" id="{86D6CA9D-8D44-2A3D-EF3E-5FFABD802746}"/>
              </a:ext>
            </a:extLst>
          </p:cNvPr>
          <p:cNvSpPr/>
          <p:nvPr/>
        </p:nvSpPr>
        <p:spPr>
          <a:xfrm rot="428020">
            <a:off x="5763136" y="4768031"/>
            <a:ext cx="1180030" cy="593220"/>
          </a:xfrm>
          <a:prstGeom prst="roundRect">
            <a:avLst/>
          </a:prstGeom>
          <a:solidFill>
            <a:srgbClr val="E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55521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6991F9A4-9BEA-CC49-F98C-CE1E14C58017}"/>
              </a:ext>
            </a:extLst>
          </p:cNvPr>
          <p:cNvGraphicFramePr>
            <a:graphicFrameLocks noGrp="1"/>
          </p:cNvGraphicFramePr>
          <p:nvPr>
            <p:ph idx="1"/>
          </p:nvPr>
        </p:nvGraphicFramePr>
        <p:xfrm>
          <a:off x="522804" y="1594884"/>
          <a:ext cx="8098391" cy="4095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normAutofit fontScale="90000"/>
          </a:bodyPr>
          <a:lstStyle/>
          <a:p>
            <a:pPr marL="230400"/>
            <a:r>
              <a:rPr lang="en-GB" sz="4000" dirty="0"/>
              <a:t>How to support healthcare professional behaviour change</a:t>
            </a:r>
          </a:p>
        </p:txBody>
      </p:sp>
      <p:pic>
        <p:nvPicPr>
          <p:cNvPr id="11" name="Graphic 10" descr="Question Mark with solid fill">
            <a:extLst>
              <a:ext uri="{FF2B5EF4-FFF2-40B4-BE49-F238E27FC236}">
                <a16:creationId xmlns:a16="http://schemas.microsoft.com/office/drawing/2014/main" id="{5CC31975-4215-B829-2FD0-29D09F5F43D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8195" y="1972340"/>
            <a:ext cx="1068572" cy="1068572"/>
          </a:xfrm>
          <a:prstGeom prst="rect">
            <a:avLst/>
          </a:prstGeom>
        </p:spPr>
      </p:pic>
      <p:pic>
        <p:nvPicPr>
          <p:cNvPr id="13" name="Graphic 12" descr="Checkmark with solid fill">
            <a:extLst>
              <a:ext uri="{FF2B5EF4-FFF2-40B4-BE49-F238E27FC236}">
                <a16:creationId xmlns:a16="http://schemas.microsoft.com/office/drawing/2014/main" id="{A19550FB-1390-0BA5-B202-6C165930F55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40910" y="1972338"/>
            <a:ext cx="1068571" cy="1068571"/>
          </a:xfrm>
          <a:prstGeom prst="rect">
            <a:avLst/>
          </a:prstGeom>
        </p:spPr>
      </p:pic>
      <p:pic>
        <p:nvPicPr>
          <p:cNvPr id="15" name="Graphic 14" descr="Gender with solid fill">
            <a:extLst>
              <a:ext uri="{FF2B5EF4-FFF2-40B4-BE49-F238E27FC236}">
                <a16:creationId xmlns:a16="http://schemas.microsoft.com/office/drawing/2014/main" id="{533CA69C-179B-359E-C0E4-EE86C264D1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034521" y="1972338"/>
            <a:ext cx="1068570" cy="1068570"/>
          </a:xfrm>
          <a:prstGeom prst="rect">
            <a:avLst/>
          </a:prstGeom>
        </p:spPr>
      </p:pic>
      <p:pic>
        <p:nvPicPr>
          <p:cNvPr id="17" name="Graphic 16" descr="Rewind with solid fill">
            <a:extLst>
              <a:ext uri="{FF2B5EF4-FFF2-40B4-BE49-F238E27FC236}">
                <a16:creationId xmlns:a16="http://schemas.microsoft.com/office/drawing/2014/main" id="{F618E69A-AE21-AA41-447F-2EA8E85887B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097236" y="1972343"/>
            <a:ext cx="1068569" cy="1068569"/>
          </a:xfrm>
          <a:prstGeom prst="rect">
            <a:avLst/>
          </a:prstGeom>
        </p:spPr>
      </p:pic>
    </p:spTree>
    <p:extLst>
      <p:ext uri="{BB962C8B-B14F-4D97-AF65-F5344CB8AC3E}">
        <p14:creationId xmlns:p14="http://schemas.microsoft.com/office/powerpoint/2010/main" val="2790574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4E62-CD03-6002-6765-EE411B055078}"/>
              </a:ext>
            </a:extLst>
          </p:cNvPr>
          <p:cNvSpPr>
            <a:spLocks noGrp="1"/>
          </p:cNvSpPr>
          <p:nvPr>
            <p:ph type="title"/>
          </p:nvPr>
        </p:nvSpPr>
        <p:spPr/>
        <p:txBody>
          <a:bodyPr>
            <a:normAutofit fontScale="90000"/>
          </a:bodyPr>
          <a:lstStyle/>
          <a:p>
            <a:r>
              <a:rPr lang="en-GB" dirty="0"/>
              <a:t>What is a behaviour change science approach to debriefing?</a:t>
            </a:r>
          </a:p>
        </p:txBody>
      </p:sp>
      <p:sp>
        <p:nvSpPr>
          <p:cNvPr id="3" name="Content Placeholder 2">
            <a:extLst>
              <a:ext uri="{FF2B5EF4-FFF2-40B4-BE49-F238E27FC236}">
                <a16:creationId xmlns:a16="http://schemas.microsoft.com/office/drawing/2014/main" id="{7036EAB4-505A-F87A-D8EA-9391694DA6B1}"/>
              </a:ext>
            </a:extLst>
          </p:cNvPr>
          <p:cNvSpPr>
            <a:spLocks noGrp="1"/>
          </p:cNvSpPr>
          <p:nvPr>
            <p:ph idx="1"/>
          </p:nvPr>
        </p:nvSpPr>
        <p:spPr>
          <a:xfrm>
            <a:off x="489857" y="1613543"/>
            <a:ext cx="4900850" cy="4351338"/>
          </a:xfrm>
        </p:spPr>
        <p:txBody>
          <a:bodyPr>
            <a:normAutofit/>
          </a:bodyPr>
          <a:lstStyle/>
          <a:p>
            <a:pPr marL="0" indent="0">
              <a:buNone/>
            </a:pPr>
            <a:r>
              <a:rPr lang="en-GB" sz="3200" dirty="0">
                <a:solidFill>
                  <a:schemeClr val="accent1"/>
                </a:solidFill>
              </a:rPr>
              <a:t>It is…</a:t>
            </a:r>
          </a:p>
          <a:p>
            <a:r>
              <a:rPr lang="en-GB" sz="2400" dirty="0"/>
              <a:t>Supporting clinicians to implement their learning</a:t>
            </a:r>
          </a:p>
          <a:p>
            <a:r>
              <a:rPr lang="en-GB" sz="2400" dirty="0"/>
              <a:t>Person-centred</a:t>
            </a:r>
          </a:p>
          <a:p>
            <a:r>
              <a:rPr lang="en-GB" sz="2400" dirty="0"/>
              <a:t>Evidence-based</a:t>
            </a:r>
          </a:p>
          <a:p>
            <a:r>
              <a:rPr lang="en-GB" sz="2400" dirty="0"/>
              <a:t>Complimentary</a:t>
            </a:r>
          </a:p>
          <a:p>
            <a:pPr marL="0" indent="0">
              <a:buNone/>
            </a:pPr>
            <a:r>
              <a:rPr lang="en-GB" sz="3200" dirty="0">
                <a:solidFill>
                  <a:schemeClr val="accent1"/>
                </a:solidFill>
              </a:rPr>
              <a:t>It is not…</a:t>
            </a:r>
          </a:p>
          <a:p>
            <a:r>
              <a:rPr lang="en-GB" sz="2400" dirty="0"/>
              <a:t>Telling clinicians how to behave</a:t>
            </a:r>
          </a:p>
          <a:p>
            <a:endParaRPr lang="en-GB" dirty="0"/>
          </a:p>
        </p:txBody>
      </p:sp>
      <p:pic>
        <p:nvPicPr>
          <p:cNvPr id="6" name="Picture Placeholder 5">
            <a:extLst>
              <a:ext uri="{FF2B5EF4-FFF2-40B4-BE49-F238E27FC236}">
                <a16:creationId xmlns:a16="http://schemas.microsoft.com/office/drawing/2014/main" id="{D0A37794-7E5F-601E-4A63-F142740D45E8}"/>
              </a:ext>
            </a:extLst>
          </p:cNvPr>
          <p:cNvPicPr>
            <a:picLocks noGrp="1" noChangeAspect="1"/>
          </p:cNvPicPr>
          <p:nvPr>
            <p:ph type="pic" sz="quarter" idx="14"/>
          </p:nvPr>
        </p:nvPicPr>
        <p:blipFill rotWithShape="1">
          <a:blip r:embed="rId3"/>
          <a:srcRect l="11400" r="11400"/>
          <a:stretch/>
        </p:blipFill>
        <p:spPr>
          <a:xfrm>
            <a:off x="5567730" y="2927838"/>
            <a:ext cx="4042184" cy="4042184"/>
          </a:xfrm>
        </p:spPr>
      </p:pic>
    </p:spTree>
    <p:extLst>
      <p:ext uri="{BB962C8B-B14F-4D97-AF65-F5344CB8AC3E}">
        <p14:creationId xmlns:p14="http://schemas.microsoft.com/office/powerpoint/2010/main" val="1647266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F178D648-FF45-A180-BA8F-0FE1EC6EC064}"/>
              </a:ext>
            </a:extLst>
          </p:cNvPr>
          <p:cNvPicPr>
            <a:picLocks noGrp="1" noChangeAspect="1"/>
          </p:cNvPicPr>
          <p:nvPr>
            <p:ph idx="1"/>
          </p:nvPr>
        </p:nvPicPr>
        <p:blipFill>
          <a:blip r:embed="rId3"/>
          <a:stretch>
            <a:fillRect/>
          </a:stretch>
        </p:blipFill>
        <p:spPr>
          <a:xfrm>
            <a:off x="6640707" y="1104716"/>
            <a:ext cx="2137764" cy="4351337"/>
          </a:xfrm>
        </p:spPr>
      </p:pic>
      <p:sp>
        <p:nvSpPr>
          <p:cNvPr id="2" name="Title 1">
            <a:extLst>
              <a:ext uri="{FF2B5EF4-FFF2-40B4-BE49-F238E27FC236}">
                <a16:creationId xmlns:a16="http://schemas.microsoft.com/office/drawing/2014/main" id="{A8BDECCB-FA9C-8544-876C-257CB62F6C98}"/>
              </a:ext>
            </a:extLst>
          </p:cNvPr>
          <p:cNvSpPr>
            <a:spLocks noGrp="1"/>
          </p:cNvSpPr>
          <p:nvPr>
            <p:ph type="title"/>
          </p:nvPr>
        </p:nvSpPr>
        <p:spPr/>
        <p:txBody>
          <a:bodyPr>
            <a:normAutofit/>
          </a:bodyPr>
          <a:lstStyle/>
          <a:p>
            <a:pPr marL="230400"/>
            <a:r>
              <a:rPr lang="en-GB" sz="4000" dirty="0"/>
              <a:t>1. Be Curious</a:t>
            </a:r>
          </a:p>
        </p:txBody>
      </p:sp>
      <p:sp>
        <p:nvSpPr>
          <p:cNvPr id="22" name="Rectangle 21">
            <a:extLst>
              <a:ext uri="{FF2B5EF4-FFF2-40B4-BE49-F238E27FC236}">
                <a16:creationId xmlns:a16="http://schemas.microsoft.com/office/drawing/2014/main" id="{3FBC92ED-2944-E193-997D-CC02DBBE4724}"/>
              </a:ext>
            </a:extLst>
          </p:cNvPr>
          <p:cNvSpPr/>
          <p:nvPr/>
        </p:nvSpPr>
        <p:spPr>
          <a:xfrm>
            <a:off x="7357730" y="2998381"/>
            <a:ext cx="733647" cy="6166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F7BF797C-A8F8-B4E8-694E-53509815E009}"/>
              </a:ext>
            </a:extLst>
          </p:cNvPr>
          <p:cNvSpPr/>
          <p:nvPr/>
        </p:nvSpPr>
        <p:spPr>
          <a:xfrm>
            <a:off x="914400" y="1430551"/>
            <a:ext cx="1471936" cy="531628"/>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Tell me…</a:t>
            </a:r>
          </a:p>
        </p:txBody>
      </p:sp>
      <p:sp>
        <p:nvSpPr>
          <p:cNvPr id="24" name="Speech Bubble: Rectangle with Corners Rounded 23">
            <a:extLst>
              <a:ext uri="{FF2B5EF4-FFF2-40B4-BE49-F238E27FC236}">
                <a16:creationId xmlns:a16="http://schemas.microsoft.com/office/drawing/2014/main" id="{6FD6A0B8-DF82-FF27-8C87-A4517DE5AE6B}"/>
              </a:ext>
            </a:extLst>
          </p:cNvPr>
          <p:cNvSpPr/>
          <p:nvPr/>
        </p:nvSpPr>
        <p:spPr>
          <a:xfrm>
            <a:off x="2658140" y="2114579"/>
            <a:ext cx="1976024" cy="531628"/>
          </a:xfrm>
          <a:prstGeom prst="wedgeRoundRectCallout">
            <a:avLst>
              <a:gd name="adj1" fmla="val 70906"/>
              <a:gd name="adj2" fmla="val -89500"/>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How does that…</a:t>
            </a:r>
          </a:p>
        </p:txBody>
      </p:sp>
      <p:sp>
        <p:nvSpPr>
          <p:cNvPr id="25" name="Speech Bubble: Rectangle with Corners Rounded 24">
            <a:extLst>
              <a:ext uri="{FF2B5EF4-FFF2-40B4-BE49-F238E27FC236}">
                <a16:creationId xmlns:a16="http://schemas.microsoft.com/office/drawing/2014/main" id="{9F7EEF58-6861-01E1-D042-2C0F40E7AE78}"/>
              </a:ext>
            </a:extLst>
          </p:cNvPr>
          <p:cNvSpPr/>
          <p:nvPr/>
        </p:nvSpPr>
        <p:spPr>
          <a:xfrm>
            <a:off x="665352" y="3206964"/>
            <a:ext cx="2652006" cy="531628"/>
          </a:xfrm>
          <a:prstGeom prst="wedgeRoundRectCallout">
            <a:avLst>
              <a:gd name="adj1" fmla="val -29715"/>
              <a:gd name="adj2" fmla="val -161500"/>
              <a:gd name="adj3" fmla="val 166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What gets in the way of…</a:t>
            </a:r>
          </a:p>
        </p:txBody>
      </p:sp>
      <p:sp>
        <p:nvSpPr>
          <p:cNvPr id="26" name="Speech Bubble: Rectangle with Corners Rounded 25">
            <a:extLst>
              <a:ext uri="{FF2B5EF4-FFF2-40B4-BE49-F238E27FC236}">
                <a16:creationId xmlns:a16="http://schemas.microsoft.com/office/drawing/2014/main" id="{4182D288-730A-3CD5-59A7-6A3DD42A94B6}"/>
              </a:ext>
            </a:extLst>
          </p:cNvPr>
          <p:cNvSpPr/>
          <p:nvPr/>
        </p:nvSpPr>
        <p:spPr>
          <a:xfrm>
            <a:off x="3192142" y="4057146"/>
            <a:ext cx="2137764" cy="531628"/>
          </a:xfrm>
          <a:prstGeom prst="wedgeRoundRectCallout">
            <a:avLst>
              <a:gd name="adj1" fmla="val -79025"/>
              <a:gd name="adj2" fmla="val 10500"/>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do you find…</a:t>
            </a:r>
          </a:p>
        </p:txBody>
      </p:sp>
      <p:sp>
        <p:nvSpPr>
          <p:cNvPr id="27" name="Speech Bubble: Rectangle with Corners Rounded 26">
            <a:extLst>
              <a:ext uri="{FF2B5EF4-FFF2-40B4-BE49-F238E27FC236}">
                <a16:creationId xmlns:a16="http://schemas.microsoft.com/office/drawing/2014/main" id="{B6B434E4-59AD-6890-4421-96E1E0976BC6}"/>
              </a:ext>
            </a:extLst>
          </p:cNvPr>
          <p:cNvSpPr/>
          <p:nvPr/>
        </p:nvSpPr>
        <p:spPr>
          <a:xfrm>
            <a:off x="914400" y="4717563"/>
            <a:ext cx="1471936" cy="531628"/>
          </a:xfrm>
          <a:prstGeom prst="wedgeRoundRectCallou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Tell me…</a:t>
            </a:r>
          </a:p>
        </p:txBody>
      </p:sp>
    </p:spTree>
    <p:extLst>
      <p:ext uri="{BB962C8B-B14F-4D97-AF65-F5344CB8AC3E}">
        <p14:creationId xmlns:p14="http://schemas.microsoft.com/office/powerpoint/2010/main" val="38713303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10243730-98C8-4F99-6830-739156D1FA93}"/>
              </a:ext>
            </a:extLst>
          </p:cNvPr>
          <p:cNvGraphicFramePr/>
          <p:nvPr>
            <p:extLst>
              <p:ext uri="{D42A27DB-BD31-4B8C-83A1-F6EECF244321}">
                <p14:modId xmlns:p14="http://schemas.microsoft.com/office/powerpoint/2010/main" val="1507177325"/>
              </p:ext>
            </p:extLst>
          </p:nvPr>
        </p:nvGraphicFramePr>
        <p:xfrm>
          <a:off x="0" y="1140903"/>
          <a:ext cx="8909107" cy="4966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34DEBAB-DA00-FF19-A347-8693CE8A967C}"/>
              </a:ext>
            </a:extLst>
          </p:cNvPr>
          <p:cNvSpPr>
            <a:spLocks noGrp="1"/>
          </p:cNvSpPr>
          <p:nvPr>
            <p:ph type="title"/>
          </p:nvPr>
        </p:nvSpPr>
        <p:spPr/>
        <p:txBody>
          <a:bodyPr/>
          <a:lstStyle/>
          <a:p>
            <a:r>
              <a:rPr lang="en-US" dirty="0">
                <a:solidFill>
                  <a:schemeClr val="accent1"/>
                </a:solidFill>
              </a:rPr>
              <a:t>Why </a:t>
            </a:r>
            <a:r>
              <a:rPr lang="en-US" dirty="0" err="1">
                <a:solidFill>
                  <a:schemeClr val="accent1"/>
                </a:solidFill>
              </a:rPr>
              <a:t>behaviour</a:t>
            </a:r>
            <a:r>
              <a:rPr lang="en-US" dirty="0">
                <a:solidFill>
                  <a:schemeClr val="accent1"/>
                </a:solidFill>
              </a:rPr>
              <a:t> change matters</a:t>
            </a:r>
            <a:endParaRPr lang="en-GB" dirty="0"/>
          </a:p>
        </p:txBody>
      </p:sp>
    </p:spTree>
    <p:extLst>
      <p:ext uri="{BB962C8B-B14F-4D97-AF65-F5344CB8AC3E}">
        <p14:creationId xmlns:p14="http://schemas.microsoft.com/office/powerpoint/2010/main" val="1845692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Over to you…</a:t>
            </a:r>
          </a:p>
        </p:txBody>
      </p:sp>
    </p:spTree>
    <p:extLst>
      <p:ext uri="{BB962C8B-B14F-4D97-AF65-F5344CB8AC3E}">
        <p14:creationId xmlns:p14="http://schemas.microsoft.com/office/powerpoint/2010/main" val="174686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DE5B67-354B-C84E-B3E1-DCAAB0426769}"/>
              </a:ext>
            </a:extLst>
          </p:cNvPr>
          <p:cNvSpPr>
            <a:spLocks noGrp="1"/>
          </p:cNvSpPr>
          <p:nvPr>
            <p:ph idx="1"/>
          </p:nvPr>
        </p:nvSpPr>
        <p:spPr>
          <a:xfrm>
            <a:off x="427693" y="946260"/>
            <a:ext cx="8288614" cy="1606818"/>
          </a:xfrm>
        </p:spPr>
        <p:txBody>
          <a:bodyPr>
            <a:normAutofit/>
          </a:bodyPr>
          <a:lstStyle/>
          <a:p>
            <a:pPr marL="1800" indent="0" algn="ctr">
              <a:buNone/>
            </a:pPr>
            <a:r>
              <a:rPr lang="en-GB" sz="3600" dirty="0">
                <a:solidFill>
                  <a:schemeClr val="accent3"/>
                </a:solidFill>
              </a:rPr>
              <a:t>Tell me about some of the challenges you face in supporting clinicians to change their practice</a:t>
            </a:r>
          </a:p>
        </p:txBody>
      </p:sp>
      <p:sp>
        <p:nvSpPr>
          <p:cNvPr id="6" name="TextBox 5">
            <a:extLst>
              <a:ext uri="{FF2B5EF4-FFF2-40B4-BE49-F238E27FC236}">
                <a16:creationId xmlns:a16="http://schemas.microsoft.com/office/drawing/2014/main" id="{EC983E2A-74BA-1225-82F2-FD54B73054B6}"/>
              </a:ext>
            </a:extLst>
          </p:cNvPr>
          <p:cNvSpPr txBox="1"/>
          <p:nvPr/>
        </p:nvSpPr>
        <p:spPr>
          <a:xfrm>
            <a:off x="3780691" y="2969512"/>
            <a:ext cx="4697545" cy="2308324"/>
          </a:xfrm>
          <a:prstGeom prst="rect">
            <a:avLst/>
          </a:prstGeom>
          <a:noFill/>
        </p:spPr>
        <p:txBody>
          <a:bodyPr wrap="square" rtlCol="0">
            <a:spAutoFit/>
          </a:bodyPr>
          <a:lstStyle/>
          <a:p>
            <a:r>
              <a:rPr lang="en-GB" sz="2400" dirty="0">
                <a:solidFill>
                  <a:schemeClr val="accent3"/>
                </a:solidFill>
              </a:rPr>
              <a:t>Scan the QR code </a:t>
            </a:r>
          </a:p>
          <a:p>
            <a:endParaRPr lang="en-GB" sz="2400" dirty="0">
              <a:solidFill>
                <a:schemeClr val="accent3"/>
              </a:solidFill>
            </a:endParaRPr>
          </a:p>
          <a:p>
            <a:r>
              <a:rPr lang="en-GB" sz="2400" dirty="0">
                <a:solidFill>
                  <a:schemeClr val="accent3"/>
                </a:solidFill>
              </a:rPr>
              <a:t>OR</a:t>
            </a:r>
          </a:p>
          <a:p>
            <a:endParaRPr lang="en-GB" sz="2400" dirty="0">
              <a:solidFill>
                <a:schemeClr val="accent3"/>
              </a:solidFill>
            </a:endParaRPr>
          </a:p>
          <a:p>
            <a:r>
              <a:rPr lang="en-GB" sz="2400" dirty="0">
                <a:solidFill>
                  <a:schemeClr val="accent3"/>
                </a:solidFill>
              </a:rPr>
              <a:t>Go to </a:t>
            </a:r>
            <a:r>
              <a:rPr lang="en-GB" sz="2400" b="1" dirty="0">
                <a:solidFill>
                  <a:schemeClr val="accent3"/>
                </a:solidFill>
              </a:rPr>
              <a:t>Slido.com </a:t>
            </a:r>
            <a:r>
              <a:rPr lang="en-GB" sz="2400" dirty="0">
                <a:solidFill>
                  <a:schemeClr val="accent3"/>
                </a:solidFill>
              </a:rPr>
              <a:t>and enter the code </a:t>
            </a:r>
            <a:r>
              <a:rPr lang="en-GB" sz="2400" b="1" i="0" dirty="0">
                <a:solidFill>
                  <a:schemeClr val="accent3"/>
                </a:solidFill>
                <a:effectLst/>
                <a:latin typeface="MentiText"/>
              </a:rPr>
              <a:t>3724215</a:t>
            </a:r>
            <a:endParaRPr lang="en-GB" sz="2400" dirty="0">
              <a:solidFill>
                <a:schemeClr val="accent3"/>
              </a:solidFill>
            </a:endParaRPr>
          </a:p>
        </p:txBody>
      </p:sp>
      <p:pic>
        <p:nvPicPr>
          <p:cNvPr id="5" name="Picture 4" descr="Qr code&#10;&#10;Description automatically generated">
            <a:extLst>
              <a:ext uri="{FF2B5EF4-FFF2-40B4-BE49-F238E27FC236}">
                <a16:creationId xmlns:a16="http://schemas.microsoft.com/office/drawing/2014/main" id="{4ACA9080-F82D-F3EC-2C2D-28FF43434FF9}"/>
              </a:ext>
            </a:extLst>
          </p:cNvPr>
          <p:cNvPicPr>
            <a:picLocks noChangeAspect="1"/>
          </p:cNvPicPr>
          <p:nvPr/>
        </p:nvPicPr>
        <p:blipFill>
          <a:blip r:embed="rId3"/>
          <a:stretch>
            <a:fillRect/>
          </a:stretch>
        </p:blipFill>
        <p:spPr>
          <a:xfrm>
            <a:off x="427693" y="2702169"/>
            <a:ext cx="2801816" cy="2801816"/>
          </a:xfrm>
          <a:prstGeom prst="rect">
            <a:avLst/>
          </a:prstGeom>
        </p:spPr>
      </p:pic>
    </p:spTree>
    <p:extLst>
      <p:ext uri="{BB962C8B-B14F-4D97-AF65-F5344CB8AC3E}">
        <p14:creationId xmlns:p14="http://schemas.microsoft.com/office/powerpoint/2010/main" val="1375168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Theory of </a:t>
            </a:r>
            <a:r>
              <a:rPr lang="en-US" dirty="0" err="1"/>
              <a:t>Behaviour</a:t>
            </a:r>
            <a:r>
              <a:rPr lang="en-US" dirty="0"/>
              <a:t> Change</a:t>
            </a:r>
          </a:p>
        </p:txBody>
      </p:sp>
    </p:spTree>
    <p:extLst>
      <p:ext uri="{BB962C8B-B14F-4D97-AF65-F5344CB8AC3E}">
        <p14:creationId xmlns:p14="http://schemas.microsoft.com/office/powerpoint/2010/main" val="302552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in a pink jacket&#10;&#10;Description automatically generated with low confidence">
            <a:extLst>
              <a:ext uri="{FF2B5EF4-FFF2-40B4-BE49-F238E27FC236}">
                <a16:creationId xmlns:a16="http://schemas.microsoft.com/office/drawing/2014/main" id="{65953FD3-8CD2-5DDB-A46E-7CB0A447957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45756" y="3182077"/>
            <a:ext cx="1652485" cy="2478728"/>
          </a:xfrm>
          <a:prstGeom prst="rect">
            <a:avLst/>
          </a:prstGeom>
        </p:spPr>
      </p:pic>
      <p:sp>
        <p:nvSpPr>
          <p:cNvPr id="2" name="Rectangle 1">
            <a:extLst>
              <a:ext uri="{FF2B5EF4-FFF2-40B4-BE49-F238E27FC236}">
                <a16:creationId xmlns:a16="http://schemas.microsoft.com/office/drawing/2014/main" id="{F72EBC7F-6C9C-E4D5-FC2C-930D4E53DDE3}"/>
              </a:ext>
            </a:extLst>
          </p:cNvPr>
          <p:cNvSpPr/>
          <p:nvPr/>
        </p:nvSpPr>
        <p:spPr>
          <a:xfrm>
            <a:off x="1923679" y="263186"/>
            <a:ext cx="5296643" cy="1200329"/>
          </a:xfrm>
          <a:prstGeom prst="rect">
            <a:avLst/>
          </a:prstGeom>
          <a:solidFill>
            <a:schemeClr val="bg1"/>
          </a:solidFill>
          <a:scene3d>
            <a:camera prst="isometricOffAxis1Right"/>
            <a:lightRig rig="threePt" dir="t"/>
          </a:scene3d>
          <a:sp3d/>
        </p:spPr>
        <p:txBody>
          <a:bodyPr wrap="none" lIns="91440" tIns="45720" rIns="91440" bIns="45720">
            <a:spAutoFit/>
            <a:scene3d>
              <a:camera prst="orthographicFront">
                <a:rot lat="0" lon="19499986" rev="0"/>
              </a:camera>
              <a:lightRig rig="threePt" dir="t"/>
            </a:scene3d>
            <a:sp3d extrusionH="57150">
              <a:bevelT w="38100" h="38100"/>
            </a:sp3d>
          </a:bodyPr>
          <a:lstStyle/>
          <a:p>
            <a:pPr algn="ctr"/>
            <a:r>
              <a:rPr lang="en-GB" sz="7200" b="1" cap="none" spc="50" dirty="0">
                <a:ln w="0">
                  <a:solidFill>
                    <a:schemeClr val="tx1"/>
                  </a:solidFill>
                </a:ln>
                <a:solidFill>
                  <a:schemeClr val="bg1"/>
                </a:solidFill>
                <a:effectLst>
                  <a:outerShdw blurRad="50800" dist="38100" dir="10800000" algn="r" rotWithShape="0">
                    <a:prstClr val="black">
                      <a:alpha val="40000"/>
                    </a:prstClr>
                  </a:outerShdw>
                </a:effectLst>
                <a:latin typeface="Futura"/>
              </a:rPr>
              <a:t>WH</a:t>
            </a:r>
            <a:r>
              <a:rPr lang="en-GB" sz="7200" b="1" cap="none" spc="50" dirty="0">
                <a:ln w="0">
                  <a:solidFill>
                    <a:schemeClr val="tx1"/>
                  </a:solidFill>
                </a:ln>
                <a:solidFill>
                  <a:srgbClr val="FF0000"/>
                </a:solidFill>
                <a:effectLst>
                  <a:outerShdw blurRad="50800" dist="38100" dir="10800000" algn="r" rotWithShape="0">
                    <a:prstClr val="black">
                      <a:alpha val="40000"/>
                    </a:prstClr>
                  </a:outerShdw>
                </a:effectLst>
                <a:latin typeface="Futura"/>
              </a:rPr>
              <a:t>O </a:t>
            </a:r>
            <a:r>
              <a:rPr lang="en-GB" sz="7200" b="1" cap="none" spc="50" dirty="0">
                <a:ln w="0">
                  <a:solidFill>
                    <a:schemeClr val="tx1"/>
                  </a:solidFill>
                </a:ln>
                <a:solidFill>
                  <a:schemeClr val="bg1"/>
                </a:solidFill>
                <a:effectLst>
                  <a:outerShdw blurRad="50800" dist="38100" dir="10800000" algn="r" rotWithShape="0">
                    <a:prstClr val="black">
                      <a:alpha val="40000"/>
                    </a:prstClr>
                  </a:outerShdw>
                </a:effectLst>
                <a:latin typeface="Futura"/>
              </a:rPr>
              <a:t>DOH?</a:t>
            </a:r>
            <a:endParaRPr lang="en-GB" sz="5400" b="1" cap="none" spc="50" dirty="0">
              <a:ln w="0">
                <a:solidFill>
                  <a:schemeClr val="tx1"/>
                </a:solidFill>
              </a:ln>
              <a:solidFill>
                <a:schemeClr val="bg1"/>
              </a:solidFill>
              <a:effectLst>
                <a:outerShdw blurRad="50800" dist="38100" dir="10800000" algn="r" rotWithShape="0">
                  <a:prstClr val="black">
                    <a:alpha val="40000"/>
                  </a:prstClr>
                </a:outerShdw>
              </a:effectLst>
            </a:endParaRPr>
          </a:p>
        </p:txBody>
      </p:sp>
      <p:pic>
        <p:nvPicPr>
          <p:cNvPr id="14" name="Picture 13" descr="A person with his arms crossed&#10;&#10;Description automatically generated with medium confidence">
            <a:extLst>
              <a:ext uri="{FF2B5EF4-FFF2-40B4-BE49-F238E27FC236}">
                <a16:creationId xmlns:a16="http://schemas.microsoft.com/office/drawing/2014/main" id="{E3050149-2C00-7FC5-96F8-6DB1178014BB}"/>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8150" y="2689621"/>
            <a:ext cx="1652485" cy="2270515"/>
          </a:xfrm>
          <a:prstGeom prst="rect">
            <a:avLst/>
          </a:prstGeom>
        </p:spPr>
      </p:pic>
      <p:pic>
        <p:nvPicPr>
          <p:cNvPr id="17" name="Picture 16" descr="A picture containing person&#10;&#10;Description automatically generated">
            <a:extLst>
              <a:ext uri="{FF2B5EF4-FFF2-40B4-BE49-F238E27FC236}">
                <a16:creationId xmlns:a16="http://schemas.microsoft.com/office/drawing/2014/main" id="{948BDE6E-C4E3-376D-CCE8-C1EBE298372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6678961" y="2877975"/>
            <a:ext cx="1401825" cy="2062240"/>
          </a:xfrm>
          <a:prstGeom prst="rect">
            <a:avLst/>
          </a:prstGeom>
        </p:spPr>
      </p:pic>
      <p:sp>
        <p:nvSpPr>
          <p:cNvPr id="21" name="TextBox 20">
            <a:extLst>
              <a:ext uri="{FF2B5EF4-FFF2-40B4-BE49-F238E27FC236}">
                <a16:creationId xmlns:a16="http://schemas.microsoft.com/office/drawing/2014/main" id="{3149B8F3-65E5-15BE-8892-D3B2D97C634F}"/>
              </a:ext>
            </a:extLst>
          </p:cNvPr>
          <p:cNvSpPr txBox="1"/>
          <p:nvPr/>
        </p:nvSpPr>
        <p:spPr>
          <a:xfrm>
            <a:off x="3645722" y="3287830"/>
            <a:ext cx="1852551" cy="369827"/>
          </a:xfrm>
          <a:prstGeom prst="rect">
            <a:avLst/>
          </a:prstGeom>
          <a:noFill/>
        </p:spPr>
        <p:txBody>
          <a:bodyPr wrap="square" rtlCol="0">
            <a:spAutoFit/>
          </a:bodyPr>
          <a:lstStyle/>
          <a:p>
            <a:pPr algn="ctr"/>
            <a:r>
              <a:rPr lang="en-GB" b="1" dirty="0"/>
              <a:t>Dan (victim)</a:t>
            </a:r>
          </a:p>
        </p:txBody>
      </p:sp>
      <p:sp>
        <p:nvSpPr>
          <p:cNvPr id="22" name="TextBox 21">
            <a:extLst>
              <a:ext uri="{FF2B5EF4-FFF2-40B4-BE49-F238E27FC236}">
                <a16:creationId xmlns:a16="http://schemas.microsoft.com/office/drawing/2014/main" id="{8E2DBC91-2682-BB30-7F6C-442C23F69D20}"/>
              </a:ext>
            </a:extLst>
          </p:cNvPr>
          <p:cNvSpPr txBox="1"/>
          <p:nvPr/>
        </p:nvSpPr>
        <p:spPr>
          <a:xfrm>
            <a:off x="838116" y="4981964"/>
            <a:ext cx="1852551" cy="369827"/>
          </a:xfrm>
          <a:prstGeom prst="rect">
            <a:avLst/>
          </a:prstGeom>
          <a:noFill/>
        </p:spPr>
        <p:txBody>
          <a:bodyPr wrap="square" rtlCol="0">
            <a:spAutoFit/>
          </a:bodyPr>
          <a:lstStyle/>
          <a:p>
            <a:pPr algn="ctr"/>
            <a:r>
              <a:rPr lang="en-GB" b="1" dirty="0"/>
              <a:t>Luke (son)</a:t>
            </a:r>
          </a:p>
        </p:txBody>
      </p:sp>
      <p:sp>
        <p:nvSpPr>
          <p:cNvPr id="23" name="TextBox 22">
            <a:extLst>
              <a:ext uri="{FF2B5EF4-FFF2-40B4-BE49-F238E27FC236}">
                <a16:creationId xmlns:a16="http://schemas.microsoft.com/office/drawing/2014/main" id="{B11ED9C0-6B4F-E60F-4737-4BF3B8044ED3}"/>
              </a:ext>
            </a:extLst>
          </p:cNvPr>
          <p:cNvSpPr txBox="1"/>
          <p:nvPr/>
        </p:nvSpPr>
        <p:spPr>
          <a:xfrm>
            <a:off x="3645722" y="5653153"/>
            <a:ext cx="1852551" cy="369827"/>
          </a:xfrm>
          <a:prstGeom prst="rect">
            <a:avLst/>
          </a:prstGeom>
          <a:noFill/>
        </p:spPr>
        <p:txBody>
          <a:bodyPr wrap="square" rtlCol="0">
            <a:spAutoFit/>
          </a:bodyPr>
          <a:lstStyle/>
          <a:p>
            <a:pPr algn="ctr"/>
            <a:r>
              <a:rPr lang="en-GB" b="1" dirty="0"/>
              <a:t>Jan (ex-wife)</a:t>
            </a:r>
          </a:p>
        </p:txBody>
      </p:sp>
      <p:pic>
        <p:nvPicPr>
          <p:cNvPr id="4" name="Picture 3">
            <a:extLst>
              <a:ext uri="{FF2B5EF4-FFF2-40B4-BE49-F238E27FC236}">
                <a16:creationId xmlns:a16="http://schemas.microsoft.com/office/drawing/2014/main" id="{F055A788-12B5-9F8B-EE90-EA7D70C8BB7C}"/>
              </a:ext>
            </a:extLst>
          </p:cNvPr>
          <p:cNvPicPr>
            <a:picLocks noChangeAspect="1"/>
          </p:cNvPicPr>
          <p:nvPr/>
        </p:nvPicPr>
        <p:blipFill>
          <a:blip r:embed="rId9"/>
          <a:stretch>
            <a:fillRect/>
          </a:stretch>
        </p:blipFill>
        <p:spPr>
          <a:xfrm>
            <a:off x="2112753" y="119280"/>
            <a:ext cx="4872786" cy="1526397"/>
          </a:xfrm>
          <a:prstGeom prst="rect">
            <a:avLst/>
          </a:prstGeom>
        </p:spPr>
      </p:pic>
      <p:sp>
        <p:nvSpPr>
          <p:cNvPr id="24" name="TextBox 23">
            <a:extLst>
              <a:ext uri="{FF2B5EF4-FFF2-40B4-BE49-F238E27FC236}">
                <a16:creationId xmlns:a16="http://schemas.microsoft.com/office/drawing/2014/main" id="{9D856BAF-F5AD-9B0F-1B5F-01B05BA2A600}"/>
              </a:ext>
            </a:extLst>
          </p:cNvPr>
          <p:cNvSpPr txBox="1"/>
          <p:nvPr/>
        </p:nvSpPr>
        <p:spPr>
          <a:xfrm>
            <a:off x="6067650" y="4981964"/>
            <a:ext cx="2624446" cy="369332"/>
          </a:xfrm>
          <a:prstGeom prst="rect">
            <a:avLst/>
          </a:prstGeom>
          <a:noFill/>
        </p:spPr>
        <p:txBody>
          <a:bodyPr wrap="square" rtlCol="0">
            <a:spAutoFit/>
          </a:bodyPr>
          <a:lstStyle/>
          <a:p>
            <a:pPr algn="ctr"/>
            <a:r>
              <a:rPr lang="en-GB" b="1" dirty="0"/>
              <a:t>Rachel (business partner)</a:t>
            </a:r>
          </a:p>
        </p:txBody>
      </p:sp>
      <p:pic>
        <p:nvPicPr>
          <p:cNvPr id="5" name="Picture 4" descr="A person wearing glasses&#10;&#10;Description automatically generated with medium confidence">
            <a:extLst>
              <a:ext uri="{FF2B5EF4-FFF2-40B4-BE49-F238E27FC236}">
                <a16:creationId xmlns:a16="http://schemas.microsoft.com/office/drawing/2014/main" id="{B37FF4D4-F0E0-F9CC-B0DE-1574C4F50451}"/>
              </a:ext>
            </a:extLst>
          </p:cNvPr>
          <p:cNvPicPr>
            <a:picLocks noChangeAspect="1"/>
          </p:cNvPicPr>
          <p:nvPr/>
        </p:nvPicPr>
        <p:blipFill>
          <a:blip r:embed="rId10">
            <a:extLst>
              <a:ext uri="{837473B0-CC2E-450A-ABE3-18F120FF3D39}">
                <a1611:picAttrSrcUrl xmlns:a1611="http://schemas.microsoft.com/office/drawing/2016/11/main" r:id="rId11"/>
              </a:ext>
            </a:extLst>
          </a:blip>
          <a:stretch>
            <a:fillRect/>
          </a:stretch>
        </p:blipFill>
        <p:spPr>
          <a:xfrm>
            <a:off x="3871087" y="1455374"/>
            <a:ext cx="1401825" cy="1837573"/>
          </a:xfrm>
          <a:prstGeom prst="rect">
            <a:avLst/>
          </a:prstGeom>
        </p:spPr>
      </p:pic>
    </p:spTree>
    <p:extLst>
      <p:ext uri="{BB962C8B-B14F-4D97-AF65-F5344CB8AC3E}">
        <p14:creationId xmlns:p14="http://schemas.microsoft.com/office/powerpoint/2010/main" val="317832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theme/theme1.xml><?xml version="1.0" encoding="utf-8"?>
<a:theme xmlns:a="http://schemas.openxmlformats.org/drawingml/2006/main" name="Office Theme">
  <a:themeElements>
    <a:clrScheme name="UCLP Colours">
      <a:dk1>
        <a:srgbClr val="000000"/>
      </a:dk1>
      <a:lt1>
        <a:srgbClr val="FFFFFF"/>
      </a:lt1>
      <a:dk2>
        <a:srgbClr val="16385E"/>
      </a:dk2>
      <a:lt2>
        <a:srgbClr val="E7E6E6"/>
      </a:lt2>
      <a:accent1>
        <a:srgbClr val="41B6E6"/>
      </a:accent1>
      <a:accent2>
        <a:srgbClr val="A3CD38"/>
      </a:accent2>
      <a:accent3>
        <a:srgbClr val="16385E"/>
      </a:accent3>
      <a:accent4>
        <a:srgbClr val="404040"/>
      </a:accent4>
      <a:accent5>
        <a:srgbClr val="FF9900"/>
      </a:accent5>
      <a:accent6>
        <a:srgbClr val="F32F7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CLPartners PowerPoint Template" id="{23696CF0-2674-4B9A-8439-9838F7893323}" vid="{9ADE9FBB-58B1-4F10-BD1B-29C37C166B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UCLPartners PowerPoint Template</Template>
  <TotalTime>0</TotalTime>
  <Words>1695</Words>
  <Application>Microsoft Office PowerPoint</Application>
  <PresentationFormat>On-screen Show (4:3)</PresentationFormat>
  <Paragraphs>296</Paragraphs>
  <Slides>40</Slides>
  <Notes>32</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Candara</vt:lpstr>
      <vt:lpstr>Futura</vt:lpstr>
      <vt:lpstr>MentiText</vt:lpstr>
      <vt:lpstr>Office Theme</vt:lpstr>
      <vt:lpstr>Behaviour Change Science and Debriefing</vt:lpstr>
      <vt:lpstr>Outline</vt:lpstr>
      <vt:lpstr>PowerPoint Presentation</vt:lpstr>
      <vt:lpstr>What is a behaviour change science approach to debriefing?</vt:lpstr>
      <vt:lpstr>Why behaviour change matters</vt:lpstr>
      <vt:lpstr>PowerPoint Presentation</vt:lpstr>
      <vt:lpstr>PowerPoint Presentation</vt:lpstr>
      <vt:lpstr>PowerPoint Presentation</vt:lpstr>
      <vt:lpstr>PowerPoint Presentation</vt:lpstr>
      <vt:lpstr>PowerPoint Presentation</vt:lpstr>
      <vt:lpstr>What is the Theory of Behaviour Change?</vt:lpstr>
      <vt:lpstr>COM-B in detail</vt:lpstr>
      <vt:lpstr>PowerPoint Presentation</vt:lpstr>
      <vt:lpstr>Common barriers to behaviour change for health professionals</vt:lpstr>
      <vt:lpstr>Supporting health professional behaviour change</vt:lpstr>
      <vt:lpstr>Supporting health professional behaviour change</vt:lpstr>
      <vt:lpstr>Supporting health professional behaviour change</vt:lpstr>
      <vt:lpstr>PowerPoint Presentation</vt:lpstr>
      <vt:lpstr>Supporting health professional behaviour change</vt:lpstr>
      <vt:lpstr>Supporting health professional behaviour change</vt:lpstr>
      <vt:lpstr>PowerPoint Presentation</vt:lpstr>
      <vt:lpstr>PowerPoint Presentation</vt:lpstr>
      <vt:lpstr>Theory and Techniques Tool</vt:lpstr>
      <vt:lpstr>Theory and Techniques Tool</vt:lpstr>
      <vt:lpstr>Theory and Techniques Tool</vt:lpstr>
      <vt:lpstr>Theory and Techniques Tool</vt:lpstr>
      <vt:lpstr>Theory and Techniques Tool</vt:lpstr>
      <vt:lpstr>Theory and Techniques Tool</vt:lpstr>
      <vt:lpstr>Supporting health professional behaviour change</vt:lpstr>
      <vt:lpstr>Supporting health professional behaviour change</vt:lpstr>
      <vt:lpstr>PowerPoint Presentation</vt:lpstr>
      <vt:lpstr>What one thing will you do…?</vt:lpstr>
      <vt:lpstr>PowerPoint Presentation</vt:lpstr>
      <vt:lpstr>PowerPoint Presentation</vt:lpstr>
      <vt:lpstr>PowerPoint Presentation</vt:lpstr>
      <vt:lpstr>What is the Theory of Behaviour Change?</vt:lpstr>
      <vt:lpstr>What is the Theory of Behaviour Change?</vt:lpstr>
      <vt:lpstr>How to support healthcare professional behaviour change</vt:lpstr>
      <vt:lpstr>How to support healthcare professional behaviour change</vt:lpstr>
      <vt:lpstr>1. Be Curious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Behaviour Change Approach to Simulation</dc:title>
  <dc:creator>Orla O'Doherty</dc:creator>
  <cp:lastModifiedBy>Bricha Kabongo</cp:lastModifiedBy>
  <cp:revision>89</cp:revision>
  <dcterms:created xsi:type="dcterms:W3CDTF">2022-10-24T12:16:19Z</dcterms:created>
  <dcterms:modified xsi:type="dcterms:W3CDTF">2023-03-20T12:23:35Z</dcterms:modified>
</cp:coreProperties>
</file>