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3.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4.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5.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703" r:id="rId5"/>
    <p:sldMasterId id="2147483741" r:id="rId6"/>
    <p:sldMasterId id="2147483758" r:id="rId7"/>
    <p:sldMasterId id="2147483773" r:id="rId8"/>
    <p:sldMasterId id="2147483791" r:id="rId9"/>
  </p:sldMasterIdLst>
  <p:notesMasterIdLst>
    <p:notesMasterId r:id="rId39"/>
  </p:notesMasterIdLst>
  <p:sldIdLst>
    <p:sldId id="373" r:id="rId10"/>
    <p:sldId id="2134592586" r:id="rId11"/>
    <p:sldId id="2134592587" r:id="rId12"/>
    <p:sldId id="2134592585" r:id="rId13"/>
    <p:sldId id="2134592588" r:id="rId14"/>
    <p:sldId id="2134592589" r:id="rId15"/>
    <p:sldId id="2134592590" r:id="rId16"/>
    <p:sldId id="2134592591" r:id="rId17"/>
    <p:sldId id="2134592592" r:id="rId18"/>
    <p:sldId id="2134592593" r:id="rId19"/>
    <p:sldId id="2134592594" r:id="rId20"/>
    <p:sldId id="2134592595" r:id="rId21"/>
    <p:sldId id="2134592596" r:id="rId22"/>
    <p:sldId id="2134592597" r:id="rId23"/>
    <p:sldId id="2134592598" r:id="rId24"/>
    <p:sldId id="2134592599" r:id="rId25"/>
    <p:sldId id="2134592600" r:id="rId26"/>
    <p:sldId id="2134592601" r:id="rId27"/>
    <p:sldId id="352" r:id="rId28"/>
    <p:sldId id="2134592706" r:id="rId29"/>
    <p:sldId id="2134592712" r:id="rId30"/>
    <p:sldId id="2134592602" r:id="rId31"/>
    <p:sldId id="4148" r:id="rId32"/>
    <p:sldId id="356" r:id="rId33"/>
    <p:sldId id="4460" r:id="rId34"/>
    <p:sldId id="4459" r:id="rId35"/>
    <p:sldId id="4457" r:id="rId36"/>
    <p:sldId id="2134592603" r:id="rId37"/>
    <p:sldId id="288"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E3AFC26-BAE5-B27A-9AC7-0C67D752ED5A}" name="Helen Williams" initials="HW" userId="d63ac91c38efadd5" providerId="Windows Live"/>
  <p188:author id="{7DD8EFE8-276F-3E2C-9534-8015651E8DA7}" name="Matt Kearney" initials="MK" userId="33ad674ede1040fa" providerId="Windows Live"/>
  <p188:author id="{93AE0EF1-A425-6D0B-FFA0-B645ADCDE010}" name="Aiysha Saleemi" initials="AS" userId="S::Aiysha.Saleemi@uclpartners.com::37eee28d-f6f2-474a-97dd-b14cccea1015"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2B6E6"/>
    <a:srgbClr val="15375E"/>
    <a:srgbClr val="A4CD39"/>
    <a:srgbClr val="A268BD"/>
    <a:srgbClr val="F7943C"/>
    <a:srgbClr val="E3496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0" d="100"/>
          <a:sy n="70" d="100"/>
        </p:scale>
        <p:origin x="501"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notesMaster" Target="notesMasters/notesMaster1.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theme" Target="theme/theme1.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slide" Target="slides/slide20.xml"/><Relationship Id="rId41"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4"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tableStyles" Target="tableStyles.xml"/><Relationship Id="rId8" Type="http://schemas.openxmlformats.org/officeDocument/2006/relationships/slideMaster" Target="slideMasters/slideMaster5.xml"/><Relationship Id="rId3" Type="http://schemas.openxmlformats.org/officeDocument/2006/relationships/customXml" Target="../customXml/item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1EABCD4-9BAE-463C-AEDD-338C8BCE5421}" type="doc">
      <dgm:prSet loTypeId="urn:microsoft.com/office/officeart/2008/layout/VerticalCurvedList" loCatId="list" qsTypeId="urn:microsoft.com/office/officeart/2005/8/quickstyle/simple3" qsCatId="simple" csTypeId="urn:microsoft.com/office/officeart/2005/8/colors/colorful5" csCatId="colorful" phldr="1"/>
      <dgm:spPr/>
      <dgm:t>
        <a:bodyPr/>
        <a:lstStyle/>
        <a:p>
          <a:endParaRPr lang="en-GB"/>
        </a:p>
      </dgm:t>
    </dgm:pt>
    <dgm:pt modelId="{10460D1D-EBFA-49A5-AED4-1697CE1FDBD7}">
      <dgm:prSet phldrT="[Text]"/>
      <dgm:spPr/>
      <dgm:t>
        <a:bodyPr/>
        <a:lstStyle/>
        <a:p>
          <a:endParaRPr lang="en-GB"/>
        </a:p>
      </dgm:t>
    </dgm:pt>
    <dgm:pt modelId="{E8A4B801-79A4-4CA3-B0FA-835F802F1A2C}" type="parTrans" cxnId="{2C337158-7D82-4DBC-A5E5-3A11D7642596}">
      <dgm:prSet/>
      <dgm:spPr/>
      <dgm:t>
        <a:bodyPr/>
        <a:lstStyle/>
        <a:p>
          <a:endParaRPr lang="en-GB"/>
        </a:p>
      </dgm:t>
    </dgm:pt>
    <dgm:pt modelId="{16F9E96B-0A98-4102-A6CC-D25DA57A42CA}" type="sibTrans" cxnId="{2C337158-7D82-4DBC-A5E5-3A11D7642596}">
      <dgm:prSet/>
      <dgm:spPr/>
      <dgm:t>
        <a:bodyPr/>
        <a:lstStyle/>
        <a:p>
          <a:endParaRPr lang="en-GB"/>
        </a:p>
      </dgm:t>
    </dgm:pt>
    <dgm:pt modelId="{FABF3074-8699-49A5-8D03-2C9702D857B8}">
      <dgm:prSet phldrT="[Text]"/>
      <dgm:spPr/>
      <dgm:t>
        <a:bodyPr/>
        <a:lstStyle/>
        <a:p>
          <a:endParaRPr lang="en-GB"/>
        </a:p>
      </dgm:t>
    </dgm:pt>
    <dgm:pt modelId="{885BF648-3B75-4861-8E0B-9FDB0EC43586}" type="parTrans" cxnId="{18E70E75-533B-44BE-BCAC-8308732645B6}">
      <dgm:prSet/>
      <dgm:spPr/>
      <dgm:t>
        <a:bodyPr/>
        <a:lstStyle/>
        <a:p>
          <a:endParaRPr lang="en-GB"/>
        </a:p>
      </dgm:t>
    </dgm:pt>
    <dgm:pt modelId="{F74D887A-E040-4B2A-9477-A7A31AADB801}" type="sibTrans" cxnId="{18E70E75-533B-44BE-BCAC-8308732645B6}">
      <dgm:prSet/>
      <dgm:spPr/>
      <dgm:t>
        <a:bodyPr/>
        <a:lstStyle/>
        <a:p>
          <a:endParaRPr lang="en-GB"/>
        </a:p>
      </dgm:t>
    </dgm:pt>
    <dgm:pt modelId="{48373144-73CA-4DDD-89F2-1E4876F1EDB9}">
      <dgm:prSet phldrT="[Text]"/>
      <dgm:spPr/>
      <dgm:t>
        <a:bodyPr/>
        <a:lstStyle/>
        <a:p>
          <a:endParaRPr lang="en-GB"/>
        </a:p>
      </dgm:t>
    </dgm:pt>
    <dgm:pt modelId="{BAEF262C-345C-4F17-A50C-D07BAA0FB008}" type="parTrans" cxnId="{834575CD-A368-408A-BFA8-E6B37C6973F7}">
      <dgm:prSet/>
      <dgm:spPr/>
      <dgm:t>
        <a:bodyPr/>
        <a:lstStyle/>
        <a:p>
          <a:endParaRPr lang="en-GB"/>
        </a:p>
      </dgm:t>
    </dgm:pt>
    <dgm:pt modelId="{4079B8B0-DD6B-423C-961E-183D757945F5}" type="sibTrans" cxnId="{834575CD-A368-408A-BFA8-E6B37C6973F7}">
      <dgm:prSet/>
      <dgm:spPr/>
      <dgm:t>
        <a:bodyPr/>
        <a:lstStyle/>
        <a:p>
          <a:endParaRPr lang="en-GB"/>
        </a:p>
      </dgm:t>
    </dgm:pt>
    <dgm:pt modelId="{495D1587-2920-47FD-AAD7-47AB5DABACB3}">
      <dgm:prSet phldrT="[Text]"/>
      <dgm:spPr/>
      <dgm:t>
        <a:bodyPr/>
        <a:lstStyle/>
        <a:p>
          <a:endParaRPr lang="en-GB"/>
        </a:p>
      </dgm:t>
    </dgm:pt>
    <dgm:pt modelId="{62320FD8-FCBD-46FE-A1FE-77E3FC258916}" type="parTrans" cxnId="{1657CD1A-790C-4B09-9272-6796EA7D06E8}">
      <dgm:prSet/>
      <dgm:spPr/>
      <dgm:t>
        <a:bodyPr/>
        <a:lstStyle/>
        <a:p>
          <a:endParaRPr lang="en-GB"/>
        </a:p>
      </dgm:t>
    </dgm:pt>
    <dgm:pt modelId="{F6213787-CC24-418F-A829-5680116C8EA4}" type="sibTrans" cxnId="{1657CD1A-790C-4B09-9272-6796EA7D06E8}">
      <dgm:prSet/>
      <dgm:spPr/>
      <dgm:t>
        <a:bodyPr/>
        <a:lstStyle/>
        <a:p>
          <a:endParaRPr lang="en-GB"/>
        </a:p>
      </dgm:t>
    </dgm:pt>
    <dgm:pt modelId="{DD0900A0-B4EC-467A-83BC-94D6658DB8E4}" type="pres">
      <dgm:prSet presAssocID="{A1EABCD4-9BAE-463C-AEDD-338C8BCE5421}" presName="Name0" presStyleCnt="0">
        <dgm:presLayoutVars>
          <dgm:chMax val="7"/>
          <dgm:chPref val="7"/>
          <dgm:dir/>
        </dgm:presLayoutVars>
      </dgm:prSet>
      <dgm:spPr/>
    </dgm:pt>
    <dgm:pt modelId="{9290D814-860C-4E53-BF5F-F829B45EEE55}" type="pres">
      <dgm:prSet presAssocID="{A1EABCD4-9BAE-463C-AEDD-338C8BCE5421}" presName="Name1" presStyleCnt="0"/>
      <dgm:spPr/>
    </dgm:pt>
    <dgm:pt modelId="{1AC8D8A4-D911-49C9-A054-7E76A2BB185B}" type="pres">
      <dgm:prSet presAssocID="{A1EABCD4-9BAE-463C-AEDD-338C8BCE5421}" presName="cycle" presStyleCnt="0"/>
      <dgm:spPr/>
    </dgm:pt>
    <dgm:pt modelId="{45B79F2F-C1E4-40C1-ACB3-8AD62E4EC9BB}" type="pres">
      <dgm:prSet presAssocID="{A1EABCD4-9BAE-463C-AEDD-338C8BCE5421}" presName="srcNode" presStyleLbl="node1" presStyleIdx="0" presStyleCnt="4"/>
      <dgm:spPr/>
    </dgm:pt>
    <dgm:pt modelId="{8E8B2595-091E-42F7-8F5A-0CAD23F36A93}" type="pres">
      <dgm:prSet presAssocID="{A1EABCD4-9BAE-463C-AEDD-338C8BCE5421}" presName="conn" presStyleLbl="parChTrans1D2" presStyleIdx="0" presStyleCnt="1"/>
      <dgm:spPr/>
    </dgm:pt>
    <dgm:pt modelId="{694CB72F-DC09-4993-8C70-2A6177410987}" type="pres">
      <dgm:prSet presAssocID="{A1EABCD4-9BAE-463C-AEDD-338C8BCE5421}" presName="extraNode" presStyleLbl="node1" presStyleIdx="0" presStyleCnt="4"/>
      <dgm:spPr/>
    </dgm:pt>
    <dgm:pt modelId="{E2BA4406-B684-4BAB-BC9D-71FEB6745767}" type="pres">
      <dgm:prSet presAssocID="{A1EABCD4-9BAE-463C-AEDD-338C8BCE5421}" presName="dstNode" presStyleLbl="node1" presStyleIdx="0" presStyleCnt="4"/>
      <dgm:spPr/>
    </dgm:pt>
    <dgm:pt modelId="{632C4937-A34A-4434-A034-4573864BF1AF}" type="pres">
      <dgm:prSet presAssocID="{10460D1D-EBFA-49A5-AED4-1697CE1FDBD7}" presName="text_1" presStyleLbl="node1" presStyleIdx="0" presStyleCnt="4" custScaleY="76359" custLinFactNeighborY="-9894">
        <dgm:presLayoutVars>
          <dgm:bulletEnabled val="1"/>
        </dgm:presLayoutVars>
      </dgm:prSet>
      <dgm:spPr/>
    </dgm:pt>
    <dgm:pt modelId="{A4C074FC-2AB1-49BD-A21E-8CB14CF9911F}" type="pres">
      <dgm:prSet presAssocID="{10460D1D-EBFA-49A5-AED4-1697CE1FDBD7}" presName="accent_1" presStyleCnt="0"/>
      <dgm:spPr/>
    </dgm:pt>
    <dgm:pt modelId="{B5C6BC11-BDEA-45FE-A425-B302FC385136}" type="pres">
      <dgm:prSet presAssocID="{10460D1D-EBFA-49A5-AED4-1697CE1FDBD7}" presName="accentRepeatNode" presStyleLbl="solidFgAcc1" presStyleIdx="0" presStyleCnt="4"/>
      <dgm:spPr/>
    </dgm:pt>
    <dgm:pt modelId="{CB8B7DC4-EC43-4F96-A9A9-1EFCB6369028}" type="pres">
      <dgm:prSet presAssocID="{FABF3074-8699-49A5-8D03-2C9702D857B8}" presName="text_2" presStyleLbl="node1" presStyleIdx="1" presStyleCnt="4" custScaleY="133715" custLinFactNeighborX="341" custLinFactNeighborY="-13707">
        <dgm:presLayoutVars>
          <dgm:bulletEnabled val="1"/>
        </dgm:presLayoutVars>
      </dgm:prSet>
      <dgm:spPr/>
    </dgm:pt>
    <dgm:pt modelId="{4F13EC56-ADB1-4D47-AB47-59674222F85B}" type="pres">
      <dgm:prSet presAssocID="{FABF3074-8699-49A5-8D03-2C9702D857B8}" presName="accent_2" presStyleCnt="0"/>
      <dgm:spPr/>
    </dgm:pt>
    <dgm:pt modelId="{6875B0C5-052B-4C81-B834-3ED27D512CEB}" type="pres">
      <dgm:prSet presAssocID="{FABF3074-8699-49A5-8D03-2C9702D857B8}" presName="accentRepeatNode" presStyleLbl="solidFgAcc1" presStyleIdx="1" presStyleCnt="4"/>
      <dgm:spPr/>
    </dgm:pt>
    <dgm:pt modelId="{1229F7CB-3213-414C-AC5F-DEF5154E6137}" type="pres">
      <dgm:prSet presAssocID="{48373144-73CA-4DDD-89F2-1E4876F1EDB9}" presName="text_3" presStyleLbl="node1" presStyleIdx="2" presStyleCnt="4" custScaleY="87180" custLinFactNeighborX="71" custLinFactNeighborY="-24129">
        <dgm:presLayoutVars>
          <dgm:bulletEnabled val="1"/>
        </dgm:presLayoutVars>
      </dgm:prSet>
      <dgm:spPr/>
    </dgm:pt>
    <dgm:pt modelId="{3A22E283-4F14-47FC-85D0-9C170ED9941F}" type="pres">
      <dgm:prSet presAssocID="{48373144-73CA-4DDD-89F2-1E4876F1EDB9}" presName="accent_3" presStyleCnt="0"/>
      <dgm:spPr/>
    </dgm:pt>
    <dgm:pt modelId="{030E5660-5C3F-4C10-8A38-53D4A8086E03}" type="pres">
      <dgm:prSet presAssocID="{48373144-73CA-4DDD-89F2-1E4876F1EDB9}" presName="accentRepeatNode" presStyleLbl="solidFgAcc1" presStyleIdx="2" presStyleCnt="4"/>
      <dgm:spPr/>
    </dgm:pt>
    <dgm:pt modelId="{0F5C3D05-2C34-47C6-925B-9905523BB723}" type="pres">
      <dgm:prSet presAssocID="{495D1587-2920-47FD-AAD7-47AB5DABACB3}" presName="text_4" presStyleLbl="node1" presStyleIdx="3" presStyleCnt="4" custScaleX="101915" custScaleY="212639" custLinFactNeighborX="-512" custLinFactNeighborY="11416">
        <dgm:presLayoutVars>
          <dgm:bulletEnabled val="1"/>
        </dgm:presLayoutVars>
      </dgm:prSet>
      <dgm:spPr/>
    </dgm:pt>
    <dgm:pt modelId="{F84A4B44-F684-4992-8380-51682D35BB97}" type="pres">
      <dgm:prSet presAssocID="{495D1587-2920-47FD-AAD7-47AB5DABACB3}" presName="accent_4" presStyleCnt="0"/>
      <dgm:spPr/>
    </dgm:pt>
    <dgm:pt modelId="{7E2B63A5-F9E0-4955-8A3B-1950381E1922}" type="pres">
      <dgm:prSet presAssocID="{495D1587-2920-47FD-AAD7-47AB5DABACB3}" presName="accentRepeatNode" presStyleLbl="solidFgAcc1" presStyleIdx="3" presStyleCnt="4" custLinFactNeighborX="-110" custLinFactNeighborY="6398"/>
      <dgm:spPr/>
    </dgm:pt>
  </dgm:ptLst>
  <dgm:cxnLst>
    <dgm:cxn modelId="{EB0B3F03-CDD9-4FFA-B94D-F93684F4FEB8}" type="presOf" srcId="{48373144-73CA-4DDD-89F2-1E4876F1EDB9}" destId="{1229F7CB-3213-414C-AC5F-DEF5154E6137}" srcOrd="0" destOrd="0" presId="urn:microsoft.com/office/officeart/2008/layout/VerticalCurvedList"/>
    <dgm:cxn modelId="{A293FF12-5EBF-4C5C-BC25-D8A9E82301D8}" type="presOf" srcId="{16F9E96B-0A98-4102-A6CC-D25DA57A42CA}" destId="{8E8B2595-091E-42F7-8F5A-0CAD23F36A93}" srcOrd="0" destOrd="0" presId="urn:microsoft.com/office/officeart/2008/layout/VerticalCurvedList"/>
    <dgm:cxn modelId="{13778418-8780-4621-9601-B25A40750F71}" type="presOf" srcId="{10460D1D-EBFA-49A5-AED4-1697CE1FDBD7}" destId="{632C4937-A34A-4434-A034-4573864BF1AF}" srcOrd="0" destOrd="0" presId="urn:microsoft.com/office/officeart/2008/layout/VerticalCurvedList"/>
    <dgm:cxn modelId="{1657CD1A-790C-4B09-9272-6796EA7D06E8}" srcId="{A1EABCD4-9BAE-463C-AEDD-338C8BCE5421}" destId="{495D1587-2920-47FD-AAD7-47AB5DABACB3}" srcOrd="3" destOrd="0" parTransId="{62320FD8-FCBD-46FE-A1FE-77E3FC258916}" sibTransId="{F6213787-CC24-418F-A829-5680116C8EA4}"/>
    <dgm:cxn modelId="{03CA9640-43B7-40BA-AD2F-BDDA887566D9}" type="presOf" srcId="{A1EABCD4-9BAE-463C-AEDD-338C8BCE5421}" destId="{DD0900A0-B4EC-467A-83BC-94D6658DB8E4}" srcOrd="0" destOrd="0" presId="urn:microsoft.com/office/officeart/2008/layout/VerticalCurvedList"/>
    <dgm:cxn modelId="{1DA9D166-3E6A-4DC5-A6A6-4B508695DC4C}" type="presOf" srcId="{495D1587-2920-47FD-AAD7-47AB5DABACB3}" destId="{0F5C3D05-2C34-47C6-925B-9905523BB723}" srcOrd="0" destOrd="0" presId="urn:microsoft.com/office/officeart/2008/layout/VerticalCurvedList"/>
    <dgm:cxn modelId="{681FCD4D-9F5A-4185-B917-B0400C631771}" type="presOf" srcId="{FABF3074-8699-49A5-8D03-2C9702D857B8}" destId="{CB8B7DC4-EC43-4F96-A9A9-1EFCB6369028}" srcOrd="0" destOrd="0" presId="urn:microsoft.com/office/officeart/2008/layout/VerticalCurvedList"/>
    <dgm:cxn modelId="{18E70E75-533B-44BE-BCAC-8308732645B6}" srcId="{A1EABCD4-9BAE-463C-AEDD-338C8BCE5421}" destId="{FABF3074-8699-49A5-8D03-2C9702D857B8}" srcOrd="1" destOrd="0" parTransId="{885BF648-3B75-4861-8E0B-9FDB0EC43586}" sibTransId="{F74D887A-E040-4B2A-9477-A7A31AADB801}"/>
    <dgm:cxn modelId="{2C337158-7D82-4DBC-A5E5-3A11D7642596}" srcId="{A1EABCD4-9BAE-463C-AEDD-338C8BCE5421}" destId="{10460D1D-EBFA-49A5-AED4-1697CE1FDBD7}" srcOrd="0" destOrd="0" parTransId="{E8A4B801-79A4-4CA3-B0FA-835F802F1A2C}" sibTransId="{16F9E96B-0A98-4102-A6CC-D25DA57A42CA}"/>
    <dgm:cxn modelId="{834575CD-A368-408A-BFA8-E6B37C6973F7}" srcId="{A1EABCD4-9BAE-463C-AEDD-338C8BCE5421}" destId="{48373144-73CA-4DDD-89F2-1E4876F1EDB9}" srcOrd="2" destOrd="0" parTransId="{BAEF262C-345C-4F17-A50C-D07BAA0FB008}" sibTransId="{4079B8B0-DD6B-423C-961E-183D757945F5}"/>
    <dgm:cxn modelId="{F09473E3-84C4-47F5-8D4F-5CE7BDD0168F}" type="presParOf" srcId="{DD0900A0-B4EC-467A-83BC-94D6658DB8E4}" destId="{9290D814-860C-4E53-BF5F-F829B45EEE55}" srcOrd="0" destOrd="0" presId="urn:microsoft.com/office/officeart/2008/layout/VerticalCurvedList"/>
    <dgm:cxn modelId="{C0B33176-877F-4470-B22F-1DEE0FCF82D1}" type="presParOf" srcId="{9290D814-860C-4E53-BF5F-F829B45EEE55}" destId="{1AC8D8A4-D911-49C9-A054-7E76A2BB185B}" srcOrd="0" destOrd="0" presId="urn:microsoft.com/office/officeart/2008/layout/VerticalCurvedList"/>
    <dgm:cxn modelId="{A7413FF5-5A78-4970-8534-3BAD4334DE9B}" type="presParOf" srcId="{1AC8D8A4-D911-49C9-A054-7E76A2BB185B}" destId="{45B79F2F-C1E4-40C1-ACB3-8AD62E4EC9BB}" srcOrd="0" destOrd="0" presId="urn:microsoft.com/office/officeart/2008/layout/VerticalCurvedList"/>
    <dgm:cxn modelId="{65095D6E-5ED1-45B0-9523-7DD67C877380}" type="presParOf" srcId="{1AC8D8A4-D911-49C9-A054-7E76A2BB185B}" destId="{8E8B2595-091E-42F7-8F5A-0CAD23F36A93}" srcOrd="1" destOrd="0" presId="urn:microsoft.com/office/officeart/2008/layout/VerticalCurvedList"/>
    <dgm:cxn modelId="{D4491EE1-0E95-44EF-A117-3AC16B5836C0}" type="presParOf" srcId="{1AC8D8A4-D911-49C9-A054-7E76A2BB185B}" destId="{694CB72F-DC09-4993-8C70-2A6177410987}" srcOrd="2" destOrd="0" presId="urn:microsoft.com/office/officeart/2008/layout/VerticalCurvedList"/>
    <dgm:cxn modelId="{51379230-F107-46E7-BBD9-668D1C41A485}" type="presParOf" srcId="{1AC8D8A4-D911-49C9-A054-7E76A2BB185B}" destId="{E2BA4406-B684-4BAB-BC9D-71FEB6745767}" srcOrd="3" destOrd="0" presId="urn:microsoft.com/office/officeart/2008/layout/VerticalCurvedList"/>
    <dgm:cxn modelId="{E6FB5059-7208-4183-BF11-AA43C30C71B5}" type="presParOf" srcId="{9290D814-860C-4E53-BF5F-F829B45EEE55}" destId="{632C4937-A34A-4434-A034-4573864BF1AF}" srcOrd="1" destOrd="0" presId="urn:microsoft.com/office/officeart/2008/layout/VerticalCurvedList"/>
    <dgm:cxn modelId="{FF055871-5138-474A-8C98-DC2FAB48B5FD}" type="presParOf" srcId="{9290D814-860C-4E53-BF5F-F829B45EEE55}" destId="{A4C074FC-2AB1-49BD-A21E-8CB14CF9911F}" srcOrd="2" destOrd="0" presId="urn:microsoft.com/office/officeart/2008/layout/VerticalCurvedList"/>
    <dgm:cxn modelId="{E5E17EC0-89D3-46FD-A804-6679756FFF1A}" type="presParOf" srcId="{A4C074FC-2AB1-49BD-A21E-8CB14CF9911F}" destId="{B5C6BC11-BDEA-45FE-A425-B302FC385136}" srcOrd="0" destOrd="0" presId="urn:microsoft.com/office/officeart/2008/layout/VerticalCurvedList"/>
    <dgm:cxn modelId="{EDEF7676-FF28-4C6F-A709-05472E7A8345}" type="presParOf" srcId="{9290D814-860C-4E53-BF5F-F829B45EEE55}" destId="{CB8B7DC4-EC43-4F96-A9A9-1EFCB6369028}" srcOrd="3" destOrd="0" presId="urn:microsoft.com/office/officeart/2008/layout/VerticalCurvedList"/>
    <dgm:cxn modelId="{0DE6DE32-5EB6-4356-930D-6F49ECA14ABA}" type="presParOf" srcId="{9290D814-860C-4E53-BF5F-F829B45EEE55}" destId="{4F13EC56-ADB1-4D47-AB47-59674222F85B}" srcOrd="4" destOrd="0" presId="urn:microsoft.com/office/officeart/2008/layout/VerticalCurvedList"/>
    <dgm:cxn modelId="{6FBB59E7-C1C0-42CE-BF58-D5AE11950C92}" type="presParOf" srcId="{4F13EC56-ADB1-4D47-AB47-59674222F85B}" destId="{6875B0C5-052B-4C81-B834-3ED27D512CEB}" srcOrd="0" destOrd="0" presId="urn:microsoft.com/office/officeart/2008/layout/VerticalCurvedList"/>
    <dgm:cxn modelId="{6054C3DD-C4F3-4747-9432-7D7ED7D33626}" type="presParOf" srcId="{9290D814-860C-4E53-BF5F-F829B45EEE55}" destId="{1229F7CB-3213-414C-AC5F-DEF5154E6137}" srcOrd="5" destOrd="0" presId="urn:microsoft.com/office/officeart/2008/layout/VerticalCurvedList"/>
    <dgm:cxn modelId="{00B31EC1-2E58-48CD-85DE-7AE64C638473}" type="presParOf" srcId="{9290D814-860C-4E53-BF5F-F829B45EEE55}" destId="{3A22E283-4F14-47FC-85D0-9C170ED9941F}" srcOrd="6" destOrd="0" presId="urn:microsoft.com/office/officeart/2008/layout/VerticalCurvedList"/>
    <dgm:cxn modelId="{BBACD37A-EC8F-44B9-BAEE-8BFC1DFEF96C}" type="presParOf" srcId="{3A22E283-4F14-47FC-85D0-9C170ED9941F}" destId="{030E5660-5C3F-4C10-8A38-53D4A8086E03}" srcOrd="0" destOrd="0" presId="urn:microsoft.com/office/officeart/2008/layout/VerticalCurvedList"/>
    <dgm:cxn modelId="{9E6EF56C-FAAA-4A0A-9383-CD1ABF756031}" type="presParOf" srcId="{9290D814-860C-4E53-BF5F-F829B45EEE55}" destId="{0F5C3D05-2C34-47C6-925B-9905523BB723}" srcOrd="7" destOrd="0" presId="urn:microsoft.com/office/officeart/2008/layout/VerticalCurvedList"/>
    <dgm:cxn modelId="{5487BEB1-C756-4E4D-9555-30E506693198}" type="presParOf" srcId="{9290D814-860C-4E53-BF5F-F829B45EEE55}" destId="{F84A4B44-F684-4992-8380-51682D35BB97}" srcOrd="8" destOrd="0" presId="urn:microsoft.com/office/officeart/2008/layout/VerticalCurvedList"/>
    <dgm:cxn modelId="{3563A80E-5B36-4BEF-A1BD-467246945997}" type="presParOf" srcId="{F84A4B44-F684-4992-8380-51682D35BB97}" destId="{7E2B63A5-F9E0-4955-8A3B-1950381E1922}"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E8B2595-091E-42F7-8F5A-0CAD23F36A93}">
      <dsp:nvSpPr>
        <dsp:cNvPr id="0" name=""/>
        <dsp:cNvSpPr/>
      </dsp:nvSpPr>
      <dsp:spPr>
        <a:xfrm>
          <a:off x="-5541132" y="-918759"/>
          <a:ext cx="6559642" cy="6559642"/>
        </a:xfrm>
        <a:prstGeom prst="blockArc">
          <a:avLst>
            <a:gd name="adj1" fmla="val 18900000"/>
            <a:gd name="adj2" fmla="val 2700000"/>
            <a:gd name="adj3" fmla="val 329"/>
          </a:avLst>
        </a:pr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32C4937-A34A-4434-A034-4573864BF1AF}">
      <dsp:nvSpPr>
        <dsp:cNvPr id="0" name=""/>
        <dsp:cNvSpPr/>
      </dsp:nvSpPr>
      <dsp:spPr>
        <a:xfrm>
          <a:off x="517989" y="313787"/>
          <a:ext cx="6664042" cy="572393"/>
        </a:xfrm>
        <a:prstGeom prst="rect">
          <a:avLst/>
        </a:prstGeom>
        <a:gradFill rotWithShape="0">
          <a:gsLst>
            <a:gs pos="0">
              <a:schemeClr val="accent5">
                <a:hueOff val="0"/>
                <a:satOff val="0"/>
                <a:lumOff val="0"/>
                <a:alphaOff val="0"/>
                <a:lumMod val="110000"/>
                <a:satMod val="105000"/>
                <a:tint val="67000"/>
              </a:schemeClr>
            </a:gs>
            <a:gs pos="50000">
              <a:schemeClr val="accent5">
                <a:hueOff val="0"/>
                <a:satOff val="0"/>
                <a:lumOff val="0"/>
                <a:alphaOff val="0"/>
                <a:lumMod val="105000"/>
                <a:satMod val="103000"/>
                <a:tint val="73000"/>
              </a:schemeClr>
            </a:gs>
            <a:gs pos="100000">
              <a:schemeClr val="accent5">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95002" tIns="76200" rIns="76200" bIns="76200" numCol="1" spcCol="1270" anchor="ctr" anchorCtr="0">
          <a:noAutofit/>
        </a:bodyPr>
        <a:lstStyle/>
        <a:p>
          <a:pPr marL="0" lvl="0" indent="0" algn="l" defTabSz="1333500">
            <a:lnSpc>
              <a:spcPct val="90000"/>
            </a:lnSpc>
            <a:spcBef>
              <a:spcPct val="0"/>
            </a:spcBef>
            <a:spcAft>
              <a:spcPct val="35000"/>
            </a:spcAft>
            <a:buNone/>
          </a:pPr>
          <a:endParaRPr lang="en-GB" sz="3000" kern="1200"/>
        </a:p>
      </dsp:txBody>
      <dsp:txXfrm>
        <a:off x="517989" y="313787"/>
        <a:ext cx="6664042" cy="572393"/>
      </dsp:txXfrm>
    </dsp:sp>
    <dsp:sp modelId="{B5C6BC11-BDEA-45FE-A425-B302FC385136}">
      <dsp:nvSpPr>
        <dsp:cNvPr id="0" name=""/>
        <dsp:cNvSpPr/>
      </dsp:nvSpPr>
      <dsp:spPr>
        <a:xfrm>
          <a:off x="49484" y="205645"/>
          <a:ext cx="937010" cy="937010"/>
        </a:xfrm>
        <a:prstGeom prst="ellipse">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w="6350" cap="flat" cmpd="sng" algn="ctr">
          <a:solidFill>
            <a:schemeClr val="accent5">
              <a:hueOff val="0"/>
              <a:satOff val="0"/>
              <a:lumOff val="0"/>
              <a:alphaOff val="0"/>
            </a:schemeClr>
          </a:solidFill>
          <a:prstDash val="solid"/>
          <a:miter lim="800000"/>
        </a:ln>
        <a:effectLst/>
      </dsp:spPr>
      <dsp:style>
        <a:lnRef idx="1">
          <a:scrgbClr r="0" g="0" b="0"/>
        </a:lnRef>
        <a:fillRef idx="2">
          <a:scrgbClr r="0" g="0" b="0"/>
        </a:fillRef>
        <a:effectRef idx="0">
          <a:scrgbClr r="0" g="0" b="0"/>
        </a:effectRef>
        <a:fontRef idx="minor"/>
      </dsp:style>
    </dsp:sp>
    <dsp:sp modelId="{CB8B7DC4-EC43-4F96-A9A9-1EFCB6369028}">
      <dsp:nvSpPr>
        <dsp:cNvPr id="0" name=""/>
        <dsp:cNvSpPr/>
      </dsp:nvSpPr>
      <dsp:spPr>
        <a:xfrm>
          <a:off x="969016" y="1194839"/>
          <a:ext cx="6234275" cy="1002339"/>
        </a:xfrm>
        <a:prstGeom prst="rect">
          <a:avLst/>
        </a:prstGeom>
        <a:gradFill rotWithShape="0">
          <a:gsLst>
            <a:gs pos="0">
              <a:schemeClr val="accent5">
                <a:hueOff val="-2252848"/>
                <a:satOff val="-5806"/>
                <a:lumOff val="-3922"/>
                <a:alphaOff val="0"/>
                <a:lumMod val="110000"/>
                <a:satMod val="105000"/>
                <a:tint val="67000"/>
              </a:schemeClr>
            </a:gs>
            <a:gs pos="50000">
              <a:schemeClr val="accent5">
                <a:hueOff val="-2252848"/>
                <a:satOff val="-5806"/>
                <a:lumOff val="-3922"/>
                <a:alphaOff val="0"/>
                <a:lumMod val="105000"/>
                <a:satMod val="103000"/>
                <a:tint val="73000"/>
              </a:schemeClr>
            </a:gs>
            <a:gs pos="100000">
              <a:schemeClr val="accent5">
                <a:hueOff val="-2252848"/>
                <a:satOff val="-5806"/>
                <a:lumOff val="-3922"/>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95002" tIns="132080" rIns="132080" bIns="132080" numCol="1" spcCol="1270" anchor="ctr" anchorCtr="0">
          <a:noAutofit/>
        </a:bodyPr>
        <a:lstStyle/>
        <a:p>
          <a:pPr marL="0" lvl="0" indent="0" algn="l" defTabSz="2311400">
            <a:lnSpc>
              <a:spcPct val="90000"/>
            </a:lnSpc>
            <a:spcBef>
              <a:spcPct val="0"/>
            </a:spcBef>
            <a:spcAft>
              <a:spcPct val="35000"/>
            </a:spcAft>
            <a:buNone/>
          </a:pPr>
          <a:endParaRPr lang="en-GB" sz="5200" kern="1200"/>
        </a:p>
      </dsp:txBody>
      <dsp:txXfrm>
        <a:off x="969016" y="1194839"/>
        <a:ext cx="6234275" cy="1002339"/>
      </dsp:txXfrm>
    </dsp:sp>
    <dsp:sp modelId="{6875B0C5-052B-4C81-B834-3ED27D512CEB}">
      <dsp:nvSpPr>
        <dsp:cNvPr id="0" name=""/>
        <dsp:cNvSpPr/>
      </dsp:nvSpPr>
      <dsp:spPr>
        <a:xfrm>
          <a:off x="479252" y="1330253"/>
          <a:ext cx="937010" cy="937010"/>
        </a:xfrm>
        <a:prstGeom prst="ellipse">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w="6350" cap="flat" cmpd="sng" algn="ctr">
          <a:solidFill>
            <a:schemeClr val="accent5">
              <a:hueOff val="-2252848"/>
              <a:satOff val="-5806"/>
              <a:lumOff val="-3922"/>
              <a:alphaOff val="0"/>
            </a:schemeClr>
          </a:solidFill>
          <a:prstDash val="solid"/>
          <a:miter lim="800000"/>
        </a:ln>
        <a:effectLst/>
      </dsp:spPr>
      <dsp:style>
        <a:lnRef idx="1">
          <a:scrgbClr r="0" g="0" b="0"/>
        </a:lnRef>
        <a:fillRef idx="2">
          <a:scrgbClr r="0" g="0" b="0"/>
        </a:fillRef>
        <a:effectRef idx="0">
          <a:scrgbClr r="0" g="0" b="0"/>
        </a:effectRef>
        <a:fontRef idx="minor"/>
      </dsp:style>
    </dsp:sp>
    <dsp:sp modelId="{1229F7CB-3213-414C-AC5F-DEF5154E6137}">
      <dsp:nvSpPr>
        <dsp:cNvPr id="0" name=""/>
        <dsp:cNvSpPr/>
      </dsp:nvSpPr>
      <dsp:spPr>
        <a:xfrm>
          <a:off x="952183" y="2415738"/>
          <a:ext cx="6234275" cy="653508"/>
        </a:xfrm>
        <a:prstGeom prst="rect">
          <a:avLst/>
        </a:prstGeom>
        <a:gradFill rotWithShape="0">
          <a:gsLst>
            <a:gs pos="0">
              <a:schemeClr val="accent5">
                <a:hueOff val="-4505695"/>
                <a:satOff val="-11613"/>
                <a:lumOff val="-7843"/>
                <a:alphaOff val="0"/>
                <a:lumMod val="110000"/>
                <a:satMod val="105000"/>
                <a:tint val="67000"/>
              </a:schemeClr>
            </a:gs>
            <a:gs pos="50000">
              <a:schemeClr val="accent5">
                <a:hueOff val="-4505695"/>
                <a:satOff val="-11613"/>
                <a:lumOff val="-7843"/>
                <a:alphaOff val="0"/>
                <a:lumMod val="105000"/>
                <a:satMod val="103000"/>
                <a:tint val="73000"/>
              </a:schemeClr>
            </a:gs>
            <a:gs pos="100000">
              <a:schemeClr val="accent5">
                <a:hueOff val="-4505695"/>
                <a:satOff val="-11613"/>
                <a:lumOff val="-7843"/>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95002" tIns="86360" rIns="86360" bIns="86360" numCol="1" spcCol="1270" anchor="ctr" anchorCtr="0">
          <a:noAutofit/>
        </a:bodyPr>
        <a:lstStyle/>
        <a:p>
          <a:pPr marL="0" lvl="0" indent="0" algn="l" defTabSz="1511300">
            <a:lnSpc>
              <a:spcPct val="90000"/>
            </a:lnSpc>
            <a:spcBef>
              <a:spcPct val="0"/>
            </a:spcBef>
            <a:spcAft>
              <a:spcPct val="35000"/>
            </a:spcAft>
            <a:buNone/>
          </a:pPr>
          <a:endParaRPr lang="en-GB" sz="3400" kern="1200"/>
        </a:p>
      </dsp:txBody>
      <dsp:txXfrm>
        <a:off x="952183" y="2415738"/>
        <a:ext cx="6234275" cy="653508"/>
      </dsp:txXfrm>
    </dsp:sp>
    <dsp:sp modelId="{030E5660-5C3F-4C10-8A38-53D4A8086E03}">
      <dsp:nvSpPr>
        <dsp:cNvPr id="0" name=""/>
        <dsp:cNvSpPr/>
      </dsp:nvSpPr>
      <dsp:spPr>
        <a:xfrm>
          <a:off x="479252" y="2454860"/>
          <a:ext cx="937010" cy="937010"/>
        </a:xfrm>
        <a:prstGeom prst="ellipse">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w="6350" cap="flat" cmpd="sng" algn="ctr">
          <a:solidFill>
            <a:schemeClr val="accent5">
              <a:hueOff val="-4505695"/>
              <a:satOff val="-11613"/>
              <a:lumOff val="-7843"/>
              <a:alphaOff val="0"/>
            </a:schemeClr>
          </a:solidFill>
          <a:prstDash val="solid"/>
          <a:miter lim="800000"/>
        </a:ln>
        <a:effectLst/>
      </dsp:spPr>
      <dsp:style>
        <a:lnRef idx="1">
          <a:scrgbClr r="0" g="0" b="0"/>
        </a:lnRef>
        <a:fillRef idx="2">
          <a:scrgbClr r="0" g="0" b="0"/>
        </a:fillRef>
        <a:effectRef idx="0">
          <a:scrgbClr r="0" g="0" b="0"/>
        </a:effectRef>
        <a:fontRef idx="minor"/>
      </dsp:style>
    </dsp:sp>
    <dsp:sp modelId="{0F5C3D05-2C34-47C6-925B-9905523BB723}">
      <dsp:nvSpPr>
        <dsp:cNvPr id="0" name=""/>
        <dsp:cNvSpPr/>
      </dsp:nvSpPr>
      <dsp:spPr>
        <a:xfrm>
          <a:off x="420061" y="3278690"/>
          <a:ext cx="6791659" cy="1593960"/>
        </a:xfrm>
        <a:prstGeom prst="rect">
          <a:avLst/>
        </a:prstGeom>
        <a:gradFill rotWithShape="0">
          <a:gsLst>
            <a:gs pos="0">
              <a:schemeClr val="accent5">
                <a:hueOff val="-6758543"/>
                <a:satOff val="-17419"/>
                <a:lumOff val="-11765"/>
                <a:alphaOff val="0"/>
                <a:lumMod val="110000"/>
                <a:satMod val="105000"/>
                <a:tint val="67000"/>
              </a:schemeClr>
            </a:gs>
            <a:gs pos="50000">
              <a:schemeClr val="accent5">
                <a:hueOff val="-6758543"/>
                <a:satOff val="-17419"/>
                <a:lumOff val="-11765"/>
                <a:alphaOff val="0"/>
                <a:lumMod val="105000"/>
                <a:satMod val="103000"/>
                <a:tint val="73000"/>
              </a:schemeClr>
            </a:gs>
            <a:gs pos="100000">
              <a:schemeClr val="accent5">
                <a:hueOff val="-6758543"/>
                <a:satOff val="-17419"/>
                <a:lumOff val="-11765"/>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95002" tIns="162560" rIns="162560" bIns="162560" numCol="1" spcCol="1270" anchor="ctr" anchorCtr="0">
          <a:noAutofit/>
        </a:bodyPr>
        <a:lstStyle/>
        <a:p>
          <a:pPr marL="0" lvl="0" indent="0" algn="l" defTabSz="2844800">
            <a:lnSpc>
              <a:spcPct val="90000"/>
            </a:lnSpc>
            <a:spcBef>
              <a:spcPct val="0"/>
            </a:spcBef>
            <a:spcAft>
              <a:spcPct val="35000"/>
            </a:spcAft>
            <a:buNone/>
          </a:pPr>
          <a:endParaRPr lang="en-GB" sz="6400" kern="1200"/>
        </a:p>
      </dsp:txBody>
      <dsp:txXfrm>
        <a:off x="420061" y="3278690"/>
        <a:ext cx="6791659" cy="1593960"/>
      </dsp:txXfrm>
    </dsp:sp>
    <dsp:sp modelId="{7E2B63A5-F9E0-4955-8A3B-1950381E1922}">
      <dsp:nvSpPr>
        <dsp:cNvPr id="0" name=""/>
        <dsp:cNvSpPr/>
      </dsp:nvSpPr>
      <dsp:spPr>
        <a:xfrm>
          <a:off x="48453" y="3639418"/>
          <a:ext cx="937010" cy="937010"/>
        </a:xfrm>
        <a:prstGeom prst="ellipse">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w="6350" cap="flat" cmpd="sng" algn="ctr">
          <a:solidFill>
            <a:schemeClr val="accent5">
              <a:hueOff val="-6758543"/>
              <a:satOff val="-17419"/>
              <a:lumOff val="-11765"/>
              <a:alphaOff val="0"/>
            </a:schemeClr>
          </a:solidFill>
          <a:prstDash val="solid"/>
          <a:miter lim="800000"/>
        </a:ln>
        <a:effectLst/>
      </dsp:spPr>
      <dsp:style>
        <a:lnRef idx="1">
          <a:scrgbClr r="0" g="0" b="0"/>
        </a:lnRef>
        <a:fillRef idx="2">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3-26T15:38:00.088"/>
    </inkml:context>
    <inkml:brush xml:id="br0">
      <inkml:brushProperty name="width" value="0.035" units="cm"/>
      <inkml:brushProperty name="height" value="0.035" units="cm"/>
      <inkml:brushProperty name="color" value="#41B6E6"/>
    </inkml:brush>
  </inkml:definitions>
  <inkml:trace contextRef="#ctx0" brushRef="#br0">0 2 24575,'0'-2'0</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3-26T15:38:35.077"/>
    </inkml:context>
    <inkml:brush xml:id="br0">
      <inkml:brushProperty name="width" value="0.035" units="cm"/>
      <inkml:brushProperty name="height" value="0.035" units="cm"/>
      <inkml:brushProperty name="color" value="#41B6E6"/>
    </inkml:brush>
  </inkml:definitions>
  <inkml:trace contextRef="#ctx0" brushRef="#br0">1 1 24575,'1'0'0,"2"0"0,2 0 0,2 0 0,0 0 0,0 0-8191</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3-26T15:38:48.471"/>
    </inkml:context>
    <inkml:brush xml:id="br0">
      <inkml:brushProperty name="width" value="0.035" units="cm"/>
      <inkml:brushProperty name="height" value="0.035" units="cm"/>
      <inkml:brushProperty name="color" value="#41B6E6"/>
    </inkml:brush>
  </inkml:definitions>
  <inkml:trace contextRef="#ctx0" brushRef="#br0">1 3 24575,'30'-1'0,"18"-1"0,-38 4 0,-21 3 0,-31 15 0,28-3 0,14-16 0,0-1 0,0 1 0,0-1 0,0 1 0,1 0 0,-1-1 0,0 1 0,0 0 0,0-1 0,1 1 0,-1-1 0,0 1 0,1 0 0,-1-1 0,0 1 0,1-1 0,-1 1 0,1-1 0,-1 1 0,1-1 0,-1 0 0,1 1 0,-1-1 0,1 0 0,-1 1 0,1-1 0,0 0 0,-1 1 0,1-1 0,-1 0 0,2 0 0,1 1 0,1 0 0,0 0 0,0 0 0,0 0 0,-1-1 0,1 0 0,0 0 0,0 0 0,0 0 0,0-1 0,0 1 0,-1-1 0,1 0 0,0 0 0,5-3 0,-28 2 0,17 1 0,-1 0 0,1 0 0,-1 1 0,0-1 0,1 1 0,-1 0 0,0 0 0,0 0 0,1 0 0,-1 0 0,0 0 0,-3 2 0,5-2 0,1 0 0,-1 0 0,1 0 0,-1 1 0,1-1 0,-1 0 0,0 1 0,1-1 0,0 0 0,-1 1 0,1-1 0,-1 1 0,1-1 0,-1 0 0,1 1 0,0-1 0,-1 1 0,1 0 0,0-1 0,0 1 0,-1-1 0,1 1 0,0-1 0,0 1 0,0 0 0,0-1 0,0 1 0,0-1 0,0 1 0,0 0 0,0-1 0,0 1 0,0-1 0,0 1 0,0-1 0,0 1 0,0 0 0,1-1 0,-1 1 0,0-1 0,1 1 0,-1-1 0,0 1 0,1-1 0,-1 1 0,0-1 0,1 1 0,-1-1 0,1 0 0,-1 1 0,1-1 0,0 1 0,0 0 0,1 0 0,-1 0 0,1 0 0,0 0 0,-1 0 0,1-1 0,0 1 0,0 0 0,-1-1 0,1 0 0,0 1 0,0-1 0,0 0 0,0 0 0,0 0 0,2 0 0,11-4-1365,-7 2-5461</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3-26T15:38:51.662"/>
    </inkml:context>
    <inkml:brush xml:id="br0">
      <inkml:brushProperty name="width" value="0.035" units="cm"/>
      <inkml:brushProperty name="height" value="0.035" units="cm"/>
      <inkml:brushProperty name="color" value="#41B6E6"/>
    </inkml:brush>
  </inkml:definitions>
  <inkml:trace contextRef="#ctx0" brushRef="#br0">1 9 24575,'1'-1'0,"2"-1"0,2 0 0,2 1 0,0 0 0,1 0 0,1 1 0,-1 0 0,1 0 0,-2 0-8191</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3-26T15:38:54.577"/>
    </inkml:context>
    <inkml:brush xml:id="br0">
      <inkml:brushProperty name="width" value="0.035" units="cm"/>
      <inkml:brushProperty name="height" value="0.035" units="cm"/>
      <inkml:brushProperty name="color" value="#41B6E6"/>
    </inkml:brush>
  </inkml:definitions>
  <inkml:trace contextRef="#ctx0" brushRef="#br0">1 0 24575,'0'0'-8191</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3-26T15:38:56.410"/>
    </inkml:context>
    <inkml:brush xml:id="br0">
      <inkml:brushProperty name="width" value="0.035" units="cm"/>
      <inkml:brushProperty name="height" value="0.035" units="cm"/>
      <inkml:brushProperty name="color" value="#41B6E6"/>
    </inkml:brush>
  </inkml:definitions>
  <inkml:trace contextRef="#ctx0" brushRef="#br0">0 0 24575,'0'0'-8191</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3-26T15:38:57.276"/>
    </inkml:context>
    <inkml:brush xml:id="br0">
      <inkml:brushProperty name="width" value="0.035" units="cm"/>
      <inkml:brushProperty name="height" value="0.035" units="cm"/>
      <inkml:brushProperty name="color" value="#41B6E6"/>
    </inkml:brush>
  </inkml:definitions>
  <inkml:trace contextRef="#ctx0" brushRef="#br0">1 1 24575,'0'0'-8191</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3-26T15:38:38.876"/>
    </inkml:context>
    <inkml:brush xml:id="br0">
      <inkml:brushProperty name="width" value="0.035" units="cm"/>
      <inkml:brushProperty name="height" value="0.035" units="cm"/>
      <inkml:brushProperty name="color" value="#41B6E6"/>
    </inkml:brush>
  </inkml:definitions>
  <inkml:trace contextRef="#ctx0" brushRef="#br0">1 5 24575,'1'0'0,"2"0"0,2 0 0,2 0 0,0 0 0,2 0 0,-2-1 0,-2-2 0</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3-26T15:38:40.911"/>
    </inkml:context>
    <inkml:brush xml:id="br0">
      <inkml:brushProperty name="width" value="0.035" units="cm"/>
      <inkml:brushProperty name="height" value="0.035" units="cm"/>
      <inkml:brushProperty name="color" value="#41B6E6"/>
    </inkml:brush>
  </inkml:definitions>
  <inkml:trace contextRef="#ctx0" brushRef="#br0">1 0 24575,'1'0'0,"2"0"0,3 0 0,0 0 0,2 0 0,0 0 0,2 0 0,0 0 0,1 0 0,-1 0 0,-2 0-8191</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3-26T15:38:59.277"/>
    </inkml:context>
    <inkml:brush xml:id="br0">
      <inkml:brushProperty name="width" value="0.035" units="cm"/>
      <inkml:brushProperty name="height" value="0.035" units="cm"/>
      <inkml:brushProperty name="color" value="#41B6E6"/>
    </inkml:brush>
  </inkml:definitions>
  <inkml:trace contextRef="#ctx0" brushRef="#br0">1 0 24575,'0'0'-8191</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3-26T15:38:04.981"/>
    </inkml:context>
    <inkml:brush xml:id="br0">
      <inkml:brushProperty name="width" value="0.035" units="cm"/>
      <inkml:brushProperty name="height" value="0.035" units="cm"/>
      <inkml:brushProperty name="color" value="#41B6E6"/>
    </inkml:brush>
  </inkml:definitions>
  <inkml:trace contextRef="#ctx0" brushRef="#br0">22 0 24575,'-1'1'0,"1"-1"0,0 0 0,0 1 0,0-1 0,0 1 0,0-1 0,0 1 0,-1-1 0,1 0 0,0 1 0,0-1 0,-1 1 0,1-1 0,0 0 0,-1 1 0,1-1 0,0 0 0,-1 1 0,1-1 0,0 0 0,-1 0 0,1 1 0,-1-1 0,1 0 0,-1 0 0,1 0 0,0 0 0,-1 1 0,1-1 0,-1 0 0,1 0 0,-1 0 0,1 0 0,-1 0 0,1 0 0,-1 0 0,1 0 0,0 0 0,-1-1 0,1 1 0,-1 0 0,1 0 0,-1-1 0,-5 2 0,13 7 0,3 32-1365</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3-26T15:38:07.161"/>
    </inkml:context>
    <inkml:brush xml:id="br0">
      <inkml:brushProperty name="width" value="0.035" units="cm"/>
      <inkml:brushProperty name="height" value="0.035" units="cm"/>
      <inkml:brushProperty name="color" value="#41B6E6"/>
    </inkml:brush>
  </inkml:definitions>
  <inkml:trace contextRef="#ctx0" brushRef="#br0">1 1 24575,'0'0'-8191</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3-26T15:38:19.061"/>
    </inkml:context>
    <inkml:brush xml:id="br0">
      <inkml:brushProperty name="width" value="0.035" units="cm"/>
      <inkml:brushProperty name="height" value="0.035" units="cm"/>
      <inkml:brushProperty name="color" value="#41B6E6"/>
    </inkml:brush>
  </inkml:definitions>
  <inkml:trace contextRef="#ctx0" brushRef="#br0">1 42 24575,'0'-2'0,"1"-1"0,1-2 0,-1-2 0,1 0 0,0 0 0,2 2 0,2 1 0,0 2 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3-26T15:38:19.428"/>
    </inkml:context>
    <inkml:brush xml:id="br0">
      <inkml:brushProperty name="width" value="0.035" units="cm"/>
      <inkml:brushProperty name="height" value="0.035" units="cm"/>
      <inkml:brushProperty name="color" value="#41B6E6"/>
    </inkml:brush>
  </inkml:definitions>
  <inkml:trace contextRef="#ctx0" brushRef="#br0">1 0 24575,'0'0'-8191</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3-26T15:38:23.727"/>
    </inkml:context>
    <inkml:brush xml:id="br0">
      <inkml:brushProperty name="width" value="0.035" units="cm"/>
      <inkml:brushProperty name="height" value="0.035" units="cm"/>
      <inkml:brushProperty name="color" value="#41B6E6"/>
    </inkml:brush>
  </inkml:definitions>
  <inkml:trace contextRef="#ctx0" brushRef="#br0">45 36 24575,'-15'-2'0,"14"-3"0,2 4 0,0 0 0,0 0 0,1 0 0,-1 0 0,0 0 0,1 1 0,-1-1 0,1 0 0,-1 1 0,0-1 0,1 1 0,0 0 0,2-1 0,-4 1 0,0 0 0,1 0 0,-1 0 0,1 1 0,-1-1 0,0 0 0,1 0 0,-1 0 0,0 0 0,1 0 0,-1-1 0,0 1 0,1 0 0,-1 0 0,0 0 0,1 0 0,-1 0 0,0 0 0,1-1 0,-1 1 0,0 0 0,1 0 0,-1 0 0,0-1 0,1 1 0,-1 0 0,0 0 0,0-1 0,0 1 0,1 0 0,-1-1 0,0 1 0,0 0 0,0-1 0,0 1 0,1 0 0,-1-1 0,0 1 0,0-1 0,-13-7 0,12 7 0,0 1 0,0-1 0,0 1 0,0 0 0,-1-1 0,1 1 0,0 0 0,0 0 0,0 0 0,0 0 0,-1 0 0,1 0 0,0 0 0,0 0 0,0 1 0,0-1 0,0 0 0,-1 1 0,1-1 0,0 1 0,0-1 0,0 1 0,0-1 0,0 1 0,0 0 0,0-1 0,1 1 0,-1 0 0,0 0 0,0 0 0,1 0 0,-1 0 0,0 0 0,1 0 0,-2 2 0,2-3 0,0 0 0,0 0 0,0 1 0,0-1 0,0 0 0,0 0 0,0 1 0,0-1 0,0 0 0,-1 0 0,1 0 0,0 1 0,0-1 0,0 0 0,0 0 0,0 0 0,-1 1 0,1-1 0,0 0 0,0 0 0,0 0 0,-1 0 0,1 0 0,0 1 0,0-1 0,-1 0 0,1 0 0,0 0 0,0 0 0,-1 0 0,1 0 0,0 0 0,0 0 0,-1 0 0,1 0 0,0 0 0,0 0 0,-1 0 0,1 0 0,0 0 0,0 0 0,-1 0 0,1 0 0,0-1 0,0 1 0,0 0 0,-1 0 0,1 0 0,0 0 0,0 0 0,0 0 0,-1-1 0,1 1 0,0 0 0,0 0 0,0 0 0,0-1 0,0 1 0,-1 0 0,1 0 0,0-1 0,0 1 0,0 0 0,0 0 0,0-1 0,0 1 0,0-1 0,0 0 0,0 1 0,0-1 0,0 1 0,0-1 0,0 0 0,0 1 0,0-1 0,0 1 0,1-1 0,-1 1 0,0-1 0,0 0 0,1 1 0,-1-1 0,0 1 0,1-1 0,-1 1 0,0 0 0,1-1 0,-1 1 0,1-1 0,-1 1 0,1 0 0,-1-1 0,1 1 0,-1 0 0,1-1 0,-1 1 0,1 0 0,-1 0 0,1 0 0,0 0 0,-1-1 0,1 1 0,-1 0 0,1 0 0,0 0 0,-1 0 0,1 0 0,-1 0 0,1 1 0,0-1 0,47-1 120,-32 2-321,-34-1-1083,11 0-5542</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3-26T15:38:25.873"/>
    </inkml:context>
    <inkml:brush xml:id="br0">
      <inkml:brushProperty name="width" value="0.035" units="cm"/>
      <inkml:brushProperty name="height" value="0.035" units="cm"/>
      <inkml:brushProperty name="color" value="#41B6E6"/>
    </inkml:brush>
  </inkml:definitions>
  <inkml:trace contextRef="#ctx0" brushRef="#br0">1 0 24575,'1'0'0,"3"0"0,1 0 0,1 0 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3-26T15:38:27.511"/>
    </inkml:context>
    <inkml:brush xml:id="br0">
      <inkml:brushProperty name="width" value="0.035" units="cm"/>
      <inkml:brushProperty name="height" value="0.035" units="cm"/>
      <inkml:brushProperty name="color" value="#41B6E6"/>
    </inkml:brush>
  </inkml:definitions>
  <inkml:trace contextRef="#ctx0" brushRef="#br0">0 2 24575,'2'0'0,"1"0"0,2 0 0,1 0 0,2 0 0,-1-2 0</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3-26T15:38:32.294"/>
    </inkml:context>
    <inkml:brush xml:id="br0">
      <inkml:brushProperty name="width" value="0.035" units="cm"/>
      <inkml:brushProperty name="height" value="0.035" units="cm"/>
      <inkml:brushProperty name="color" value="#41B6E6"/>
    </inkml:brush>
  </inkml:definitions>
  <inkml:trace contextRef="#ctx0" brushRef="#br0">1 1 24575,'0'0'-8191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EC3E4C8-5266-BD45-BEE3-8BE60A382ACD}" type="datetimeFigureOut">
              <a:rPr lang="en-US" smtClean="0"/>
              <a:t>3/9/2025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0016D15-5FCE-7B4E-B07D-01BCA69A567B}" type="slidenum">
              <a:rPr lang="en-US" smtClean="0"/>
              <a:t>‹#›</a:t>
            </a:fld>
            <a:endParaRPr lang="en-US"/>
          </a:p>
        </p:txBody>
      </p:sp>
    </p:spTree>
    <p:extLst>
      <p:ext uri="{BB962C8B-B14F-4D97-AF65-F5344CB8AC3E}">
        <p14:creationId xmlns:p14="http://schemas.microsoft.com/office/powerpoint/2010/main" val="617174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0016D15-5FCE-7B4E-B07D-01BCA69A567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796832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F0016D15-5FCE-7B4E-B07D-01BCA69A567B}" type="slidenum">
              <a:rPr lang="en-US" smtClean="0"/>
              <a:t>8</a:t>
            </a:fld>
            <a:endParaRPr lang="en-US"/>
          </a:p>
        </p:txBody>
      </p:sp>
    </p:spTree>
    <p:extLst>
      <p:ext uri="{BB962C8B-B14F-4D97-AF65-F5344CB8AC3E}">
        <p14:creationId xmlns:p14="http://schemas.microsoft.com/office/powerpoint/2010/main" val="351423213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9.jpeg"/><Relationship Id="rId1" Type="http://schemas.openxmlformats.org/officeDocument/2006/relationships/slideMaster" Target="../slideMasters/slideMaster6.xml"/></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44.jpeg"/><Relationship Id="rId1" Type="http://schemas.openxmlformats.org/officeDocument/2006/relationships/slideMaster" Target="../slideMasters/slideMaster6.xml"/></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45.jpeg"/><Relationship Id="rId1" Type="http://schemas.openxmlformats.org/officeDocument/2006/relationships/slideMaster" Target="../slideMasters/slideMaster6.xml"/></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41.jpeg"/><Relationship Id="rId1" Type="http://schemas.openxmlformats.org/officeDocument/2006/relationships/slideMaster" Target="../slideMasters/slideMaster6.xml"/></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Master" Target="../slideMasters/slideMaster6.xml"/></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46.jpeg"/><Relationship Id="rId1" Type="http://schemas.openxmlformats.org/officeDocument/2006/relationships/slideMaster" Target="../slideMasters/slideMaster6.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2.jpeg"/><Relationship Id="rId1" Type="http://schemas.openxmlformats.org/officeDocument/2006/relationships/slideMaster" Target="../slideMasters/slideMaster6.xml"/><Relationship Id="rId4" Type="http://schemas.openxmlformats.org/officeDocument/2006/relationships/image" Target="../media/image18.png"/></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47.jpeg"/><Relationship Id="rId1" Type="http://schemas.openxmlformats.org/officeDocument/2006/relationships/slideMaster" Target="../slideMasters/slideMaster6.xml"/><Relationship Id="rId4" Type="http://schemas.openxmlformats.org/officeDocument/2006/relationships/image" Target="../media/image18.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6.jpeg"/><Relationship Id="rId1" Type="http://schemas.openxmlformats.org/officeDocument/2006/relationships/slideMaster" Target="../slideMasters/slideMaster6.xml"/><Relationship Id="rId4" Type="http://schemas.openxmlformats.org/officeDocument/2006/relationships/image" Target="../media/image18.png"/></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48.jpeg"/><Relationship Id="rId1" Type="http://schemas.openxmlformats.org/officeDocument/2006/relationships/slideMaster" Target="../slideMasters/slideMaster6.xml"/><Relationship Id="rId4" Type="http://schemas.openxmlformats.org/officeDocument/2006/relationships/image" Target="../media/image18.png"/></Relationships>
</file>

<file path=ppt/slideLayouts/_rels/slideLayout1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43.jpeg"/><Relationship Id="rId1" Type="http://schemas.openxmlformats.org/officeDocument/2006/relationships/slideMaster" Target="../slideMasters/slideMaster6.xml"/><Relationship Id="rId4" Type="http://schemas.openxmlformats.org/officeDocument/2006/relationships/image" Target="../media/image18.png"/></Relationships>
</file>

<file path=ppt/slideLayouts/_rels/slideLayout1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49.jpg"/><Relationship Id="rId1" Type="http://schemas.openxmlformats.org/officeDocument/2006/relationships/slideMaster" Target="../slideMasters/slideMaster6.xml"/><Relationship Id="rId4" Type="http://schemas.openxmlformats.org/officeDocument/2006/relationships/image" Target="../media/image18.png"/></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2.jpeg"/><Relationship Id="rId1" Type="http://schemas.openxmlformats.org/officeDocument/2006/relationships/slideMaster" Target="../slideMasters/slideMaster1.xml"/><Relationship Id="rId4" Type="http://schemas.openxmlformats.org/officeDocument/2006/relationships/image" Target="../media/image14.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Master" Target="../slideMasters/slideMaster1.xml"/><Relationship Id="rId4" Type="http://schemas.openxmlformats.org/officeDocument/2006/relationships/image" Target="../media/image18.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9.jpeg"/><Relationship Id="rId1" Type="http://schemas.openxmlformats.org/officeDocument/2006/relationships/slideMaster" Target="../slideMasters/slideMaster1.xml"/><Relationship Id="rId4" Type="http://schemas.openxmlformats.org/officeDocument/2006/relationships/image" Target="../media/image18.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2.jpeg"/><Relationship Id="rId1" Type="http://schemas.openxmlformats.org/officeDocument/2006/relationships/slideMaster" Target="../slideMasters/slideMaster2.xml"/><Relationship Id="rId4" Type="http://schemas.openxmlformats.org/officeDocument/2006/relationships/image" Target="../media/image18.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3.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3.png"/><Relationship Id="rId1" Type="http://schemas.openxmlformats.org/officeDocument/2006/relationships/slideMaster" Target="../slideMasters/slideMaster3.xml"/><Relationship Id="rId4" Type="http://schemas.openxmlformats.org/officeDocument/2006/relationships/image" Target="../media/image5.jpe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3.png"/><Relationship Id="rId1" Type="http://schemas.openxmlformats.org/officeDocument/2006/relationships/slideMaster" Target="../slideMasters/slideMaster3.xml"/><Relationship Id="rId4" Type="http://schemas.openxmlformats.org/officeDocument/2006/relationships/image" Target="../media/image7.jpe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3.png"/><Relationship Id="rId1" Type="http://schemas.openxmlformats.org/officeDocument/2006/relationships/slideMaster" Target="../slideMasters/slideMaster3.xml"/><Relationship Id="rId4" Type="http://schemas.openxmlformats.org/officeDocument/2006/relationships/image" Target="../media/image7.jpe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5.jpeg"/></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emf"/><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2.jpe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3.jpe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2.jpeg"/><Relationship Id="rId1" Type="http://schemas.openxmlformats.org/officeDocument/2006/relationships/slideMaster" Target="../slideMasters/slideMaster3.xml"/><Relationship Id="rId5" Type="http://schemas.openxmlformats.org/officeDocument/2006/relationships/image" Target="../media/image21.svg"/><Relationship Id="rId4" Type="http://schemas.openxmlformats.org/officeDocument/2006/relationships/image" Target="../media/image20.pn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7.jpeg"/></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7.jpeg"/></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emf"/><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2.jpeg"/><Relationship Id="rId1" Type="http://schemas.openxmlformats.org/officeDocument/2006/relationships/slideMaster" Target="../slideMasters/slideMaster6.xml"/><Relationship Id="rId4" Type="http://schemas.openxmlformats.org/officeDocument/2006/relationships/image" Target="../media/image18.png"/></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4.jpeg"/><Relationship Id="rId1" Type="http://schemas.openxmlformats.org/officeDocument/2006/relationships/slideMaster" Target="../slideMasters/slideMaster6.xml"/><Relationship Id="rId4" Type="http://schemas.openxmlformats.org/officeDocument/2006/relationships/image" Target="../media/image18.png"/></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5.jpeg"/><Relationship Id="rId1" Type="http://schemas.openxmlformats.org/officeDocument/2006/relationships/slideMaster" Target="../slideMasters/slideMaster6.xml"/><Relationship Id="rId4" Type="http://schemas.openxmlformats.org/officeDocument/2006/relationships/image" Target="../media/image18.png"/></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6.jpeg"/><Relationship Id="rId1" Type="http://schemas.openxmlformats.org/officeDocument/2006/relationships/slideMaster" Target="../slideMasters/slideMaster6.xml"/><Relationship Id="rId4" Type="http://schemas.openxmlformats.org/officeDocument/2006/relationships/image" Target="../media/image18.png"/></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7.jpeg"/><Relationship Id="rId1" Type="http://schemas.openxmlformats.org/officeDocument/2006/relationships/slideMaster" Target="../slideMasters/slideMaster6.xml"/><Relationship Id="rId4" Type="http://schemas.openxmlformats.org/officeDocument/2006/relationships/image" Target="../media/image18.png"/></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8.jpeg"/><Relationship Id="rId1" Type="http://schemas.openxmlformats.org/officeDocument/2006/relationships/slideMaster" Target="../slideMasters/slideMaster6.xml"/><Relationship Id="rId4" Type="http://schemas.openxmlformats.org/officeDocument/2006/relationships/image" Target="../media/image18.png"/></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9.jpeg"/><Relationship Id="rId1" Type="http://schemas.openxmlformats.org/officeDocument/2006/relationships/slideMaster" Target="../slideMasters/slideMaster6.xml"/><Relationship Id="rId4" Type="http://schemas.openxmlformats.org/officeDocument/2006/relationships/image" Target="../media/image18.png"/></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40.jpeg"/><Relationship Id="rId1" Type="http://schemas.openxmlformats.org/officeDocument/2006/relationships/slideMaster" Target="../slideMasters/slideMaster6.xml"/><Relationship Id="rId4" Type="http://schemas.openxmlformats.org/officeDocument/2006/relationships/image" Target="../media/image18.png"/></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9.jpeg"/><Relationship Id="rId1" Type="http://schemas.openxmlformats.org/officeDocument/2006/relationships/slideMaster" Target="../slideMasters/slideMaster6.xml"/><Relationship Id="rId4" Type="http://schemas.openxmlformats.org/officeDocument/2006/relationships/image" Target="../media/image18.png"/></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41.jpeg"/><Relationship Id="rId1" Type="http://schemas.openxmlformats.org/officeDocument/2006/relationships/slideMaster" Target="../slideMasters/slideMaster6.xml"/><Relationship Id="rId4" Type="http://schemas.openxmlformats.org/officeDocument/2006/relationships/image" Target="../media/image18.png"/></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Master" Target="../slideMasters/slideMaster6.xml"/><Relationship Id="rId4" Type="http://schemas.openxmlformats.org/officeDocument/2006/relationships/image" Target="../media/image18.png"/></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42.jpeg"/><Relationship Id="rId1" Type="http://schemas.openxmlformats.org/officeDocument/2006/relationships/slideMaster" Target="../slideMasters/slideMaster6.xml"/><Relationship Id="rId4" Type="http://schemas.openxmlformats.org/officeDocument/2006/relationships/image" Target="../media/image18.png"/></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2.jpeg"/><Relationship Id="rId1" Type="http://schemas.openxmlformats.org/officeDocument/2006/relationships/slideMaster" Target="../slideMasters/slideMaster6.xml"/><Relationship Id="rId4" Type="http://schemas.openxmlformats.org/officeDocument/2006/relationships/image" Target="../media/image18.png"/></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4.jpeg"/><Relationship Id="rId1" Type="http://schemas.openxmlformats.org/officeDocument/2006/relationships/slideMaster" Target="../slideMasters/slideMaster6.xml"/><Relationship Id="rId4" Type="http://schemas.openxmlformats.org/officeDocument/2006/relationships/image" Target="../media/image18.png"/></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43.jpeg"/><Relationship Id="rId1" Type="http://schemas.openxmlformats.org/officeDocument/2006/relationships/slideMaster" Target="../slideMasters/slideMaster6.xml"/><Relationship Id="rId4" Type="http://schemas.openxmlformats.org/officeDocument/2006/relationships/image" Target="../media/image18.png"/></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6.jpeg"/><Relationship Id="rId1" Type="http://schemas.openxmlformats.org/officeDocument/2006/relationships/slideMaster" Target="../slideMasters/slideMaster6.xml"/><Relationship Id="rId4" Type="http://schemas.openxmlformats.org/officeDocument/2006/relationships/image" Target="../media/image18.png"/></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7.jpeg"/><Relationship Id="rId1" Type="http://schemas.openxmlformats.org/officeDocument/2006/relationships/slideMaster" Target="../slideMasters/slideMaster6.xml"/><Relationship Id="rId4" Type="http://schemas.openxmlformats.org/officeDocument/2006/relationships/image" Target="../media/image18.png"/></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8.jpeg"/><Relationship Id="rId1" Type="http://schemas.openxmlformats.org/officeDocument/2006/relationships/slideMaster" Target="../slideMasters/slideMaster6.xml"/><Relationship Id="rId4" Type="http://schemas.openxmlformats.org/officeDocument/2006/relationships/image" Target="../media/image18.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Presentation Cover 1">
    <p:bg>
      <p:bgRef idx="1001">
        <a:schemeClr val="bg1"/>
      </p:bgRef>
    </p:bg>
    <p:spTree>
      <p:nvGrpSpPr>
        <p:cNvPr id="1" name=""/>
        <p:cNvGrpSpPr/>
        <p:nvPr/>
      </p:nvGrpSpPr>
      <p:grpSpPr>
        <a:xfrm>
          <a:off x="0" y="0"/>
          <a:ext cx="0" cy="0"/>
          <a:chOff x="0" y="0"/>
          <a:chExt cx="0" cy="0"/>
        </a:xfrm>
      </p:grpSpPr>
      <p:sp>
        <p:nvSpPr>
          <p:cNvPr id="8" name="Freeform 7">
            <a:extLst>
              <a:ext uri="{FF2B5EF4-FFF2-40B4-BE49-F238E27FC236}">
                <a16:creationId xmlns:a16="http://schemas.microsoft.com/office/drawing/2014/main" id="{2C26964D-EBAA-C944-9B61-F177462EA5EA}"/>
              </a:ext>
            </a:extLst>
          </p:cNvPr>
          <p:cNvSpPr/>
          <p:nvPr userDrawn="1"/>
        </p:nvSpPr>
        <p:spPr>
          <a:xfrm>
            <a:off x="0" y="1101367"/>
            <a:ext cx="12192000" cy="5756633"/>
          </a:xfrm>
          <a:custGeom>
            <a:avLst/>
            <a:gdLst>
              <a:gd name="connsiteX0" fmla="*/ 4759021 w 12192000"/>
              <a:gd name="connsiteY0" fmla="*/ 0 h 5756633"/>
              <a:gd name="connsiteX1" fmla="*/ 11709042 w 12192000"/>
              <a:gd name="connsiteY1" fmla="*/ 811338 h 5756633"/>
              <a:gd name="connsiteX2" fmla="*/ 12192000 w 12192000"/>
              <a:gd name="connsiteY2" fmla="*/ 939043 h 5756633"/>
              <a:gd name="connsiteX3" fmla="*/ 12192000 w 12192000"/>
              <a:gd name="connsiteY3" fmla="*/ 5756633 h 5756633"/>
              <a:gd name="connsiteX4" fmla="*/ 0 w 12192000"/>
              <a:gd name="connsiteY4" fmla="*/ 5756633 h 5756633"/>
              <a:gd name="connsiteX5" fmla="*/ 0 w 12192000"/>
              <a:gd name="connsiteY5" fmla="*/ 371314 h 5756633"/>
              <a:gd name="connsiteX6" fmla="*/ 58760 w 12192000"/>
              <a:gd name="connsiteY6" fmla="*/ 361104 h 5756633"/>
              <a:gd name="connsiteX7" fmla="*/ 4759021 w 12192000"/>
              <a:gd name="connsiteY7" fmla="*/ 0 h 5756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5756633">
                <a:moveTo>
                  <a:pt x="4759021" y="0"/>
                </a:moveTo>
                <a:cubicBezTo>
                  <a:pt x="7228545" y="0"/>
                  <a:pt x="9578604" y="289332"/>
                  <a:pt x="11709042" y="811338"/>
                </a:cubicBezTo>
                <a:lnTo>
                  <a:pt x="12192000" y="939043"/>
                </a:lnTo>
                <a:lnTo>
                  <a:pt x="12192000" y="5756633"/>
                </a:lnTo>
                <a:lnTo>
                  <a:pt x="0" y="5756633"/>
                </a:lnTo>
                <a:lnTo>
                  <a:pt x="0" y="371314"/>
                </a:lnTo>
                <a:lnTo>
                  <a:pt x="58760" y="361104"/>
                </a:lnTo>
                <a:cubicBezTo>
                  <a:pt x="1554440" y="125781"/>
                  <a:pt x="3130763" y="0"/>
                  <a:pt x="4759021"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92A4317D-5B1E-8C4B-A51E-18C32DEFD14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317421" y="525514"/>
            <a:ext cx="2304392" cy="571809"/>
          </a:xfrm>
          <a:prstGeom prst="rect">
            <a:avLst/>
          </a:prstGeom>
        </p:spPr>
      </p:pic>
      <p:sp>
        <p:nvSpPr>
          <p:cNvPr id="2" name="Title 1">
            <a:extLst>
              <a:ext uri="{FF2B5EF4-FFF2-40B4-BE49-F238E27FC236}">
                <a16:creationId xmlns:a16="http://schemas.microsoft.com/office/drawing/2014/main" id="{8A7B9071-BE78-6949-9477-B869BA077687}"/>
              </a:ext>
            </a:extLst>
          </p:cNvPr>
          <p:cNvSpPr>
            <a:spLocks noGrp="1"/>
          </p:cNvSpPr>
          <p:nvPr>
            <p:ph type="ctrTitle"/>
          </p:nvPr>
        </p:nvSpPr>
        <p:spPr>
          <a:xfrm>
            <a:off x="5416737" y="2647745"/>
            <a:ext cx="6282565" cy="2387600"/>
          </a:xfrm>
        </p:spPr>
        <p:txBody>
          <a:bodyPr anchor="b">
            <a:normAutofit/>
          </a:bodyPr>
          <a:lstStyle>
            <a:lvl1pPr algn="l">
              <a:defRPr sz="4000" b="0" i="0">
                <a:solidFill>
                  <a:srgbClr val="A4CD39"/>
                </a:solidFill>
                <a:latin typeface="Calibri Light" panose="020F0302020204030204" pitchFamily="34" charset="0"/>
                <a:cs typeface="Calibri Light" panose="020F0302020204030204"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A8327DDD-4D36-DC48-92FB-4706921A3A01}"/>
              </a:ext>
            </a:extLst>
          </p:cNvPr>
          <p:cNvSpPr>
            <a:spLocks noGrp="1"/>
          </p:cNvSpPr>
          <p:nvPr>
            <p:ph type="subTitle" idx="1"/>
          </p:nvPr>
        </p:nvSpPr>
        <p:spPr>
          <a:xfrm>
            <a:off x="5416737" y="5193084"/>
            <a:ext cx="6282565" cy="1233612"/>
          </a:xfrm>
        </p:spPr>
        <p:txBody>
          <a:bodyPr>
            <a:normAutofit/>
          </a:bodyPr>
          <a:lstStyle>
            <a:lvl1pPr marL="0" indent="0" algn="l">
              <a:lnSpc>
                <a:spcPts val="2180"/>
              </a:lnSpc>
              <a:spcAft>
                <a:spcPts val="600"/>
              </a:spcAft>
              <a:buNone/>
              <a:defRPr sz="2000">
                <a:solidFill>
                  <a:schemeClr val="bg1"/>
                </a:solidFill>
                <a:latin typeface="Calibri" panose="020F0502020204030204" pitchFamily="34" charset="0"/>
                <a:cs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1" name="Oval 10"/>
          <p:cNvSpPr/>
          <p:nvPr userDrawn="1"/>
        </p:nvSpPr>
        <p:spPr>
          <a:xfrm>
            <a:off x="-1500753" y="-1553928"/>
            <a:ext cx="6840000" cy="6840000"/>
          </a:xfrm>
          <a:prstGeom prst="ellipse">
            <a:avLst/>
          </a:prstGeom>
          <a:solidFill>
            <a:srgbClr val="A4CD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 name="Picture 26">
            <a:extLst>
              <a:ext uri="{FF2B5EF4-FFF2-40B4-BE49-F238E27FC236}">
                <a16:creationId xmlns:a16="http://schemas.microsoft.com/office/drawing/2014/main" id="{93D9460B-BD75-684C-B9CE-E5D292A4F42F}"/>
              </a:ext>
            </a:extLst>
          </p:cNvPr>
          <p:cNvPicPr>
            <a:picLocks/>
          </p:cNvPicPr>
          <p:nvPr userDrawn="1"/>
        </p:nvPicPr>
        <p:blipFill rotWithShape="1">
          <a:blip r:embed="rId3" cstate="screen">
            <a:extLst>
              <a:ext uri="{28A0092B-C50C-407E-A947-70E740481C1C}">
                <a14:useLocalDpi xmlns:a14="http://schemas.microsoft.com/office/drawing/2010/main"/>
              </a:ext>
            </a:extLst>
          </a:blip>
          <a:srcRect/>
          <a:stretch>
            <a:fillRect/>
          </a:stretch>
        </p:blipFill>
        <p:spPr>
          <a:xfrm>
            <a:off x="-1718772" y="-1440000"/>
            <a:ext cx="6840000" cy="6840000"/>
          </a:xfrm>
          <a:prstGeom prst="ellipse">
            <a:avLst/>
          </a:prstGeom>
        </p:spPr>
      </p:pic>
      <p:sp>
        <p:nvSpPr>
          <p:cNvPr id="9" name="TextBox 11">
            <a:extLst>
              <a:ext uri="{FF2B5EF4-FFF2-40B4-BE49-F238E27FC236}">
                <a16:creationId xmlns:a16="http://schemas.microsoft.com/office/drawing/2014/main" id="{5CE7208A-CB2C-46AB-9FEB-6DDBFD361814}"/>
              </a:ext>
            </a:extLst>
          </p:cNvPr>
          <p:cNvSpPr txBox="1"/>
          <p:nvPr userDrawn="1"/>
        </p:nvSpPr>
        <p:spPr>
          <a:xfrm>
            <a:off x="266740" y="6538881"/>
            <a:ext cx="1794081" cy="246221"/>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1000">
                <a:solidFill>
                  <a:schemeClr val="bg1"/>
                </a:solidFill>
              </a:rPr>
              <a:t>Copyright © UCLPartners 2021</a:t>
            </a:r>
          </a:p>
        </p:txBody>
      </p:sp>
    </p:spTree>
    <p:extLst>
      <p:ext uri="{BB962C8B-B14F-4D97-AF65-F5344CB8AC3E}">
        <p14:creationId xmlns:p14="http://schemas.microsoft.com/office/powerpoint/2010/main" val="2618871593"/>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py ">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35079850-B273-C742-8B6F-2593772FE27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222811" y="6102069"/>
            <a:ext cx="1555532" cy="387913"/>
          </a:xfrm>
          <a:prstGeom prst="rect">
            <a:avLst/>
          </a:prstGeom>
        </p:spPr>
      </p:pic>
      <p:sp>
        <p:nvSpPr>
          <p:cNvPr id="5" name="Title 1">
            <a:extLst>
              <a:ext uri="{FF2B5EF4-FFF2-40B4-BE49-F238E27FC236}">
                <a16:creationId xmlns:a16="http://schemas.microsoft.com/office/drawing/2014/main" id="{832D41F6-6A32-4324-8326-0EA8307BF3B1}"/>
              </a:ext>
            </a:extLst>
          </p:cNvPr>
          <p:cNvSpPr>
            <a:spLocks noGrp="1"/>
          </p:cNvSpPr>
          <p:nvPr>
            <p:ph type="title"/>
          </p:nvPr>
        </p:nvSpPr>
        <p:spPr>
          <a:xfrm>
            <a:off x="489857" y="425309"/>
            <a:ext cx="9499270" cy="544510"/>
          </a:xfrm>
        </p:spPr>
        <p:txBody>
          <a:bodyPr anchor="t">
            <a:normAutofit/>
          </a:bodyPr>
          <a:lstStyle>
            <a:lvl1pPr>
              <a:defRPr sz="2800" b="0" i="0">
                <a:solidFill>
                  <a:srgbClr val="42B6E6"/>
                </a:solidFill>
                <a:latin typeface="+mj-lt"/>
                <a:cs typeface="Calibri Light" panose="020F0302020204030204" pitchFamily="34" charset="0"/>
              </a:defRPr>
            </a:lvl1pPr>
          </a:lstStyle>
          <a:p>
            <a:r>
              <a:rPr lang="en-US"/>
              <a:t>Click to edit Master title style</a:t>
            </a:r>
          </a:p>
        </p:txBody>
      </p:sp>
      <p:sp>
        <p:nvSpPr>
          <p:cNvPr id="6" name="Content Placeholder 2">
            <a:extLst>
              <a:ext uri="{FF2B5EF4-FFF2-40B4-BE49-F238E27FC236}">
                <a16:creationId xmlns:a16="http://schemas.microsoft.com/office/drawing/2014/main" id="{D1CD71C6-1CD6-4EDF-83A4-BA7E1B69A336}"/>
              </a:ext>
            </a:extLst>
          </p:cNvPr>
          <p:cNvSpPr>
            <a:spLocks noGrp="1"/>
          </p:cNvSpPr>
          <p:nvPr>
            <p:ph idx="1"/>
          </p:nvPr>
        </p:nvSpPr>
        <p:spPr>
          <a:xfrm>
            <a:off x="489856" y="1191491"/>
            <a:ext cx="11147961" cy="5241200"/>
          </a:xfrm>
        </p:spPr>
        <p:txBody>
          <a:bodyPr/>
          <a:lstStyle>
            <a:lvl1pPr>
              <a:defRPr sz="2400" b="0" i="0">
                <a:solidFill>
                  <a:schemeClr val="tx1">
                    <a:lumMod val="75000"/>
                    <a:lumOff val="25000"/>
                  </a:schemeClr>
                </a:solidFill>
                <a:latin typeface="Calibri Light" panose="020F0302020204030204" pitchFamily="34" charset="0"/>
                <a:cs typeface="Calibri Light" panose="020F0302020204030204" pitchFamily="34" charset="0"/>
              </a:defRPr>
            </a:lvl1pPr>
            <a:lvl2pPr>
              <a:defRPr sz="2000" b="0" i="0">
                <a:solidFill>
                  <a:schemeClr val="tx1">
                    <a:lumMod val="75000"/>
                    <a:lumOff val="25000"/>
                  </a:schemeClr>
                </a:solidFill>
                <a:latin typeface="Calibri Light" panose="020F0302020204030204" pitchFamily="34" charset="0"/>
                <a:cs typeface="Calibri Light" panose="020F0302020204030204" pitchFamily="34" charset="0"/>
              </a:defRPr>
            </a:lvl2pPr>
            <a:lvl3pPr>
              <a:defRPr sz="1800" b="0" i="0">
                <a:solidFill>
                  <a:schemeClr val="tx1">
                    <a:lumMod val="75000"/>
                    <a:lumOff val="25000"/>
                  </a:schemeClr>
                </a:solidFill>
                <a:latin typeface="Calibri Light" panose="020F0302020204030204" pitchFamily="34" charset="0"/>
                <a:cs typeface="Calibri Light" panose="020F0302020204030204" pitchFamily="34" charset="0"/>
              </a:defRPr>
            </a:lvl3pPr>
            <a:lvl4pPr>
              <a:defRPr sz="1600" b="0" i="0">
                <a:solidFill>
                  <a:schemeClr val="tx1">
                    <a:lumMod val="75000"/>
                    <a:lumOff val="25000"/>
                  </a:schemeClr>
                </a:solidFill>
                <a:latin typeface="Calibri Light" panose="020F0302020204030204" pitchFamily="34" charset="0"/>
                <a:cs typeface="Calibri Light" panose="020F0302020204030204" pitchFamily="34" charset="0"/>
              </a:defRPr>
            </a:lvl4pPr>
            <a:lvl5pPr>
              <a:defRPr sz="1400" b="0" i="0">
                <a:solidFill>
                  <a:schemeClr val="tx1">
                    <a:lumMod val="75000"/>
                    <a:lumOff val="25000"/>
                  </a:schemeClr>
                </a:solidFill>
                <a:latin typeface="Calibri Light" panose="020F0302020204030204" pitchFamily="34" charset="0"/>
                <a:cs typeface="Calibri Light" panose="020F03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Box 11">
            <a:extLst>
              <a:ext uri="{FF2B5EF4-FFF2-40B4-BE49-F238E27FC236}">
                <a16:creationId xmlns:a16="http://schemas.microsoft.com/office/drawing/2014/main" id="{A1B5ED76-7869-4528-AD1C-1E2B5B3951EE}"/>
              </a:ext>
            </a:extLst>
          </p:cNvPr>
          <p:cNvSpPr txBox="1"/>
          <p:nvPr userDrawn="1"/>
        </p:nvSpPr>
        <p:spPr>
          <a:xfrm>
            <a:off x="266740" y="6594631"/>
            <a:ext cx="1794081" cy="246221"/>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1000">
                <a:solidFill>
                  <a:schemeClr val="bg1"/>
                </a:solidFill>
              </a:rPr>
              <a:t>Copyright © UCLPartners 2021</a:t>
            </a:r>
          </a:p>
        </p:txBody>
      </p:sp>
    </p:spTree>
    <p:extLst>
      <p:ext uri="{BB962C8B-B14F-4D97-AF65-F5344CB8AC3E}">
        <p14:creationId xmlns:p14="http://schemas.microsoft.com/office/powerpoint/2010/main" val="65667042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p:cSld name="Quote + Image">
    <p:spTree>
      <p:nvGrpSpPr>
        <p:cNvPr id="1" name=""/>
        <p:cNvGrpSpPr/>
        <p:nvPr/>
      </p:nvGrpSpPr>
      <p:grpSpPr>
        <a:xfrm>
          <a:off x="0" y="0"/>
          <a:ext cx="0" cy="0"/>
          <a:chOff x="0" y="0"/>
          <a:chExt cx="0" cy="0"/>
        </a:xfrm>
      </p:grpSpPr>
      <p:sp>
        <p:nvSpPr>
          <p:cNvPr id="5" name="Picture Placeholder 2">
            <a:extLst>
              <a:ext uri="{FF2B5EF4-FFF2-40B4-BE49-F238E27FC236}">
                <a16:creationId xmlns:a16="http://schemas.microsoft.com/office/drawing/2014/main" id="{6DDCFD92-E162-5C0C-839B-143E56BEFA3A}"/>
              </a:ext>
            </a:extLst>
          </p:cNvPr>
          <p:cNvSpPr>
            <a:spLocks noGrp="1"/>
          </p:cNvSpPr>
          <p:nvPr>
            <p:ph type="pic" idx="13"/>
          </p:nvPr>
        </p:nvSpPr>
        <p:spPr>
          <a:xfrm>
            <a:off x="0" y="0"/>
            <a:ext cx="6024561" cy="6857999"/>
          </a:xfrm>
        </p:spPr>
        <p:txBody>
          <a:bodyPr/>
          <a:lstStyle>
            <a:lvl1pPr marL="0" indent="0">
              <a:buNone/>
              <a:defRPr sz="3200" b="0" i="0">
                <a:latin typeface="Open Sans" panose="020B0606030504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dirty="0"/>
              <a:t>Click icon to add picture</a:t>
            </a:r>
            <a:endParaRPr lang="en-US" dirty="0"/>
          </a:p>
        </p:txBody>
      </p:sp>
      <p:sp>
        <p:nvSpPr>
          <p:cNvPr id="2" name="Title 1">
            <a:extLst>
              <a:ext uri="{FF2B5EF4-FFF2-40B4-BE49-F238E27FC236}">
                <a16:creationId xmlns:a16="http://schemas.microsoft.com/office/drawing/2014/main" id="{B8C2A29C-DEAA-688C-E0F8-F5943B21CF18}"/>
              </a:ext>
            </a:extLst>
          </p:cNvPr>
          <p:cNvSpPr>
            <a:spLocks noGrp="1"/>
          </p:cNvSpPr>
          <p:nvPr>
            <p:ph type="title"/>
          </p:nvPr>
        </p:nvSpPr>
        <p:spPr>
          <a:xfrm>
            <a:off x="6167441" y="2420938"/>
            <a:ext cx="5581647" cy="1389062"/>
          </a:xfrm>
        </p:spPr>
        <p:txBody>
          <a:bodyPr/>
          <a:lstStyle>
            <a:lvl1pPr>
              <a:defRPr sz="3200" b="1" i="0">
                <a:latin typeface="Aleo" pitchFamily="2" charset="77"/>
                <a:ea typeface="Open Sans" panose="020B0606030504020204" pitchFamily="34" charset="0"/>
                <a:cs typeface="Open Sans" panose="020B0606030504020204" pitchFamily="34" charset="0"/>
              </a:defRPr>
            </a:lvl1pPr>
          </a:lstStyle>
          <a:p>
            <a:r>
              <a:rPr lang="en-GB" dirty="0"/>
              <a:t>Click to edit Master title style</a:t>
            </a:r>
            <a:endParaRPr lang="en-US" dirty="0"/>
          </a:p>
        </p:txBody>
      </p:sp>
    </p:spTree>
    <p:extLst>
      <p:ext uri="{BB962C8B-B14F-4D97-AF65-F5344CB8AC3E}">
        <p14:creationId xmlns:p14="http://schemas.microsoft.com/office/powerpoint/2010/main" val="4172684206"/>
      </p:ext>
    </p:extLst>
  </p:cSld>
  <p:clrMapOvr>
    <a:masterClrMapping/>
  </p:clrMapOvr>
  <p:extLst>
    <p:ext uri="{DCECCB84-F9BA-43D5-87BE-67443E8EF086}">
      <p15:sldGuideLst xmlns:p15="http://schemas.microsoft.com/office/powerpoint/2012/main"/>
    </p:ext>
  </p:extLs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1_Quote + Image">
    <p:spTree>
      <p:nvGrpSpPr>
        <p:cNvPr id="1" name=""/>
        <p:cNvGrpSpPr/>
        <p:nvPr/>
      </p:nvGrpSpPr>
      <p:grpSpPr>
        <a:xfrm>
          <a:off x="0" y="0"/>
          <a:ext cx="0" cy="0"/>
          <a:chOff x="0" y="0"/>
          <a:chExt cx="0" cy="0"/>
        </a:xfrm>
      </p:grpSpPr>
      <p:pic>
        <p:nvPicPr>
          <p:cNvPr id="3" name="Picture Placeholder 4" descr="A picture containing person&#10;&#10;Description automatically generated">
            <a:extLst>
              <a:ext uri="{FF2B5EF4-FFF2-40B4-BE49-F238E27FC236}">
                <a16:creationId xmlns:a16="http://schemas.microsoft.com/office/drawing/2014/main" id="{27FD1CD2-AC3E-5C03-2225-6F85EBA62834}"/>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a:stretch/>
        </p:blipFill>
        <p:spPr>
          <a:xfrm>
            <a:off x="-2" y="0"/>
            <a:ext cx="6024561" cy="6857999"/>
          </a:xfrm>
          <a:prstGeom prst="rect">
            <a:avLst/>
          </a:prstGeom>
        </p:spPr>
      </p:pic>
      <p:sp>
        <p:nvSpPr>
          <p:cNvPr id="5" name="Rectangle 4">
            <a:extLst>
              <a:ext uri="{FF2B5EF4-FFF2-40B4-BE49-F238E27FC236}">
                <a16:creationId xmlns:a16="http://schemas.microsoft.com/office/drawing/2014/main" id="{FD865F98-18A8-C8F2-C2FC-121AC7C26074}"/>
              </a:ext>
            </a:extLst>
          </p:cNvPr>
          <p:cNvSpPr/>
          <p:nvPr userDrawn="1"/>
        </p:nvSpPr>
        <p:spPr>
          <a:xfrm>
            <a:off x="1" y="1304926"/>
            <a:ext cx="6024562" cy="5553074"/>
          </a:xfrm>
          <a:prstGeom prst="rect">
            <a:avLst/>
          </a:prstGeom>
          <a:gradFill>
            <a:gsLst>
              <a:gs pos="9000">
                <a:schemeClr val="accent1">
                  <a:lumMod val="4000"/>
                  <a:alpha val="0"/>
                </a:schemeClr>
              </a:gs>
              <a:gs pos="100000">
                <a:schemeClr val="tx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Open Sans" panose="020B0606030504020204" pitchFamily="34" charset="0"/>
            </a:endParaRPr>
          </a:p>
        </p:txBody>
      </p:sp>
      <p:sp>
        <p:nvSpPr>
          <p:cNvPr id="2" name="Title 1">
            <a:extLst>
              <a:ext uri="{FF2B5EF4-FFF2-40B4-BE49-F238E27FC236}">
                <a16:creationId xmlns:a16="http://schemas.microsoft.com/office/drawing/2014/main" id="{B8C2A29C-DEAA-688C-E0F8-F5943B21CF18}"/>
              </a:ext>
            </a:extLst>
          </p:cNvPr>
          <p:cNvSpPr>
            <a:spLocks noGrp="1"/>
          </p:cNvSpPr>
          <p:nvPr>
            <p:ph type="title"/>
          </p:nvPr>
        </p:nvSpPr>
        <p:spPr>
          <a:xfrm>
            <a:off x="6167441" y="2420938"/>
            <a:ext cx="5581647" cy="1389062"/>
          </a:xfrm>
        </p:spPr>
        <p:txBody>
          <a:bodyPr/>
          <a:lstStyle>
            <a:lvl1pPr>
              <a:defRPr sz="3200" b="1" i="0">
                <a:latin typeface="Aleo" pitchFamily="2" charset="77"/>
                <a:ea typeface="Open Sans" panose="020B0606030504020204" pitchFamily="34" charset="0"/>
                <a:cs typeface="Open Sans" panose="020B0606030504020204" pitchFamily="34" charset="0"/>
              </a:defRPr>
            </a:lvl1pPr>
          </a:lstStyle>
          <a:p>
            <a:r>
              <a:rPr lang="en-GB" dirty="0"/>
              <a:t>Click to edit Master title style</a:t>
            </a:r>
            <a:endParaRPr lang="en-US" dirty="0"/>
          </a:p>
        </p:txBody>
      </p:sp>
      <p:pic>
        <p:nvPicPr>
          <p:cNvPr id="6" name="Picture 5">
            <a:extLst>
              <a:ext uri="{FF2B5EF4-FFF2-40B4-BE49-F238E27FC236}">
                <a16:creationId xmlns:a16="http://schemas.microsoft.com/office/drawing/2014/main" id="{1BCF0E0A-3092-6302-5109-91859A7DDB63}"/>
              </a:ext>
            </a:extLst>
          </p:cNvPr>
          <p:cNvPicPr>
            <a:picLocks/>
          </p:cNvPicPr>
          <p:nvPr userDrawn="1"/>
        </p:nvPicPr>
        <p:blipFill>
          <a:blip r:embed="rId3" cstate="screen">
            <a:extLst>
              <a:ext uri="{28A0092B-C50C-407E-A947-70E740481C1C}">
                <a14:useLocalDpi xmlns:a14="http://schemas.microsoft.com/office/drawing/2010/main" val="0"/>
              </a:ext>
            </a:extLst>
          </a:blip>
          <a:stretch>
            <a:fillRect/>
          </a:stretch>
        </p:blipFill>
        <p:spPr>
          <a:xfrm>
            <a:off x="431345" y="6452625"/>
            <a:ext cx="9753372" cy="72000"/>
          </a:xfrm>
          <a:prstGeom prst="rect">
            <a:avLst/>
          </a:prstGeom>
        </p:spPr>
      </p:pic>
    </p:spTree>
    <p:extLst>
      <p:ext uri="{BB962C8B-B14F-4D97-AF65-F5344CB8AC3E}">
        <p14:creationId xmlns:p14="http://schemas.microsoft.com/office/powerpoint/2010/main" val="198970928"/>
      </p:ext>
    </p:extLst>
  </p:cSld>
  <p:clrMapOvr>
    <a:masterClrMapping/>
  </p:clrMapOvr>
  <p:extLst>
    <p:ext uri="{DCECCB84-F9BA-43D5-87BE-67443E8EF086}">
      <p15:sldGuideLst xmlns:p15="http://schemas.microsoft.com/office/powerpoint/2012/main"/>
    </p:ext>
  </p:extLs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3_Quote + Image">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47DBAB5E-6B83-9C78-2DAB-3B96EA5316D0}"/>
              </a:ext>
            </a:extLst>
          </p:cNvPr>
          <p:cNvPicPr>
            <a:picLocks noChangeAspect="1"/>
          </p:cNvPicPr>
          <p:nvPr userDrawn="1"/>
        </p:nvPicPr>
        <p:blipFill>
          <a:blip r:embed="rId2" cstate="screen">
            <a:extLst>
              <a:ext uri="{28A0092B-C50C-407E-A947-70E740481C1C}">
                <a14:useLocalDpi xmlns:a14="http://schemas.microsoft.com/office/drawing/2010/main" val="0"/>
              </a:ext>
            </a:extLst>
          </a:blip>
          <a:srcRect/>
          <a:stretch/>
        </p:blipFill>
        <p:spPr>
          <a:xfrm>
            <a:off x="2" y="0"/>
            <a:ext cx="6024561" cy="6857999"/>
          </a:xfrm>
          <a:prstGeom prst="rect">
            <a:avLst/>
          </a:prstGeom>
        </p:spPr>
      </p:pic>
      <p:sp>
        <p:nvSpPr>
          <p:cNvPr id="3" name="Rectangle 2">
            <a:extLst>
              <a:ext uri="{FF2B5EF4-FFF2-40B4-BE49-F238E27FC236}">
                <a16:creationId xmlns:a16="http://schemas.microsoft.com/office/drawing/2014/main" id="{394C7F60-9AD4-6BF3-7CEF-5ED0E1CB5298}"/>
              </a:ext>
            </a:extLst>
          </p:cNvPr>
          <p:cNvSpPr/>
          <p:nvPr userDrawn="1"/>
        </p:nvSpPr>
        <p:spPr>
          <a:xfrm>
            <a:off x="1" y="1304926"/>
            <a:ext cx="6024562" cy="5553074"/>
          </a:xfrm>
          <a:prstGeom prst="rect">
            <a:avLst/>
          </a:prstGeom>
          <a:gradFill>
            <a:gsLst>
              <a:gs pos="9000">
                <a:schemeClr val="accent1">
                  <a:lumMod val="4000"/>
                  <a:alpha val="0"/>
                </a:schemeClr>
              </a:gs>
              <a:gs pos="100000">
                <a:schemeClr val="tx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Open Sans" panose="020B0606030504020204" pitchFamily="34" charset="0"/>
            </a:endParaRPr>
          </a:p>
        </p:txBody>
      </p:sp>
      <p:sp>
        <p:nvSpPr>
          <p:cNvPr id="2" name="Title 1">
            <a:extLst>
              <a:ext uri="{FF2B5EF4-FFF2-40B4-BE49-F238E27FC236}">
                <a16:creationId xmlns:a16="http://schemas.microsoft.com/office/drawing/2014/main" id="{B8C2A29C-DEAA-688C-E0F8-F5943B21CF18}"/>
              </a:ext>
            </a:extLst>
          </p:cNvPr>
          <p:cNvSpPr>
            <a:spLocks noGrp="1"/>
          </p:cNvSpPr>
          <p:nvPr>
            <p:ph type="title"/>
          </p:nvPr>
        </p:nvSpPr>
        <p:spPr>
          <a:xfrm>
            <a:off x="6167441" y="2420938"/>
            <a:ext cx="5581647" cy="1389062"/>
          </a:xfrm>
        </p:spPr>
        <p:txBody>
          <a:bodyPr/>
          <a:lstStyle>
            <a:lvl1pPr>
              <a:defRPr sz="3200" b="1" i="0">
                <a:latin typeface="Aleo" pitchFamily="2" charset="77"/>
                <a:ea typeface="Open Sans" panose="020B0606030504020204" pitchFamily="34" charset="0"/>
                <a:cs typeface="Open Sans" panose="020B0606030504020204" pitchFamily="34" charset="0"/>
              </a:defRPr>
            </a:lvl1pPr>
          </a:lstStyle>
          <a:p>
            <a:r>
              <a:rPr lang="en-GB" dirty="0"/>
              <a:t>Click to edit Master title style</a:t>
            </a:r>
            <a:endParaRPr lang="en-US" dirty="0"/>
          </a:p>
        </p:txBody>
      </p:sp>
      <p:pic>
        <p:nvPicPr>
          <p:cNvPr id="6" name="Picture 5">
            <a:extLst>
              <a:ext uri="{FF2B5EF4-FFF2-40B4-BE49-F238E27FC236}">
                <a16:creationId xmlns:a16="http://schemas.microsoft.com/office/drawing/2014/main" id="{1BCF0E0A-3092-6302-5109-91859A7DDB63}"/>
              </a:ext>
            </a:extLst>
          </p:cNvPr>
          <p:cNvPicPr>
            <a:picLocks/>
          </p:cNvPicPr>
          <p:nvPr userDrawn="1"/>
        </p:nvPicPr>
        <p:blipFill>
          <a:blip r:embed="rId3" cstate="screen">
            <a:extLst>
              <a:ext uri="{28A0092B-C50C-407E-A947-70E740481C1C}">
                <a14:useLocalDpi xmlns:a14="http://schemas.microsoft.com/office/drawing/2010/main" val="0"/>
              </a:ext>
            </a:extLst>
          </a:blip>
          <a:stretch>
            <a:fillRect/>
          </a:stretch>
        </p:blipFill>
        <p:spPr>
          <a:xfrm>
            <a:off x="431345" y="6452625"/>
            <a:ext cx="9753372" cy="72000"/>
          </a:xfrm>
          <a:prstGeom prst="rect">
            <a:avLst/>
          </a:prstGeom>
        </p:spPr>
      </p:pic>
    </p:spTree>
    <p:extLst>
      <p:ext uri="{BB962C8B-B14F-4D97-AF65-F5344CB8AC3E}">
        <p14:creationId xmlns:p14="http://schemas.microsoft.com/office/powerpoint/2010/main" val="1703103090"/>
      </p:ext>
    </p:extLst>
  </p:cSld>
  <p:clrMapOvr>
    <a:masterClrMapping/>
  </p:clrMapOvr>
  <p:extLst>
    <p:ext uri="{DCECCB84-F9BA-43D5-87BE-67443E8EF086}">
      <p15:sldGuideLst xmlns:p15="http://schemas.microsoft.com/office/powerpoint/2012/main"/>
    </p:ext>
  </p:extLs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2_Quote + Image">
    <p:spTree>
      <p:nvGrpSpPr>
        <p:cNvPr id="1" name=""/>
        <p:cNvGrpSpPr/>
        <p:nvPr/>
      </p:nvGrpSpPr>
      <p:grpSpPr>
        <a:xfrm>
          <a:off x="0" y="0"/>
          <a:ext cx="0" cy="0"/>
          <a:chOff x="0" y="0"/>
          <a:chExt cx="0" cy="0"/>
        </a:xfrm>
      </p:grpSpPr>
      <p:pic>
        <p:nvPicPr>
          <p:cNvPr id="3" name="Picture Placeholder 4">
            <a:extLst>
              <a:ext uri="{FF2B5EF4-FFF2-40B4-BE49-F238E27FC236}">
                <a16:creationId xmlns:a16="http://schemas.microsoft.com/office/drawing/2014/main" id="{659E9C0E-2D79-0A68-E027-6F5936944EF2}"/>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a:stretch/>
        </p:blipFill>
        <p:spPr>
          <a:xfrm>
            <a:off x="-2" y="0"/>
            <a:ext cx="6024561" cy="6857999"/>
          </a:xfrm>
          <a:prstGeom prst="rect">
            <a:avLst/>
          </a:prstGeom>
        </p:spPr>
      </p:pic>
      <p:sp>
        <p:nvSpPr>
          <p:cNvPr id="5" name="Rectangle 4">
            <a:extLst>
              <a:ext uri="{FF2B5EF4-FFF2-40B4-BE49-F238E27FC236}">
                <a16:creationId xmlns:a16="http://schemas.microsoft.com/office/drawing/2014/main" id="{96B9D35F-E91B-3397-3990-E97C553A36DA}"/>
              </a:ext>
            </a:extLst>
          </p:cNvPr>
          <p:cNvSpPr/>
          <p:nvPr userDrawn="1"/>
        </p:nvSpPr>
        <p:spPr>
          <a:xfrm>
            <a:off x="1" y="1304926"/>
            <a:ext cx="6024562" cy="5553074"/>
          </a:xfrm>
          <a:prstGeom prst="rect">
            <a:avLst/>
          </a:prstGeom>
          <a:gradFill>
            <a:gsLst>
              <a:gs pos="9000">
                <a:schemeClr val="accent1">
                  <a:lumMod val="4000"/>
                  <a:alpha val="0"/>
                </a:schemeClr>
              </a:gs>
              <a:gs pos="100000">
                <a:schemeClr val="tx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Open Sans" panose="020B0606030504020204" pitchFamily="34" charset="0"/>
            </a:endParaRPr>
          </a:p>
        </p:txBody>
      </p:sp>
      <p:sp>
        <p:nvSpPr>
          <p:cNvPr id="2" name="Title 1">
            <a:extLst>
              <a:ext uri="{FF2B5EF4-FFF2-40B4-BE49-F238E27FC236}">
                <a16:creationId xmlns:a16="http://schemas.microsoft.com/office/drawing/2014/main" id="{B8C2A29C-DEAA-688C-E0F8-F5943B21CF18}"/>
              </a:ext>
            </a:extLst>
          </p:cNvPr>
          <p:cNvSpPr>
            <a:spLocks noGrp="1"/>
          </p:cNvSpPr>
          <p:nvPr>
            <p:ph type="title"/>
          </p:nvPr>
        </p:nvSpPr>
        <p:spPr>
          <a:xfrm>
            <a:off x="6167441" y="2420938"/>
            <a:ext cx="5581647" cy="1389062"/>
          </a:xfrm>
        </p:spPr>
        <p:txBody>
          <a:bodyPr/>
          <a:lstStyle>
            <a:lvl1pPr>
              <a:defRPr sz="3200" b="1" i="0">
                <a:latin typeface="Aleo" pitchFamily="2" charset="77"/>
                <a:ea typeface="Open Sans" panose="020B0606030504020204" pitchFamily="34" charset="0"/>
                <a:cs typeface="Open Sans" panose="020B0606030504020204" pitchFamily="34" charset="0"/>
              </a:defRPr>
            </a:lvl1pPr>
          </a:lstStyle>
          <a:p>
            <a:r>
              <a:rPr lang="en-GB" dirty="0"/>
              <a:t>Click to edit Master title style</a:t>
            </a:r>
            <a:endParaRPr lang="en-US" dirty="0"/>
          </a:p>
        </p:txBody>
      </p:sp>
      <p:pic>
        <p:nvPicPr>
          <p:cNvPr id="6" name="Picture 5">
            <a:extLst>
              <a:ext uri="{FF2B5EF4-FFF2-40B4-BE49-F238E27FC236}">
                <a16:creationId xmlns:a16="http://schemas.microsoft.com/office/drawing/2014/main" id="{1BCF0E0A-3092-6302-5109-91859A7DDB63}"/>
              </a:ext>
            </a:extLst>
          </p:cNvPr>
          <p:cNvPicPr>
            <a:picLocks/>
          </p:cNvPicPr>
          <p:nvPr userDrawn="1"/>
        </p:nvPicPr>
        <p:blipFill>
          <a:blip r:embed="rId3" cstate="screen">
            <a:extLst>
              <a:ext uri="{28A0092B-C50C-407E-A947-70E740481C1C}">
                <a14:useLocalDpi xmlns:a14="http://schemas.microsoft.com/office/drawing/2010/main" val="0"/>
              </a:ext>
            </a:extLst>
          </a:blip>
          <a:stretch>
            <a:fillRect/>
          </a:stretch>
        </p:blipFill>
        <p:spPr>
          <a:xfrm>
            <a:off x="431345" y="6452625"/>
            <a:ext cx="9753372" cy="72000"/>
          </a:xfrm>
          <a:prstGeom prst="rect">
            <a:avLst/>
          </a:prstGeom>
        </p:spPr>
      </p:pic>
    </p:spTree>
    <p:extLst>
      <p:ext uri="{BB962C8B-B14F-4D97-AF65-F5344CB8AC3E}">
        <p14:creationId xmlns:p14="http://schemas.microsoft.com/office/powerpoint/2010/main" val="158571240"/>
      </p:ext>
    </p:extLst>
  </p:cSld>
  <p:clrMapOvr>
    <a:masterClrMapping/>
  </p:clrMapOvr>
  <p:extLst>
    <p:ext uri="{DCECCB84-F9BA-43D5-87BE-67443E8EF086}">
      <p15:sldGuideLst xmlns:p15="http://schemas.microsoft.com/office/powerpoint/2012/main"/>
    </p:ext>
  </p:extLs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4_Quote + Image">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9FF4B0BE-9CFA-26EB-AA51-4C38AABA7A1A}"/>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a:stretch/>
        </p:blipFill>
        <p:spPr>
          <a:xfrm>
            <a:off x="2" y="0"/>
            <a:ext cx="6024561" cy="6857999"/>
          </a:xfrm>
          <a:prstGeom prst="rect">
            <a:avLst/>
          </a:prstGeom>
        </p:spPr>
      </p:pic>
      <p:sp>
        <p:nvSpPr>
          <p:cNvPr id="3" name="Rectangle 2">
            <a:extLst>
              <a:ext uri="{FF2B5EF4-FFF2-40B4-BE49-F238E27FC236}">
                <a16:creationId xmlns:a16="http://schemas.microsoft.com/office/drawing/2014/main" id="{5806E73D-B7D3-CBB0-56B4-4B91DCDF9E8A}"/>
              </a:ext>
            </a:extLst>
          </p:cNvPr>
          <p:cNvSpPr/>
          <p:nvPr userDrawn="1"/>
        </p:nvSpPr>
        <p:spPr>
          <a:xfrm>
            <a:off x="1" y="1304926"/>
            <a:ext cx="6024562" cy="5553074"/>
          </a:xfrm>
          <a:prstGeom prst="rect">
            <a:avLst/>
          </a:prstGeom>
          <a:gradFill>
            <a:gsLst>
              <a:gs pos="9000">
                <a:schemeClr val="accent1">
                  <a:lumMod val="4000"/>
                  <a:alpha val="0"/>
                </a:schemeClr>
              </a:gs>
              <a:gs pos="100000">
                <a:schemeClr val="tx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Open Sans" panose="020B0606030504020204" pitchFamily="34" charset="0"/>
            </a:endParaRPr>
          </a:p>
        </p:txBody>
      </p:sp>
      <p:sp>
        <p:nvSpPr>
          <p:cNvPr id="2" name="Title 1">
            <a:extLst>
              <a:ext uri="{FF2B5EF4-FFF2-40B4-BE49-F238E27FC236}">
                <a16:creationId xmlns:a16="http://schemas.microsoft.com/office/drawing/2014/main" id="{B8C2A29C-DEAA-688C-E0F8-F5943B21CF18}"/>
              </a:ext>
            </a:extLst>
          </p:cNvPr>
          <p:cNvSpPr>
            <a:spLocks noGrp="1"/>
          </p:cNvSpPr>
          <p:nvPr>
            <p:ph type="title"/>
          </p:nvPr>
        </p:nvSpPr>
        <p:spPr>
          <a:xfrm>
            <a:off x="6167441" y="2420938"/>
            <a:ext cx="5581647" cy="1389062"/>
          </a:xfrm>
        </p:spPr>
        <p:txBody>
          <a:bodyPr/>
          <a:lstStyle>
            <a:lvl1pPr>
              <a:defRPr sz="3200" b="1" i="0">
                <a:latin typeface="Aleo" pitchFamily="2" charset="77"/>
                <a:ea typeface="Open Sans" panose="020B0606030504020204" pitchFamily="34" charset="0"/>
                <a:cs typeface="Open Sans" panose="020B0606030504020204" pitchFamily="34" charset="0"/>
              </a:defRPr>
            </a:lvl1pPr>
          </a:lstStyle>
          <a:p>
            <a:r>
              <a:rPr lang="en-GB" dirty="0"/>
              <a:t>Click to edit Master title style</a:t>
            </a:r>
            <a:endParaRPr lang="en-US" dirty="0"/>
          </a:p>
        </p:txBody>
      </p:sp>
      <p:pic>
        <p:nvPicPr>
          <p:cNvPr id="6" name="Picture 5">
            <a:extLst>
              <a:ext uri="{FF2B5EF4-FFF2-40B4-BE49-F238E27FC236}">
                <a16:creationId xmlns:a16="http://schemas.microsoft.com/office/drawing/2014/main" id="{1BCF0E0A-3092-6302-5109-91859A7DDB63}"/>
              </a:ext>
            </a:extLst>
          </p:cNvPr>
          <p:cNvPicPr>
            <a:picLocks/>
          </p:cNvPicPr>
          <p:nvPr userDrawn="1"/>
        </p:nvPicPr>
        <p:blipFill>
          <a:blip r:embed="rId3" cstate="screen">
            <a:extLst>
              <a:ext uri="{28A0092B-C50C-407E-A947-70E740481C1C}">
                <a14:useLocalDpi xmlns:a14="http://schemas.microsoft.com/office/drawing/2010/main" val="0"/>
              </a:ext>
            </a:extLst>
          </a:blip>
          <a:stretch>
            <a:fillRect/>
          </a:stretch>
        </p:blipFill>
        <p:spPr>
          <a:xfrm>
            <a:off x="431345" y="6452625"/>
            <a:ext cx="9753372" cy="72000"/>
          </a:xfrm>
          <a:prstGeom prst="rect">
            <a:avLst/>
          </a:prstGeom>
        </p:spPr>
      </p:pic>
    </p:spTree>
    <p:extLst>
      <p:ext uri="{BB962C8B-B14F-4D97-AF65-F5344CB8AC3E}">
        <p14:creationId xmlns:p14="http://schemas.microsoft.com/office/powerpoint/2010/main" val="2384304058"/>
      </p:ext>
    </p:extLst>
  </p:cSld>
  <p:clrMapOvr>
    <a:masterClrMapping/>
  </p:clrMapOvr>
  <p:extLst>
    <p:ext uri="{DCECCB84-F9BA-43D5-87BE-67443E8EF086}">
      <p15:sldGuideLst xmlns:p15="http://schemas.microsoft.com/office/powerpoint/2012/main"/>
    </p:ext>
  </p:extLs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5_Quote + Image">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F63238F8-22C6-4530-EF2F-086BBC63CC03}"/>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a:stretch/>
        </p:blipFill>
        <p:spPr>
          <a:xfrm>
            <a:off x="2" y="0"/>
            <a:ext cx="6024561" cy="6857999"/>
          </a:xfrm>
          <a:prstGeom prst="rect">
            <a:avLst/>
          </a:prstGeom>
        </p:spPr>
      </p:pic>
      <p:sp>
        <p:nvSpPr>
          <p:cNvPr id="3" name="Rectangle 2">
            <a:extLst>
              <a:ext uri="{FF2B5EF4-FFF2-40B4-BE49-F238E27FC236}">
                <a16:creationId xmlns:a16="http://schemas.microsoft.com/office/drawing/2014/main" id="{6CB0DD7E-E80D-0AA9-63D5-B35E2C5C76EE}"/>
              </a:ext>
            </a:extLst>
          </p:cNvPr>
          <p:cNvSpPr/>
          <p:nvPr userDrawn="1"/>
        </p:nvSpPr>
        <p:spPr>
          <a:xfrm>
            <a:off x="1" y="1304926"/>
            <a:ext cx="6024562" cy="5553074"/>
          </a:xfrm>
          <a:prstGeom prst="rect">
            <a:avLst/>
          </a:prstGeom>
          <a:gradFill>
            <a:gsLst>
              <a:gs pos="9000">
                <a:schemeClr val="accent1">
                  <a:lumMod val="4000"/>
                  <a:alpha val="0"/>
                </a:schemeClr>
              </a:gs>
              <a:gs pos="100000">
                <a:schemeClr val="tx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Open Sans" panose="020B0606030504020204" pitchFamily="34" charset="0"/>
            </a:endParaRPr>
          </a:p>
        </p:txBody>
      </p:sp>
      <p:sp>
        <p:nvSpPr>
          <p:cNvPr id="2" name="Title 1">
            <a:extLst>
              <a:ext uri="{FF2B5EF4-FFF2-40B4-BE49-F238E27FC236}">
                <a16:creationId xmlns:a16="http://schemas.microsoft.com/office/drawing/2014/main" id="{B8C2A29C-DEAA-688C-E0F8-F5943B21CF18}"/>
              </a:ext>
            </a:extLst>
          </p:cNvPr>
          <p:cNvSpPr>
            <a:spLocks noGrp="1"/>
          </p:cNvSpPr>
          <p:nvPr>
            <p:ph type="title"/>
          </p:nvPr>
        </p:nvSpPr>
        <p:spPr>
          <a:xfrm>
            <a:off x="6167441" y="2420938"/>
            <a:ext cx="5581647" cy="1389062"/>
          </a:xfrm>
        </p:spPr>
        <p:txBody>
          <a:bodyPr/>
          <a:lstStyle>
            <a:lvl1pPr>
              <a:defRPr sz="3200" b="1" i="0">
                <a:latin typeface="Aleo" pitchFamily="2" charset="77"/>
                <a:ea typeface="Open Sans" panose="020B0606030504020204" pitchFamily="34" charset="0"/>
                <a:cs typeface="Open Sans" panose="020B0606030504020204" pitchFamily="34" charset="0"/>
              </a:defRPr>
            </a:lvl1pPr>
          </a:lstStyle>
          <a:p>
            <a:r>
              <a:rPr lang="en-GB" dirty="0"/>
              <a:t>Click to edit Master title style</a:t>
            </a:r>
            <a:endParaRPr lang="en-US" dirty="0"/>
          </a:p>
        </p:txBody>
      </p:sp>
      <p:pic>
        <p:nvPicPr>
          <p:cNvPr id="6" name="Picture 5">
            <a:extLst>
              <a:ext uri="{FF2B5EF4-FFF2-40B4-BE49-F238E27FC236}">
                <a16:creationId xmlns:a16="http://schemas.microsoft.com/office/drawing/2014/main" id="{1BCF0E0A-3092-6302-5109-91859A7DDB63}"/>
              </a:ext>
            </a:extLst>
          </p:cNvPr>
          <p:cNvPicPr>
            <a:picLocks/>
          </p:cNvPicPr>
          <p:nvPr userDrawn="1"/>
        </p:nvPicPr>
        <p:blipFill>
          <a:blip r:embed="rId3" cstate="screen">
            <a:extLst>
              <a:ext uri="{28A0092B-C50C-407E-A947-70E740481C1C}">
                <a14:useLocalDpi xmlns:a14="http://schemas.microsoft.com/office/drawing/2010/main" val="0"/>
              </a:ext>
            </a:extLst>
          </a:blip>
          <a:stretch>
            <a:fillRect/>
          </a:stretch>
        </p:blipFill>
        <p:spPr>
          <a:xfrm>
            <a:off x="431345" y="6452625"/>
            <a:ext cx="9753372" cy="72000"/>
          </a:xfrm>
          <a:prstGeom prst="rect">
            <a:avLst/>
          </a:prstGeom>
        </p:spPr>
      </p:pic>
    </p:spTree>
    <p:extLst>
      <p:ext uri="{BB962C8B-B14F-4D97-AF65-F5344CB8AC3E}">
        <p14:creationId xmlns:p14="http://schemas.microsoft.com/office/powerpoint/2010/main" val="3801640513"/>
      </p:ext>
    </p:extLst>
  </p:cSld>
  <p:clrMapOvr>
    <a:masterClrMapping/>
  </p:clrMapOvr>
  <p:extLst>
    <p:ext uri="{DCECCB84-F9BA-43D5-87BE-67443E8EF086}">
      <p15:sldGuideLst xmlns:p15="http://schemas.microsoft.com/office/powerpoint/2012/main"/>
    </p:ext>
  </p:extLst>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6_Quote + Image">
    <p:spTree>
      <p:nvGrpSpPr>
        <p:cNvPr id="1" name=""/>
        <p:cNvGrpSpPr/>
        <p:nvPr/>
      </p:nvGrpSpPr>
      <p:grpSpPr>
        <a:xfrm>
          <a:off x="0" y="0"/>
          <a:ext cx="0" cy="0"/>
          <a:chOff x="0" y="0"/>
          <a:chExt cx="0" cy="0"/>
        </a:xfrm>
      </p:grpSpPr>
      <p:pic>
        <p:nvPicPr>
          <p:cNvPr id="7" name="Picture Placeholder 4">
            <a:extLst>
              <a:ext uri="{FF2B5EF4-FFF2-40B4-BE49-F238E27FC236}">
                <a16:creationId xmlns:a16="http://schemas.microsoft.com/office/drawing/2014/main" id="{039585D6-744E-E098-077E-254F955FC20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2" y="0"/>
            <a:ext cx="6022800" cy="6857999"/>
          </a:xfrm>
          <a:prstGeom prst="rect">
            <a:avLst/>
          </a:prstGeom>
        </p:spPr>
      </p:pic>
      <p:sp>
        <p:nvSpPr>
          <p:cNvPr id="3" name="Rectangle 2">
            <a:extLst>
              <a:ext uri="{FF2B5EF4-FFF2-40B4-BE49-F238E27FC236}">
                <a16:creationId xmlns:a16="http://schemas.microsoft.com/office/drawing/2014/main" id="{AAE2471F-72B1-ED74-C046-B2EB913988BF}"/>
              </a:ext>
            </a:extLst>
          </p:cNvPr>
          <p:cNvSpPr/>
          <p:nvPr userDrawn="1"/>
        </p:nvSpPr>
        <p:spPr>
          <a:xfrm>
            <a:off x="1" y="1304926"/>
            <a:ext cx="6024562" cy="5553074"/>
          </a:xfrm>
          <a:prstGeom prst="rect">
            <a:avLst/>
          </a:prstGeom>
          <a:gradFill>
            <a:gsLst>
              <a:gs pos="9000">
                <a:schemeClr val="accent1">
                  <a:lumMod val="4000"/>
                  <a:alpha val="0"/>
                </a:schemeClr>
              </a:gs>
              <a:gs pos="100000">
                <a:schemeClr val="tx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Open Sans" panose="020B0606030504020204" pitchFamily="34" charset="0"/>
            </a:endParaRPr>
          </a:p>
        </p:txBody>
      </p:sp>
      <p:sp>
        <p:nvSpPr>
          <p:cNvPr id="2" name="Title 1">
            <a:extLst>
              <a:ext uri="{FF2B5EF4-FFF2-40B4-BE49-F238E27FC236}">
                <a16:creationId xmlns:a16="http://schemas.microsoft.com/office/drawing/2014/main" id="{B8C2A29C-DEAA-688C-E0F8-F5943B21CF18}"/>
              </a:ext>
            </a:extLst>
          </p:cNvPr>
          <p:cNvSpPr>
            <a:spLocks noGrp="1"/>
          </p:cNvSpPr>
          <p:nvPr>
            <p:ph type="title"/>
          </p:nvPr>
        </p:nvSpPr>
        <p:spPr>
          <a:xfrm>
            <a:off x="6167441" y="2420938"/>
            <a:ext cx="5581647" cy="1389062"/>
          </a:xfrm>
        </p:spPr>
        <p:txBody>
          <a:bodyPr/>
          <a:lstStyle>
            <a:lvl1pPr>
              <a:defRPr sz="3200" b="1" i="0">
                <a:latin typeface="Aleo" pitchFamily="2" charset="77"/>
                <a:ea typeface="Open Sans" panose="020B0606030504020204" pitchFamily="34" charset="0"/>
                <a:cs typeface="Open Sans" panose="020B0606030504020204" pitchFamily="34" charset="0"/>
              </a:defRPr>
            </a:lvl1pPr>
          </a:lstStyle>
          <a:p>
            <a:r>
              <a:rPr lang="en-GB" dirty="0"/>
              <a:t>Click to edit Master title style</a:t>
            </a:r>
            <a:endParaRPr lang="en-US" dirty="0"/>
          </a:p>
        </p:txBody>
      </p:sp>
      <p:pic>
        <p:nvPicPr>
          <p:cNvPr id="6" name="Picture 5">
            <a:extLst>
              <a:ext uri="{FF2B5EF4-FFF2-40B4-BE49-F238E27FC236}">
                <a16:creationId xmlns:a16="http://schemas.microsoft.com/office/drawing/2014/main" id="{1BCF0E0A-3092-6302-5109-91859A7DDB63}"/>
              </a:ext>
            </a:extLst>
          </p:cNvPr>
          <p:cNvPicPr>
            <a:picLocks/>
          </p:cNvPicPr>
          <p:nvPr userDrawn="1"/>
        </p:nvPicPr>
        <p:blipFill>
          <a:blip r:embed="rId3" cstate="screen">
            <a:extLst>
              <a:ext uri="{28A0092B-C50C-407E-A947-70E740481C1C}">
                <a14:useLocalDpi xmlns:a14="http://schemas.microsoft.com/office/drawing/2010/main" val="0"/>
              </a:ext>
            </a:extLst>
          </a:blip>
          <a:stretch>
            <a:fillRect/>
          </a:stretch>
        </p:blipFill>
        <p:spPr>
          <a:xfrm>
            <a:off x="431345" y="6452625"/>
            <a:ext cx="9753372" cy="72000"/>
          </a:xfrm>
          <a:prstGeom prst="rect">
            <a:avLst/>
          </a:prstGeom>
        </p:spPr>
      </p:pic>
    </p:spTree>
    <p:extLst>
      <p:ext uri="{BB962C8B-B14F-4D97-AF65-F5344CB8AC3E}">
        <p14:creationId xmlns:p14="http://schemas.microsoft.com/office/powerpoint/2010/main" val="2184663932"/>
      </p:ext>
    </p:extLst>
  </p:cSld>
  <p:clrMapOvr>
    <a:masterClrMapping/>
  </p:clrMapOvr>
  <p:extLst>
    <p:ext uri="{DCECCB84-F9BA-43D5-87BE-67443E8EF086}">
      <p15:sldGuideLst xmlns:p15="http://schemas.microsoft.com/office/powerpoint/2012/main"/>
    </p:ext>
  </p:extLs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Strategy quote + image">
    <p:spTree>
      <p:nvGrpSpPr>
        <p:cNvPr id="1" name=""/>
        <p:cNvGrpSpPr/>
        <p:nvPr/>
      </p:nvGrpSpPr>
      <p:grpSpPr>
        <a:xfrm>
          <a:off x="0" y="0"/>
          <a:ext cx="0" cy="0"/>
          <a:chOff x="0" y="0"/>
          <a:chExt cx="0" cy="0"/>
        </a:xfrm>
      </p:grpSpPr>
      <p:sp>
        <p:nvSpPr>
          <p:cNvPr id="5" name="Picture Placeholder 2">
            <a:extLst>
              <a:ext uri="{FF2B5EF4-FFF2-40B4-BE49-F238E27FC236}">
                <a16:creationId xmlns:a16="http://schemas.microsoft.com/office/drawing/2014/main" id="{6DDCFD92-E162-5C0C-839B-143E56BEFA3A}"/>
              </a:ext>
            </a:extLst>
          </p:cNvPr>
          <p:cNvSpPr>
            <a:spLocks noGrp="1"/>
          </p:cNvSpPr>
          <p:nvPr>
            <p:ph type="pic" idx="13"/>
          </p:nvPr>
        </p:nvSpPr>
        <p:spPr>
          <a:xfrm>
            <a:off x="0" y="0"/>
            <a:ext cx="12192000" cy="6857999"/>
          </a:xfrm>
        </p:spPr>
        <p:txBody>
          <a:bodyPr/>
          <a:lstStyle>
            <a:lvl1pPr marL="0" indent="0">
              <a:buNone/>
              <a:defRPr sz="3200" b="0" i="0">
                <a:latin typeface="Open Sans" panose="020B0606030504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dirty="0"/>
          </a:p>
        </p:txBody>
      </p:sp>
      <p:sp>
        <p:nvSpPr>
          <p:cNvPr id="9" name="Title 1">
            <a:extLst>
              <a:ext uri="{FF2B5EF4-FFF2-40B4-BE49-F238E27FC236}">
                <a16:creationId xmlns:a16="http://schemas.microsoft.com/office/drawing/2014/main" id="{CCBA5123-2E3B-D1D3-30D7-232D49B164C0}"/>
              </a:ext>
            </a:extLst>
          </p:cNvPr>
          <p:cNvSpPr txBox="1">
            <a:spLocks/>
          </p:cNvSpPr>
          <p:nvPr/>
        </p:nvSpPr>
        <p:spPr>
          <a:xfrm>
            <a:off x="442913" y="3843338"/>
            <a:ext cx="5106988" cy="604484"/>
          </a:xfrm>
          <a:prstGeom prst="rect">
            <a:avLst/>
          </a:prstGeom>
        </p:spPr>
        <p:txBody>
          <a:bodyPr vert="horz" wrap="square" lIns="0" tIns="0" rIns="0" bIns="0" rtlCol="0" anchor="t" anchorCtr="0">
            <a:noAutofit/>
          </a:bodyPr>
          <a:lstStyle>
            <a:lvl1pPr algn="l" defTabSz="914400" rtl="0" eaLnBrk="1" latinLnBrk="0" hangingPunct="1">
              <a:lnSpc>
                <a:spcPct val="90000"/>
              </a:lnSpc>
              <a:spcBef>
                <a:spcPct val="0"/>
              </a:spcBef>
              <a:buNone/>
              <a:defRPr sz="3200" b="1" i="1" kern="1200">
                <a:solidFill>
                  <a:schemeClr val="accent1"/>
                </a:solidFill>
                <a:latin typeface="+mn-lt"/>
                <a:ea typeface="+mj-ea"/>
                <a:cs typeface="+mj-cs"/>
              </a:defRPr>
            </a:lvl1pPr>
          </a:lstStyle>
          <a:p>
            <a:r>
              <a:rPr lang="en-GB" sz="2400" b="0" i="0" dirty="0">
                <a:solidFill>
                  <a:schemeClr val="bg1"/>
                </a:solidFill>
                <a:latin typeface="Open Sans" panose="020B0606030504020204" pitchFamily="34" charset="0"/>
              </a:rPr>
              <a:t>Click to edit Master title style</a:t>
            </a:r>
            <a:endParaRPr lang="en-US" sz="2400" b="0" i="0" dirty="0">
              <a:solidFill>
                <a:schemeClr val="bg1"/>
              </a:solidFill>
              <a:latin typeface="Open Sans" panose="020B0606030504020204" pitchFamily="34" charset="0"/>
            </a:endParaRPr>
          </a:p>
        </p:txBody>
      </p:sp>
      <p:sp>
        <p:nvSpPr>
          <p:cNvPr id="10" name="Title 1">
            <a:extLst>
              <a:ext uri="{FF2B5EF4-FFF2-40B4-BE49-F238E27FC236}">
                <a16:creationId xmlns:a16="http://schemas.microsoft.com/office/drawing/2014/main" id="{F170A43A-F1A0-9C4E-4262-BB1FA730C2D0}"/>
              </a:ext>
            </a:extLst>
          </p:cNvPr>
          <p:cNvSpPr txBox="1">
            <a:spLocks/>
          </p:cNvSpPr>
          <p:nvPr/>
        </p:nvSpPr>
        <p:spPr>
          <a:xfrm>
            <a:off x="442913" y="4306182"/>
            <a:ext cx="5106988" cy="604484"/>
          </a:xfrm>
          <a:prstGeom prst="rect">
            <a:avLst/>
          </a:prstGeom>
        </p:spPr>
        <p:txBody>
          <a:bodyPr vert="horz" wrap="square" lIns="0" tIns="0" rIns="0" bIns="0" rtlCol="0" anchor="t" anchorCtr="0">
            <a:noAutofit/>
          </a:bodyPr>
          <a:lstStyle>
            <a:lvl1pPr algn="l" defTabSz="914400" rtl="0" eaLnBrk="1" latinLnBrk="0" hangingPunct="1">
              <a:lnSpc>
                <a:spcPct val="90000"/>
              </a:lnSpc>
              <a:spcBef>
                <a:spcPct val="0"/>
              </a:spcBef>
              <a:buNone/>
              <a:defRPr sz="3000" b="1" i="1" kern="1200">
                <a:solidFill>
                  <a:schemeClr val="bg1"/>
                </a:solidFill>
                <a:latin typeface="+mn-lt"/>
                <a:ea typeface="+mj-ea"/>
                <a:cs typeface="+mj-cs"/>
              </a:defRPr>
            </a:lvl1pPr>
          </a:lstStyle>
          <a:p>
            <a:r>
              <a:rPr lang="en-GB" sz="2400" b="0" i="0" dirty="0">
                <a:latin typeface="Open Sans" panose="020B0606030504020204" pitchFamily="34" charset="0"/>
              </a:rPr>
              <a:t>Click to edit Master title style</a:t>
            </a:r>
            <a:endParaRPr lang="en-US" sz="2400" b="0" i="0" dirty="0">
              <a:latin typeface="Open Sans" panose="020B0606030504020204" pitchFamily="34" charset="0"/>
            </a:endParaRPr>
          </a:p>
        </p:txBody>
      </p:sp>
      <p:sp>
        <p:nvSpPr>
          <p:cNvPr id="11" name="Title 1">
            <a:extLst>
              <a:ext uri="{FF2B5EF4-FFF2-40B4-BE49-F238E27FC236}">
                <a16:creationId xmlns:a16="http://schemas.microsoft.com/office/drawing/2014/main" id="{DEDF2BC0-E26C-44A0-B003-F01659449CE2}"/>
              </a:ext>
            </a:extLst>
          </p:cNvPr>
          <p:cNvSpPr txBox="1">
            <a:spLocks/>
          </p:cNvSpPr>
          <p:nvPr/>
        </p:nvSpPr>
        <p:spPr>
          <a:xfrm>
            <a:off x="442913" y="4373916"/>
            <a:ext cx="5106988" cy="604484"/>
          </a:xfrm>
          <a:prstGeom prst="rect">
            <a:avLst/>
          </a:prstGeom>
        </p:spPr>
        <p:txBody>
          <a:bodyPr vert="horz" wrap="square" lIns="0" tIns="0" rIns="0" bIns="0" rtlCol="0" anchor="t" anchorCtr="0">
            <a:noAutofit/>
          </a:bodyPr>
          <a:lstStyle>
            <a:lvl1pPr algn="l" defTabSz="914400" rtl="0" eaLnBrk="1" latinLnBrk="0" hangingPunct="1">
              <a:lnSpc>
                <a:spcPct val="100000"/>
              </a:lnSpc>
              <a:spcBef>
                <a:spcPct val="0"/>
              </a:spcBef>
              <a:spcAft>
                <a:spcPts val="3600"/>
              </a:spcAft>
              <a:buNone/>
              <a:defRPr sz="2800" b="1" i="1" kern="1200">
                <a:solidFill>
                  <a:schemeClr val="bg1"/>
                </a:solidFill>
                <a:latin typeface="+mn-lt"/>
                <a:ea typeface="+mj-ea"/>
                <a:cs typeface="+mj-cs"/>
              </a:defRPr>
            </a:lvl1pPr>
          </a:lstStyle>
          <a:p>
            <a:r>
              <a:rPr lang="en-GB" sz="2400" b="0" i="0" dirty="0">
                <a:latin typeface="Open Sans" panose="020B0606030504020204" pitchFamily="34" charset="0"/>
              </a:rPr>
              <a:t>Click to edit Master title style</a:t>
            </a:r>
            <a:endParaRPr lang="en-US" sz="2400" b="0" i="0" dirty="0">
              <a:latin typeface="Open Sans" panose="020B0606030504020204" pitchFamily="34" charset="0"/>
            </a:endParaRPr>
          </a:p>
        </p:txBody>
      </p:sp>
      <p:sp>
        <p:nvSpPr>
          <p:cNvPr id="3" name="Title 1">
            <a:extLst>
              <a:ext uri="{FF2B5EF4-FFF2-40B4-BE49-F238E27FC236}">
                <a16:creationId xmlns:a16="http://schemas.microsoft.com/office/drawing/2014/main" id="{27A1622D-B845-5AAA-F4F8-5D927458C761}"/>
              </a:ext>
            </a:extLst>
          </p:cNvPr>
          <p:cNvSpPr txBox="1">
            <a:spLocks/>
          </p:cNvSpPr>
          <p:nvPr userDrawn="1"/>
        </p:nvSpPr>
        <p:spPr>
          <a:xfrm>
            <a:off x="442913" y="3843338"/>
            <a:ext cx="5106988" cy="604484"/>
          </a:xfrm>
          <a:prstGeom prst="rect">
            <a:avLst/>
          </a:prstGeom>
        </p:spPr>
        <p:txBody>
          <a:bodyPr vert="horz" wrap="square" lIns="0" tIns="0" rIns="0" bIns="0" rtlCol="0" anchor="t" anchorCtr="0">
            <a:noAutofit/>
          </a:bodyPr>
          <a:lstStyle>
            <a:lvl1pPr algn="l" defTabSz="914400" rtl="0" eaLnBrk="1" latinLnBrk="0" hangingPunct="1">
              <a:lnSpc>
                <a:spcPct val="90000"/>
              </a:lnSpc>
              <a:spcBef>
                <a:spcPct val="0"/>
              </a:spcBef>
              <a:buNone/>
              <a:defRPr sz="3200" b="1" i="1" kern="1200">
                <a:solidFill>
                  <a:schemeClr val="accent1"/>
                </a:solidFill>
                <a:latin typeface="+mn-lt"/>
                <a:ea typeface="+mj-ea"/>
                <a:cs typeface="+mj-cs"/>
              </a:defRPr>
            </a:lvl1pPr>
          </a:lstStyle>
          <a:p>
            <a:r>
              <a:rPr lang="en-GB" sz="2400" b="0" i="0" dirty="0">
                <a:solidFill>
                  <a:schemeClr val="bg1"/>
                </a:solidFill>
                <a:latin typeface="Open Sans" panose="020B0606030504020204" pitchFamily="34" charset="0"/>
              </a:rPr>
              <a:t>Click to edit Master title style</a:t>
            </a:r>
            <a:endParaRPr lang="en-US" sz="2400" b="0" i="0" dirty="0">
              <a:solidFill>
                <a:schemeClr val="bg1"/>
              </a:solidFill>
              <a:latin typeface="Open Sans" panose="020B0606030504020204" pitchFamily="34" charset="0"/>
            </a:endParaRPr>
          </a:p>
        </p:txBody>
      </p:sp>
      <p:sp>
        <p:nvSpPr>
          <p:cNvPr id="4" name="Title 1">
            <a:extLst>
              <a:ext uri="{FF2B5EF4-FFF2-40B4-BE49-F238E27FC236}">
                <a16:creationId xmlns:a16="http://schemas.microsoft.com/office/drawing/2014/main" id="{23403B0D-8452-45F2-4209-DDB40F1D637F}"/>
              </a:ext>
            </a:extLst>
          </p:cNvPr>
          <p:cNvSpPr txBox="1">
            <a:spLocks/>
          </p:cNvSpPr>
          <p:nvPr userDrawn="1"/>
        </p:nvSpPr>
        <p:spPr>
          <a:xfrm>
            <a:off x="442913" y="4306182"/>
            <a:ext cx="5106988" cy="604484"/>
          </a:xfrm>
          <a:prstGeom prst="rect">
            <a:avLst/>
          </a:prstGeom>
        </p:spPr>
        <p:txBody>
          <a:bodyPr vert="horz" wrap="square" lIns="0" tIns="0" rIns="0" bIns="0" rtlCol="0" anchor="t" anchorCtr="0">
            <a:noAutofit/>
          </a:bodyPr>
          <a:lstStyle>
            <a:lvl1pPr algn="l" defTabSz="914400" rtl="0" eaLnBrk="1" latinLnBrk="0" hangingPunct="1">
              <a:lnSpc>
                <a:spcPct val="90000"/>
              </a:lnSpc>
              <a:spcBef>
                <a:spcPct val="0"/>
              </a:spcBef>
              <a:buNone/>
              <a:defRPr sz="3000" b="1" i="1" kern="1200">
                <a:solidFill>
                  <a:schemeClr val="bg1"/>
                </a:solidFill>
                <a:latin typeface="+mn-lt"/>
                <a:ea typeface="+mj-ea"/>
                <a:cs typeface="+mj-cs"/>
              </a:defRPr>
            </a:lvl1pPr>
          </a:lstStyle>
          <a:p>
            <a:r>
              <a:rPr lang="en-GB" sz="2400" b="0" i="0" dirty="0">
                <a:latin typeface="Open Sans" panose="020B0606030504020204" pitchFamily="34" charset="0"/>
              </a:rPr>
              <a:t>Click to edit Master title style</a:t>
            </a:r>
            <a:endParaRPr lang="en-US" sz="2400" b="0" i="0" dirty="0">
              <a:latin typeface="Open Sans" panose="020B0606030504020204" pitchFamily="34" charset="0"/>
            </a:endParaRPr>
          </a:p>
        </p:txBody>
      </p:sp>
      <p:sp>
        <p:nvSpPr>
          <p:cNvPr id="8" name="Title 1">
            <a:extLst>
              <a:ext uri="{FF2B5EF4-FFF2-40B4-BE49-F238E27FC236}">
                <a16:creationId xmlns:a16="http://schemas.microsoft.com/office/drawing/2014/main" id="{8D733D45-60A1-1F6D-DA2F-D50441F9FD75}"/>
              </a:ext>
            </a:extLst>
          </p:cNvPr>
          <p:cNvSpPr>
            <a:spLocks noGrp="1"/>
          </p:cNvSpPr>
          <p:nvPr>
            <p:ph type="title"/>
          </p:nvPr>
        </p:nvSpPr>
        <p:spPr>
          <a:xfrm>
            <a:off x="442912" y="4656999"/>
            <a:ext cx="6251801" cy="604484"/>
          </a:xfrm>
        </p:spPr>
        <p:txBody>
          <a:bodyPr/>
          <a:lstStyle>
            <a:lvl1pPr>
              <a:lnSpc>
                <a:spcPct val="100000"/>
              </a:lnSpc>
              <a:spcAft>
                <a:spcPts val="3600"/>
              </a:spcAft>
              <a:defRPr sz="3600" b="1" i="0">
                <a:solidFill>
                  <a:schemeClr val="accent1"/>
                </a:solidFill>
                <a:ea typeface="Open Sans" panose="020B0606030504020204" pitchFamily="34" charset="0"/>
                <a:cs typeface="Open Sans" panose="020B0606030504020204" pitchFamily="34" charset="0"/>
              </a:defRPr>
            </a:lvl1pPr>
          </a:lstStyle>
          <a:p>
            <a:r>
              <a:rPr lang="en-GB" dirty="0"/>
              <a:t>Click to edit Master title style</a:t>
            </a:r>
            <a:endParaRPr lang="en-US" dirty="0"/>
          </a:p>
        </p:txBody>
      </p:sp>
    </p:spTree>
    <p:extLst>
      <p:ext uri="{BB962C8B-B14F-4D97-AF65-F5344CB8AC3E}">
        <p14:creationId xmlns:p14="http://schemas.microsoft.com/office/powerpoint/2010/main" val="3445706835"/>
      </p:ext>
    </p:extLst>
  </p:cSld>
  <p:clrMapOvr>
    <a:masterClrMapping/>
  </p:clrMapOvr>
  <p:extLst>
    <p:ext uri="{DCECCB84-F9BA-43D5-87BE-67443E8EF086}">
      <p15:sldGuideLst xmlns:p15="http://schemas.microsoft.com/office/powerpoint/2012/main"/>
    </p:ext>
  </p:extLst>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1_Strategy quote + imag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3F4D80B-71DC-C997-D8CF-BF5CE8059AC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3" name="Rectangle 2">
            <a:extLst>
              <a:ext uri="{FF2B5EF4-FFF2-40B4-BE49-F238E27FC236}">
                <a16:creationId xmlns:a16="http://schemas.microsoft.com/office/drawing/2014/main" id="{95B8E0A8-5C2B-03D1-DDC2-D086F0C14FF8}"/>
              </a:ext>
            </a:extLst>
          </p:cNvPr>
          <p:cNvSpPr/>
          <p:nvPr userDrawn="1"/>
        </p:nvSpPr>
        <p:spPr>
          <a:xfrm>
            <a:off x="0" y="1304926"/>
            <a:ext cx="12192000" cy="5553074"/>
          </a:xfrm>
          <a:prstGeom prst="rect">
            <a:avLst/>
          </a:prstGeom>
          <a:gradFill>
            <a:gsLst>
              <a:gs pos="9000">
                <a:schemeClr val="accent1">
                  <a:lumMod val="4000"/>
                  <a:alpha val="0"/>
                </a:schemeClr>
              </a:gs>
              <a:gs pos="100000">
                <a:schemeClr val="tx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Open Sans" panose="020B0606030504020204" pitchFamily="34" charset="0"/>
            </a:endParaRPr>
          </a:p>
        </p:txBody>
      </p:sp>
      <p:pic>
        <p:nvPicPr>
          <p:cNvPr id="12" name="Picture 11">
            <a:extLst>
              <a:ext uri="{FF2B5EF4-FFF2-40B4-BE49-F238E27FC236}">
                <a16:creationId xmlns:a16="http://schemas.microsoft.com/office/drawing/2014/main" id="{651BCA99-9FBE-9E1B-1481-CF4AEDC1CFC3}"/>
              </a:ext>
            </a:extLst>
          </p:cNvPr>
          <p:cNvPicPr>
            <a:picLocks/>
          </p:cNvPicPr>
          <p:nvPr userDrawn="1"/>
        </p:nvPicPr>
        <p:blipFill>
          <a:blip r:embed="rId3" cstate="screen">
            <a:extLst>
              <a:ext uri="{28A0092B-C50C-407E-A947-70E740481C1C}">
                <a14:useLocalDpi xmlns:a14="http://schemas.microsoft.com/office/drawing/2010/main" val="0"/>
              </a:ext>
            </a:extLst>
          </a:blip>
          <a:stretch>
            <a:fillRect/>
          </a:stretch>
        </p:blipFill>
        <p:spPr>
          <a:xfrm>
            <a:off x="442913" y="6452625"/>
            <a:ext cx="9753372" cy="72000"/>
          </a:xfrm>
          <a:prstGeom prst="rect">
            <a:avLst/>
          </a:prstGeom>
        </p:spPr>
      </p:pic>
      <p:pic>
        <p:nvPicPr>
          <p:cNvPr id="13" name="Picture 12">
            <a:extLst>
              <a:ext uri="{FF2B5EF4-FFF2-40B4-BE49-F238E27FC236}">
                <a16:creationId xmlns:a16="http://schemas.microsoft.com/office/drawing/2014/main" id="{13A5EB7B-A94D-867B-CBFA-183B9BDBCB47}"/>
              </a:ext>
            </a:extLst>
          </p:cNvPr>
          <p:cNvPicPr>
            <a:picLocks noChangeAspect="1"/>
          </p:cNvPicPr>
          <p:nvPr userDrawn="1"/>
        </p:nvPicPr>
        <p:blipFill>
          <a:blip r:embed="rId4" cstate="screen">
            <a:extLst>
              <a:ext uri="{28A0092B-C50C-407E-A947-70E740481C1C}">
                <a14:useLocalDpi xmlns:a14="http://schemas.microsoft.com/office/drawing/2010/main" val="0"/>
              </a:ext>
            </a:extLst>
          </a:blip>
          <a:srcRect/>
          <a:stretch/>
        </p:blipFill>
        <p:spPr>
          <a:xfrm>
            <a:off x="10083452" y="5756359"/>
            <a:ext cx="1844588" cy="948645"/>
          </a:xfrm>
          <a:prstGeom prst="rect">
            <a:avLst/>
          </a:prstGeom>
        </p:spPr>
      </p:pic>
      <p:sp>
        <p:nvSpPr>
          <p:cNvPr id="2" name="Title 1">
            <a:extLst>
              <a:ext uri="{FF2B5EF4-FFF2-40B4-BE49-F238E27FC236}">
                <a16:creationId xmlns:a16="http://schemas.microsoft.com/office/drawing/2014/main" id="{B8C2A29C-DEAA-688C-E0F8-F5943B21CF18}"/>
              </a:ext>
            </a:extLst>
          </p:cNvPr>
          <p:cNvSpPr>
            <a:spLocks noGrp="1"/>
          </p:cNvSpPr>
          <p:nvPr>
            <p:ph type="title"/>
          </p:nvPr>
        </p:nvSpPr>
        <p:spPr>
          <a:xfrm>
            <a:off x="442912" y="5454117"/>
            <a:ext cx="6251801" cy="604484"/>
          </a:xfrm>
        </p:spPr>
        <p:txBody>
          <a:bodyPr/>
          <a:lstStyle>
            <a:lvl1pPr>
              <a:lnSpc>
                <a:spcPct val="100000"/>
              </a:lnSpc>
              <a:spcAft>
                <a:spcPts val="3600"/>
              </a:spcAft>
              <a:defRPr sz="3600" b="1" i="0">
                <a:solidFill>
                  <a:schemeClr val="bg1"/>
                </a:solidFill>
                <a:ea typeface="Open Sans" panose="020B0606030504020204" pitchFamily="34" charset="0"/>
                <a:cs typeface="Open Sans" panose="020B0606030504020204" pitchFamily="34" charset="0"/>
              </a:defRPr>
            </a:lvl1pPr>
          </a:lstStyle>
          <a:p>
            <a:r>
              <a:rPr lang="en-GB" dirty="0"/>
              <a:t>Click to edit Master title style</a:t>
            </a:r>
            <a:endParaRPr lang="en-US" dirty="0"/>
          </a:p>
        </p:txBody>
      </p:sp>
    </p:spTree>
    <p:extLst>
      <p:ext uri="{BB962C8B-B14F-4D97-AF65-F5344CB8AC3E}">
        <p14:creationId xmlns:p14="http://schemas.microsoft.com/office/powerpoint/2010/main" val="3342066050"/>
      </p:ext>
    </p:extLst>
  </p:cSld>
  <p:clrMapOvr>
    <a:masterClrMapping/>
  </p:clrMapOvr>
  <p:extLst>
    <p:ext uri="{DCECCB84-F9BA-43D5-87BE-67443E8EF086}">
      <p15:sldGuideLst xmlns:p15="http://schemas.microsoft.com/office/powerpoint/2012/main"/>
    </p:ext>
  </p:extLst>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3_Strategy quote + imag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0E6B01A-B9A4-A7B3-3BC9-67427DA2AC8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2740" y="1"/>
            <a:ext cx="12196914" cy="6840000"/>
          </a:xfrm>
          <a:prstGeom prst="rect">
            <a:avLst/>
          </a:prstGeom>
        </p:spPr>
      </p:pic>
      <p:sp>
        <p:nvSpPr>
          <p:cNvPr id="3" name="Rectangle 2">
            <a:extLst>
              <a:ext uri="{FF2B5EF4-FFF2-40B4-BE49-F238E27FC236}">
                <a16:creationId xmlns:a16="http://schemas.microsoft.com/office/drawing/2014/main" id="{2F2966BF-192F-A7EB-5EE8-C15679BF5965}"/>
              </a:ext>
            </a:extLst>
          </p:cNvPr>
          <p:cNvSpPr/>
          <p:nvPr userDrawn="1"/>
        </p:nvSpPr>
        <p:spPr>
          <a:xfrm>
            <a:off x="0" y="1304926"/>
            <a:ext cx="12192000" cy="5553074"/>
          </a:xfrm>
          <a:prstGeom prst="rect">
            <a:avLst/>
          </a:prstGeom>
          <a:gradFill>
            <a:gsLst>
              <a:gs pos="9000">
                <a:schemeClr val="accent1">
                  <a:lumMod val="4000"/>
                  <a:alpha val="0"/>
                </a:schemeClr>
              </a:gs>
              <a:gs pos="100000">
                <a:schemeClr val="tx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Open Sans" panose="020B0606030504020204" pitchFamily="34" charset="0"/>
            </a:endParaRPr>
          </a:p>
        </p:txBody>
      </p:sp>
      <p:pic>
        <p:nvPicPr>
          <p:cNvPr id="12" name="Picture 11">
            <a:extLst>
              <a:ext uri="{FF2B5EF4-FFF2-40B4-BE49-F238E27FC236}">
                <a16:creationId xmlns:a16="http://schemas.microsoft.com/office/drawing/2014/main" id="{651BCA99-9FBE-9E1B-1481-CF4AEDC1CFC3}"/>
              </a:ext>
            </a:extLst>
          </p:cNvPr>
          <p:cNvPicPr>
            <a:picLocks/>
          </p:cNvPicPr>
          <p:nvPr userDrawn="1"/>
        </p:nvPicPr>
        <p:blipFill>
          <a:blip r:embed="rId3" cstate="screen">
            <a:extLst>
              <a:ext uri="{28A0092B-C50C-407E-A947-70E740481C1C}">
                <a14:useLocalDpi xmlns:a14="http://schemas.microsoft.com/office/drawing/2010/main" val="0"/>
              </a:ext>
            </a:extLst>
          </a:blip>
          <a:stretch>
            <a:fillRect/>
          </a:stretch>
        </p:blipFill>
        <p:spPr>
          <a:xfrm>
            <a:off x="442913" y="6452625"/>
            <a:ext cx="9753372" cy="72000"/>
          </a:xfrm>
          <a:prstGeom prst="rect">
            <a:avLst/>
          </a:prstGeom>
        </p:spPr>
      </p:pic>
      <p:pic>
        <p:nvPicPr>
          <p:cNvPr id="13" name="Picture 12">
            <a:extLst>
              <a:ext uri="{FF2B5EF4-FFF2-40B4-BE49-F238E27FC236}">
                <a16:creationId xmlns:a16="http://schemas.microsoft.com/office/drawing/2014/main" id="{13A5EB7B-A94D-867B-CBFA-183B9BDBCB47}"/>
              </a:ext>
            </a:extLst>
          </p:cNvPr>
          <p:cNvPicPr>
            <a:picLocks noChangeAspect="1"/>
          </p:cNvPicPr>
          <p:nvPr userDrawn="1"/>
        </p:nvPicPr>
        <p:blipFill>
          <a:blip r:embed="rId4" cstate="screen">
            <a:extLst>
              <a:ext uri="{28A0092B-C50C-407E-A947-70E740481C1C}">
                <a14:useLocalDpi xmlns:a14="http://schemas.microsoft.com/office/drawing/2010/main" val="0"/>
              </a:ext>
            </a:extLst>
          </a:blip>
          <a:srcRect/>
          <a:stretch/>
        </p:blipFill>
        <p:spPr>
          <a:xfrm>
            <a:off x="10083452" y="5756359"/>
            <a:ext cx="1844588" cy="948645"/>
          </a:xfrm>
          <a:prstGeom prst="rect">
            <a:avLst/>
          </a:prstGeom>
        </p:spPr>
      </p:pic>
      <p:sp>
        <p:nvSpPr>
          <p:cNvPr id="2" name="Title 1">
            <a:extLst>
              <a:ext uri="{FF2B5EF4-FFF2-40B4-BE49-F238E27FC236}">
                <a16:creationId xmlns:a16="http://schemas.microsoft.com/office/drawing/2014/main" id="{B8C2A29C-DEAA-688C-E0F8-F5943B21CF18}"/>
              </a:ext>
            </a:extLst>
          </p:cNvPr>
          <p:cNvSpPr>
            <a:spLocks noGrp="1"/>
          </p:cNvSpPr>
          <p:nvPr>
            <p:ph type="title"/>
          </p:nvPr>
        </p:nvSpPr>
        <p:spPr>
          <a:xfrm>
            <a:off x="442912" y="5454117"/>
            <a:ext cx="6251801" cy="604484"/>
          </a:xfrm>
        </p:spPr>
        <p:txBody>
          <a:bodyPr/>
          <a:lstStyle>
            <a:lvl1pPr>
              <a:lnSpc>
                <a:spcPct val="100000"/>
              </a:lnSpc>
              <a:spcAft>
                <a:spcPts val="3600"/>
              </a:spcAft>
              <a:defRPr sz="3600" b="1" i="0">
                <a:solidFill>
                  <a:schemeClr val="bg1"/>
                </a:solidFill>
                <a:ea typeface="Open Sans" panose="020B0606030504020204" pitchFamily="34" charset="0"/>
                <a:cs typeface="Open Sans" panose="020B0606030504020204" pitchFamily="34" charset="0"/>
              </a:defRPr>
            </a:lvl1pPr>
          </a:lstStyle>
          <a:p>
            <a:r>
              <a:rPr lang="en-GB" dirty="0"/>
              <a:t>Click to edit Master title style</a:t>
            </a:r>
            <a:endParaRPr lang="en-US" dirty="0"/>
          </a:p>
        </p:txBody>
      </p:sp>
    </p:spTree>
    <p:extLst>
      <p:ext uri="{BB962C8B-B14F-4D97-AF65-F5344CB8AC3E}">
        <p14:creationId xmlns:p14="http://schemas.microsoft.com/office/powerpoint/2010/main" val="1636457975"/>
      </p:ext>
    </p:extLst>
  </p:cSld>
  <p:clrMapOvr>
    <a:masterClrMapping/>
  </p:clrMapOvr>
  <p:extLst>
    <p:ext uri="{DCECCB84-F9BA-43D5-87BE-67443E8EF086}">
      <p15:sldGuideLst xmlns:p15="http://schemas.microsoft.com/office/powerpoint/2012/main"/>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py ">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35079850-B273-C742-8B6F-2593772FE27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222811" y="6102069"/>
            <a:ext cx="1555532" cy="387913"/>
          </a:xfrm>
          <a:prstGeom prst="rect">
            <a:avLst/>
          </a:prstGeom>
        </p:spPr>
      </p:pic>
      <p:sp>
        <p:nvSpPr>
          <p:cNvPr id="5" name="Title 1">
            <a:extLst>
              <a:ext uri="{FF2B5EF4-FFF2-40B4-BE49-F238E27FC236}">
                <a16:creationId xmlns:a16="http://schemas.microsoft.com/office/drawing/2014/main" id="{832D41F6-6A32-4324-8326-0EA8307BF3B1}"/>
              </a:ext>
            </a:extLst>
          </p:cNvPr>
          <p:cNvSpPr>
            <a:spLocks noGrp="1"/>
          </p:cNvSpPr>
          <p:nvPr>
            <p:ph type="title"/>
          </p:nvPr>
        </p:nvSpPr>
        <p:spPr>
          <a:xfrm>
            <a:off x="489857" y="425309"/>
            <a:ext cx="9499270" cy="544510"/>
          </a:xfrm>
        </p:spPr>
        <p:txBody>
          <a:bodyPr anchor="t">
            <a:normAutofit/>
          </a:bodyPr>
          <a:lstStyle>
            <a:lvl1pPr>
              <a:defRPr sz="2800" b="0" i="0">
                <a:solidFill>
                  <a:srgbClr val="42B6E6"/>
                </a:solidFill>
                <a:latin typeface="+mj-lt"/>
                <a:cs typeface="Calibri Light" panose="020F0302020204030204" pitchFamily="34" charset="0"/>
              </a:defRPr>
            </a:lvl1pPr>
          </a:lstStyle>
          <a:p>
            <a:r>
              <a:rPr lang="en-US"/>
              <a:t>Click to edit Master title style</a:t>
            </a:r>
          </a:p>
        </p:txBody>
      </p:sp>
      <p:sp>
        <p:nvSpPr>
          <p:cNvPr id="6" name="Content Placeholder 2">
            <a:extLst>
              <a:ext uri="{FF2B5EF4-FFF2-40B4-BE49-F238E27FC236}">
                <a16:creationId xmlns:a16="http://schemas.microsoft.com/office/drawing/2014/main" id="{D1CD71C6-1CD6-4EDF-83A4-BA7E1B69A336}"/>
              </a:ext>
            </a:extLst>
          </p:cNvPr>
          <p:cNvSpPr>
            <a:spLocks noGrp="1"/>
          </p:cNvSpPr>
          <p:nvPr>
            <p:ph idx="1"/>
          </p:nvPr>
        </p:nvSpPr>
        <p:spPr>
          <a:xfrm>
            <a:off x="489856" y="1191491"/>
            <a:ext cx="11147961" cy="5241200"/>
          </a:xfrm>
        </p:spPr>
        <p:txBody>
          <a:bodyPr/>
          <a:lstStyle>
            <a:lvl1pPr>
              <a:defRPr sz="2400" b="0" i="0">
                <a:solidFill>
                  <a:schemeClr val="tx1">
                    <a:lumMod val="75000"/>
                    <a:lumOff val="25000"/>
                  </a:schemeClr>
                </a:solidFill>
                <a:latin typeface="Calibri Light" panose="020F0302020204030204" pitchFamily="34" charset="0"/>
                <a:cs typeface="Calibri Light" panose="020F0302020204030204" pitchFamily="34" charset="0"/>
              </a:defRPr>
            </a:lvl1pPr>
            <a:lvl2pPr>
              <a:defRPr sz="2000" b="0" i="0">
                <a:solidFill>
                  <a:schemeClr val="tx1">
                    <a:lumMod val="75000"/>
                    <a:lumOff val="25000"/>
                  </a:schemeClr>
                </a:solidFill>
                <a:latin typeface="Calibri Light" panose="020F0302020204030204" pitchFamily="34" charset="0"/>
                <a:cs typeface="Calibri Light" panose="020F0302020204030204" pitchFamily="34" charset="0"/>
              </a:defRPr>
            </a:lvl2pPr>
            <a:lvl3pPr>
              <a:defRPr sz="1800" b="0" i="0">
                <a:solidFill>
                  <a:schemeClr val="tx1">
                    <a:lumMod val="75000"/>
                    <a:lumOff val="25000"/>
                  </a:schemeClr>
                </a:solidFill>
                <a:latin typeface="Calibri Light" panose="020F0302020204030204" pitchFamily="34" charset="0"/>
                <a:cs typeface="Calibri Light" panose="020F0302020204030204" pitchFamily="34" charset="0"/>
              </a:defRPr>
            </a:lvl3pPr>
            <a:lvl4pPr>
              <a:defRPr sz="1600" b="0" i="0">
                <a:solidFill>
                  <a:schemeClr val="tx1">
                    <a:lumMod val="75000"/>
                    <a:lumOff val="25000"/>
                  </a:schemeClr>
                </a:solidFill>
                <a:latin typeface="Calibri Light" panose="020F0302020204030204" pitchFamily="34" charset="0"/>
                <a:cs typeface="Calibri Light" panose="020F0302020204030204" pitchFamily="34" charset="0"/>
              </a:defRPr>
            </a:lvl4pPr>
            <a:lvl5pPr>
              <a:defRPr sz="1400" b="0" i="0">
                <a:solidFill>
                  <a:schemeClr val="tx1">
                    <a:lumMod val="75000"/>
                    <a:lumOff val="25000"/>
                  </a:schemeClr>
                </a:solidFill>
                <a:latin typeface="Calibri Light" panose="020F0302020204030204" pitchFamily="34" charset="0"/>
                <a:cs typeface="Calibri Light" panose="020F03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Box 11">
            <a:extLst>
              <a:ext uri="{FF2B5EF4-FFF2-40B4-BE49-F238E27FC236}">
                <a16:creationId xmlns:a16="http://schemas.microsoft.com/office/drawing/2014/main" id="{A1B5ED76-7869-4528-AD1C-1E2B5B3951EE}"/>
              </a:ext>
            </a:extLst>
          </p:cNvPr>
          <p:cNvSpPr txBox="1"/>
          <p:nvPr userDrawn="1"/>
        </p:nvSpPr>
        <p:spPr>
          <a:xfrm>
            <a:off x="266740" y="6594631"/>
            <a:ext cx="1794081" cy="246221"/>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1000">
                <a:solidFill>
                  <a:schemeClr val="bg1"/>
                </a:solidFill>
              </a:rPr>
              <a:t>Copyright © UCLPartners 2022</a:t>
            </a:r>
          </a:p>
        </p:txBody>
      </p:sp>
    </p:spTree>
    <p:extLst>
      <p:ext uri="{BB962C8B-B14F-4D97-AF65-F5344CB8AC3E}">
        <p14:creationId xmlns:p14="http://schemas.microsoft.com/office/powerpoint/2010/main" val="65667042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4_Strategy quote + imag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942B86C-C1DE-986D-D7A9-0E1CFBD5C84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10414"/>
            <a:ext cx="12236072" cy="6858000"/>
          </a:xfrm>
          <a:prstGeom prst="rect">
            <a:avLst/>
          </a:prstGeom>
        </p:spPr>
      </p:pic>
      <p:sp>
        <p:nvSpPr>
          <p:cNvPr id="3" name="Rectangle 2">
            <a:extLst>
              <a:ext uri="{FF2B5EF4-FFF2-40B4-BE49-F238E27FC236}">
                <a16:creationId xmlns:a16="http://schemas.microsoft.com/office/drawing/2014/main" id="{8A948124-AF31-8C37-00AB-0A031B9A98FD}"/>
              </a:ext>
            </a:extLst>
          </p:cNvPr>
          <p:cNvSpPr/>
          <p:nvPr userDrawn="1"/>
        </p:nvSpPr>
        <p:spPr>
          <a:xfrm>
            <a:off x="0" y="1304926"/>
            <a:ext cx="12192000" cy="5553074"/>
          </a:xfrm>
          <a:prstGeom prst="rect">
            <a:avLst/>
          </a:prstGeom>
          <a:gradFill>
            <a:gsLst>
              <a:gs pos="9000">
                <a:schemeClr val="accent1">
                  <a:lumMod val="4000"/>
                  <a:alpha val="0"/>
                </a:schemeClr>
              </a:gs>
              <a:gs pos="100000">
                <a:schemeClr val="tx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Open Sans" panose="020B0606030504020204" pitchFamily="34" charset="0"/>
            </a:endParaRPr>
          </a:p>
        </p:txBody>
      </p:sp>
      <p:pic>
        <p:nvPicPr>
          <p:cNvPr id="12" name="Picture 11">
            <a:extLst>
              <a:ext uri="{FF2B5EF4-FFF2-40B4-BE49-F238E27FC236}">
                <a16:creationId xmlns:a16="http://schemas.microsoft.com/office/drawing/2014/main" id="{651BCA99-9FBE-9E1B-1481-CF4AEDC1CFC3}"/>
              </a:ext>
            </a:extLst>
          </p:cNvPr>
          <p:cNvPicPr>
            <a:picLocks/>
          </p:cNvPicPr>
          <p:nvPr userDrawn="1"/>
        </p:nvPicPr>
        <p:blipFill>
          <a:blip r:embed="rId3" cstate="screen">
            <a:extLst>
              <a:ext uri="{28A0092B-C50C-407E-A947-70E740481C1C}">
                <a14:useLocalDpi xmlns:a14="http://schemas.microsoft.com/office/drawing/2010/main" val="0"/>
              </a:ext>
            </a:extLst>
          </a:blip>
          <a:stretch>
            <a:fillRect/>
          </a:stretch>
        </p:blipFill>
        <p:spPr>
          <a:xfrm>
            <a:off x="442913" y="6452625"/>
            <a:ext cx="9753372" cy="72000"/>
          </a:xfrm>
          <a:prstGeom prst="rect">
            <a:avLst/>
          </a:prstGeom>
        </p:spPr>
      </p:pic>
      <p:pic>
        <p:nvPicPr>
          <p:cNvPr id="13" name="Picture 12">
            <a:extLst>
              <a:ext uri="{FF2B5EF4-FFF2-40B4-BE49-F238E27FC236}">
                <a16:creationId xmlns:a16="http://schemas.microsoft.com/office/drawing/2014/main" id="{13A5EB7B-A94D-867B-CBFA-183B9BDBCB47}"/>
              </a:ext>
            </a:extLst>
          </p:cNvPr>
          <p:cNvPicPr>
            <a:picLocks noChangeAspect="1"/>
          </p:cNvPicPr>
          <p:nvPr userDrawn="1"/>
        </p:nvPicPr>
        <p:blipFill>
          <a:blip r:embed="rId4" cstate="screen">
            <a:extLst>
              <a:ext uri="{28A0092B-C50C-407E-A947-70E740481C1C}">
                <a14:useLocalDpi xmlns:a14="http://schemas.microsoft.com/office/drawing/2010/main" val="0"/>
              </a:ext>
            </a:extLst>
          </a:blip>
          <a:srcRect/>
          <a:stretch/>
        </p:blipFill>
        <p:spPr>
          <a:xfrm>
            <a:off x="10083452" y="5756359"/>
            <a:ext cx="1844588" cy="948645"/>
          </a:xfrm>
          <a:prstGeom prst="rect">
            <a:avLst/>
          </a:prstGeom>
        </p:spPr>
      </p:pic>
      <p:sp>
        <p:nvSpPr>
          <p:cNvPr id="2" name="Title 1">
            <a:extLst>
              <a:ext uri="{FF2B5EF4-FFF2-40B4-BE49-F238E27FC236}">
                <a16:creationId xmlns:a16="http://schemas.microsoft.com/office/drawing/2014/main" id="{B8C2A29C-DEAA-688C-E0F8-F5943B21CF18}"/>
              </a:ext>
            </a:extLst>
          </p:cNvPr>
          <p:cNvSpPr>
            <a:spLocks noGrp="1"/>
          </p:cNvSpPr>
          <p:nvPr>
            <p:ph type="title"/>
          </p:nvPr>
        </p:nvSpPr>
        <p:spPr>
          <a:xfrm>
            <a:off x="442912" y="5454117"/>
            <a:ext cx="6251801" cy="604484"/>
          </a:xfrm>
        </p:spPr>
        <p:txBody>
          <a:bodyPr/>
          <a:lstStyle>
            <a:lvl1pPr>
              <a:lnSpc>
                <a:spcPct val="100000"/>
              </a:lnSpc>
              <a:spcAft>
                <a:spcPts val="3600"/>
              </a:spcAft>
              <a:defRPr sz="3600" b="1" i="0">
                <a:solidFill>
                  <a:schemeClr val="bg1"/>
                </a:solidFill>
                <a:ea typeface="Open Sans" panose="020B0606030504020204" pitchFamily="34" charset="0"/>
                <a:cs typeface="Open Sans" panose="020B0606030504020204" pitchFamily="34" charset="0"/>
              </a:defRPr>
            </a:lvl1pPr>
          </a:lstStyle>
          <a:p>
            <a:r>
              <a:rPr lang="en-GB" dirty="0"/>
              <a:t>Click to edit Master title style</a:t>
            </a:r>
            <a:endParaRPr lang="en-US" dirty="0"/>
          </a:p>
        </p:txBody>
      </p:sp>
    </p:spTree>
    <p:extLst>
      <p:ext uri="{BB962C8B-B14F-4D97-AF65-F5344CB8AC3E}">
        <p14:creationId xmlns:p14="http://schemas.microsoft.com/office/powerpoint/2010/main" val="492113368"/>
      </p:ext>
    </p:extLst>
  </p:cSld>
  <p:clrMapOvr>
    <a:masterClrMapping/>
  </p:clrMapOvr>
  <p:extLst>
    <p:ext uri="{DCECCB84-F9BA-43D5-87BE-67443E8EF086}">
      <p15:sldGuideLst xmlns:p15="http://schemas.microsoft.com/office/powerpoint/2012/main"/>
    </p:ext>
  </p:extLst>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5_Strategy quote + imag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D1DCE59-0DEE-A125-1B3B-F613595019B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3" name="Rectangle 2">
            <a:extLst>
              <a:ext uri="{FF2B5EF4-FFF2-40B4-BE49-F238E27FC236}">
                <a16:creationId xmlns:a16="http://schemas.microsoft.com/office/drawing/2014/main" id="{54CF1914-3CA0-FB7E-0503-163C77095FE9}"/>
              </a:ext>
            </a:extLst>
          </p:cNvPr>
          <p:cNvSpPr/>
          <p:nvPr userDrawn="1"/>
        </p:nvSpPr>
        <p:spPr>
          <a:xfrm>
            <a:off x="0" y="1304926"/>
            <a:ext cx="12192000" cy="5553074"/>
          </a:xfrm>
          <a:prstGeom prst="rect">
            <a:avLst/>
          </a:prstGeom>
          <a:gradFill>
            <a:gsLst>
              <a:gs pos="9000">
                <a:schemeClr val="accent1">
                  <a:lumMod val="4000"/>
                  <a:alpha val="0"/>
                </a:schemeClr>
              </a:gs>
              <a:gs pos="100000">
                <a:schemeClr val="tx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Open Sans" panose="020B0606030504020204" pitchFamily="34" charset="0"/>
            </a:endParaRPr>
          </a:p>
        </p:txBody>
      </p:sp>
      <p:pic>
        <p:nvPicPr>
          <p:cNvPr id="12" name="Picture 11">
            <a:extLst>
              <a:ext uri="{FF2B5EF4-FFF2-40B4-BE49-F238E27FC236}">
                <a16:creationId xmlns:a16="http://schemas.microsoft.com/office/drawing/2014/main" id="{651BCA99-9FBE-9E1B-1481-CF4AEDC1CFC3}"/>
              </a:ext>
            </a:extLst>
          </p:cNvPr>
          <p:cNvPicPr>
            <a:picLocks/>
          </p:cNvPicPr>
          <p:nvPr userDrawn="1"/>
        </p:nvPicPr>
        <p:blipFill>
          <a:blip r:embed="rId3" cstate="screen">
            <a:extLst>
              <a:ext uri="{28A0092B-C50C-407E-A947-70E740481C1C}">
                <a14:useLocalDpi xmlns:a14="http://schemas.microsoft.com/office/drawing/2010/main" val="0"/>
              </a:ext>
            </a:extLst>
          </a:blip>
          <a:stretch>
            <a:fillRect/>
          </a:stretch>
        </p:blipFill>
        <p:spPr>
          <a:xfrm>
            <a:off x="442913" y="6452625"/>
            <a:ext cx="9753372" cy="72000"/>
          </a:xfrm>
          <a:prstGeom prst="rect">
            <a:avLst/>
          </a:prstGeom>
        </p:spPr>
      </p:pic>
      <p:pic>
        <p:nvPicPr>
          <p:cNvPr id="13" name="Picture 12">
            <a:extLst>
              <a:ext uri="{FF2B5EF4-FFF2-40B4-BE49-F238E27FC236}">
                <a16:creationId xmlns:a16="http://schemas.microsoft.com/office/drawing/2014/main" id="{13A5EB7B-A94D-867B-CBFA-183B9BDBCB47}"/>
              </a:ext>
            </a:extLst>
          </p:cNvPr>
          <p:cNvPicPr>
            <a:picLocks noChangeAspect="1"/>
          </p:cNvPicPr>
          <p:nvPr userDrawn="1"/>
        </p:nvPicPr>
        <p:blipFill>
          <a:blip r:embed="rId4" cstate="screen">
            <a:extLst>
              <a:ext uri="{28A0092B-C50C-407E-A947-70E740481C1C}">
                <a14:useLocalDpi xmlns:a14="http://schemas.microsoft.com/office/drawing/2010/main" val="0"/>
              </a:ext>
            </a:extLst>
          </a:blip>
          <a:srcRect/>
          <a:stretch/>
        </p:blipFill>
        <p:spPr>
          <a:xfrm>
            <a:off x="10083452" y="5756359"/>
            <a:ext cx="1844588" cy="948645"/>
          </a:xfrm>
          <a:prstGeom prst="rect">
            <a:avLst/>
          </a:prstGeom>
        </p:spPr>
      </p:pic>
      <p:sp>
        <p:nvSpPr>
          <p:cNvPr id="2" name="Title 1">
            <a:extLst>
              <a:ext uri="{FF2B5EF4-FFF2-40B4-BE49-F238E27FC236}">
                <a16:creationId xmlns:a16="http://schemas.microsoft.com/office/drawing/2014/main" id="{B8C2A29C-DEAA-688C-E0F8-F5943B21CF18}"/>
              </a:ext>
            </a:extLst>
          </p:cNvPr>
          <p:cNvSpPr>
            <a:spLocks noGrp="1"/>
          </p:cNvSpPr>
          <p:nvPr>
            <p:ph type="title"/>
          </p:nvPr>
        </p:nvSpPr>
        <p:spPr>
          <a:xfrm>
            <a:off x="442912" y="5454117"/>
            <a:ext cx="6251801" cy="604484"/>
          </a:xfrm>
        </p:spPr>
        <p:txBody>
          <a:bodyPr/>
          <a:lstStyle>
            <a:lvl1pPr>
              <a:lnSpc>
                <a:spcPct val="100000"/>
              </a:lnSpc>
              <a:spcAft>
                <a:spcPts val="3600"/>
              </a:spcAft>
              <a:defRPr sz="3600" b="1" i="0">
                <a:solidFill>
                  <a:schemeClr val="bg1"/>
                </a:solidFill>
                <a:ea typeface="Open Sans" panose="020B0606030504020204" pitchFamily="34" charset="0"/>
                <a:cs typeface="Open Sans" panose="020B0606030504020204" pitchFamily="34" charset="0"/>
              </a:defRPr>
            </a:lvl1pPr>
          </a:lstStyle>
          <a:p>
            <a:r>
              <a:rPr lang="en-GB" dirty="0"/>
              <a:t>Click to edit Master title style</a:t>
            </a:r>
            <a:endParaRPr lang="en-US" dirty="0"/>
          </a:p>
        </p:txBody>
      </p:sp>
    </p:spTree>
    <p:extLst>
      <p:ext uri="{BB962C8B-B14F-4D97-AF65-F5344CB8AC3E}">
        <p14:creationId xmlns:p14="http://schemas.microsoft.com/office/powerpoint/2010/main" val="1588747231"/>
      </p:ext>
    </p:extLst>
  </p:cSld>
  <p:clrMapOvr>
    <a:masterClrMapping/>
  </p:clrMapOvr>
  <p:extLst>
    <p:ext uri="{DCECCB84-F9BA-43D5-87BE-67443E8EF086}">
      <p15:sldGuideLst xmlns:p15="http://schemas.microsoft.com/office/powerpoint/2012/main"/>
    </p:ext>
  </p:extLst>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6_Strategy quote + imag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D1DCE59-0DEE-A125-1B3B-F613595019B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3" name="Rectangle 2">
            <a:extLst>
              <a:ext uri="{FF2B5EF4-FFF2-40B4-BE49-F238E27FC236}">
                <a16:creationId xmlns:a16="http://schemas.microsoft.com/office/drawing/2014/main" id="{8D9D66AB-5C84-C804-6D2C-C0A8E8C2C3C3}"/>
              </a:ext>
            </a:extLst>
          </p:cNvPr>
          <p:cNvSpPr/>
          <p:nvPr userDrawn="1"/>
        </p:nvSpPr>
        <p:spPr>
          <a:xfrm>
            <a:off x="0" y="1304926"/>
            <a:ext cx="12192000" cy="5553074"/>
          </a:xfrm>
          <a:prstGeom prst="rect">
            <a:avLst/>
          </a:prstGeom>
          <a:gradFill>
            <a:gsLst>
              <a:gs pos="9000">
                <a:schemeClr val="accent1">
                  <a:lumMod val="4000"/>
                  <a:alpha val="0"/>
                </a:schemeClr>
              </a:gs>
              <a:gs pos="100000">
                <a:schemeClr val="tx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Open Sans" panose="020B0606030504020204" pitchFamily="34" charset="0"/>
            </a:endParaRPr>
          </a:p>
        </p:txBody>
      </p:sp>
      <p:pic>
        <p:nvPicPr>
          <p:cNvPr id="12" name="Picture 11">
            <a:extLst>
              <a:ext uri="{FF2B5EF4-FFF2-40B4-BE49-F238E27FC236}">
                <a16:creationId xmlns:a16="http://schemas.microsoft.com/office/drawing/2014/main" id="{651BCA99-9FBE-9E1B-1481-CF4AEDC1CFC3}"/>
              </a:ext>
            </a:extLst>
          </p:cNvPr>
          <p:cNvPicPr>
            <a:picLocks/>
          </p:cNvPicPr>
          <p:nvPr userDrawn="1"/>
        </p:nvPicPr>
        <p:blipFill>
          <a:blip r:embed="rId3" cstate="screen">
            <a:extLst>
              <a:ext uri="{28A0092B-C50C-407E-A947-70E740481C1C}">
                <a14:useLocalDpi xmlns:a14="http://schemas.microsoft.com/office/drawing/2010/main" val="0"/>
              </a:ext>
            </a:extLst>
          </a:blip>
          <a:stretch>
            <a:fillRect/>
          </a:stretch>
        </p:blipFill>
        <p:spPr>
          <a:xfrm>
            <a:off x="442913" y="6452625"/>
            <a:ext cx="9753372" cy="72000"/>
          </a:xfrm>
          <a:prstGeom prst="rect">
            <a:avLst/>
          </a:prstGeom>
        </p:spPr>
      </p:pic>
      <p:pic>
        <p:nvPicPr>
          <p:cNvPr id="13" name="Picture 12">
            <a:extLst>
              <a:ext uri="{FF2B5EF4-FFF2-40B4-BE49-F238E27FC236}">
                <a16:creationId xmlns:a16="http://schemas.microsoft.com/office/drawing/2014/main" id="{13A5EB7B-A94D-867B-CBFA-183B9BDBCB47}"/>
              </a:ext>
            </a:extLst>
          </p:cNvPr>
          <p:cNvPicPr>
            <a:picLocks noChangeAspect="1"/>
          </p:cNvPicPr>
          <p:nvPr userDrawn="1"/>
        </p:nvPicPr>
        <p:blipFill>
          <a:blip r:embed="rId4" cstate="screen">
            <a:extLst>
              <a:ext uri="{28A0092B-C50C-407E-A947-70E740481C1C}">
                <a14:useLocalDpi xmlns:a14="http://schemas.microsoft.com/office/drawing/2010/main" val="0"/>
              </a:ext>
            </a:extLst>
          </a:blip>
          <a:srcRect/>
          <a:stretch/>
        </p:blipFill>
        <p:spPr>
          <a:xfrm>
            <a:off x="10083452" y="5756359"/>
            <a:ext cx="1844588" cy="948645"/>
          </a:xfrm>
          <a:prstGeom prst="rect">
            <a:avLst/>
          </a:prstGeom>
        </p:spPr>
      </p:pic>
      <p:sp>
        <p:nvSpPr>
          <p:cNvPr id="2" name="Title 1">
            <a:extLst>
              <a:ext uri="{FF2B5EF4-FFF2-40B4-BE49-F238E27FC236}">
                <a16:creationId xmlns:a16="http://schemas.microsoft.com/office/drawing/2014/main" id="{B8C2A29C-DEAA-688C-E0F8-F5943B21CF18}"/>
              </a:ext>
            </a:extLst>
          </p:cNvPr>
          <p:cNvSpPr>
            <a:spLocks noGrp="1"/>
          </p:cNvSpPr>
          <p:nvPr>
            <p:ph type="title"/>
          </p:nvPr>
        </p:nvSpPr>
        <p:spPr>
          <a:xfrm>
            <a:off x="442912" y="5454117"/>
            <a:ext cx="6251801" cy="604484"/>
          </a:xfrm>
        </p:spPr>
        <p:txBody>
          <a:bodyPr/>
          <a:lstStyle>
            <a:lvl1pPr>
              <a:lnSpc>
                <a:spcPct val="100000"/>
              </a:lnSpc>
              <a:spcAft>
                <a:spcPts val="3600"/>
              </a:spcAft>
              <a:defRPr sz="3600" b="1" i="0">
                <a:solidFill>
                  <a:schemeClr val="bg1"/>
                </a:solidFill>
                <a:ea typeface="Open Sans" panose="020B0606030504020204" pitchFamily="34" charset="0"/>
                <a:cs typeface="Open Sans" panose="020B0606030504020204" pitchFamily="34" charset="0"/>
              </a:defRPr>
            </a:lvl1pPr>
          </a:lstStyle>
          <a:p>
            <a:r>
              <a:rPr lang="en-GB" dirty="0"/>
              <a:t>Click to edit Master title style</a:t>
            </a:r>
            <a:endParaRPr lang="en-US" dirty="0"/>
          </a:p>
        </p:txBody>
      </p:sp>
    </p:spTree>
    <p:extLst>
      <p:ext uri="{BB962C8B-B14F-4D97-AF65-F5344CB8AC3E}">
        <p14:creationId xmlns:p14="http://schemas.microsoft.com/office/powerpoint/2010/main" val="4124071598"/>
      </p:ext>
    </p:extLst>
  </p:cSld>
  <p:clrMapOvr>
    <a:masterClrMapping/>
  </p:clrMapOvr>
  <p:extLst>
    <p:ext uri="{DCECCB84-F9BA-43D5-87BE-67443E8EF086}">
      <p15:sldGuideLst xmlns:p15="http://schemas.microsoft.com/office/powerpoint/2012/main"/>
    </p:ext>
  </p:extLst>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7_Strategy quote + imag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9AE8CEC-1A83-A83C-FB92-CAF1477F91E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1"/>
            <a:ext cx="12192000" cy="6858000"/>
          </a:xfrm>
          <a:prstGeom prst="rect">
            <a:avLst/>
          </a:prstGeom>
        </p:spPr>
      </p:pic>
      <p:sp>
        <p:nvSpPr>
          <p:cNvPr id="4" name="Rectangle 3">
            <a:extLst>
              <a:ext uri="{FF2B5EF4-FFF2-40B4-BE49-F238E27FC236}">
                <a16:creationId xmlns:a16="http://schemas.microsoft.com/office/drawing/2014/main" id="{8B48AEAC-D8DC-AEA5-C251-9934CC6E2353}"/>
              </a:ext>
            </a:extLst>
          </p:cNvPr>
          <p:cNvSpPr/>
          <p:nvPr userDrawn="1"/>
        </p:nvSpPr>
        <p:spPr>
          <a:xfrm>
            <a:off x="0" y="1304926"/>
            <a:ext cx="12192000" cy="5553074"/>
          </a:xfrm>
          <a:prstGeom prst="rect">
            <a:avLst/>
          </a:prstGeom>
          <a:gradFill>
            <a:gsLst>
              <a:gs pos="9000">
                <a:schemeClr val="accent1">
                  <a:lumMod val="4000"/>
                  <a:alpha val="0"/>
                </a:schemeClr>
              </a:gs>
              <a:gs pos="100000">
                <a:schemeClr val="tx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Open Sans" panose="020B0606030504020204" pitchFamily="34" charset="0"/>
            </a:endParaRPr>
          </a:p>
        </p:txBody>
      </p:sp>
      <p:pic>
        <p:nvPicPr>
          <p:cNvPr id="12" name="Picture 11">
            <a:extLst>
              <a:ext uri="{FF2B5EF4-FFF2-40B4-BE49-F238E27FC236}">
                <a16:creationId xmlns:a16="http://schemas.microsoft.com/office/drawing/2014/main" id="{651BCA99-9FBE-9E1B-1481-CF4AEDC1CFC3}"/>
              </a:ext>
            </a:extLst>
          </p:cNvPr>
          <p:cNvPicPr>
            <a:picLocks/>
          </p:cNvPicPr>
          <p:nvPr userDrawn="1"/>
        </p:nvPicPr>
        <p:blipFill>
          <a:blip r:embed="rId3" cstate="screen">
            <a:extLst>
              <a:ext uri="{28A0092B-C50C-407E-A947-70E740481C1C}">
                <a14:useLocalDpi xmlns:a14="http://schemas.microsoft.com/office/drawing/2010/main" val="0"/>
              </a:ext>
            </a:extLst>
          </a:blip>
          <a:stretch>
            <a:fillRect/>
          </a:stretch>
        </p:blipFill>
        <p:spPr>
          <a:xfrm>
            <a:off x="442913" y="6452625"/>
            <a:ext cx="9753372" cy="72000"/>
          </a:xfrm>
          <a:prstGeom prst="rect">
            <a:avLst/>
          </a:prstGeom>
        </p:spPr>
      </p:pic>
      <p:pic>
        <p:nvPicPr>
          <p:cNvPr id="13" name="Picture 12">
            <a:extLst>
              <a:ext uri="{FF2B5EF4-FFF2-40B4-BE49-F238E27FC236}">
                <a16:creationId xmlns:a16="http://schemas.microsoft.com/office/drawing/2014/main" id="{13A5EB7B-A94D-867B-CBFA-183B9BDBCB47}"/>
              </a:ext>
            </a:extLst>
          </p:cNvPr>
          <p:cNvPicPr>
            <a:picLocks noChangeAspect="1"/>
          </p:cNvPicPr>
          <p:nvPr userDrawn="1"/>
        </p:nvPicPr>
        <p:blipFill>
          <a:blip r:embed="rId4" cstate="screen">
            <a:extLst>
              <a:ext uri="{28A0092B-C50C-407E-A947-70E740481C1C}">
                <a14:useLocalDpi xmlns:a14="http://schemas.microsoft.com/office/drawing/2010/main" val="0"/>
              </a:ext>
            </a:extLst>
          </a:blip>
          <a:srcRect/>
          <a:stretch/>
        </p:blipFill>
        <p:spPr>
          <a:xfrm>
            <a:off x="10083452" y="5756359"/>
            <a:ext cx="1844588" cy="948645"/>
          </a:xfrm>
          <a:prstGeom prst="rect">
            <a:avLst/>
          </a:prstGeom>
        </p:spPr>
      </p:pic>
      <p:sp>
        <p:nvSpPr>
          <p:cNvPr id="2" name="Title 1">
            <a:extLst>
              <a:ext uri="{FF2B5EF4-FFF2-40B4-BE49-F238E27FC236}">
                <a16:creationId xmlns:a16="http://schemas.microsoft.com/office/drawing/2014/main" id="{B8C2A29C-DEAA-688C-E0F8-F5943B21CF18}"/>
              </a:ext>
            </a:extLst>
          </p:cNvPr>
          <p:cNvSpPr>
            <a:spLocks noGrp="1"/>
          </p:cNvSpPr>
          <p:nvPr>
            <p:ph type="title"/>
          </p:nvPr>
        </p:nvSpPr>
        <p:spPr>
          <a:xfrm>
            <a:off x="442912" y="5454117"/>
            <a:ext cx="6251801" cy="604484"/>
          </a:xfrm>
        </p:spPr>
        <p:txBody>
          <a:bodyPr/>
          <a:lstStyle>
            <a:lvl1pPr>
              <a:lnSpc>
                <a:spcPct val="100000"/>
              </a:lnSpc>
              <a:spcAft>
                <a:spcPts val="3600"/>
              </a:spcAft>
              <a:defRPr sz="3600" b="1" i="0">
                <a:solidFill>
                  <a:schemeClr val="bg1"/>
                </a:solidFill>
                <a:ea typeface="Open Sans" panose="020B0606030504020204" pitchFamily="34" charset="0"/>
                <a:cs typeface="Open Sans" panose="020B0606030504020204" pitchFamily="34" charset="0"/>
              </a:defRPr>
            </a:lvl1pPr>
          </a:lstStyle>
          <a:p>
            <a:r>
              <a:rPr lang="en-GB" dirty="0"/>
              <a:t>Click to edit Master title style</a:t>
            </a:r>
            <a:endParaRPr lang="en-US" dirty="0"/>
          </a:p>
        </p:txBody>
      </p:sp>
    </p:spTree>
    <p:extLst>
      <p:ext uri="{BB962C8B-B14F-4D97-AF65-F5344CB8AC3E}">
        <p14:creationId xmlns:p14="http://schemas.microsoft.com/office/powerpoint/2010/main" val="2915556180"/>
      </p:ext>
    </p:extLst>
  </p:cSld>
  <p:clrMapOvr>
    <a:masterClrMapping/>
  </p:clrMapOvr>
  <p:extLst>
    <p:ext uri="{DCECCB84-F9BA-43D5-87BE-67443E8EF086}">
      <p15:sldGuideLst xmlns:p15="http://schemas.microsoft.com/office/powerpoint/2012/main"/>
    </p:ext>
  </p:extLst>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p:cSld name="Introduction 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C2A29C-DEAA-688C-E0F8-F5943B21CF18}"/>
              </a:ext>
            </a:extLst>
          </p:cNvPr>
          <p:cNvSpPr>
            <a:spLocks noGrp="1"/>
          </p:cNvSpPr>
          <p:nvPr>
            <p:ph type="title"/>
          </p:nvPr>
        </p:nvSpPr>
        <p:spPr/>
        <p:txBody>
          <a:bodyPr/>
          <a:lstStyle>
            <a:lvl1pPr>
              <a:defRPr b="1" i="0">
                <a:latin typeface="Aleo" pitchFamily="2" charset="77"/>
                <a:ea typeface="Open Sans" panose="020B0606030504020204" pitchFamily="34" charset="0"/>
                <a:cs typeface="Open Sans" panose="020B0606030504020204" pitchFamily="34" charset="0"/>
              </a:defRPr>
            </a:lvl1pPr>
          </a:lstStyle>
          <a:p>
            <a:r>
              <a:rPr lang="en-GB"/>
              <a:t>Click to edit Master title style</a:t>
            </a:r>
            <a:endParaRPr lang="en-US" dirty="0"/>
          </a:p>
        </p:txBody>
      </p:sp>
      <p:sp>
        <p:nvSpPr>
          <p:cNvPr id="3" name="Content Placeholder 2">
            <a:extLst>
              <a:ext uri="{FF2B5EF4-FFF2-40B4-BE49-F238E27FC236}">
                <a16:creationId xmlns:a16="http://schemas.microsoft.com/office/drawing/2014/main" id="{9A415BB8-D774-B2F2-0625-9BFD606D45DE}"/>
              </a:ext>
            </a:extLst>
          </p:cNvPr>
          <p:cNvSpPr>
            <a:spLocks noGrp="1"/>
          </p:cNvSpPr>
          <p:nvPr>
            <p:ph sz="half" idx="1"/>
          </p:nvPr>
        </p:nvSpPr>
        <p:spPr>
          <a:xfrm>
            <a:off x="447676" y="1304926"/>
            <a:ext cx="5576887" cy="4572000"/>
          </a:xfrm>
        </p:spPr>
        <p:txBody>
          <a:bodyPr/>
          <a:lstStyle>
            <a:lvl1pPr marL="0" indent="0">
              <a:spcBef>
                <a:spcPts val="0"/>
              </a:spcBef>
              <a:spcAft>
                <a:spcPts val="600"/>
              </a:spcAft>
              <a:buNone/>
              <a:defRPr sz="1800" b="0" i="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1100"/>
            </a:lvl2pPr>
            <a:lvl3pPr marL="914400" indent="0">
              <a:buNone/>
              <a:defRPr sz="1100"/>
            </a:lvl3pPr>
            <a:lvl4pPr marL="1371600" indent="0">
              <a:buNone/>
              <a:defRPr sz="1100"/>
            </a:lvl4pPr>
            <a:lvl5pPr marL="1828800" indent="0">
              <a:buNone/>
              <a:defRPr sz="1100"/>
            </a:lvl5pPr>
          </a:lstStyle>
          <a:p>
            <a:pPr lvl="0"/>
            <a:r>
              <a:rPr lang="en-GB" dirty="0"/>
              <a:t>Click to edit Master text styles</a:t>
            </a:r>
          </a:p>
        </p:txBody>
      </p:sp>
      <p:sp>
        <p:nvSpPr>
          <p:cNvPr id="4" name="Content Placeholder 3">
            <a:extLst>
              <a:ext uri="{FF2B5EF4-FFF2-40B4-BE49-F238E27FC236}">
                <a16:creationId xmlns:a16="http://schemas.microsoft.com/office/drawing/2014/main" id="{DD52245B-6045-F907-FC84-E6722A4209FC}"/>
              </a:ext>
            </a:extLst>
          </p:cNvPr>
          <p:cNvSpPr>
            <a:spLocks noGrp="1"/>
          </p:cNvSpPr>
          <p:nvPr>
            <p:ph sz="half" idx="2"/>
          </p:nvPr>
        </p:nvSpPr>
        <p:spPr>
          <a:xfrm>
            <a:off x="6172200" y="1304926"/>
            <a:ext cx="5576888" cy="4572000"/>
          </a:xfrm>
        </p:spPr>
        <p:txBody>
          <a:bodyPr/>
          <a:lstStyle>
            <a:lvl1pPr marL="0" indent="0">
              <a:spcBef>
                <a:spcPts val="0"/>
              </a:spcBef>
              <a:spcAft>
                <a:spcPts val="600"/>
              </a:spcAft>
              <a:buNone/>
              <a:defRPr sz="1800" b="0" i="0" baseline="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1100"/>
            </a:lvl2pPr>
            <a:lvl3pPr marL="914400" indent="0">
              <a:buNone/>
              <a:defRPr sz="1100"/>
            </a:lvl3pPr>
            <a:lvl4pPr marL="1371600" indent="0">
              <a:buNone/>
              <a:defRPr sz="1100"/>
            </a:lvl4pPr>
            <a:lvl5pPr marL="1828800" indent="0">
              <a:buNone/>
              <a:defRPr sz="1100"/>
            </a:lvl5pPr>
          </a:lstStyle>
          <a:p>
            <a:pPr lvl="0"/>
            <a:r>
              <a:rPr lang="en-GB" dirty="0"/>
              <a:t>Click to edit Master text styles</a:t>
            </a:r>
          </a:p>
        </p:txBody>
      </p:sp>
    </p:spTree>
    <p:extLst>
      <p:ext uri="{BB962C8B-B14F-4D97-AF65-F5344CB8AC3E}">
        <p14:creationId xmlns:p14="http://schemas.microsoft.com/office/powerpoint/2010/main" val="3489394387"/>
      </p:ext>
    </p:extLst>
  </p:cSld>
  <p:clrMapOvr>
    <a:masterClrMapping/>
  </p:clrMapOvr>
  <p:extLst>
    <p:ext uri="{DCECCB84-F9BA-43D5-87BE-67443E8EF086}">
      <p15:sldGuideLst xmlns:p15="http://schemas.microsoft.com/office/powerpoint/2012/main"/>
    </p:ext>
  </p:extLst>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p:cSld name="Introduction Content +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C2A29C-DEAA-688C-E0F8-F5943B21CF18}"/>
              </a:ext>
            </a:extLst>
          </p:cNvPr>
          <p:cNvSpPr>
            <a:spLocks noGrp="1"/>
          </p:cNvSpPr>
          <p:nvPr>
            <p:ph type="title"/>
          </p:nvPr>
        </p:nvSpPr>
        <p:spPr/>
        <p:txBody>
          <a:bodyPr/>
          <a:lstStyle>
            <a:lvl1pPr>
              <a:defRPr b="1" i="0">
                <a:latin typeface="Aleo" pitchFamily="2" charset="77"/>
                <a:ea typeface="Open Sans" panose="020B0606030504020204" pitchFamily="34" charset="0"/>
                <a:cs typeface="Open Sans" panose="020B0606030504020204" pitchFamily="34" charset="0"/>
              </a:defRPr>
            </a:lvl1pPr>
          </a:lstStyle>
          <a:p>
            <a:r>
              <a:rPr lang="en-GB"/>
              <a:t>Click to edit Master title style</a:t>
            </a:r>
            <a:endParaRPr lang="en-US" dirty="0"/>
          </a:p>
        </p:txBody>
      </p:sp>
      <p:sp>
        <p:nvSpPr>
          <p:cNvPr id="3" name="Content Placeholder 2">
            <a:extLst>
              <a:ext uri="{FF2B5EF4-FFF2-40B4-BE49-F238E27FC236}">
                <a16:creationId xmlns:a16="http://schemas.microsoft.com/office/drawing/2014/main" id="{9A415BB8-D774-B2F2-0625-9BFD606D45DE}"/>
              </a:ext>
            </a:extLst>
          </p:cNvPr>
          <p:cNvSpPr>
            <a:spLocks noGrp="1"/>
          </p:cNvSpPr>
          <p:nvPr>
            <p:ph sz="half" idx="1"/>
          </p:nvPr>
        </p:nvSpPr>
        <p:spPr>
          <a:xfrm>
            <a:off x="447676" y="1304925"/>
            <a:ext cx="5576887" cy="4572001"/>
          </a:xfrm>
        </p:spPr>
        <p:txBody>
          <a:bodyPr/>
          <a:lstStyle>
            <a:lvl1pPr marL="0" indent="0">
              <a:spcBef>
                <a:spcPts val="0"/>
              </a:spcBef>
              <a:spcAft>
                <a:spcPts val="1200"/>
              </a:spcAft>
              <a:buNone/>
              <a:defRPr sz="2000" b="0" i="0">
                <a:latin typeface="Open Sans" panose="020B0606030504020204" pitchFamily="34" charset="0"/>
              </a:defRPr>
            </a:lvl1pPr>
            <a:lvl2pPr marL="457200" indent="0">
              <a:buNone/>
              <a:defRPr sz="1100"/>
            </a:lvl2pPr>
            <a:lvl3pPr marL="914400" indent="0">
              <a:buNone/>
              <a:defRPr sz="1100"/>
            </a:lvl3pPr>
            <a:lvl4pPr marL="1371600" indent="0">
              <a:buNone/>
              <a:defRPr sz="1100"/>
            </a:lvl4pPr>
            <a:lvl5pPr marL="1828800" indent="0">
              <a:buNone/>
              <a:defRPr sz="1100"/>
            </a:lvl5pPr>
          </a:lstStyle>
          <a:p>
            <a:pPr lvl="0"/>
            <a:r>
              <a:rPr lang="en-GB" dirty="0"/>
              <a:t>Click to edit Master text styles</a:t>
            </a:r>
          </a:p>
        </p:txBody>
      </p:sp>
      <p:sp>
        <p:nvSpPr>
          <p:cNvPr id="5" name="Picture Placeholder 2">
            <a:extLst>
              <a:ext uri="{FF2B5EF4-FFF2-40B4-BE49-F238E27FC236}">
                <a16:creationId xmlns:a16="http://schemas.microsoft.com/office/drawing/2014/main" id="{6DDCFD92-E162-5C0C-839B-143E56BEFA3A}"/>
              </a:ext>
            </a:extLst>
          </p:cNvPr>
          <p:cNvSpPr>
            <a:spLocks noGrp="1"/>
          </p:cNvSpPr>
          <p:nvPr>
            <p:ph type="pic" idx="13"/>
          </p:nvPr>
        </p:nvSpPr>
        <p:spPr>
          <a:xfrm>
            <a:off x="6167439" y="1304926"/>
            <a:ext cx="5586412" cy="4572000"/>
          </a:xfrm>
        </p:spPr>
        <p:txBody>
          <a:bodyPr/>
          <a:lstStyle>
            <a:lvl1pPr marL="0" indent="0">
              <a:buNone/>
              <a:defRPr sz="3200" b="0" i="0">
                <a:latin typeface="Open Sans" panose="020B0606030504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dirty="0"/>
          </a:p>
        </p:txBody>
      </p:sp>
    </p:spTree>
    <p:extLst>
      <p:ext uri="{BB962C8B-B14F-4D97-AF65-F5344CB8AC3E}">
        <p14:creationId xmlns:p14="http://schemas.microsoft.com/office/powerpoint/2010/main" val="3908404585"/>
      </p:ext>
    </p:extLst>
  </p:cSld>
  <p:clrMapOvr>
    <a:masterClrMapping/>
  </p:clrMapOvr>
  <p:extLst>
    <p:ext uri="{DCECCB84-F9BA-43D5-87BE-67443E8EF086}">
      <p15:sldGuideLst xmlns:p15="http://schemas.microsoft.com/office/powerpoint/2012/main"/>
    </p:ext>
  </p:extLst>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p:cSld name="General Content +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C2A29C-DEAA-688C-E0F8-F5943B21CF18}"/>
              </a:ext>
            </a:extLst>
          </p:cNvPr>
          <p:cNvSpPr>
            <a:spLocks noGrp="1"/>
          </p:cNvSpPr>
          <p:nvPr>
            <p:ph type="title"/>
          </p:nvPr>
        </p:nvSpPr>
        <p:spPr/>
        <p:txBody>
          <a:bodyPr/>
          <a:lstStyle>
            <a:lvl1pPr>
              <a:defRPr b="1" i="0">
                <a:latin typeface="Aleo" pitchFamily="2" charset="77"/>
                <a:ea typeface="Open Sans" panose="020B0606030504020204" pitchFamily="34" charset="0"/>
                <a:cs typeface="Open Sans" panose="020B0606030504020204" pitchFamily="34" charset="0"/>
              </a:defRPr>
            </a:lvl1pPr>
          </a:lstStyle>
          <a:p>
            <a:r>
              <a:rPr lang="en-GB"/>
              <a:t>Click to edit Master title style</a:t>
            </a:r>
            <a:endParaRPr lang="en-US" dirty="0"/>
          </a:p>
        </p:txBody>
      </p:sp>
      <p:sp>
        <p:nvSpPr>
          <p:cNvPr id="3" name="Content Placeholder 2">
            <a:extLst>
              <a:ext uri="{FF2B5EF4-FFF2-40B4-BE49-F238E27FC236}">
                <a16:creationId xmlns:a16="http://schemas.microsoft.com/office/drawing/2014/main" id="{9A415BB8-D774-B2F2-0625-9BFD606D45DE}"/>
              </a:ext>
            </a:extLst>
          </p:cNvPr>
          <p:cNvSpPr>
            <a:spLocks noGrp="1"/>
          </p:cNvSpPr>
          <p:nvPr>
            <p:ph sz="half" idx="1"/>
          </p:nvPr>
        </p:nvSpPr>
        <p:spPr>
          <a:xfrm>
            <a:off x="447676" y="1304925"/>
            <a:ext cx="5576887" cy="4572000"/>
          </a:xfrm>
        </p:spPr>
        <p:txBody>
          <a:bodyPr/>
          <a:lstStyle>
            <a:lvl1pPr marL="0" indent="0">
              <a:spcBef>
                <a:spcPts val="0"/>
              </a:spcBef>
              <a:spcAft>
                <a:spcPts val="1200"/>
              </a:spcAft>
              <a:buNone/>
              <a:defRPr sz="2000" b="0" i="0">
                <a:latin typeface="Open Sans" panose="020B0606030504020204" pitchFamily="34" charset="0"/>
              </a:defRPr>
            </a:lvl1pPr>
            <a:lvl2pPr marL="457200" indent="0">
              <a:buNone/>
              <a:defRPr sz="1100"/>
            </a:lvl2pPr>
            <a:lvl3pPr marL="914400" indent="0">
              <a:buNone/>
              <a:defRPr sz="1100"/>
            </a:lvl3pPr>
            <a:lvl4pPr marL="1371600" indent="0">
              <a:buNone/>
              <a:defRPr sz="1100"/>
            </a:lvl4pPr>
            <a:lvl5pPr marL="1828800" indent="0">
              <a:buNone/>
              <a:defRPr sz="1100"/>
            </a:lvl5pPr>
          </a:lstStyle>
          <a:p>
            <a:pPr lvl="0"/>
            <a:r>
              <a:rPr lang="en-GB"/>
              <a:t>Click to edit Master text styles</a:t>
            </a:r>
          </a:p>
        </p:txBody>
      </p:sp>
      <p:sp>
        <p:nvSpPr>
          <p:cNvPr id="5" name="Picture Placeholder 2">
            <a:extLst>
              <a:ext uri="{FF2B5EF4-FFF2-40B4-BE49-F238E27FC236}">
                <a16:creationId xmlns:a16="http://schemas.microsoft.com/office/drawing/2014/main" id="{6DDCFD92-E162-5C0C-839B-143E56BEFA3A}"/>
              </a:ext>
            </a:extLst>
          </p:cNvPr>
          <p:cNvSpPr>
            <a:spLocks noGrp="1"/>
          </p:cNvSpPr>
          <p:nvPr>
            <p:ph type="pic" idx="13"/>
          </p:nvPr>
        </p:nvSpPr>
        <p:spPr>
          <a:xfrm>
            <a:off x="6167439" y="1304925"/>
            <a:ext cx="5586412" cy="4572000"/>
          </a:xfrm>
        </p:spPr>
        <p:txBody>
          <a:bodyPr/>
          <a:lstStyle>
            <a:lvl1pPr marL="0" indent="0">
              <a:buNone/>
              <a:defRPr sz="3200" b="0" i="0">
                <a:latin typeface="Open Sans" panose="020B0606030504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dirty="0"/>
          </a:p>
        </p:txBody>
      </p:sp>
    </p:spTree>
    <p:extLst>
      <p:ext uri="{BB962C8B-B14F-4D97-AF65-F5344CB8AC3E}">
        <p14:creationId xmlns:p14="http://schemas.microsoft.com/office/powerpoint/2010/main" val="3239430508"/>
      </p:ext>
    </p:extLst>
  </p:cSld>
  <p:clrMapOvr>
    <a:masterClrMapping/>
  </p:clrMapOvr>
  <p:extLst>
    <p:ext uri="{DCECCB84-F9BA-43D5-87BE-67443E8EF086}">
      <p15:sldGuideLst xmlns:p15="http://schemas.microsoft.com/office/powerpoint/2012/main"/>
    </p:ext>
  </p:extLst>
</p:sldLayout>
</file>

<file path=ppt/slideLayouts/slideLayout1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FBE502-03B9-D7B6-502F-4EFCB87069AB}"/>
              </a:ext>
            </a:extLst>
          </p:cNvPr>
          <p:cNvSpPr>
            <a:spLocks noGrp="1"/>
          </p:cNvSpPr>
          <p:nvPr>
            <p:ph type="title"/>
          </p:nvPr>
        </p:nvSpPr>
        <p:spPr>
          <a:xfrm>
            <a:off x="442912" y="365126"/>
            <a:ext cx="11306175" cy="795338"/>
          </a:xfrm>
        </p:spPr>
        <p:txBody>
          <a:bodyPr/>
          <a:lstStyle>
            <a:lvl1pPr>
              <a:defRPr b="1" i="0">
                <a:latin typeface="Aleo" pitchFamily="2" charset="77"/>
                <a:ea typeface="Open Sans" panose="020B0606030504020204" pitchFamily="34" charset="0"/>
                <a:cs typeface="Open Sans" panose="020B0606030504020204" pitchFamily="34" charset="0"/>
              </a:defRPr>
            </a:lvl1pPr>
          </a:lstStyle>
          <a:p>
            <a:r>
              <a:rPr lang="en-GB"/>
              <a:t>Click to edit Master title style</a:t>
            </a:r>
            <a:endParaRPr lang="en-US" dirty="0"/>
          </a:p>
        </p:txBody>
      </p:sp>
      <p:sp>
        <p:nvSpPr>
          <p:cNvPr id="3" name="Text Placeholder 2">
            <a:extLst>
              <a:ext uri="{FF2B5EF4-FFF2-40B4-BE49-F238E27FC236}">
                <a16:creationId xmlns:a16="http://schemas.microsoft.com/office/drawing/2014/main" id="{81987277-49FD-EA23-9BD4-35F69343F2C8}"/>
              </a:ext>
            </a:extLst>
          </p:cNvPr>
          <p:cNvSpPr>
            <a:spLocks noGrp="1"/>
          </p:cNvSpPr>
          <p:nvPr>
            <p:ph type="body" idx="1"/>
          </p:nvPr>
        </p:nvSpPr>
        <p:spPr>
          <a:xfrm>
            <a:off x="442915" y="1329829"/>
            <a:ext cx="5576885" cy="332399"/>
          </a:xfrm>
        </p:spPr>
        <p:txBody>
          <a:bodyPr anchor="t" anchorCtr="0">
            <a:noAutofit/>
          </a:bodyPr>
          <a:lstStyle>
            <a:lvl1pPr marL="0" indent="0">
              <a:buNone/>
              <a:defRPr sz="2000" b="1" i="0">
                <a:solidFill>
                  <a:schemeClr val="accent1"/>
                </a:solidFill>
                <a:latin typeface="Open Sans" panose="020B06060305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4" name="Content Placeholder 3">
            <a:extLst>
              <a:ext uri="{FF2B5EF4-FFF2-40B4-BE49-F238E27FC236}">
                <a16:creationId xmlns:a16="http://schemas.microsoft.com/office/drawing/2014/main" id="{F02B2D7A-8F46-3D8F-A818-546E05693798}"/>
              </a:ext>
            </a:extLst>
          </p:cNvPr>
          <p:cNvSpPr>
            <a:spLocks noGrp="1"/>
          </p:cNvSpPr>
          <p:nvPr>
            <p:ph sz="half" idx="2"/>
          </p:nvPr>
        </p:nvSpPr>
        <p:spPr>
          <a:xfrm>
            <a:off x="442912" y="1801690"/>
            <a:ext cx="5581651" cy="4075235"/>
          </a:xfrm>
        </p:spPr>
        <p:txBody>
          <a:bodyPr/>
          <a:lstStyle>
            <a:lvl1pPr>
              <a:defRPr b="0" i="0">
                <a:latin typeface="Open Sans" panose="020B0606030504020204" pitchFamily="34" charset="0"/>
              </a:defRPr>
            </a:lvl1pPr>
            <a:lvl2pPr>
              <a:defRPr b="0" i="0">
                <a:latin typeface="Open Sans" panose="020B0606030504020204" pitchFamily="34" charset="0"/>
              </a:defRPr>
            </a:lvl2pPr>
            <a:lvl3pPr>
              <a:defRPr b="0" i="0">
                <a:latin typeface="Open Sans" panose="020B0606030504020204" pitchFamily="34" charset="0"/>
              </a:defRPr>
            </a:lvl3pPr>
            <a:lvl4pPr>
              <a:defRPr b="0" i="0">
                <a:latin typeface="Open Sans" panose="020B0606030504020204" pitchFamily="34" charset="0"/>
              </a:defRPr>
            </a:lvl4pPr>
            <a:lvl5pPr>
              <a:defRPr b="0" i="0">
                <a:latin typeface="Open Sans" panose="020B0606030504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ext Placeholder 4">
            <a:extLst>
              <a:ext uri="{FF2B5EF4-FFF2-40B4-BE49-F238E27FC236}">
                <a16:creationId xmlns:a16="http://schemas.microsoft.com/office/drawing/2014/main" id="{F2ED611D-93CA-1928-4333-36A6313AA667}"/>
              </a:ext>
            </a:extLst>
          </p:cNvPr>
          <p:cNvSpPr>
            <a:spLocks noGrp="1"/>
          </p:cNvSpPr>
          <p:nvPr>
            <p:ph type="body" sz="quarter" idx="3"/>
          </p:nvPr>
        </p:nvSpPr>
        <p:spPr>
          <a:xfrm>
            <a:off x="6172202" y="1329829"/>
            <a:ext cx="5576886" cy="332399"/>
          </a:xfrm>
        </p:spPr>
        <p:txBody>
          <a:bodyPr anchor="t" anchorCtr="0">
            <a:noAutofit/>
          </a:bodyPr>
          <a:lstStyle>
            <a:lvl1pPr marL="0" indent="0">
              <a:buNone/>
              <a:defRPr sz="2000" b="1" i="0">
                <a:solidFill>
                  <a:schemeClr val="accent1"/>
                </a:solidFill>
                <a:latin typeface="Open Sans" panose="020B06060305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DE1FC088-3FA4-6109-9E65-A6D1A8006B99}"/>
              </a:ext>
            </a:extLst>
          </p:cNvPr>
          <p:cNvSpPr>
            <a:spLocks noGrp="1"/>
          </p:cNvSpPr>
          <p:nvPr>
            <p:ph sz="quarter" idx="4"/>
          </p:nvPr>
        </p:nvSpPr>
        <p:spPr>
          <a:xfrm>
            <a:off x="6172200" y="1801690"/>
            <a:ext cx="5576888" cy="4075235"/>
          </a:xfrm>
        </p:spPr>
        <p:txBody>
          <a:bodyPr/>
          <a:lstStyle>
            <a:lvl1pPr>
              <a:defRPr b="0" i="0">
                <a:latin typeface="Open Sans" panose="020B0606030504020204" pitchFamily="34" charset="0"/>
              </a:defRPr>
            </a:lvl1pPr>
            <a:lvl2pPr>
              <a:defRPr b="0" i="0">
                <a:latin typeface="Open Sans" panose="020B0606030504020204" pitchFamily="34" charset="0"/>
              </a:defRPr>
            </a:lvl2pPr>
            <a:lvl3pPr>
              <a:defRPr b="0" i="0">
                <a:latin typeface="Open Sans" panose="020B0606030504020204" pitchFamily="34" charset="0"/>
              </a:defRPr>
            </a:lvl3pPr>
            <a:lvl4pPr>
              <a:defRPr b="0" i="0">
                <a:latin typeface="Open Sans" panose="020B0606030504020204" pitchFamily="34" charset="0"/>
              </a:defRPr>
            </a:lvl4pPr>
            <a:lvl5pPr>
              <a:defRPr b="0" i="0">
                <a:latin typeface="Open Sans" panose="020B0606030504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2681806808"/>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4E5C64-E44D-2E73-233C-1CC18347837F}"/>
              </a:ext>
            </a:extLst>
          </p:cNvPr>
          <p:cNvSpPr>
            <a:spLocks noGrp="1"/>
          </p:cNvSpPr>
          <p:nvPr>
            <p:ph type="title"/>
          </p:nvPr>
        </p:nvSpPr>
        <p:spPr>
          <a:xfrm>
            <a:off x="442913" y="386461"/>
            <a:ext cx="11306175" cy="498598"/>
          </a:xfrm>
        </p:spPr>
        <p:txBody>
          <a:bodyPr/>
          <a:lstStyle>
            <a:lvl1pPr>
              <a:defRPr sz="3200" b="1" i="0">
                <a:latin typeface="Aleo" pitchFamily="2" charset="77"/>
                <a:ea typeface="Open Sans" panose="020B0606030504020204" pitchFamily="34" charset="0"/>
                <a:cs typeface="Open Sans" panose="020B0606030504020204" pitchFamily="34" charset="0"/>
              </a:defRPr>
            </a:lvl1pPr>
          </a:lstStyle>
          <a:p>
            <a:r>
              <a:rPr lang="en-GB" dirty="0"/>
              <a:t>Click to edit Master title style</a:t>
            </a:r>
            <a:endParaRPr lang="en-US" dirty="0"/>
          </a:p>
        </p:txBody>
      </p:sp>
      <p:sp>
        <p:nvSpPr>
          <p:cNvPr id="3" name="Content Placeholder 2">
            <a:extLst>
              <a:ext uri="{FF2B5EF4-FFF2-40B4-BE49-F238E27FC236}">
                <a16:creationId xmlns:a16="http://schemas.microsoft.com/office/drawing/2014/main" id="{806F9866-A8F6-90CE-F31C-E8533D0DF740}"/>
              </a:ext>
            </a:extLst>
          </p:cNvPr>
          <p:cNvSpPr>
            <a:spLocks noGrp="1"/>
          </p:cNvSpPr>
          <p:nvPr>
            <p:ph idx="1"/>
          </p:nvPr>
        </p:nvSpPr>
        <p:spPr>
          <a:xfrm>
            <a:off x="442913" y="1304925"/>
            <a:ext cx="11306175" cy="4572000"/>
          </a:xfrm>
        </p:spPr>
        <p:txBody>
          <a:bodyPr/>
          <a:lstStyle>
            <a:lvl1pPr>
              <a:defRPr sz="1800" b="0" i="0">
                <a:latin typeface="Open Sans" panose="020B0606030504020204" pitchFamily="34" charset="0"/>
              </a:defRPr>
            </a:lvl1pPr>
            <a:lvl2pPr>
              <a:defRPr sz="1800" b="0" i="0">
                <a:latin typeface="Open Sans" panose="020B0606030504020204" pitchFamily="34" charset="0"/>
              </a:defRPr>
            </a:lvl2pPr>
            <a:lvl3pPr>
              <a:defRPr sz="1800" b="0" i="0">
                <a:latin typeface="Open Sans" panose="020B0606030504020204" pitchFamily="34" charset="0"/>
              </a:defRPr>
            </a:lvl3pPr>
            <a:lvl4pPr>
              <a:defRPr sz="1800" b="0" i="0">
                <a:latin typeface="Open Sans" panose="020B0606030504020204" pitchFamily="34" charset="0"/>
              </a:defRPr>
            </a:lvl4pPr>
            <a:lvl5pPr>
              <a:defRPr sz="1800" b="0" i="0">
                <a:latin typeface="Open Sans" panose="020B0606030504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855710469"/>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389003-4379-3D05-EE46-FB151E8B81BC}"/>
              </a:ext>
            </a:extLst>
          </p:cNvPr>
          <p:cNvSpPr>
            <a:spLocks noGrp="1"/>
          </p:cNvSpPr>
          <p:nvPr>
            <p:ph type="title"/>
          </p:nvPr>
        </p:nvSpPr>
        <p:spPr/>
        <p:txBody>
          <a:bodyPr/>
          <a:lstStyle>
            <a:lvl1pPr>
              <a:defRPr b="1" i="0">
                <a:latin typeface="Aleo" pitchFamily="2" charset="77"/>
                <a:ea typeface="Open Sans" panose="020B0606030504020204" pitchFamily="34" charset="0"/>
                <a:cs typeface="Open Sans" panose="020B0606030504020204" pitchFamily="34" charset="0"/>
              </a:defRPr>
            </a:lvl1pPr>
          </a:lstStyle>
          <a:p>
            <a:r>
              <a:rPr lang="en-GB"/>
              <a:t>Click to edit Master title style</a:t>
            </a:r>
            <a:endParaRPr lang="en-US" dirty="0"/>
          </a:p>
        </p:txBody>
      </p:sp>
    </p:spTree>
    <p:extLst>
      <p:ext uri="{BB962C8B-B14F-4D97-AF65-F5344CB8AC3E}">
        <p14:creationId xmlns:p14="http://schemas.microsoft.com/office/powerpoint/2010/main" val="10611184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py + Image ">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FD564C-6FC6-814E-A967-BA0B23EB7BCA}"/>
              </a:ext>
            </a:extLst>
          </p:cNvPr>
          <p:cNvSpPr>
            <a:spLocks noGrp="1"/>
          </p:cNvSpPr>
          <p:nvPr>
            <p:ph type="title"/>
          </p:nvPr>
        </p:nvSpPr>
        <p:spPr>
          <a:xfrm>
            <a:off x="489857" y="511629"/>
            <a:ext cx="7503260" cy="610589"/>
          </a:xfrm>
        </p:spPr>
        <p:txBody>
          <a:bodyPr anchor="t">
            <a:normAutofit/>
          </a:bodyPr>
          <a:lstStyle>
            <a:lvl1pPr>
              <a:defRPr sz="2800" b="0" i="0">
                <a:solidFill>
                  <a:srgbClr val="42B6E6"/>
                </a:solidFill>
                <a:latin typeface="Calibri Light" panose="020F0302020204030204" pitchFamily="34" charset="0"/>
                <a:cs typeface="Calibri Light" panose="020F0302020204030204" pitchFamily="34" charset="0"/>
              </a:defRPr>
            </a:lvl1pPr>
          </a:lstStyle>
          <a:p>
            <a:r>
              <a:rPr lang="en-US"/>
              <a:t>Click to edit Master title style</a:t>
            </a:r>
          </a:p>
        </p:txBody>
      </p:sp>
      <p:sp>
        <p:nvSpPr>
          <p:cNvPr id="6" name="Slide Number Placeholder 5">
            <a:extLst>
              <a:ext uri="{FF2B5EF4-FFF2-40B4-BE49-F238E27FC236}">
                <a16:creationId xmlns:a16="http://schemas.microsoft.com/office/drawing/2014/main" id="{BDC64E37-4A0F-ED47-8FD6-0780DA5C74D4}"/>
              </a:ext>
            </a:extLst>
          </p:cNvPr>
          <p:cNvSpPr>
            <a:spLocks noGrp="1"/>
          </p:cNvSpPr>
          <p:nvPr>
            <p:ph type="sldNum" sz="quarter" idx="12"/>
          </p:nvPr>
        </p:nvSpPr>
        <p:spPr/>
        <p:txBody>
          <a:bodyPr/>
          <a:lstStyle/>
          <a:p>
            <a:fld id="{79B1A236-F7F7-FA48-A909-8CCE9CB60875}" type="slidenum">
              <a:rPr lang="en-US" smtClean="0"/>
              <a:t>‹#›</a:t>
            </a:fld>
            <a:endParaRPr lang="en-US"/>
          </a:p>
        </p:txBody>
      </p:sp>
      <p:pic>
        <p:nvPicPr>
          <p:cNvPr id="25" name="Picture 24">
            <a:extLst>
              <a:ext uri="{FF2B5EF4-FFF2-40B4-BE49-F238E27FC236}">
                <a16:creationId xmlns:a16="http://schemas.microsoft.com/office/drawing/2014/main" id="{CEAE4CAC-95CF-1444-A75C-DF0F8C56E1F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89857" y="6102069"/>
            <a:ext cx="1555532" cy="387913"/>
          </a:xfrm>
          <a:prstGeom prst="rect">
            <a:avLst/>
          </a:prstGeom>
        </p:spPr>
      </p:pic>
      <p:sp>
        <p:nvSpPr>
          <p:cNvPr id="23" name="Picture Placeholder 22">
            <a:extLst>
              <a:ext uri="{FF2B5EF4-FFF2-40B4-BE49-F238E27FC236}">
                <a16:creationId xmlns:a16="http://schemas.microsoft.com/office/drawing/2014/main" id="{605F4236-AE2F-C54C-B530-C94C8DCB4418}"/>
              </a:ext>
            </a:extLst>
          </p:cNvPr>
          <p:cNvSpPr>
            <a:spLocks noGrp="1"/>
          </p:cNvSpPr>
          <p:nvPr>
            <p:ph type="pic" sz="quarter" idx="14" hasCustomPrompt="1"/>
          </p:nvPr>
        </p:nvSpPr>
        <p:spPr>
          <a:xfrm>
            <a:off x="7057984" y="1021057"/>
            <a:ext cx="6840000" cy="6840000"/>
          </a:xfrm>
          <a:prstGeom prst="ellipse">
            <a:avLst/>
          </a:prstGeom>
        </p:spPr>
        <p:txBody>
          <a:bodyPr anchor="ctr">
            <a:normAutofit/>
          </a:bodyPr>
          <a:lstStyle>
            <a:lvl1pPr marL="0" indent="0" algn="ctr">
              <a:buNone/>
              <a:defRPr sz="1400">
                <a:solidFill>
                  <a:schemeClr val="tx1">
                    <a:lumMod val="75000"/>
                    <a:lumOff val="25000"/>
                  </a:schemeClr>
                </a:solidFill>
              </a:defRPr>
            </a:lvl1pPr>
          </a:lstStyle>
          <a:p>
            <a:r>
              <a:rPr lang="en-US"/>
              <a:t>Click on icon to place image</a:t>
            </a:r>
          </a:p>
        </p:txBody>
      </p:sp>
      <p:sp>
        <p:nvSpPr>
          <p:cNvPr id="7" name="Content Placeholder 2">
            <a:extLst>
              <a:ext uri="{FF2B5EF4-FFF2-40B4-BE49-F238E27FC236}">
                <a16:creationId xmlns:a16="http://schemas.microsoft.com/office/drawing/2014/main" id="{EF5710EB-9C53-4C12-B518-A2A445E863CD}"/>
              </a:ext>
            </a:extLst>
          </p:cNvPr>
          <p:cNvSpPr>
            <a:spLocks noGrp="1"/>
          </p:cNvSpPr>
          <p:nvPr>
            <p:ph idx="1"/>
          </p:nvPr>
        </p:nvSpPr>
        <p:spPr>
          <a:xfrm>
            <a:off x="489857" y="1246909"/>
            <a:ext cx="6312726" cy="4308764"/>
          </a:xfrm>
        </p:spPr>
        <p:txBody>
          <a:bodyPr/>
          <a:lstStyle>
            <a:lvl1pPr>
              <a:defRPr sz="2400" b="0" i="0">
                <a:solidFill>
                  <a:schemeClr val="tx1">
                    <a:lumMod val="75000"/>
                    <a:lumOff val="25000"/>
                  </a:schemeClr>
                </a:solidFill>
                <a:latin typeface="Calibri Light" panose="020F0302020204030204" pitchFamily="34" charset="0"/>
                <a:cs typeface="Calibri Light" panose="020F0302020204030204" pitchFamily="34" charset="0"/>
              </a:defRPr>
            </a:lvl1pPr>
            <a:lvl2pPr>
              <a:defRPr sz="2000" b="0" i="0">
                <a:solidFill>
                  <a:schemeClr val="tx1">
                    <a:lumMod val="75000"/>
                    <a:lumOff val="25000"/>
                  </a:schemeClr>
                </a:solidFill>
                <a:latin typeface="Calibri Light" panose="020F0302020204030204" pitchFamily="34" charset="0"/>
                <a:cs typeface="Calibri Light" panose="020F0302020204030204" pitchFamily="34" charset="0"/>
              </a:defRPr>
            </a:lvl2pPr>
            <a:lvl3pPr>
              <a:defRPr sz="1800" b="0" i="0">
                <a:solidFill>
                  <a:schemeClr val="tx1">
                    <a:lumMod val="75000"/>
                    <a:lumOff val="25000"/>
                  </a:schemeClr>
                </a:solidFill>
                <a:latin typeface="Calibri Light" panose="020F0302020204030204" pitchFamily="34" charset="0"/>
                <a:cs typeface="Calibri Light" panose="020F0302020204030204" pitchFamily="34" charset="0"/>
              </a:defRPr>
            </a:lvl3pPr>
            <a:lvl4pPr>
              <a:defRPr sz="1600" b="0" i="0">
                <a:solidFill>
                  <a:schemeClr val="tx1">
                    <a:lumMod val="75000"/>
                    <a:lumOff val="25000"/>
                  </a:schemeClr>
                </a:solidFill>
                <a:latin typeface="Calibri Light" panose="020F0302020204030204" pitchFamily="34" charset="0"/>
                <a:cs typeface="Calibri Light" panose="020F0302020204030204" pitchFamily="34" charset="0"/>
              </a:defRPr>
            </a:lvl4pPr>
            <a:lvl5pPr>
              <a:defRPr sz="1400" b="0" i="0">
                <a:solidFill>
                  <a:schemeClr val="tx1">
                    <a:lumMod val="75000"/>
                    <a:lumOff val="25000"/>
                  </a:schemeClr>
                </a:solidFill>
                <a:latin typeface="Calibri Light" panose="020F0302020204030204" pitchFamily="34" charset="0"/>
                <a:cs typeface="Calibri Light" panose="020F03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9403252"/>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59950929"/>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3687FD-9206-641A-4825-EF345A667C8D}"/>
              </a:ext>
            </a:extLst>
          </p:cNvPr>
          <p:cNvSpPr>
            <a:spLocks noGrp="1"/>
          </p:cNvSpPr>
          <p:nvPr>
            <p:ph type="ctrTitle"/>
          </p:nvPr>
        </p:nvSpPr>
        <p:spPr>
          <a:xfrm>
            <a:off x="442913" y="4326483"/>
            <a:ext cx="11306175" cy="1379411"/>
          </a:xfrm>
        </p:spPr>
        <p:txBody>
          <a:bodyPr anchor="t" anchorCtr="0">
            <a:noAutofit/>
          </a:bodyPr>
          <a:lstStyle>
            <a:lvl1pPr algn="l">
              <a:defRPr sz="4000" b="1" i="0" baseline="0">
                <a:latin typeface="Aleo" pitchFamily="2" charset="77"/>
                <a:ea typeface="Open Sans" panose="020B0606030504020204" pitchFamily="34" charset="0"/>
                <a:cs typeface="Open Sans" panose="020B0606030504020204" pitchFamily="34" charset="0"/>
              </a:defRPr>
            </a:lvl1pPr>
          </a:lstStyle>
          <a:p>
            <a:r>
              <a:rPr lang="en-GB" dirty="0"/>
              <a:t>Click to edit Master title style</a:t>
            </a:r>
            <a:endParaRPr lang="en-US" dirty="0"/>
          </a:p>
        </p:txBody>
      </p:sp>
      <p:sp>
        <p:nvSpPr>
          <p:cNvPr id="3" name="Subtitle 2">
            <a:extLst>
              <a:ext uri="{FF2B5EF4-FFF2-40B4-BE49-F238E27FC236}">
                <a16:creationId xmlns:a16="http://schemas.microsoft.com/office/drawing/2014/main" id="{3B4AB636-658C-BDB0-8D92-B604E245A35D}"/>
              </a:ext>
            </a:extLst>
          </p:cNvPr>
          <p:cNvSpPr>
            <a:spLocks noGrp="1"/>
          </p:cNvSpPr>
          <p:nvPr>
            <p:ph type="subTitle" idx="1"/>
          </p:nvPr>
        </p:nvSpPr>
        <p:spPr>
          <a:xfrm>
            <a:off x="442913" y="5176504"/>
            <a:ext cx="11306175" cy="394579"/>
          </a:xfrm>
        </p:spPr>
        <p:txBody>
          <a:bodyPr anchor="t" anchorCtr="0">
            <a:noAutofit/>
          </a:bodyPr>
          <a:lstStyle>
            <a:lvl1pPr marL="0" indent="0" algn="l">
              <a:buNone/>
              <a:defRPr sz="2000" b="1" i="0">
                <a:solidFill>
                  <a:schemeClr val="accent1"/>
                </a:solidFill>
                <a:latin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Tree>
    <p:extLst>
      <p:ext uri="{BB962C8B-B14F-4D97-AF65-F5344CB8AC3E}">
        <p14:creationId xmlns:p14="http://schemas.microsoft.com/office/powerpoint/2010/main" val="412950738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1_Introduction 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C2A29C-DEAA-688C-E0F8-F5943B21CF18}"/>
              </a:ext>
            </a:extLst>
          </p:cNvPr>
          <p:cNvSpPr>
            <a:spLocks noGrp="1"/>
          </p:cNvSpPr>
          <p:nvPr>
            <p:ph type="title"/>
          </p:nvPr>
        </p:nvSpPr>
        <p:spPr/>
        <p:txBody>
          <a:bodyPr/>
          <a:lstStyle>
            <a:lvl1pPr>
              <a:defRPr b="1" i="0">
                <a:latin typeface="Aleo" pitchFamily="2" charset="77"/>
                <a:ea typeface="Open Sans" panose="020B0606030504020204" pitchFamily="34" charset="0"/>
                <a:cs typeface="Open Sans" panose="020B0606030504020204" pitchFamily="34" charset="0"/>
              </a:defRPr>
            </a:lvl1pPr>
          </a:lstStyle>
          <a:p>
            <a:r>
              <a:rPr lang="en-GB" dirty="0"/>
              <a:t>Click to edit Master title style</a:t>
            </a:r>
            <a:endParaRPr lang="en-US" dirty="0"/>
          </a:p>
        </p:txBody>
      </p:sp>
      <p:sp>
        <p:nvSpPr>
          <p:cNvPr id="3" name="Content Placeholder 2">
            <a:extLst>
              <a:ext uri="{FF2B5EF4-FFF2-40B4-BE49-F238E27FC236}">
                <a16:creationId xmlns:a16="http://schemas.microsoft.com/office/drawing/2014/main" id="{9A415BB8-D774-B2F2-0625-9BFD606D45DE}"/>
              </a:ext>
            </a:extLst>
          </p:cNvPr>
          <p:cNvSpPr>
            <a:spLocks noGrp="1"/>
          </p:cNvSpPr>
          <p:nvPr>
            <p:ph sz="half" idx="1"/>
          </p:nvPr>
        </p:nvSpPr>
        <p:spPr>
          <a:xfrm>
            <a:off x="447676" y="1304926"/>
            <a:ext cx="5576887" cy="4571999"/>
          </a:xfrm>
        </p:spPr>
        <p:txBody>
          <a:bodyPr/>
          <a:lstStyle>
            <a:lvl1pPr marL="0" indent="0">
              <a:spcBef>
                <a:spcPts val="0"/>
              </a:spcBef>
              <a:spcAft>
                <a:spcPts val="600"/>
              </a:spcAft>
              <a:buNone/>
              <a:defRPr sz="1800" b="0" i="0" baseline="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1100"/>
            </a:lvl2pPr>
            <a:lvl3pPr marL="914400" indent="0">
              <a:buNone/>
              <a:defRPr sz="1100"/>
            </a:lvl3pPr>
            <a:lvl4pPr marL="1371600" indent="0">
              <a:buNone/>
              <a:defRPr sz="1100"/>
            </a:lvl4pPr>
            <a:lvl5pPr marL="1828800" indent="0">
              <a:buNone/>
              <a:defRPr sz="1100"/>
            </a:lvl5pPr>
          </a:lstStyle>
          <a:p>
            <a:pPr lvl="0"/>
            <a:r>
              <a:rPr lang="en-GB" dirty="0"/>
              <a:t>Click to edit Master text styles</a:t>
            </a:r>
          </a:p>
        </p:txBody>
      </p:sp>
      <p:sp>
        <p:nvSpPr>
          <p:cNvPr id="4" name="Content Placeholder 3">
            <a:extLst>
              <a:ext uri="{FF2B5EF4-FFF2-40B4-BE49-F238E27FC236}">
                <a16:creationId xmlns:a16="http://schemas.microsoft.com/office/drawing/2014/main" id="{DD52245B-6045-F907-FC84-E6722A4209FC}"/>
              </a:ext>
            </a:extLst>
          </p:cNvPr>
          <p:cNvSpPr>
            <a:spLocks noGrp="1"/>
          </p:cNvSpPr>
          <p:nvPr>
            <p:ph sz="half" idx="2"/>
          </p:nvPr>
        </p:nvSpPr>
        <p:spPr>
          <a:xfrm>
            <a:off x="6172200" y="1304926"/>
            <a:ext cx="5576888" cy="4572000"/>
          </a:xfrm>
        </p:spPr>
        <p:txBody>
          <a:bodyPr/>
          <a:lstStyle>
            <a:lvl1pPr marL="0" indent="0">
              <a:spcBef>
                <a:spcPts val="0"/>
              </a:spcBef>
              <a:spcAft>
                <a:spcPts val="600"/>
              </a:spcAft>
              <a:buNone/>
              <a:defRPr sz="1800" b="0" i="0" baseline="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1100"/>
            </a:lvl2pPr>
            <a:lvl3pPr marL="914400" indent="0">
              <a:buNone/>
              <a:defRPr sz="1100"/>
            </a:lvl3pPr>
            <a:lvl4pPr marL="1371600" indent="0">
              <a:buNone/>
              <a:defRPr sz="1100"/>
            </a:lvl4pPr>
            <a:lvl5pPr marL="1828800" indent="0">
              <a:buNone/>
              <a:defRPr sz="1100"/>
            </a:lvl5pPr>
          </a:lstStyle>
          <a:p>
            <a:pPr lvl="0"/>
            <a:r>
              <a:rPr lang="en-GB" dirty="0"/>
              <a:t>Click to edit Master text styles</a:t>
            </a:r>
          </a:p>
        </p:txBody>
      </p:sp>
    </p:spTree>
    <p:extLst>
      <p:ext uri="{BB962C8B-B14F-4D97-AF65-F5344CB8AC3E}">
        <p14:creationId xmlns:p14="http://schemas.microsoft.com/office/powerpoint/2010/main" val="3868617344"/>
      </p:ext>
    </p:extLst>
  </p:cSld>
  <p:clrMapOvr>
    <a:masterClrMapping/>
  </p:clrMapOvr>
  <p:extLst>
    <p:ext uri="{DCECCB84-F9BA-43D5-87BE-67443E8EF086}">
      <p15:sldGuideLst xmlns:p15="http://schemas.microsoft.com/office/powerpoint/2012/main"/>
    </p:ext>
  </p:extLst>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1_Section Full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3687FD-9206-641A-4825-EF345A667C8D}"/>
              </a:ext>
            </a:extLst>
          </p:cNvPr>
          <p:cNvSpPr>
            <a:spLocks noGrp="1"/>
          </p:cNvSpPr>
          <p:nvPr>
            <p:ph type="ctrTitle"/>
          </p:nvPr>
        </p:nvSpPr>
        <p:spPr>
          <a:xfrm>
            <a:off x="442914" y="2420938"/>
            <a:ext cx="5581650" cy="1379411"/>
          </a:xfrm>
        </p:spPr>
        <p:txBody>
          <a:bodyPr anchor="t" anchorCtr="0">
            <a:noAutofit/>
          </a:bodyPr>
          <a:lstStyle>
            <a:lvl1pPr algn="l">
              <a:defRPr sz="4000" b="1" i="0">
                <a:latin typeface="Aleo" pitchFamily="2" charset="77"/>
                <a:ea typeface="Open Sans" panose="020B0606030504020204" pitchFamily="34" charset="0"/>
                <a:cs typeface="Open Sans" panose="020B0606030504020204" pitchFamily="34" charset="0"/>
              </a:defRPr>
            </a:lvl1pPr>
          </a:lstStyle>
          <a:p>
            <a:r>
              <a:rPr lang="en-GB" dirty="0"/>
              <a:t>Click to edit Master title style</a:t>
            </a:r>
            <a:endParaRPr lang="en-US" dirty="0"/>
          </a:p>
        </p:txBody>
      </p:sp>
    </p:spTree>
    <p:extLst>
      <p:ext uri="{BB962C8B-B14F-4D97-AF65-F5344CB8AC3E}">
        <p14:creationId xmlns:p14="http://schemas.microsoft.com/office/powerpoint/2010/main" val="404018113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py + Icon">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35079850-B273-C742-8B6F-2593772FE27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222811" y="6102069"/>
            <a:ext cx="1555532" cy="387913"/>
          </a:xfrm>
          <a:prstGeom prst="rect">
            <a:avLst/>
          </a:prstGeom>
        </p:spPr>
      </p:pic>
      <p:sp>
        <p:nvSpPr>
          <p:cNvPr id="5" name="Title 1">
            <a:extLst>
              <a:ext uri="{FF2B5EF4-FFF2-40B4-BE49-F238E27FC236}">
                <a16:creationId xmlns:a16="http://schemas.microsoft.com/office/drawing/2014/main" id="{EFA1F841-A484-484F-9A9A-2192F3DF9018}"/>
              </a:ext>
            </a:extLst>
          </p:cNvPr>
          <p:cNvSpPr>
            <a:spLocks noGrp="1"/>
          </p:cNvSpPr>
          <p:nvPr>
            <p:ph type="title"/>
          </p:nvPr>
        </p:nvSpPr>
        <p:spPr>
          <a:xfrm>
            <a:off x="489857" y="425309"/>
            <a:ext cx="9499270" cy="544510"/>
          </a:xfrm>
        </p:spPr>
        <p:txBody>
          <a:bodyPr anchor="t">
            <a:normAutofit/>
          </a:bodyPr>
          <a:lstStyle>
            <a:lvl1pPr>
              <a:defRPr sz="2800" b="0" i="0">
                <a:solidFill>
                  <a:srgbClr val="42B6E6"/>
                </a:solidFill>
                <a:latin typeface="+mj-lt"/>
                <a:cs typeface="Calibri Light" panose="020F0302020204030204" pitchFamily="34" charset="0"/>
              </a:defRPr>
            </a:lvl1pPr>
          </a:lstStyle>
          <a:p>
            <a:r>
              <a:rPr lang="en-US"/>
              <a:t>Click to edit Master title style</a:t>
            </a:r>
          </a:p>
        </p:txBody>
      </p:sp>
      <p:sp>
        <p:nvSpPr>
          <p:cNvPr id="6" name="Content Placeholder 2">
            <a:extLst>
              <a:ext uri="{FF2B5EF4-FFF2-40B4-BE49-F238E27FC236}">
                <a16:creationId xmlns:a16="http://schemas.microsoft.com/office/drawing/2014/main" id="{9B499EFC-D5E2-4CD5-B83C-1ABFFE500BCD}"/>
              </a:ext>
            </a:extLst>
          </p:cNvPr>
          <p:cNvSpPr>
            <a:spLocks noGrp="1"/>
          </p:cNvSpPr>
          <p:nvPr>
            <p:ph idx="1"/>
          </p:nvPr>
        </p:nvSpPr>
        <p:spPr>
          <a:xfrm>
            <a:off x="489856" y="1136073"/>
            <a:ext cx="11147961" cy="5296618"/>
          </a:xfrm>
        </p:spPr>
        <p:txBody>
          <a:bodyPr/>
          <a:lstStyle>
            <a:lvl1pPr>
              <a:defRPr sz="2400" b="0" i="0">
                <a:solidFill>
                  <a:schemeClr val="tx1">
                    <a:lumMod val="75000"/>
                    <a:lumOff val="25000"/>
                  </a:schemeClr>
                </a:solidFill>
                <a:latin typeface="Calibri Light" panose="020F0302020204030204" pitchFamily="34" charset="0"/>
                <a:cs typeface="Calibri Light" panose="020F0302020204030204" pitchFamily="34" charset="0"/>
              </a:defRPr>
            </a:lvl1pPr>
            <a:lvl2pPr>
              <a:defRPr sz="2000" b="0" i="0">
                <a:solidFill>
                  <a:schemeClr val="tx1">
                    <a:lumMod val="75000"/>
                    <a:lumOff val="25000"/>
                  </a:schemeClr>
                </a:solidFill>
                <a:latin typeface="Calibri Light" panose="020F0302020204030204" pitchFamily="34" charset="0"/>
                <a:cs typeface="Calibri Light" panose="020F0302020204030204" pitchFamily="34" charset="0"/>
              </a:defRPr>
            </a:lvl2pPr>
            <a:lvl3pPr>
              <a:defRPr sz="1800" b="0" i="0">
                <a:solidFill>
                  <a:schemeClr val="tx1">
                    <a:lumMod val="75000"/>
                    <a:lumOff val="25000"/>
                  </a:schemeClr>
                </a:solidFill>
                <a:latin typeface="Calibri Light" panose="020F0302020204030204" pitchFamily="34" charset="0"/>
                <a:cs typeface="Calibri Light" panose="020F0302020204030204" pitchFamily="34" charset="0"/>
              </a:defRPr>
            </a:lvl3pPr>
            <a:lvl4pPr>
              <a:defRPr sz="1600" b="0" i="0">
                <a:solidFill>
                  <a:schemeClr val="tx1">
                    <a:lumMod val="75000"/>
                    <a:lumOff val="25000"/>
                  </a:schemeClr>
                </a:solidFill>
                <a:latin typeface="Calibri Light" panose="020F0302020204030204" pitchFamily="34" charset="0"/>
                <a:cs typeface="Calibri Light" panose="020F0302020204030204" pitchFamily="34" charset="0"/>
              </a:defRPr>
            </a:lvl4pPr>
            <a:lvl5pPr>
              <a:defRPr sz="1400" b="0" i="0">
                <a:solidFill>
                  <a:schemeClr val="tx1">
                    <a:lumMod val="75000"/>
                    <a:lumOff val="25000"/>
                  </a:schemeClr>
                </a:solidFill>
                <a:latin typeface="Calibri Light" panose="020F0302020204030204" pitchFamily="34" charset="0"/>
                <a:cs typeface="Calibri Light" panose="020F03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a:extLst>
              <a:ext uri="{FF2B5EF4-FFF2-40B4-BE49-F238E27FC236}">
                <a16:creationId xmlns:a16="http://schemas.microsoft.com/office/drawing/2014/main" id="{53B586EA-20BD-4248-B45F-730DCAC5F02C}"/>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214771" y="329315"/>
            <a:ext cx="1581372" cy="392400"/>
          </a:xfrm>
          <a:prstGeom prst="rect">
            <a:avLst/>
          </a:prstGeom>
        </p:spPr>
      </p:pic>
      <p:sp>
        <p:nvSpPr>
          <p:cNvPr id="8" name="TextBox 11">
            <a:extLst>
              <a:ext uri="{FF2B5EF4-FFF2-40B4-BE49-F238E27FC236}">
                <a16:creationId xmlns:a16="http://schemas.microsoft.com/office/drawing/2014/main" id="{BABD4F54-2FD3-4A8B-ADF5-3BBB3EC10E57}"/>
              </a:ext>
            </a:extLst>
          </p:cNvPr>
          <p:cNvSpPr txBox="1"/>
          <p:nvPr userDrawn="1"/>
        </p:nvSpPr>
        <p:spPr>
          <a:xfrm>
            <a:off x="266740" y="6594631"/>
            <a:ext cx="1794081" cy="246221"/>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1000">
                <a:solidFill>
                  <a:schemeClr val="bg1"/>
                </a:solidFill>
              </a:rPr>
              <a:t>Copyright © UCLPartners 2022</a:t>
            </a:r>
          </a:p>
        </p:txBody>
      </p:sp>
    </p:spTree>
    <p:extLst>
      <p:ext uri="{BB962C8B-B14F-4D97-AF65-F5344CB8AC3E}">
        <p14:creationId xmlns:p14="http://schemas.microsoft.com/office/powerpoint/2010/main" val="307307374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Full Page Imag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4A7AF5B-7520-5E4E-AEF8-AF1F4DE9522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12" name="Picture 11">
            <a:extLst>
              <a:ext uri="{FF2B5EF4-FFF2-40B4-BE49-F238E27FC236}">
                <a16:creationId xmlns:a16="http://schemas.microsoft.com/office/drawing/2014/main" id="{35079850-B273-C742-8B6F-2593772FE27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222811" y="6102069"/>
            <a:ext cx="1555532" cy="387913"/>
          </a:xfrm>
          <a:prstGeom prst="rect">
            <a:avLst/>
          </a:prstGeom>
        </p:spPr>
      </p:pic>
      <p:sp>
        <p:nvSpPr>
          <p:cNvPr id="11" name="Picture Placeholder 10">
            <a:extLst>
              <a:ext uri="{FF2B5EF4-FFF2-40B4-BE49-F238E27FC236}">
                <a16:creationId xmlns:a16="http://schemas.microsoft.com/office/drawing/2014/main" id="{B9E0B650-E0D5-804F-8AC1-ADA94E09EDA8}"/>
              </a:ext>
            </a:extLst>
          </p:cNvPr>
          <p:cNvSpPr>
            <a:spLocks noGrp="1"/>
          </p:cNvSpPr>
          <p:nvPr>
            <p:ph type="pic" sz="quarter" idx="13" hasCustomPrompt="1"/>
          </p:nvPr>
        </p:nvSpPr>
        <p:spPr>
          <a:xfrm>
            <a:off x="-392083" y="-207394"/>
            <a:ext cx="13006499" cy="6856311"/>
          </a:xfrm>
          <a:custGeom>
            <a:avLst/>
            <a:gdLst>
              <a:gd name="connsiteX0" fmla="*/ 1143023 w 12192000"/>
              <a:gd name="connsiteY0" fmla="*/ 0 h 6858000"/>
              <a:gd name="connsiteX1" fmla="*/ 12192000 w 12192000"/>
              <a:gd name="connsiteY1" fmla="*/ 0 h 6858000"/>
              <a:gd name="connsiteX2" fmla="*/ 12192000 w 12192000"/>
              <a:gd name="connsiteY2" fmla="*/ 0 h 6858000"/>
              <a:gd name="connsiteX3" fmla="*/ 12192000 w 12192000"/>
              <a:gd name="connsiteY3" fmla="*/ 5714977 h 6858000"/>
              <a:gd name="connsiteX4" fmla="*/ 11048977 w 12192000"/>
              <a:gd name="connsiteY4" fmla="*/ 6858000 h 6858000"/>
              <a:gd name="connsiteX5" fmla="*/ 0 w 12192000"/>
              <a:gd name="connsiteY5" fmla="*/ 6858000 h 6858000"/>
              <a:gd name="connsiteX6" fmla="*/ 0 w 12192000"/>
              <a:gd name="connsiteY6" fmla="*/ 6858000 h 6858000"/>
              <a:gd name="connsiteX7" fmla="*/ 0 w 12192000"/>
              <a:gd name="connsiteY7" fmla="*/ 1143023 h 6858000"/>
              <a:gd name="connsiteX8" fmla="*/ 1143023 w 12192000"/>
              <a:gd name="connsiteY8" fmla="*/ 0 h 6858000"/>
              <a:gd name="connsiteX0" fmla="*/ 1143023 w 12192000"/>
              <a:gd name="connsiteY0" fmla="*/ 0 h 6858000"/>
              <a:gd name="connsiteX1" fmla="*/ 12192000 w 12192000"/>
              <a:gd name="connsiteY1" fmla="*/ 0 h 6858000"/>
              <a:gd name="connsiteX2" fmla="*/ 12192000 w 12192000"/>
              <a:gd name="connsiteY2" fmla="*/ 0 h 6858000"/>
              <a:gd name="connsiteX3" fmla="*/ 12192000 w 12192000"/>
              <a:gd name="connsiteY3" fmla="*/ 5714977 h 6858000"/>
              <a:gd name="connsiteX4" fmla="*/ 11048977 w 12192000"/>
              <a:gd name="connsiteY4" fmla="*/ 6858000 h 6858000"/>
              <a:gd name="connsiteX5" fmla="*/ 0 w 12192000"/>
              <a:gd name="connsiteY5" fmla="*/ 6858000 h 6858000"/>
              <a:gd name="connsiteX6" fmla="*/ 5575 w 12192000"/>
              <a:gd name="connsiteY6" fmla="*/ 6551341 h 6858000"/>
              <a:gd name="connsiteX7" fmla="*/ 0 w 12192000"/>
              <a:gd name="connsiteY7" fmla="*/ 1143023 h 6858000"/>
              <a:gd name="connsiteX8" fmla="*/ 1143023 w 12192000"/>
              <a:gd name="connsiteY8" fmla="*/ 0 h 6858000"/>
              <a:gd name="connsiteX0" fmla="*/ 1143023 w 12192000"/>
              <a:gd name="connsiteY0" fmla="*/ 0 h 6858000"/>
              <a:gd name="connsiteX1" fmla="*/ 12192000 w 12192000"/>
              <a:gd name="connsiteY1" fmla="*/ 0 h 6858000"/>
              <a:gd name="connsiteX2" fmla="*/ 12192000 w 12192000"/>
              <a:gd name="connsiteY2" fmla="*/ 0 h 6858000"/>
              <a:gd name="connsiteX3" fmla="*/ 12192000 w 12192000"/>
              <a:gd name="connsiteY3" fmla="*/ 5714977 h 6858000"/>
              <a:gd name="connsiteX4" fmla="*/ 8933307 w 12192000"/>
              <a:gd name="connsiteY4" fmla="*/ 5997389 h 6858000"/>
              <a:gd name="connsiteX5" fmla="*/ 0 w 12192000"/>
              <a:gd name="connsiteY5" fmla="*/ 6858000 h 6858000"/>
              <a:gd name="connsiteX6" fmla="*/ 5575 w 12192000"/>
              <a:gd name="connsiteY6" fmla="*/ 6551341 h 6858000"/>
              <a:gd name="connsiteX7" fmla="*/ 0 w 12192000"/>
              <a:gd name="connsiteY7" fmla="*/ 1143023 h 6858000"/>
              <a:gd name="connsiteX8" fmla="*/ 1143023 w 12192000"/>
              <a:gd name="connsiteY8" fmla="*/ 0 h 6858000"/>
              <a:gd name="connsiteX0" fmla="*/ 1143023 w 12192000"/>
              <a:gd name="connsiteY0" fmla="*/ 0 h 6858000"/>
              <a:gd name="connsiteX1" fmla="*/ 12192000 w 12192000"/>
              <a:gd name="connsiteY1" fmla="*/ 0 h 6858000"/>
              <a:gd name="connsiteX2" fmla="*/ 12192000 w 12192000"/>
              <a:gd name="connsiteY2" fmla="*/ 0 h 6858000"/>
              <a:gd name="connsiteX3" fmla="*/ 12192000 w 12192000"/>
              <a:gd name="connsiteY3" fmla="*/ 4997800 h 6858000"/>
              <a:gd name="connsiteX4" fmla="*/ 8933307 w 12192000"/>
              <a:gd name="connsiteY4" fmla="*/ 5997389 h 6858000"/>
              <a:gd name="connsiteX5" fmla="*/ 0 w 12192000"/>
              <a:gd name="connsiteY5" fmla="*/ 6858000 h 6858000"/>
              <a:gd name="connsiteX6" fmla="*/ 5575 w 12192000"/>
              <a:gd name="connsiteY6" fmla="*/ 6551341 h 6858000"/>
              <a:gd name="connsiteX7" fmla="*/ 0 w 12192000"/>
              <a:gd name="connsiteY7" fmla="*/ 1143023 h 6858000"/>
              <a:gd name="connsiteX8" fmla="*/ 1143023 w 12192000"/>
              <a:gd name="connsiteY8" fmla="*/ 0 h 6858000"/>
              <a:gd name="connsiteX0" fmla="*/ 1143023 w 12192000"/>
              <a:gd name="connsiteY0" fmla="*/ 0 h 6858000"/>
              <a:gd name="connsiteX1" fmla="*/ 12192000 w 12192000"/>
              <a:gd name="connsiteY1" fmla="*/ 0 h 6858000"/>
              <a:gd name="connsiteX2" fmla="*/ 12192000 w 12192000"/>
              <a:gd name="connsiteY2" fmla="*/ 0 h 6858000"/>
              <a:gd name="connsiteX3" fmla="*/ 12192000 w 12192000"/>
              <a:gd name="connsiteY3" fmla="*/ 4997800 h 6858000"/>
              <a:gd name="connsiteX4" fmla="*/ 6880389 w 12192000"/>
              <a:gd name="connsiteY4" fmla="*/ 6302189 h 6858000"/>
              <a:gd name="connsiteX5" fmla="*/ 0 w 12192000"/>
              <a:gd name="connsiteY5" fmla="*/ 6858000 h 6858000"/>
              <a:gd name="connsiteX6" fmla="*/ 5575 w 12192000"/>
              <a:gd name="connsiteY6" fmla="*/ 6551341 h 6858000"/>
              <a:gd name="connsiteX7" fmla="*/ 0 w 12192000"/>
              <a:gd name="connsiteY7" fmla="*/ 1143023 h 6858000"/>
              <a:gd name="connsiteX8" fmla="*/ 1143023 w 12192000"/>
              <a:gd name="connsiteY8" fmla="*/ 0 h 6858000"/>
              <a:gd name="connsiteX0" fmla="*/ 1143023 w 12192000"/>
              <a:gd name="connsiteY0" fmla="*/ 0 h 6858000"/>
              <a:gd name="connsiteX1" fmla="*/ 12192000 w 12192000"/>
              <a:gd name="connsiteY1" fmla="*/ 0 h 6858000"/>
              <a:gd name="connsiteX2" fmla="*/ 12192000 w 12192000"/>
              <a:gd name="connsiteY2" fmla="*/ 0 h 6858000"/>
              <a:gd name="connsiteX3" fmla="*/ 12192000 w 12192000"/>
              <a:gd name="connsiteY3" fmla="*/ 4997800 h 6858000"/>
              <a:gd name="connsiteX4" fmla="*/ 6880389 w 12192000"/>
              <a:gd name="connsiteY4" fmla="*/ 6302189 h 6858000"/>
              <a:gd name="connsiteX5" fmla="*/ 0 w 12192000"/>
              <a:gd name="connsiteY5" fmla="*/ 6858000 h 6858000"/>
              <a:gd name="connsiteX6" fmla="*/ 5575 w 12192000"/>
              <a:gd name="connsiteY6" fmla="*/ 6551341 h 6858000"/>
              <a:gd name="connsiteX7" fmla="*/ 0 w 12192000"/>
              <a:gd name="connsiteY7" fmla="*/ 1143023 h 6858000"/>
              <a:gd name="connsiteX8" fmla="*/ 1143023 w 12192000"/>
              <a:gd name="connsiteY8" fmla="*/ 0 h 6858000"/>
              <a:gd name="connsiteX0" fmla="*/ 1143023 w 12192000"/>
              <a:gd name="connsiteY0" fmla="*/ 0 h 6858000"/>
              <a:gd name="connsiteX1" fmla="*/ 12192000 w 12192000"/>
              <a:gd name="connsiteY1" fmla="*/ 0 h 6858000"/>
              <a:gd name="connsiteX2" fmla="*/ 12192000 w 12192000"/>
              <a:gd name="connsiteY2" fmla="*/ 0 h 6858000"/>
              <a:gd name="connsiteX3" fmla="*/ 12192000 w 12192000"/>
              <a:gd name="connsiteY3" fmla="*/ 4997800 h 6858000"/>
              <a:gd name="connsiteX4" fmla="*/ 6987966 w 12192000"/>
              <a:gd name="connsiteY4" fmla="*/ 6248401 h 6858000"/>
              <a:gd name="connsiteX5" fmla="*/ 0 w 12192000"/>
              <a:gd name="connsiteY5" fmla="*/ 6858000 h 6858000"/>
              <a:gd name="connsiteX6" fmla="*/ 5575 w 12192000"/>
              <a:gd name="connsiteY6" fmla="*/ 6551341 h 6858000"/>
              <a:gd name="connsiteX7" fmla="*/ 0 w 12192000"/>
              <a:gd name="connsiteY7" fmla="*/ 1143023 h 6858000"/>
              <a:gd name="connsiteX8" fmla="*/ 1143023 w 12192000"/>
              <a:gd name="connsiteY8" fmla="*/ 0 h 6858000"/>
              <a:gd name="connsiteX0" fmla="*/ 1143023 w 12192000"/>
              <a:gd name="connsiteY0" fmla="*/ 0 h 6582153"/>
              <a:gd name="connsiteX1" fmla="*/ 12192000 w 12192000"/>
              <a:gd name="connsiteY1" fmla="*/ 0 h 6582153"/>
              <a:gd name="connsiteX2" fmla="*/ 12192000 w 12192000"/>
              <a:gd name="connsiteY2" fmla="*/ 0 h 6582153"/>
              <a:gd name="connsiteX3" fmla="*/ 12192000 w 12192000"/>
              <a:gd name="connsiteY3" fmla="*/ 4997800 h 6582153"/>
              <a:gd name="connsiteX4" fmla="*/ 6987966 w 12192000"/>
              <a:gd name="connsiteY4" fmla="*/ 6248401 h 6582153"/>
              <a:gd name="connsiteX5" fmla="*/ 0 w 12192000"/>
              <a:gd name="connsiteY5" fmla="*/ 6562165 h 6582153"/>
              <a:gd name="connsiteX6" fmla="*/ 5575 w 12192000"/>
              <a:gd name="connsiteY6" fmla="*/ 6551341 h 6582153"/>
              <a:gd name="connsiteX7" fmla="*/ 0 w 12192000"/>
              <a:gd name="connsiteY7" fmla="*/ 1143023 h 6582153"/>
              <a:gd name="connsiteX8" fmla="*/ 1143023 w 12192000"/>
              <a:gd name="connsiteY8" fmla="*/ 0 h 6582153"/>
              <a:gd name="connsiteX0" fmla="*/ 1143023 w 12192000"/>
              <a:gd name="connsiteY0" fmla="*/ 0 h 6609872"/>
              <a:gd name="connsiteX1" fmla="*/ 12192000 w 12192000"/>
              <a:gd name="connsiteY1" fmla="*/ 0 h 6609872"/>
              <a:gd name="connsiteX2" fmla="*/ 12192000 w 12192000"/>
              <a:gd name="connsiteY2" fmla="*/ 0 h 6609872"/>
              <a:gd name="connsiteX3" fmla="*/ 12192000 w 12192000"/>
              <a:gd name="connsiteY3" fmla="*/ 4997800 h 6609872"/>
              <a:gd name="connsiteX4" fmla="*/ 6987966 w 12192000"/>
              <a:gd name="connsiteY4" fmla="*/ 6248401 h 6609872"/>
              <a:gd name="connsiteX5" fmla="*/ 0 w 12192000"/>
              <a:gd name="connsiteY5" fmla="*/ 6562165 h 6609872"/>
              <a:gd name="connsiteX6" fmla="*/ 5575 w 12192000"/>
              <a:gd name="connsiteY6" fmla="*/ 6551341 h 6609872"/>
              <a:gd name="connsiteX7" fmla="*/ 0 w 12192000"/>
              <a:gd name="connsiteY7" fmla="*/ 1143023 h 6609872"/>
              <a:gd name="connsiteX8" fmla="*/ 1143023 w 12192000"/>
              <a:gd name="connsiteY8" fmla="*/ 0 h 6609872"/>
              <a:gd name="connsiteX0" fmla="*/ 1143023 w 12192000"/>
              <a:gd name="connsiteY0" fmla="*/ 0 h 6626202"/>
              <a:gd name="connsiteX1" fmla="*/ 12192000 w 12192000"/>
              <a:gd name="connsiteY1" fmla="*/ 0 h 6626202"/>
              <a:gd name="connsiteX2" fmla="*/ 12192000 w 12192000"/>
              <a:gd name="connsiteY2" fmla="*/ 0 h 6626202"/>
              <a:gd name="connsiteX3" fmla="*/ 12192000 w 12192000"/>
              <a:gd name="connsiteY3" fmla="*/ 4997800 h 6626202"/>
              <a:gd name="connsiteX4" fmla="*/ 6987966 w 12192000"/>
              <a:gd name="connsiteY4" fmla="*/ 6248401 h 6626202"/>
              <a:gd name="connsiteX5" fmla="*/ 0 w 12192000"/>
              <a:gd name="connsiteY5" fmla="*/ 6562165 h 6626202"/>
              <a:gd name="connsiteX6" fmla="*/ 5575 w 12192000"/>
              <a:gd name="connsiteY6" fmla="*/ 6551341 h 6626202"/>
              <a:gd name="connsiteX7" fmla="*/ 0 w 12192000"/>
              <a:gd name="connsiteY7" fmla="*/ 1143023 h 6626202"/>
              <a:gd name="connsiteX8" fmla="*/ 1143023 w 12192000"/>
              <a:gd name="connsiteY8" fmla="*/ 0 h 6626202"/>
              <a:gd name="connsiteX0" fmla="*/ 1143023 w 12192000"/>
              <a:gd name="connsiteY0" fmla="*/ 0 h 6626202"/>
              <a:gd name="connsiteX1" fmla="*/ 12192000 w 12192000"/>
              <a:gd name="connsiteY1" fmla="*/ 0 h 6626202"/>
              <a:gd name="connsiteX2" fmla="*/ 12192000 w 12192000"/>
              <a:gd name="connsiteY2" fmla="*/ 0 h 6626202"/>
              <a:gd name="connsiteX3" fmla="*/ 12192000 w 12192000"/>
              <a:gd name="connsiteY3" fmla="*/ 4997800 h 6626202"/>
              <a:gd name="connsiteX4" fmla="*/ 6987966 w 12192000"/>
              <a:gd name="connsiteY4" fmla="*/ 6248401 h 6626202"/>
              <a:gd name="connsiteX5" fmla="*/ 0 w 12192000"/>
              <a:gd name="connsiteY5" fmla="*/ 6562165 h 6626202"/>
              <a:gd name="connsiteX6" fmla="*/ 5575 w 12192000"/>
              <a:gd name="connsiteY6" fmla="*/ 6551341 h 6626202"/>
              <a:gd name="connsiteX7" fmla="*/ 0 w 12192000"/>
              <a:gd name="connsiteY7" fmla="*/ 1143023 h 6626202"/>
              <a:gd name="connsiteX8" fmla="*/ 1143023 w 12192000"/>
              <a:gd name="connsiteY8" fmla="*/ 0 h 6626202"/>
              <a:gd name="connsiteX0" fmla="*/ 1143023 w 12568518"/>
              <a:gd name="connsiteY0" fmla="*/ 0 h 6626202"/>
              <a:gd name="connsiteX1" fmla="*/ 12192000 w 12568518"/>
              <a:gd name="connsiteY1" fmla="*/ 0 h 6626202"/>
              <a:gd name="connsiteX2" fmla="*/ 12192000 w 12568518"/>
              <a:gd name="connsiteY2" fmla="*/ 0 h 6626202"/>
              <a:gd name="connsiteX3" fmla="*/ 12568518 w 12568518"/>
              <a:gd name="connsiteY3" fmla="*/ 4710929 h 6626202"/>
              <a:gd name="connsiteX4" fmla="*/ 6987966 w 12568518"/>
              <a:gd name="connsiteY4" fmla="*/ 6248401 h 6626202"/>
              <a:gd name="connsiteX5" fmla="*/ 0 w 12568518"/>
              <a:gd name="connsiteY5" fmla="*/ 6562165 h 6626202"/>
              <a:gd name="connsiteX6" fmla="*/ 5575 w 12568518"/>
              <a:gd name="connsiteY6" fmla="*/ 6551341 h 6626202"/>
              <a:gd name="connsiteX7" fmla="*/ 0 w 12568518"/>
              <a:gd name="connsiteY7" fmla="*/ 1143023 h 6626202"/>
              <a:gd name="connsiteX8" fmla="*/ 1143023 w 12568518"/>
              <a:gd name="connsiteY8" fmla="*/ 0 h 6626202"/>
              <a:gd name="connsiteX0" fmla="*/ 1143023 w 12568518"/>
              <a:gd name="connsiteY0" fmla="*/ 0 h 6626202"/>
              <a:gd name="connsiteX1" fmla="*/ 12192000 w 12568518"/>
              <a:gd name="connsiteY1" fmla="*/ 0 h 6626202"/>
              <a:gd name="connsiteX2" fmla="*/ 12192000 w 12568518"/>
              <a:gd name="connsiteY2" fmla="*/ 0 h 6626202"/>
              <a:gd name="connsiteX3" fmla="*/ 12568518 w 12568518"/>
              <a:gd name="connsiteY3" fmla="*/ 4710929 h 6626202"/>
              <a:gd name="connsiteX4" fmla="*/ 6987966 w 12568518"/>
              <a:gd name="connsiteY4" fmla="*/ 6248401 h 6626202"/>
              <a:gd name="connsiteX5" fmla="*/ 0 w 12568518"/>
              <a:gd name="connsiteY5" fmla="*/ 6562165 h 6626202"/>
              <a:gd name="connsiteX6" fmla="*/ 5575 w 12568518"/>
              <a:gd name="connsiteY6" fmla="*/ 6551341 h 6626202"/>
              <a:gd name="connsiteX7" fmla="*/ 0 w 12568518"/>
              <a:gd name="connsiteY7" fmla="*/ 1143023 h 6626202"/>
              <a:gd name="connsiteX8" fmla="*/ 1143023 w 12568518"/>
              <a:gd name="connsiteY8" fmla="*/ 0 h 6626202"/>
              <a:gd name="connsiteX0" fmla="*/ 1143023 w 12604377"/>
              <a:gd name="connsiteY0" fmla="*/ 0 h 6626202"/>
              <a:gd name="connsiteX1" fmla="*/ 12192000 w 12604377"/>
              <a:gd name="connsiteY1" fmla="*/ 0 h 6626202"/>
              <a:gd name="connsiteX2" fmla="*/ 12192000 w 12604377"/>
              <a:gd name="connsiteY2" fmla="*/ 0 h 6626202"/>
              <a:gd name="connsiteX3" fmla="*/ 12604377 w 12604377"/>
              <a:gd name="connsiteY3" fmla="*/ 4764718 h 6626202"/>
              <a:gd name="connsiteX4" fmla="*/ 6987966 w 12604377"/>
              <a:gd name="connsiteY4" fmla="*/ 6248401 h 6626202"/>
              <a:gd name="connsiteX5" fmla="*/ 0 w 12604377"/>
              <a:gd name="connsiteY5" fmla="*/ 6562165 h 6626202"/>
              <a:gd name="connsiteX6" fmla="*/ 5575 w 12604377"/>
              <a:gd name="connsiteY6" fmla="*/ 6551341 h 6626202"/>
              <a:gd name="connsiteX7" fmla="*/ 0 w 12604377"/>
              <a:gd name="connsiteY7" fmla="*/ 1143023 h 6626202"/>
              <a:gd name="connsiteX8" fmla="*/ 1143023 w 12604377"/>
              <a:gd name="connsiteY8" fmla="*/ 0 h 6626202"/>
              <a:gd name="connsiteX0" fmla="*/ 1143023 w 12604377"/>
              <a:gd name="connsiteY0" fmla="*/ 0 h 6626202"/>
              <a:gd name="connsiteX1" fmla="*/ 12192000 w 12604377"/>
              <a:gd name="connsiteY1" fmla="*/ 0 h 6626202"/>
              <a:gd name="connsiteX2" fmla="*/ 12192000 w 12604377"/>
              <a:gd name="connsiteY2" fmla="*/ 0 h 6626202"/>
              <a:gd name="connsiteX3" fmla="*/ 12604377 w 12604377"/>
              <a:gd name="connsiteY3" fmla="*/ 4764718 h 6626202"/>
              <a:gd name="connsiteX4" fmla="*/ 6987966 w 12604377"/>
              <a:gd name="connsiteY4" fmla="*/ 6248401 h 6626202"/>
              <a:gd name="connsiteX5" fmla="*/ 0 w 12604377"/>
              <a:gd name="connsiteY5" fmla="*/ 6562165 h 6626202"/>
              <a:gd name="connsiteX6" fmla="*/ 5575 w 12604377"/>
              <a:gd name="connsiteY6" fmla="*/ 6551341 h 6626202"/>
              <a:gd name="connsiteX7" fmla="*/ 0 w 12604377"/>
              <a:gd name="connsiteY7" fmla="*/ 1143023 h 6626202"/>
              <a:gd name="connsiteX8" fmla="*/ 1143023 w 12604377"/>
              <a:gd name="connsiteY8" fmla="*/ 0 h 6626202"/>
              <a:gd name="connsiteX0" fmla="*/ 1143023 w 12604377"/>
              <a:gd name="connsiteY0" fmla="*/ 0 h 6626202"/>
              <a:gd name="connsiteX1" fmla="*/ 12192000 w 12604377"/>
              <a:gd name="connsiteY1" fmla="*/ 0 h 6626202"/>
              <a:gd name="connsiteX2" fmla="*/ 12192000 w 12604377"/>
              <a:gd name="connsiteY2" fmla="*/ 0 h 6626202"/>
              <a:gd name="connsiteX3" fmla="*/ 12604377 w 12604377"/>
              <a:gd name="connsiteY3" fmla="*/ 4764718 h 6626202"/>
              <a:gd name="connsiteX4" fmla="*/ 6987966 w 12604377"/>
              <a:gd name="connsiteY4" fmla="*/ 6248401 h 6626202"/>
              <a:gd name="connsiteX5" fmla="*/ 0 w 12604377"/>
              <a:gd name="connsiteY5" fmla="*/ 6562165 h 6626202"/>
              <a:gd name="connsiteX6" fmla="*/ 5575 w 12604377"/>
              <a:gd name="connsiteY6" fmla="*/ 6551341 h 6626202"/>
              <a:gd name="connsiteX7" fmla="*/ 0 w 12604377"/>
              <a:gd name="connsiteY7" fmla="*/ 1143023 h 6626202"/>
              <a:gd name="connsiteX8" fmla="*/ 1143023 w 12604377"/>
              <a:gd name="connsiteY8" fmla="*/ 0 h 6626202"/>
              <a:gd name="connsiteX0" fmla="*/ 1143023 w 12604377"/>
              <a:gd name="connsiteY0" fmla="*/ 0 h 6629010"/>
              <a:gd name="connsiteX1" fmla="*/ 12192000 w 12604377"/>
              <a:gd name="connsiteY1" fmla="*/ 0 h 6629010"/>
              <a:gd name="connsiteX2" fmla="*/ 12192000 w 12604377"/>
              <a:gd name="connsiteY2" fmla="*/ 0 h 6629010"/>
              <a:gd name="connsiteX3" fmla="*/ 12604377 w 12604377"/>
              <a:gd name="connsiteY3" fmla="*/ 4764718 h 6629010"/>
              <a:gd name="connsiteX4" fmla="*/ 7005895 w 12604377"/>
              <a:gd name="connsiteY4" fmla="*/ 6266331 h 6629010"/>
              <a:gd name="connsiteX5" fmla="*/ 0 w 12604377"/>
              <a:gd name="connsiteY5" fmla="*/ 6562165 h 6629010"/>
              <a:gd name="connsiteX6" fmla="*/ 5575 w 12604377"/>
              <a:gd name="connsiteY6" fmla="*/ 6551341 h 6629010"/>
              <a:gd name="connsiteX7" fmla="*/ 0 w 12604377"/>
              <a:gd name="connsiteY7" fmla="*/ 1143023 h 6629010"/>
              <a:gd name="connsiteX8" fmla="*/ 1143023 w 12604377"/>
              <a:gd name="connsiteY8" fmla="*/ 0 h 6629010"/>
              <a:gd name="connsiteX0" fmla="*/ 1143023 w 12604377"/>
              <a:gd name="connsiteY0" fmla="*/ 0 h 6629010"/>
              <a:gd name="connsiteX1" fmla="*/ 12192000 w 12604377"/>
              <a:gd name="connsiteY1" fmla="*/ 0 h 6629010"/>
              <a:gd name="connsiteX2" fmla="*/ 12192000 w 12604377"/>
              <a:gd name="connsiteY2" fmla="*/ 0 h 6629010"/>
              <a:gd name="connsiteX3" fmla="*/ 12604377 w 12604377"/>
              <a:gd name="connsiteY3" fmla="*/ 4764718 h 6629010"/>
              <a:gd name="connsiteX4" fmla="*/ 7005895 w 12604377"/>
              <a:gd name="connsiteY4" fmla="*/ 6266331 h 6629010"/>
              <a:gd name="connsiteX5" fmla="*/ 0 w 12604377"/>
              <a:gd name="connsiteY5" fmla="*/ 6562165 h 6629010"/>
              <a:gd name="connsiteX6" fmla="*/ 5575 w 12604377"/>
              <a:gd name="connsiteY6" fmla="*/ 6551341 h 6629010"/>
              <a:gd name="connsiteX7" fmla="*/ 0 w 12604377"/>
              <a:gd name="connsiteY7" fmla="*/ 1143023 h 6629010"/>
              <a:gd name="connsiteX8" fmla="*/ 1143023 w 12604377"/>
              <a:gd name="connsiteY8" fmla="*/ 0 h 6629010"/>
              <a:gd name="connsiteX0" fmla="*/ 1143023 w 12604377"/>
              <a:gd name="connsiteY0" fmla="*/ 0 h 6627126"/>
              <a:gd name="connsiteX1" fmla="*/ 12192000 w 12604377"/>
              <a:gd name="connsiteY1" fmla="*/ 0 h 6627126"/>
              <a:gd name="connsiteX2" fmla="*/ 12192000 w 12604377"/>
              <a:gd name="connsiteY2" fmla="*/ 0 h 6627126"/>
              <a:gd name="connsiteX3" fmla="*/ 12604377 w 12604377"/>
              <a:gd name="connsiteY3" fmla="*/ 4764718 h 6627126"/>
              <a:gd name="connsiteX4" fmla="*/ 7011832 w 12604377"/>
              <a:gd name="connsiteY4" fmla="*/ 6254456 h 6627126"/>
              <a:gd name="connsiteX5" fmla="*/ 0 w 12604377"/>
              <a:gd name="connsiteY5" fmla="*/ 6562165 h 6627126"/>
              <a:gd name="connsiteX6" fmla="*/ 5575 w 12604377"/>
              <a:gd name="connsiteY6" fmla="*/ 6551341 h 6627126"/>
              <a:gd name="connsiteX7" fmla="*/ 0 w 12604377"/>
              <a:gd name="connsiteY7" fmla="*/ 1143023 h 6627126"/>
              <a:gd name="connsiteX8" fmla="*/ 1143023 w 12604377"/>
              <a:gd name="connsiteY8" fmla="*/ 0 h 6627126"/>
              <a:gd name="connsiteX0" fmla="*/ 1143023 w 12604377"/>
              <a:gd name="connsiteY0" fmla="*/ 0 h 6627126"/>
              <a:gd name="connsiteX1" fmla="*/ 12192000 w 12604377"/>
              <a:gd name="connsiteY1" fmla="*/ 0 h 6627126"/>
              <a:gd name="connsiteX2" fmla="*/ 12192000 w 12604377"/>
              <a:gd name="connsiteY2" fmla="*/ 0 h 6627126"/>
              <a:gd name="connsiteX3" fmla="*/ 12604377 w 12604377"/>
              <a:gd name="connsiteY3" fmla="*/ 4764718 h 6627126"/>
              <a:gd name="connsiteX4" fmla="*/ 7011832 w 12604377"/>
              <a:gd name="connsiteY4" fmla="*/ 6254456 h 6627126"/>
              <a:gd name="connsiteX5" fmla="*/ 0 w 12604377"/>
              <a:gd name="connsiteY5" fmla="*/ 6562165 h 6627126"/>
              <a:gd name="connsiteX6" fmla="*/ 5575 w 12604377"/>
              <a:gd name="connsiteY6" fmla="*/ 6551341 h 6627126"/>
              <a:gd name="connsiteX7" fmla="*/ 0 w 12604377"/>
              <a:gd name="connsiteY7" fmla="*/ 1143023 h 6627126"/>
              <a:gd name="connsiteX8" fmla="*/ 1143023 w 12604377"/>
              <a:gd name="connsiteY8" fmla="*/ 0 h 6627126"/>
              <a:gd name="connsiteX0" fmla="*/ 1143023 w 12604377"/>
              <a:gd name="connsiteY0" fmla="*/ 0 h 6632390"/>
              <a:gd name="connsiteX1" fmla="*/ 12192000 w 12604377"/>
              <a:gd name="connsiteY1" fmla="*/ 0 h 6632390"/>
              <a:gd name="connsiteX2" fmla="*/ 12192000 w 12604377"/>
              <a:gd name="connsiteY2" fmla="*/ 0 h 6632390"/>
              <a:gd name="connsiteX3" fmla="*/ 12604377 w 12604377"/>
              <a:gd name="connsiteY3" fmla="*/ 4764718 h 6632390"/>
              <a:gd name="connsiteX4" fmla="*/ 7011832 w 12604377"/>
              <a:gd name="connsiteY4" fmla="*/ 6254456 h 6632390"/>
              <a:gd name="connsiteX5" fmla="*/ 0 w 12604377"/>
              <a:gd name="connsiteY5" fmla="*/ 6562165 h 6632390"/>
              <a:gd name="connsiteX6" fmla="*/ 5575 w 12604377"/>
              <a:gd name="connsiteY6" fmla="*/ 6551341 h 6632390"/>
              <a:gd name="connsiteX7" fmla="*/ 0 w 12604377"/>
              <a:gd name="connsiteY7" fmla="*/ 1143023 h 6632390"/>
              <a:gd name="connsiteX8" fmla="*/ 1143023 w 12604377"/>
              <a:gd name="connsiteY8" fmla="*/ 0 h 6632390"/>
              <a:gd name="connsiteX0" fmla="*/ 1143023 w 12604377"/>
              <a:gd name="connsiteY0" fmla="*/ 0 h 6628813"/>
              <a:gd name="connsiteX1" fmla="*/ 12192000 w 12604377"/>
              <a:gd name="connsiteY1" fmla="*/ 0 h 6628813"/>
              <a:gd name="connsiteX2" fmla="*/ 12192000 w 12604377"/>
              <a:gd name="connsiteY2" fmla="*/ 0 h 6628813"/>
              <a:gd name="connsiteX3" fmla="*/ 12604377 w 12604377"/>
              <a:gd name="connsiteY3" fmla="*/ 4764718 h 6628813"/>
              <a:gd name="connsiteX4" fmla="*/ 7011832 w 12604377"/>
              <a:gd name="connsiteY4" fmla="*/ 6254456 h 6628813"/>
              <a:gd name="connsiteX5" fmla="*/ 0 w 12604377"/>
              <a:gd name="connsiteY5" fmla="*/ 6562165 h 6628813"/>
              <a:gd name="connsiteX6" fmla="*/ 5575 w 12604377"/>
              <a:gd name="connsiteY6" fmla="*/ 6551341 h 6628813"/>
              <a:gd name="connsiteX7" fmla="*/ 0 w 12604377"/>
              <a:gd name="connsiteY7" fmla="*/ 1143023 h 6628813"/>
              <a:gd name="connsiteX8" fmla="*/ 1143023 w 12604377"/>
              <a:gd name="connsiteY8" fmla="*/ 0 h 6628813"/>
              <a:gd name="connsiteX0" fmla="*/ 1143023 w 12604377"/>
              <a:gd name="connsiteY0" fmla="*/ 0 h 6630779"/>
              <a:gd name="connsiteX1" fmla="*/ 12192000 w 12604377"/>
              <a:gd name="connsiteY1" fmla="*/ 0 h 6630779"/>
              <a:gd name="connsiteX2" fmla="*/ 12192000 w 12604377"/>
              <a:gd name="connsiteY2" fmla="*/ 0 h 6630779"/>
              <a:gd name="connsiteX3" fmla="*/ 12604377 w 12604377"/>
              <a:gd name="connsiteY3" fmla="*/ 4764718 h 6630779"/>
              <a:gd name="connsiteX4" fmla="*/ 7005894 w 12604377"/>
              <a:gd name="connsiteY4" fmla="*/ 6266331 h 6630779"/>
              <a:gd name="connsiteX5" fmla="*/ 0 w 12604377"/>
              <a:gd name="connsiteY5" fmla="*/ 6562165 h 6630779"/>
              <a:gd name="connsiteX6" fmla="*/ 5575 w 12604377"/>
              <a:gd name="connsiteY6" fmla="*/ 6551341 h 6630779"/>
              <a:gd name="connsiteX7" fmla="*/ 0 w 12604377"/>
              <a:gd name="connsiteY7" fmla="*/ 1143023 h 6630779"/>
              <a:gd name="connsiteX8" fmla="*/ 1143023 w 12604377"/>
              <a:gd name="connsiteY8" fmla="*/ 0 h 6630779"/>
              <a:gd name="connsiteX0" fmla="*/ 1514812 w 12976166"/>
              <a:gd name="connsiteY0" fmla="*/ 77205 h 6707984"/>
              <a:gd name="connsiteX1" fmla="*/ 12563789 w 12976166"/>
              <a:gd name="connsiteY1" fmla="*/ 77205 h 6707984"/>
              <a:gd name="connsiteX2" fmla="*/ 12563789 w 12976166"/>
              <a:gd name="connsiteY2" fmla="*/ 77205 h 6707984"/>
              <a:gd name="connsiteX3" fmla="*/ 12976166 w 12976166"/>
              <a:gd name="connsiteY3" fmla="*/ 4841923 h 6707984"/>
              <a:gd name="connsiteX4" fmla="*/ 7377683 w 12976166"/>
              <a:gd name="connsiteY4" fmla="*/ 6343536 h 6707984"/>
              <a:gd name="connsiteX5" fmla="*/ 371789 w 12976166"/>
              <a:gd name="connsiteY5" fmla="*/ 6639370 h 6707984"/>
              <a:gd name="connsiteX6" fmla="*/ 377364 w 12976166"/>
              <a:gd name="connsiteY6" fmla="*/ 6628546 h 6707984"/>
              <a:gd name="connsiteX7" fmla="*/ 0 w 12976166"/>
              <a:gd name="connsiteY7" fmla="*/ 396264 h 6707984"/>
              <a:gd name="connsiteX8" fmla="*/ 1514812 w 12976166"/>
              <a:gd name="connsiteY8" fmla="*/ 77205 h 6707984"/>
              <a:gd name="connsiteX0" fmla="*/ 1524861 w 12976166"/>
              <a:gd name="connsiteY0" fmla="*/ 4576 h 6856419"/>
              <a:gd name="connsiteX1" fmla="*/ 12563789 w 12976166"/>
              <a:gd name="connsiteY1" fmla="*/ 225640 h 6856419"/>
              <a:gd name="connsiteX2" fmla="*/ 12563789 w 12976166"/>
              <a:gd name="connsiteY2" fmla="*/ 225640 h 6856419"/>
              <a:gd name="connsiteX3" fmla="*/ 12976166 w 12976166"/>
              <a:gd name="connsiteY3" fmla="*/ 4990358 h 6856419"/>
              <a:gd name="connsiteX4" fmla="*/ 7377683 w 12976166"/>
              <a:gd name="connsiteY4" fmla="*/ 6491971 h 6856419"/>
              <a:gd name="connsiteX5" fmla="*/ 371789 w 12976166"/>
              <a:gd name="connsiteY5" fmla="*/ 6787805 h 6856419"/>
              <a:gd name="connsiteX6" fmla="*/ 377364 w 12976166"/>
              <a:gd name="connsiteY6" fmla="*/ 6776981 h 6856419"/>
              <a:gd name="connsiteX7" fmla="*/ 0 w 12976166"/>
              <a:gd name="connsiteY7" fmla="*/ 544699 h 6856419"/>
              <a:gd name="connsiteX8" fmla="*/ 1524861 w 12976166"/>
              <a:gd name="connsiteY8" fmla="*/ 4576 h 6856419"/>
              <a:gd name="connsiteX0" fmla="*/ 1524861 w 12976166"/>
              <a:gd name="connsiteY0" fmla="*/ 4576 h 6856419"/>
              <a:gd name="connsiteX1" fmla="*/ 12563789 w 12976166"/>
              <a:gd name="connsiteY1" fmla="*/ 225640 h 6856419"/>
              <a:gd name="connsiteX2" fmla="*/ 12754708 w 12976166"/>
              <a:gd name="connsiteY2" fmla="*/ 54818 h 6856419"/>
              <a:gd name="connsiteX3" fmla="*/ 12976166 w 12976166"/>
              <a:gd name="connsiteY3" fmla="*/ 4990358 h 6856419"/>
              <a:gd name="connsiteX4" fmla="*/ 7377683 w 12976166"/>
              <a:gd name="connsiteY4" fmla="*/ 6491971 h 6856419"/>
              <a:gd name="connsiteX5" fmla="*/ 371789 w 12976166"/>
              <a:gd name="connsiteY5" fmla="*/ 6787805 h 6856419"/>
              <a:gd name="connsiteX6" fmla="*/ 377364 w 12976166"/>
              <a:gd name="connsiteY6" fmla="*/ 6776981 h 6856419"/>
              <a:gd name="connsiteX7" fmla="*/ 0 w 12976166"/>
              <a:gd name="connsiteY7" fmla="*/ 544699 h 6856419"/>
              <a:gd name="connsiteX8" fmla="*/ 1524861 w 12976166"/>
              <a:gd name="connsiteY8" fmla="*/ 4576 h 6856419"/>
              <a:gd name="connsiteX0" fmla="*/ 1524861 w 12976166"/>
              <a:gd name="connsiteY0" fmla="*/ 4576 h 6856419"/>
              <a:gd name="connsiteX1" fmla="*/ 12553741 w 12976166"/>
              <a:gd name="connsiteY1" fmla="*/ 74915 h 6856419"/>
              <a:gd name="connsiteX2" fmla="*/ 12754708 w 12976166"/>
              <a:gd name="connsiteY2" fmla="*/ 54818 h 6856419"/>
              <a:gd name="connsiteX3" fmla="*/ 12976166 w 12976166"/>
              <a:gd name="connsiteY3" fmla="*/ 4990358 h 6856419"/>
              <a:gd name="connsiteX4" fmla="*/ 7377683 w 12976166"/>
              <a:gd name="connsiteY4" fmla="*/ 6491971 h 6856419"/>
              <a:gd name="connsiteX5" fmla="*/ 371789 w 12976166"/>
              <a:gd name="connsiteY5" fmla="*/ 6787805 h 6856419"/>
              <a:gd name="connsiteX6" fmla="*/ 377364 w 12976166"/>
              <a:gd name="connsiteY6" fmla="*/ 6776981 h 6856419"/>
              <a:gd name="connsiteX7" fmla="*/ 0 w 12976166"/>
              <a:gd name="connsiteY7" fmla="*/ 544699 h 6856419"/>
              <a:gd name="connsiteX8" fmla="*/ 1524861 w 12976166"/>
              <a:gd name="connsiteY8" fmla="*/ 4576 h 6856419"/>
              <a:gd name="connsiteX0" fmla="*/ 1524861 w 12976166"/>
              <a:gd name="connsiteY0" fmla="*/ 4576 h 6856419"/>
              <a:gd name="connsiteX1" fmla="*/ 12553741 w 12976166"/>
              <a:gd name="connsiteY1" fmla="*/ 74915 h 6856419"/>
              <a:gd name="connsiteX2" fmla="*/ 12754708 w 12976166"/>
              <a:gd name="connsiteY2" fmla="*/ 54818 h 6856419"/>
              <a:gd name="connsiteX3" fmla="*/ 12976166 w 12976166"/>
              <a:gd name="connsiteY3" fmla="*/ 4990358 h 6856419"/>
              <a:gd name="connsiteX4" fmla="*/ 7377683 w 12976166"/>
              <a:gd name="connsiteY4" fmla="*/ 6491971 h 6856419"/>
              <a:gd name="connsiteX5" fmla="*/ 371789 w 12976166"/>
              <a:gd name="connsiteY5" fmla="*/ 6787805 h 6856419"/>
              <a:gd name="connsiteX6" fmla="*/ 296977 w 12976166"/>
              <a:gd name="connsiteY6" fmla="*/ 6766933 h 6856419"/>
              <a:gd name="connsiteX7" fmla="*/ 0 w 12976166"/>
              <a:gd name="connsiteY7" fmla="*/ 544699 h 6856419"/>
              <a:gd name="connsiteX8" fmla="*/ 1524861 w 12976166"/>
              <a:gd name="connsiteY8" fmla="*/ 4576 h 6856419"/>
              <a:gd name="connsiteX0" fmla="*/ 1524861 w 12976166"/>
              <a:gd name="connsiteY0" fmla="*/ 4576 h 6856419"/>
              <a:gd name="connsiteX1" fmla="*/ 12553741 w 12976166"/>
              <a:gd name="connsiteY1" fmla="*/ 74915 h 6856419"/>
              <a:gd name="connsiteX2" fmla="*/ 12754708 w 12976166"/>
              <a:gd name="connsiteY2" fmla="*/ 54818 h 6856419"/>
              <a:gd name="connsiteX3" fmla="*/ 12976166 w 12976166"/>
              <a:gd name="connsiteY3" fmla="*/ 4990358 h 6856419"/>
              <a:gd name="connsiteX4" fmla="*/ 7377683 w 12976166"/>
              <a:gd name="connsiteY4" fmla="*/ 6491971 h 6856419"/>
              <a:gd name="connsiteX5" fmla="*/ 371789 w 12976166"/>
              <a:gd name="connsiteY5" fmla="*/ 6787805 h 6856419"/>
              <a:gd name="connsiteX6" fmla="*/ 24473 w 12976166"/>
              <a:gd name="connsiteY6" fmla="*/ 6676098 h 6856419"/>
              <a:gd name="connsiteX7" fmla="*/ 0 w 12976166"/>
              <a:gd name="connsiteY7" fmla="*/ 544699 h 6856419"/>
              <a:gd name="connsiteX8" fmla="*/ 1524861 w 12976166"/>
              <a:gd name="connsiteY8" fmla="*/ 4576 h 6856419"/>
              <a:gd name="connsiteX0" fmla="*/ 1524861 w 12976166"/>
              <a:gd name="connsiteY0" fmla="*/ 4576 h 6856419"/>
              <a:gd name="connsiteX1" fmla="*/ 12553741 w 12976166"/>
              <a:gd name="connsiteY1" fmla="*/ 74915 h 6856419"/>
              <a:gd name="connsiteX2" fmla="*/ 12754708 w 12976166"/>
              <a:gd name="connsiteY2" fmla="*/ 54818 h 6856419"/>
              <a:gd name="connsiteX3" fmla="*/ 12976166 w 12976166"/>
              <a:gd name="connsiteY3" fmla="*/ 4990358 h 6856419"/>
              <a:gd name="connsiteX4" fmla="*/ 7377683 w 12976166"/>
              <a:gd name="connsiteY4" fmla="*/ 6491971 h 6856419"/>
              <a:gd name="connsiteX5" fmla="*/ 371789 w 12976166"/>
              <a:gd name="connsiteY5" fmla="*/ 6787805 h 6856419"/>
              <a:gd name="connsiteX6" fmla="*/ 24473 w 12976166"/>
              <a:gd name="connsiteY6" fmla="*/ 6676098 h 6856419"/>
              <a:gd name="connsiteX7" fmla="*/ 0 w 12976166"/>
              <a:gd name="connsiteY7" fmla="*/ 544699 h 6856419"/>
              <a:gd name="connsiteX8" fmla="*/ 1524861 w 12976166"/>
              <a:gd name="connsiteY8" fmla="*/ 4576 h 6856419"/>
              <a:gd name="connsiteX0" fmla="*/ 1524861 w 12976166"/>
              <a:gd name="connsiteY0" fmla="*/ 4576 h 6854616"/>
              <a:gd name="connsiteX1" fmla="*/ 12553741 w 12976166"/>
              <a:gd name="connsiteY1" fmla="*/ 74915 h 6854616"/>
              <a:gd name="connsiteX2" fmla="*/ 12754708 w 12976166"/>
              <a:gd name="connsiteY2" fmla="*/ 54818 h 6854616"/>
              <a:gd name="connsiteX3" fmla="*/ 12976166 w 12976166"/>
              <a:gd name="connsiteY3" fmla="*/ 4990358 h 6854616"/>
              <a:gd name="connsiteX4" fmla="*/ 7377683 w 12976166"/>
              <a:gd name="connsiteY4" fmla="*/ 6491971 h 6854616"/>
              <a:gd name="connsiteX5" fmla="*/ 371789 w 12976166"/>
              <a:gd name="connsiteY5" fmla="*/ 6787805 h 6854616"/>
              <a:gd name="connsiteX6" fmla="*/ 24473 w 12976166"/>
              <a:gd name="connsiteY6" fmla="*/ 6676098 h 6854616"/>
              <a:gd name="connsiteX7" fmla="*/ 0 w 12976166"/>
              <a:gd name="connsiteY7" fmla="*/ 544699 h 6854616"/>
              <a:gd name="connsiteX8" fmla="*/ 1524861 w 12976166"/>
              <a:gd name="connsiteY8" fmla="*/ 4576 h 6854616"/>
              <a:gd name="connsiteX0" fmla="*/ 1524861 w 12976166"/>
              <a:gd name="connsiteY0" fmla="*/ 4576 h 6850875"/>
              <a:gd name="connsiteX1" fmla="*/ 12553741 w 12976166"/>
              <a:gd name="connsiteY1" fmla="*/ 74915 h 6850875"/>
              <a:gd name="connsiteX2" fmla="*/ 12754708 w 12976166"/>
              <a:gd name="connsiteY2" fmla="*/ 54818 h 6850875"/>
              <a:gd name="connsiteX3" fmla="*/ 12976166 w 12976166"/>
              <a:gd name="connsiteY3" fmla="*/ 4990358 h 6850875"/>
              <a:gd name="connsiteX4" fmla="*/ 7401905 w 12976166"/>
              <a:gd name="connsiteY4" fmla="*/ 6467749 h 6850875"/>
              <a:gd name="connsiteX5" fmla="*/ 371789 w 12976166"/>
              <a:gd name="connsiteY5" fmla="*/ 6787805 h 6850875"/>
              <a:gd name="connsiteX6" fmla="*/ 24473 w 12976166"/>
              <a:gd name="connsiteY6" fmla="*/ 6676098 h 6850875"/>
              <a:gd name="connsiteX7" fmla="*/ 0 w 12976166"/>
              <a:gd name="connsiteY7" fmla="*/ 544699 h 6850875"/>
              <a:gd name="connsiteX8" fmla="*/ 1524861 w 12976166"/>
              <a:gd name="connsiteY8" fmla="*/ 4576 h 6850875"/>
              <a:gd name="connsiteX0" fmla="*/ 1524861 w 12976166"/>
              <a:gd name="connsiteY0" fmla="*/ 4576 h 6853644"/>
              <a:gd name="connsiteX1" fmla="*/ 12553741 w 12976166"/>
              <a:gd name="connsiteY1" fmla="*/ 74915 h 6853644"/>
              <a:gd name="connsiteX2" fmla="*/ 12754708 w 12976166"/>
              <a:gd name="connsiteY2" fmla="*/ 54818 h 6853644"/>
              <a:gd name="connsiteX3" fmla="*/ 12976166 w 12976166"/>
              <a:gd name="connsiteY3" fmla="*/ 4990358 h 6853644"/>
              <a:gd name="connsiteX4" fmla="*/ 7395850 w 12976166"/>
              <a:gd name="connsiteY4" fmla="*/ 6485916 h 6853644"/>
              <a:gd name="connsiteX5" fmla="*/ 371789 w 12976166"/>
              <a:gd name="connsiteY5" fmla="*/ 6787805 h 6853644"/>
              <a:gd name="connsiteX6" fmla="*/ 24473 w 12976166"/>
              <a:gd name="connsiteY6" fmla="*/ 6676098 h 6853644"/>
              <a:gd name="connsiteX7" fmla="*/ 0 w 12976166"/>
              <a:gd name="connsiteY7" fmla="*/ 544699 h 6853644"/>
              <a:gd name="connsiteX8" fmla="*/ 1524861 w 12976166"/>
              <a:gd name="connsiteY8" fmla="*/ 4576 h 6853644"/>
              <a:gd name="connsiteX0" fmla="*/ 1524861 w 12976166"/>
              <a:gd name="connsiteY0" fmla="*/ 4576 h 6856311"/>
              <a:gd name="connsiteX1" fmla="*/ 12553741 w 12976166"/>
              <a:gd name="connsiteY1" fmla="*/ 74915 h 6856311"/>
              <a:gd name="connsiteX2" fmla="*/ 12754708 w 12976166"/>
              <a:gd name="connsiteY2" fmla="*/ 54818 h 6856311"/>
              <a:gd name="connsiteX3" fmla="*/ 12976166 w 12976166"/>
              <a:gd name="connsiteY3" fmla="*/ 4990358 h 6856311"/>
              <a:gd name="connsiteX4" fmla="*/ 7395850 w 12976166"/>
              <a:gd name="connsiteY4" fmla="*/ 6485916 h 6856311"/>
              <a:gd name="connsiteX5" fmla="*/ 371789 w 12976166"/>
              <a:gd name="connsiteY5" fmla="*/ 6787805 h 6856311"/>
              <a:gd name="connsiteX6" fmla="*/ 24473 w 12976166"/>
              <a:gd name="connsiteY6" fmla="*/ 6676098 h 6856311"/>
              <a:gd name="connsiteX7" fmla="*/ 0 w 12976166"/>
              <a:gd name="connsiteY7" fmla="*/ 544699 h 6856311"/>
              <a:gd name="connsiteX8" fmla="*/ 1524861 w 12976166"/>
              <a:gd name="connsiteY8" fmla="*/ 4576 h 6856311"/>
              <a:gd name="connsiteX0" fmla="*/ 1524861 w 13046255"/>
              <a:gd name="connsiteY0" fmla="*/ 4576 h 6856311"/>
              <a:gd name="connsiteX1" fmla="*/ 12553741 w 13046255"/>
              <a:gd name="connsiteY1" fmla="*/ 74915 h 6856311"/>
              <a:gd name="connsiteX2" fmla="*/ 13046255 w 13046255"/>
              <a:gd name="connsiteY2" fmla="*/ 68070 h 6856311"/>
              <a:gd name="connsiteX3" fmla="*/ 12976166 w 13046255"/>
              <a:gd name="connsiteY3" fmla="*/ 4990358 h 6856311"/>
              <a:gd name="connsiteX4" fmla="*/ 7395850 w 13046255"/>
              <a:gd name="connsiteY4" fmla="*/ 6485916 h 6856311"/>
              <a:gd name="connsiteX5" fmla="*/ 371789 w 13046255"/>
              <a:gd name="connsiteY5" fmla="*/ 6787805 h 6856311"/>
              <a:gd name="connsiteX6" fmla="*/ 24473 w 13046255"/>
              <a:gd name="connsiteY6" fmla="*/ 6676098 h 6856311"/>
              <a:gd name="connsiteX7" fmla="*/ 0 w 13046255"/>
              <a:gd name="connsiteY7" fmla="*/ 544699 h 6856311"/>
              <a:gd name="connsiteX8" fmla="*/ 1524861 w 13046255"/>
              <a:gd name="connsiteY8" fmla="*/ 4576 h 6856311"/>
              <a:gd name="connsiteX0" fmla="*/ 1524861 w 12976166"/>
              <a:gd name="connsiteY0" fmla="*/ 4576 h 6856311"/>
              <a:gd name="connsiteX1" fmla="*/ 12553741 w 12976166"/>
              <a:gd name="connsiteY1" fmla="*/ 74915 h 6856311"/>
              <a:gd name="connsiteX2" fmla="*/ 12940238 w 12976166"/>
              <a:gd name="connsiteY2" fmla="*/ 68070 h 6856311"/>
              <a:gd name="connsiteX3" fmla="*/ 12976166 w 12976166"/>
              <a:gd name="connsiteY3" fmla="*/ 4990358 h 6856311"/>
              <a:gd name="connsiteX4" fmla="*/ 7395850 w 12976166"/>
              <a:gd name="connsiteY4" fmla="*/ 6485916 h 6856311"/>
              <a:gd name="connsiteX5" fmla="*/ 371789 w 12976166"/>
              <a:gd name="connsiteY5" fmla="*/ 6787805 h 6856311"/>
              <a:gd name="connsiteX6" fmla="*/ 24473 w 12976166"/>
              <a:gd name="connsiteY6" fmla="*/ 6676098 h 6856311"/>
              <a:gd name="connsiteX7" fmla="*/ 0 w 12976166"/>
              <a:gd name="connsiteY7" fmla="*/ 544699 h 6856311"/>
              <a:gd name="connsiteX8" fmla="*/ 1524861 w 12976166"/>
              <a:gd name="connsiteY8" fmla="*/ 4576 h 6856311"/>
              <a:gd name="connsiteX0" fmla="*/ 1524861 w 13006499"/>
              <a:gd name="connsiteY0" fmla="*/ 4576 h 6856311"/>
              <a:gd name="connsiteX1" fmla="*/ 12553741 w 13006499"/>
              <a:gd name="connsiteY1" fmla="*/ 74915 h 6856311"/>
              <a:gd name="connsiteX2" fmla="*/ 13006499 w 13006499"/>
              <a:gd name="connsiteY2" fmla="*/ 81322 h 6856311"/>
              <a:gd name="connsiteX3" fmla="*/ 12976166 w 13006499"/>
              <a:gd name="connsiteY3" fmla="*/ 4990358 h 6856311"/>
              <a:gd name="connsiteX4" fmla="*/ 7395850 w 13006499"/>
              <a:gd name="connsiteY4" fmla="*/ 6485916 h 6856311"/>
              <a:gd name="connsiteX5" fmla="*/ 371789 w 13006499"/>
              <a:gd name="connsiteY5" fmla="*/ 6787805 h 6856311"/>
              <a:gd name="connsiteX6" fmla="*/ 24473 w 13006499"/>
              <a:gd name="connsiteY6" fmla="*/ 6676098 h 6856311"/>
              <a:gd name="connsiteX7" fmla="*/ 0 w 13006499"/>
              <a:gd name="connsiteY7" fmla="*/ 544699 h 6856311"/>
              <a:gd name="connsiteX8" fmla="*/ 1524861 w 13006499"/>
              <a:gd name="connsiteY8" fmla="*/ 4576 h 6856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006499" h="6856311">
                <a:moveTo>
                  <a:pt x="1524861" y="4576"/>
                </a:moveTo>
                <a:lnTo>
                  <a:pt x="12553741" y="74915"/>
                </a:lnTo>
                <a:lnTo>
                  <a:pt x="13006499" y="81322"/>
                </a:lnTo>
                <a:lnTo>
                  <a:pt x="12976166" y="4990358"/>
                </a:lnTo>
                <a:cubicBezTo>
                  <a:pt x="12832730" y="5370620"/>
                  <a:pt x="9120702" y="6219885"/>
                  <a:pt x="7395850" y="6485916"/>
                </a:cubicBezTo>
                <a:cubicBezTo>
                  <a:pt x="5068964" y="6760836"/>
                  <a:pt x="3552758" y="6970088"/>
                  <a:pt x="371789" y="6787805"/>
                </a:cubicBezTo>
                <a:cubicBezTo>
                  <a:pt x="113255" y="6752197"/>
                  <a:pt x="22615" y="6778318"/>
                  <a:pt x="24473" y="6676098"/>
                </a:cubicBezTo>
                <a:cubicBezTo>
                  <a:pt x="24473" y="4771106"/>
                  <a:pt x="0" y="2449691"/>
                  <a:pt x="0" y="544699"/>
                </a:cubicBezTo>
                <a:cubicBezTo>
                  <a:pt x="0" y="-86575"/>
                  <a:pt x="893587" y="4576"/>
                  <a:pt x="1524861" y="4576"/>
                </a:cubicBezTo>
                <a:close/>
              </a:path>
            </a:pathLst>
          </a:custGeom>
        </p:spPr>
        <p:txBody>
          <a:bodyPr anchor="ctr">
            <a:normAutofit/>
          </a:bodyPr>
          <a:lstStyle>
            <a:lvl1pPr marL="0" indent="0" algn="ctr">
              <a:buNone/>
              <a:defRPr sz="1800">
                <a:solidFill>
                  <a:schemeClr val="tx1">
                    <a:lumMod val="65000"/>
                    <a:lumOff val="35000"/>
                  </a:schemeClr>
                </a:solidFill>
              </a:defRPr>
            </a:lvl1pPr>
          </a:lstStyle>
          <a:p>
            <a:r>
              <a:rPr lang="en-US"/>
              <a:t>Click on icon to place image</a:t>
            </a:r>
          </a:p>
        </p:txBody>
      </p:sp>
    </p:spTree>
    <p:extLst>
      <p:ext uri="{BB962C8B-B14F-4D97-AF65-F5344CB8AC3E}">
        <p14:creationId xmlns:p14="http://schemas.microsoft.com/office/powerpoint/2010/main" val="30197960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losing Slide">
    <p:bg>
      <p:bgPr>
        <a:solidFill>
          <a:schemeClr val="bg1"/>
        </a:solidFill>
        <a:effectLst/>
      </p:bgPr>
    </p:bg>
    <p:spTree>
      <p:nvGrpSpPr>
        <p:cNvPr id="1" name=""/>
        <p:cNvGrpSpPr/>
        <p:nvPr/>
      </p:nvGrpSpPr>
      <p:grpSpPr>
        <a:xfrm>
          <a:off x="0" y="0"/>
          <a:ext cx="0" cy="0"/>
          <a:chOff x="0" y="0"/>
          <a:chExt cx="0" cy="0"/>
        </a:xfrm>
      </p:grpSpPr>
      <p:sp>
        <p:nvSpPr>
          <p:cNvPr id="27" name="Freeform 26">
            <a:extLst>
              <a:ext uri="{FF2B5EF4-FFF2-40B4-BE49-F238E27FC236}">
                <a16:creationId xmlns:a16="http://schemas.microsoft.com/office/drawing/2014/main" id="{090FA25C-BFB1-134A-BE14-052409730F42}"/>
              </a:ext>
            </a:extLst>
          </p:cNvPr>
          <p:cNvSpPr>
            <a:spLocks noChangeAspect="1"/>
          </p:cNvSpPr>
          <p:nvPr userDrawn="1"/>
        </p:nvSpPr>
        <p:spPr>
          <a:xfrm>
            <a:off x="0" y="908170"/>
            <a:ext cx="12192000" cy="5949830"/>
          </a:xfrm>
          <a:custGeom>
            <a:avLst/>
            <a:gdLst>
              <a:gd name="connsiteX0" fmla="*/ 7881720 w 12192000"/>
              <a:gd name="connsiteY0" fmla="*/ 0 h 5949830"/>
              <a:gd name="connsiteX1" fmla="*/ 12010662 w 12192000"/>
              <a:gd name="connsiteY1" fmla="*/ 899481 h 5949830"/>
              <a:gd name="connsiteX2" fmla="*/ 12192000 w 12192000"/>
              <a:gd name="connsiteY2" fmla="*/ 986685 h 5949830"/>
              <a:gd name="connsiteX3" fmla="*/ 12192000 w 12192000"/>
              <a:gd name="connsiteY3" fmla="*/ 5949830 h 5949830"/>
              <a:gd name="connsiteX4" fmla="*/ 0 w 12192000"/>
              <a:gd name="connsiteY4" fmla="*/ 5949830 h 5949830"/>
              <a:gd name="connsiteX5" fmla="*/ 0 w 12192000"/>
              <a:gd name="connsiteY5" fmla="*/ 3911812 h 5949830"/>
              <a:gd name="connsiteX6" fmla="*/ 38451 w 12192000"/>
              <a:gd name="connsiteY6" fmla="*/ 3858251 h 5949830"/>
              <a:gd name="connsiteX7" fmla="*/ 7881720 w 12192000"/>
              <a:gd name="connsiteY7" fmla="*/ 0 h 5949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5949830">
                <a:moveTo>
                  <a:pt x="7881720" y="0"/>
                </a:moveTo>
                <a:cubicBezTo>
                  <a:pt x="9355414" y="0"/>
                  <a:pt x="10753901" y="322000"/>
                  <a:pt x="12010662" y="899481"/>
                </a:cubicBezTo>
                <a:lnTo>
                  <a:pt x="12192000" y="986685"/>
                </a:lnTo>
                <a:lnTo>
                  <a:pt x="12192000" y="5949830"/>
                </a:lnTo>
                <a:lnTo>
                  <a:pt x="0" y="5949830"/>
                </a:lnTo>
                <a:lnTo>
                  <a:pt x="0" y="3911812"/>
                </a:lnTo>
                <a:lnTo>
                  <a:pt x="38451" y="3858251"/>
                </a:lnTo>
                <a:cubicBezTo>
                  <a:pt x="1848767" y="1511610"/>
                  <a:pt x="4688716" y="0"/>
                  <a:pt x="7881720" y="0"/>
                </a:cubicBezTo>
                <a:close/>
              </a:path>
            </a:pathLst>
          </a:custGeom>
          <a:solidFill>
            <a:srgbClr val="A4CD3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US"/>
              <a:t>`</a:t>
            </a:r>
          </a:p>
        </p:txBody>
      </p:sp>
      <p:sp>
        <p:nvSpPr>
          <p:cNvPr id="26" name="Freeform 25">
            <a:extLst>
              <a:ext uri="{FF2B5EF4-FFF2-40B4-BE49-F238E27FC236}">
                <a16:creationId xmlns:a16="http://schemas.microsoft.com/office/drawing/2014/main" id="{769FEBDB-E9D1-A145-91D7-7DAC3E7BB752}"/>
              </a:ext>
            </a:extLst>
          </p:cNvPr>
          <p:cNvSpPr>
            <a:spLocks noChangeAspect="1"/>
          </p:cNvSpPr>
          <p:nvPr userDrawn="1"/>
        </p:nvSpPr>
        <p:spPr>
          <a:xfrm>
            <a:off x="0" y="1137302"/>
            <a:ext cx="12192000" cy="5720698"/>
          </a:xfrm>
          <a:custGeom>
            <a:avLst/>
            <a:gdLst>
              <a:gd name="connsiteX0" fmla="*/ 7467090 w 12192000"/>
              <a:gd name="connsiteY0" fmla="*/ 0 h 5720698"/>
              <a:gd name="connsiteX1" fmla="*/ 11907231 w 12192000"/>
              <a:gd name="connsiteY1" fmla="*/ 1049135 h 5720698"/>
              <a:gd name="connsiteX2" fmla="*/ 12192000 w 12192000"/>
              <a:gd name="connsiteY2" fmla="*/ 1198555 h 5720698"/>
              <a:gd name="connsiteX3" fmla="*/ 12192000 w 12192000"/>
              <a:gd name="connsiteY3" fmla="*/ 5720698 h 5720698"/>
              <a:gd name="connsiteX4" fmla="*/ 0 w 12192000"/>
              <a:gd name="connsiteY4" fmla="*/ 5720698 h 5720698"/>
              <a:gd name="connsiteX5" fmla="*/ 0 w 12192000"/>
              <a:gd name="connsiteY5" fmla="*/ 3401332 h 5720698"/>
              <a:gd name="connsiteX6" fmla="*/ 59556 w 12192000"/>
              <a:gd name="connsiteY6" fmla="*/ 3331849 h 5720698"/>
              <a:gd name="connsiteX7" fmla="*/ 7467090 w 12192000"/>
              <a:gd name="connsiteY7" fmla="*/ 0 h 5720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5720698">
                <a:moveTo>
                  <a:pt x="7467090" y="0"/>
                </a:moveTo>
                <a:cubicBezTo>
                  <a:pt x="9063591" y="0"/>
                  <a:pt x="10571829" y="377902"/>
                  <a:pt x="11907231" y="1049135"/>
                </a:cubicBezTo>
                <a:lnTo>
                  <a:pt x="12192000" y="1198555"/>
                </a:lnTo>
                <a:lnTo>
                  <a:pt x="12192000" y="5720698"/>
                </a:lnTo>
                <a:lnTo>
                  <a:pt x="0" y="5720698"/>
                </a:lnTo>
                <a:lnTo>
                  <a:pt x="0" y="3401332"/>
                </a:lnTo>
                <a:lnTo>
                  <a:pt x="59556" y="3331849"/>
                </a:lnTo>
                <a:cubicBezTo>
                  <a:pt x="1873142" y="1287999"/>
                  <a:pt x="4519702" y="0"/>
                  <a:pt x="7467090" y="0"/>
                </a:cubicBezTo>
                <a:close/>
              </a:path>
            </a:pathLst>
          </a:custGeom>
          <a:solidFill>
            <a:srgbClr val="15375E"/>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Subtitle 2">
            <a:extLst>
              <a:ext uri="{FF2B5EF4-FFF2-40B4-BE49-F238E27FC236}">
                <a16:creationId xmlns:a16="http://schemas.microsoft.com/office/drawing/2014/main" id="{A8327DDD-4D36-DC48-92FB-4706921A3A01}"/>
              </a:ext>
            </a:extLst>
          </p:cNvPr>
          <p:cNvSpPr>
            <a:spLocks noGrp="1"/>
          </p:cNvSpPr>
          <p:nvPr userDrawn="1">
            <p:ph type="subTitle" idx="1" hasCustomPrompt="1"/>
          </p:nvPr>
        </p:nvSpPr>
        <p:spPr>
          <a:xfrm>
            <a:off x="5289331" y="3714140"/>
            <a:ext cx="5917324" cy="1691860"/>
          </a:xfrm>
        </p:spPr>
        <p:txBody>
          <a:bodyPr>
            <a:noAutofit/>
          </a:bodyPr>
          <a:lstStyle>
            <a:lvl1pPr marL="0" indent="0" algn="r">
              <a:lnSpc>
                <a:spcPts val="1560"/>
              </a:lnSpc>
              <a:spcAft>
                <a:spcPts val="0"/>
              </a:spcAft>
              <a:buNone/>
              <a:defRPr sz="1800" b="0" i="0">
                <a:solidFill>
                  <a:schemeClr val="bg1"/>
                </a:solidFill>
                <a:latin typeface="Calibri Light" panose="020F0302020204030204" pitchFamily="34" charset="0"/>
                <a:cs typeface="Calibri Light" panose="020F03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add your information</a:t>
            </a:r>
          </a:p>
        </p:txBody>
      </p:sp>
      <p:pic>
        <p:nvPicPr>
          <p:cNvPr id="8" name="Picture 7">
            <a:extLst>
              <a:ext uri="{FF2B5EF4-FFF2-40B4-BE49-F238E27FC236}">
                <a16:creationId xmlns:a16="http://schemas.microsoft.com/office/drawing/2014/main" id="{92A4317D-5B1E-8C4B-A51E-18C32DEFD14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32088" y="477157"/>
            <a:ext cx="2304392" cy="571809"/>
          </a:xfrm>
          <a:prstGeom prst="rect">
            <a:avLst/>
          </a:prstGeom>
        </p:spPr>
      </p:pic>
      <p:sp>
        <p:nvSpPr>
          <p:cNvPr id="10" name="TextBox 9">
            <a:extLst>
              <a:ext uri="{FF2B5EF4-FFF2-40B4-BE49-F238E27FC236}">
                <a16:creationId xmlns:a16="http://schemas.microsoft.com/office/drawing/2014/main" id="{69B541BD-FAC5-BE48-9F62-129FB661C962}"/>
              </a:ext>
            </a:extLst>
          </p:cNvPr>
          <p:cNvSpPr txBox="1"/>
          <p:nvPr userDrawn="1"/>
        </p:nvSpPr>
        <p:spPr>
          <a:xfrm>
            <a:off x="7091855" y="3208283"/>
            <a:ext cx="4114800" cy="369332"/>
          </a:xfrm>
          <a:prstGeom prst="rect">
            <a:avLst/>
          </a:prstGeom>
          <a:noFill/>
        </p:spPr>
        <p:txBody>
          <a:bodyPr wrap="square" rtlCol="0">
            <a:spAutoFit/>
          </a:bodyPr>
          <a:lstStyle/>
          <a:p>
            <a:pPr algn="r"/>
            <a:r>
              <a:rPr lang="en-US">
                <a:solidFill>
                  <a:schemeClr val="bg1"/>
                </a:solidFill>
              </a:rPr>
              <a:t>For more information please contact:</a:t>
            </a:r>
          </a:p>
        </p:txBody>
      </p:sp>
      <p:sp>
        <p:nvSpPr>
          <p:cNvPr id="16" name="TextBox 15">
            <a:extLst>
              <a:ext uri="{FF2B5EF4-FFF2-40B4-BE49-F238E27FC236}">
                <a16:creationId xmlns:a16="http://schemas.microsoft.com/office/drawing/2014/main" id="{7BFA9D68-F375-9C44-A330-493987CA859B}"/>
              </a:ext>
            </a:extLst>
          </p:cNvPr>
          <p:cNvSpPr txBox="1"/>
          <p:nvPr userDrawn="1"/>
        </p:nvSpPr>
        <p:spPr>
          <a:xfrm>
            <a:off x="7091855" y="5452535"/>
            <a:ext cx="4114800" cy="646331"/>
          </a:xfrm>
          <a:prstGeom prst="rect">
            <a:avLst/>
          </a:prstGeom>
          <a:noFill/>
        </p:spPr>
        <p:txBody>
          <a:bodyPr wrap="square" rtlCol="0">
            <a:spAutoFit/>
          </a:bodyPr>
          <a:lstStyle/>
          <a:p>
            <a:pPr algn="r"/>
            <a:r>
              <a:rPr lang="en-US">
                <a:solidFill>
                  <a:srgbClr val="A4CD39"/>
                </a:solidFill>
              </a:rPr>
              <a:t>www.uclpartners.com</a:t>
            </a:r>
          </a:p>
          <a:p>
            <a:pPr algn="r"/>
            <a:r>
              <a:rPr lang="en-US">
                <a:solidFill>
                  <a:srgbClr val="A4CD39"/>
                </a:solidFill>
              </a:rPr>
              <a:t>@uclpartners</a:t>
            </a:r>
          </a:p>
        </p:txBody>
      </p:sp>
      <p:sp>
        <p:nvSpPr>
          <p:cNvPr id="17" name="TextBox 16">
            <a:extLst>
              <a:ext uri="{FF2B5EF4-FFF2-40B4-BE49-F238E27FC236}">
                <a16:creationId xmlns:a16="http://schemas.microsoft.com/office/drawing/2014/main" id="{FD800737-51FC-734E-A1FF-64AABB2E4BE6}"/>
              </a:ext>
            </a:extLst>
          </p:cNvPr>
          <p:cNvSpPr txBox="1"/>
          <p:nvPr userDrawn="1"/>
        </p:nvSpPr>
        <p:spPr>
          <a:xfrm>
            <a:off x="7091855" y="2281228"/>
            <a:ext cx="4114800" cy="707886"/>
          </a:xfrm>
          <a:prstGeom prst="rect">
            <a:avLst/>
          </a:prstGeom>
          <a:noFill/>
        </p:spPr>
        <p:txBody>
          <a:bodyPr wrap="square" rtlCol="0">
            <a:spAutoFit/>
          </a:bodyPr>
          <a:lstStyle/>
          <a:p>
            <a:pPr algn="r"/>
            <a:r>
              <a:rPr lang="en-US" sz="4000" b="0" i="0">
                <a:solidFill>
                  <a:srgbClr val="A4CD39"/>
                </a:solidFill>
                <a:latin typeface="Calibri Light" panose="020F0302020204030204" pitchFamily="34" charset="0"/>
                <a:cs typeface="Calibri Light" panose="020F0302020204030204" pitchFamily="34" charset="0"/>
              </a:rPr>
              <a:t>Thank you</a:t>
            </a:r>
          </a:p>
        </p:txBody>
      </p:sp>
      <p:sp>
        <p:nvSpPr>
          <p:cNvPr id="9" name="TextBox 11">
            <a:extLst>
              <a:ext uri="{FF2B5EF4-FFF2-40B4-BE49-F238E27FC236}">
                <a16:creationId xmlns:a16="http://schemas.microsoft.com/office/drawing/2014/main" id="{B9D83E16-814E-46E0-AE73-649E52704FD9}"/>
              </a:ext>
            </a:extLst>
          </p:cNvPr>
          <p:cNvSpPr txBox="1"/>
          <p:nvPr userDrawn="1"/>
        </p:nvSpPr>
        <p:spPr>
          <a:xfrm>
            <a:off x="266740" y="6544460"/>
            <a:ext cx="1794081" cy="246221"/>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1000">
                <a:solidFill>
                  <a:schemeClr val="bg1"/>
                </a:solidFill>
              </a:rPr>
              <a:t>Copyright © UCLPartners 2022</a:t>
            </a:r>
          </a:p>
        </p:txBody>
      </p:sp>
    </p:spTree>
    <p:extLst>
      <p:ext uri="{BB962C8B-B14F-4D97-AF65-F5344CB8AC3E}">
        <p14:creationId xmlns:p14="http://schemas.microsoft.com/office/powerpoint/2010/main" val="129120048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TextBox 11">
            <a:extLst>
              <a:ext uri="{FF2B5EF4-FFF2-40B4-BE49-F238E27FC236}">
                <a16:creationId xmlns:a16="http://schemas.microsoft.com/office/drawing/2014/main" id="{7405C1D8-0F25-4641-8EBB-9CD72E701DEB}"/>
              </a:ext>
            </a:extLst>
          </p:cNvPr>
          <p:cNvSpPr txBox="1"/>
          <p:nvPr userDrawn="1"/>
        </p:nvSpPr>
        <p:spPr>
          <a:xfrm>
            <a:off x="363722" y="6594630"/>
            <a:ext cx="1794081" cy="246221"/>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1000">
                <a:solidFill>
                  <a:schemeClr val="tx1"/>
                </a:solidFill>
              </a:rPr>
              <a:t>Copyright © UCLPartners 2022</a:t>
            </a:r>
          </a:p>
        </p:txBody>
      </p:sp>
    </p:spTree>
    <p:extLst>
      <p:ext uri="{BB962C8B-B14F-4D97-AF65-F5344CB8AC3E}">
        <p14:creationId xmlns:p14="http://schemas.microsoft.com/office/powerpoint/2010/main" val="338242093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cSld name="Introduction 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C2A29C-DEAA-688C-E0F8-F5943B21CF18}"/>
              </a:ext>
            </a:extLst>
          </p:cNvPr>
          <p:cNvSpPr>
            <a:spLocks noGrp="1"/>
          </p:cNvSpPr>
          <p:nvPr>
            <p:ph type="title"/>
          </p:nvPr>
        </p:nvSpPr>
        <p:spPr/>
        <p:txBody>
          <a:bodyPr/>
          <a:lstStyle>
            <a:lvl1pPr>
              <a:defRPr b="1" i="0">
                <a:latin typeface="Aleo" pitchFamily="2" charset="77"/>
                <a:ea typeface="Open Sans" panose="020B0606030504020204" pitchFamily="34" charset="0"/>
                <a:cs typeface="Open Sans" panose="020B0606030504020204" pitchFamily="34" charset="0"/>
              </a:defRPr>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9A415BB8-D774-B2F2-0625-9BFD606D45DE}"/>
              </a:ext>
            </a:extLst>
          </p:cNvPr>
          <p:cNvSpPr>
            <a:spLocks noGrp="1"/>
          </p:cNvSpPr>
          <p:nvPr>
            <p:ph sz="half" idx="1"/>
          </p:nvPr>
        </p:nvSpPr>
        <p:spPr>
          <a:xfrm>
            <a:off x="447676" y="1304926"/>
            <a:ext cx="5576887" cy="4572000"/>
          </a:xfrm>
        </p:spPr>
        <p:txBody>
          <a:bodyPr/>
          <a:lstStyle>
            <a:lvl1pPr marL="0" indent="0">
              <a:spcBef>
                <a:spcPts val="0"/>
              </a:spcBef>
              <a:spcAft>
                <a:spcPts val="600"/>
              </a:spcAft>
              <a:buNone/>
              <a:defRPr sz="1800" b="0" i="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1100"/>
            </a:lvl2pPr>
            <a:lvl3pPr marL="914400" indent="0">
              <a:buNone/>
              <a:defRPr sz="1100"/>
            </a:lvl3pPr>
            <a:lvl4pPr marL="1371600" indent="0">
              <a:buNone/>
              <a:defRPr sz="1100"/>
            </a:lvl4pPr>
            <a:lvl5pPr marL="1828800" indent="0">
              <a:buNone/>
              <a:defRPr sz="1100"/>
            </a:lvl5pPr>
          </a:lstStyle>
          <a:p>
            <a:pPr lvl="0"/>
            <a:r>
              <a:rPr lang="en-GB"/>
              <a:t>Click to edit Master text styles</a:t>
            </a:r>
          </a:p>
        </p:txBody>
      </p:sp>
      <p:sp>
        <p:nvSpPr>
          <p:cNvPr id="4" name="Content Placeholder 3">
            <a:extLst>
              <a:ext uri="{FF2B5EF4-FFF2-40B4-BE49-F238E27FC236}">
                <a16:creationId xmlns:a16="http://schemas.microsoft.com/office/drawing/2014/main" id="{DD52245B-6045-F907-FC84-E6722A4209FC}"/>
              </a:ext>
            </a:extLst>
          </p:cNvPr>
          <p:cNvSpPr>
            <a:spLocks noGrp="1"/>
          </p:cNvSpPr>
          <p:nvPr>
            <p:ph sz="half" idx="2"/>
          </p:nvPr>
        </p:nvSpPr>
        <p:spPr>
          <a:xfrm>
            <a:off x="6172200" y="1304926"/>
            <a:ext cx="5576888" cy="4572000"/>
          </a:xfrm>
        </p:spPr>
        <p:txBody>
          <a:bodyPr/>
          <a:lstStyle>
            <a:lvl1pPr marL="0" indent="0">
              <a:spcBef>
                <a:spcPts val="0"/>
              </a:spcBef>
              <a:spcAft>
                <a:spcPts val="600"/>
              </a:spcAft>
              <a:buNone/>
              <a:defRPr sz="1800" b="0" i="0" baseline="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1100"/>
            </a:lvl2pPr>
            <a:lvl3pPr marL="914400" indent="0">
              <a:buNone/>
              <a:defRPr sz="1100"/>
            </a:lvl3pPr>
            <a:lvl4pPr marL="1371600" indent="0">
              <a:buNone/>
              <a:defRPr sz="1100"/>
            </a:lvl4pPr>
            <a:lvl5pPr marL="1828800" indent="0">
              <a:buNone/>
              <a:defRPr sz="1100"/>
            </a:lvl5pPr>
          </a:lstStyle>
          <a:p>
            <a:pPr lvl="0"/>
            <a:r>
              <a:rPr lang="en-GB"/>
              <a:t>Click to edit Master text styles</a:t>
            </a:r>
          </a:p>
        </p:txBody>
      </p:sp>
    </p:spTree>
    <p:extLst>
      <p:ext uri="{BB962C8B-B14F-4D97-AF65-F5344CB8AC3E}">
        <p14:creationId xmlns:p14="http://schemas.microsoft.com/office/powerpoint/2010/main" val="3915462587"/>
      </p:ext>
    </p:extLst>
  </p:cSld>
  <p:clrMapOvr>
    <a:masterClrMapping/>
  </p:clrMapOvr>
  <p:extLst>
    <p:ext uri="{DCECCB84-F9BA-43D5-87BE-67443E8EF086}">
      <p15:sldGuideLst xmlns:p15="http://schemas.microsoft.com/office/powerpoint/2012/main"/>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5_Section + Image">
    <p:spTree>
      <p:nvGrpSpPr>
        <p:cNvPr id="1" name=""/>
        <p:cNvGrpSpPr/>
        <p:nvPr/>
      </p:nvGrpSpPr>
      <p:grpSpPr>
        <a:xfrm>
          <a:off x="0" y="0"/>
          <a:ext cx="0" cy="0"/>
          <a:chOff x="0" y="0"/>
          <a:chExt cx="0" cy="0"/>
        </a:xfrm>
      </p:grpSpPr>
      <p:pic>
        <p:nvPicPr>
          <p:cNvPr id="3" name="Picture Placeholder 4">
            <a:extLst>
              <a:ext uri="{FF2B5EF4-FFF2-40B4-BE49-F238E27FC236}">
                <a16:creationId xmlns:a16="http://schemas.microsoft.com/office/drawing/2014/main" id="{D56D752C-99E4-1D2F-9300-E6A449E4E204}"/>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a:stretch/>
        </p:blipFill>
        <p:spPr>
          <a:xfrm>
            <a:off x="6167439" y="0"/>
            <a:ext cx="6024561" cy="6857999"/>
          </a:xfrm>
          <a:prstGeom prst="rect">
            <a:avLst/>
          </a:prstGeom>
        </p:spPr>
      </p:pic>
      <p:sp>
        <p:nvSpPr>
          <p:cNvPr id="5" name="Rectangle 4">
            <a:extLst>
              <a:ext uri="{FF2B5EF4-FFF2-40B4-BE49-F238E27FC236}">
                <a16:creationId xmlns:a16="http://schemas.microsoft.com/office/drawing/2014/main" id="{E062246A-ABB7-07C0-6D33-E7EEDC19DC46}"/>
              </a:ext>
            </a:extLst>
          </p:cNvPr>
          <p:cNvSpPr/>
          <p:nvPr userDrawn="1"/>
        </p:nvSpPr>
        <p:spPr>
          <a:xfrm>
            <a:off x="6167438" y="1304926"/>
            <a:ext cx="6024562" cy="5553074"/>
          </a:xfrm>
          <a:prstGeom prst="rect">
            <a:avLst/>
          </a:prstGeom>
          <a:gradFill>
            <a:gsLst>
              <a:gs pos="9000">
                <a:schemeClr val="accent1">
                  <a:lumMod val="4000"/>
                  <a:alpha val="0"/>
                </a:schemeClr>
              </a:gs>
              <a:gs pos="100000">
                <a:schemeClr val="tx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Open Sans" panose="020B0606030504020204" pitchFamily="34" charset="0"/>
            </a:endParaRPr>
          </a:p>
        </p:txBody>
      </p:sp>
      <p:sp>
        <p:nvSpPr>
          <p:cNvPr id="2" name="Title 1">
            <a:extLst>
              <a:ext uri="{FF2B5EF4-FFF2-40B4-BE49-F238E27FC236}">
                <a16:creationId xmlns:a16="http://schemas.microsoft.com/office/drawing/2014/main" id="{B8C2A29C-DEAA-688C-E0F8-F5943B21CF18}"/>
              </a:ext>
            </a:extLst>
          </p:cNvPr>
          <p:cNvSpPr>
            <a:spLocks noGrp="1"/>
          </p:cNvSpPr>
          <p:nvPr>
            <p:ph type="title"/>
          </p:nvPr>
        </p:nvSpPr>
        <p:spPr>
          <a:xfrm>
            <a:off x="442913" y="2420938"/>
            <a:ext cx="5581649" cy="1389062"/>
          </a:xfrm>
        </p:spPr>
        <p:txBody>
          <a:bodyPr/>
          <a:lstStyle>
            <a:lvl1pPr>
              <a:defRPr sz="4000" b="1" i="0">
                <a:latin typeface="Aleo" pitchFamily="2" charset="77"/>
                <a:ea typeface="Open Sans" panose="020B0606030504020204" pitchFamily="34" charset="0"/>
                <a:cs typeface="Open Sans" panose="020B0606030504020204" pitchFamily="34" charset="0"/>
              </a:defRPr>
            </a:lvl1pPr>
          </a:lstStyle>
          <a:p>
            <a:r>
              <a:rPr lang="en-GB"/>
              <a:t>Click to edit Master title style</a:t>
            </a:r>
            <a:endParaRPr lang="en-US"/>
          </a:p>
        </p:txBody>
      </p:sp>
      <p:pic>
        <p:nvPicPr>
          <p:cNvPr id="6" name="Picture 5">
            <a:extLst>
              <a:ext uri="{FF2B5EF4-FFF2-40B4-BE49-F238E27FC236}">
                <a16:creationId xmlns:a16="http://schemas.microsoft.com/office/drawing/2014/main" id="{598D41EE-FE66-2CFE-0FE6-929428E63DF9}"/>
              </a:ext>
            </a:extLst>
          </p:cNvPr>
          <p:cNvPicPr>
            <a:picLocks/>
          </p:cNvPicPr>
          <p:nvPr userDrawn="1"/>
        </p:nvPicPr>
        <p:blipFill>
          <a:blip r:embed="rId3" cstate="screen">
            <a:extLst>
              <a:ext uri="{28A0092B-C50C-407E-A947-70E740481C1C}">
                <a14:useLocalDpi xmlns:a14="http://schemas.microsoft.com/office/drawing/2010/main" val="0"/>
              </a:ext>
            </a:extLst>
          </a:blip>
          <a:stretch>
            <a:fillRect/>
          </a:stretch>
        </p:blipFill>
        <p:spPr>
          <a:xfrm>
            <a:off x="442913" y="6452625"/>
            <a:ext cx="9753372" cy="72000"/>
          </a:xfrm>
          <a:prstGeom prst="rect">
            <a:avLst/>
          </a:prstGeom>
        </p:spPr>
      </p:pic>
      <p:pic>
        <p:nvPicPr>
          <p:cNvPr id="7" name="Picture 6">
            <a:extLst>
              <a:ext uri="{FF2B5EF4-FFF2-40B4-BE49-F238E27FC236}">
                <a16:creationId xmlns:a16="http://schemas.microsoft.com/office/drawing/2014/main" id="{469866CE-250D-EF16-8A26-C4DAD892608F}"/>
              </a:ext>
            </a:extLst>
          </p:cNvPr>
          <p:cNvPicPr>
            <a:picLocks noChangeAspect="1"/>
          </p:cNvPicPr>
          <p:nvPr userDrawn="1"/>
        </p:nvPicPr>
        <p:blipFill>
          <a:blip r:embed="rId4" cstate="screen">
            <a:extLst>
              <a:ext uri="{28A0092B-C50C-407E-A947-70E740481C1C}">
                <a14:useLocalDpi xmlns:a14="http://schemas.microsoft.com/office/drawing/2010/main" val="0"/>
              </a:ext>
            </a:extLst>
          </a:blip>
          <a:srcRect/>
          <a:stretch/>
        </p:blipFill>
        <p:spPr>
          <a:xfrm>
            <a:off x="10083452" y="5756359"/>
            <a:ext cx="1844588" cy="948645"/>
          </a:xfrm>
          <a:prstGeom prst="rect">
            <a:avLst/>
          </a:prstGeom>
        </p:spPr>
      </p:pic>
    </p:spTree>
    <p:extLst>
      <p:ext uri="{BB962C8B-B14F-4D97-AF65-F5344CB8AC3E}">
        <p14:creationId xmlns:p14="http://schemas.microsoft.com/office/powerpoint/2010/main" val="1639080034"/>
      </p:ext>
    </p:extLst>
  </p:cSld>
  <p:clrMapOvr>
    <a:masterClrMapping/>
  </p:clrMapOvr>
  <p:extLst>
    <p:ext uri="{DCECCB84-F9BA-43D5-87BE-67443E8EF086}">
      <p15:sldGuideLst xmlns:p15="http://schemas.microsoft.com/office/powerpoint/2012/main"/>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3_Section + Image">
    <p:spTree>
      <p:nvGrpSpPr>
        <p:cNvPr id="1" name=""/>
        <p:cNvGrpSpPr/>
        <p:nvPr/>
      </p:nvGrpSpPr>
      <p:grpSpPr>
        <a:xfrm>
          <a:off x="0" y="0"/>
          <a:ext cx="0" cy="0"/>
          <a:chOff x="0" y="0"/>
          <a:chExt cx="0" cy="0"/>
        </a:xfrm>
      </p:grpSpPr>
      <p:pic>
        <p:nvPicPr>
          <p:cNvPr id="3" name="Picture Placeholder 4">
            <a:extLst>
              <a:ext uri="{FF2B5EF4-FFF2-40B4-BE49-F238E27FC236}">
                <a16:creationId xmlns:a16="http://schemas.microsoft.com/office/drawing/2014/main" id="{20D28B4F-A75E-4EDD-7E03-4C740CB68ABF}"/>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a:stretch/>
        </p:blipFill>
        <p:spPr>
          <a:xfrm>
            <a:off x="6167438" y="0"/>
            <a:ext cx="6024561" cy="6857999"/>
          </a:xfrm>
          <a:prstGeom prst="rect">
            <a:avLst/>
          </a:prstGeom>
        </p:spPr>
      </p:pic>
      <p:sp>
        <p:nvSpPr>
          <p:cNvPr id="5" name="Rectangle 4">
            <a:extLst>
              <a:ext uri="{FF2B5EF4-FFF2-40B4-BE49-F238E27FC236}">
                <a16:creationId xmlns:a16="http://schemas.microsoft.com/office/drawing/2014/main" id="{66F70E97-72C3-E110-1AA7-6F866CBDE856}"/>
              </a:ext>
            </a:extLst>
          </p:cNvPr>
          <p:cNvSpPr/>
          <p:nvPr userDrawn="1"/>
        </p:nvSpPr>
        <p:spPr>
          <a:xfrm>
            <a:off x="6167438" y="1304926"/>
            <a:ext cx="6024562" cy="5553074"/>
          </a:xfrm>
          <a:prstGeom prst="rect">
            <a:avLst/>
          </a:prstGeom>
          <a:gradFill>
            <a:gsLst>
              <a:gs pos="9000">
                <a:schemeClr val="accent1">
                  <a:lumMod val="4000"/>
                  <a:alpha val="0"/>
                </a:schemeClr>
              </a:gs>
              <a:gs pos="100000">
                <a:schemeClr val="tx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Open Sans" panose="020B0606030504020204" pitchFamily="34" charset="0"/>
            </a:endParaRPr>
          </a:p>
        </p:txBody>
      </p:sp>
      <p:sp>
        <p:nvSpPr>
          <p:cNvPr id="2" name="Title 1">
            <a:extLst>
              <a:ext uri="{FF2B5EF4-FFF2-40B4-BE49-F238E27FC236}">
                <a16:creationId xmlns:a16="http://schemas.microsoft.com/office/drawing/2014/main" id="{B8C2A29C-DEAA-688C-E0F8-F5943B21CF18}"/>
              </a:ext>
            </a:extLst>
          </p:cNvPr>
          <p:cNvSpPr>
            <a:spLocks noGrp="1"/>
          </p:cNvSpPr>
          <p:nvPr>
            <p:ph type="title"/>
          </p:nvPr>
        </p:nvSpPr>
        <p:spPr>
          <a:xfrm>
            <a:off x="442913" y="2420938"/>
            <a:ext cx="5581649" cy="1389062"/>
          </a:xfrm>
        </p:spPr>
        <p:txBody>
          <a:bodyPr/>
          <a:lstStyle>
            <a:lvl1pPr>
              <a:defRPr sz="4000" b="1" i="0">
                <a:latin typeface="Aleo" pitchFamily="2" charset="77"/>
                <a:ea typeface="Open Sans" panose="020B0606030504020204" pitchFamily="34" charset="0"/>
                <a:cs typeface="Open Sans" panose="020B0606030504020204" pitchFamily="34" charset="0"/>
              </a:defRPr>
            </a:lvl1pPr>
          </a:lstStyle>
          <a:p>
            <a:r>
              <a:rPr lang="en-GB"/>
              <a:t>Click to edit Master title style</a:t>
            </a:r>
            <a:endParaRPr lang="en-US"/>
          </a:p>
        </p:txBody>
      </p:sp>
      <p:pic>
        <p:nvPicPr>
          <p:cNvPr id="6" name="Picture 5">
            <a:extLst>
              <a:ext uri="{FF2B5EF4-FFF2-40B4-BE49-F238E27FC236}">
                <a16:creationId xmlns:a16="http://schemas.microsoft.com/office/drawing/2014/main" id="{598D41EE-FE66-2CFE-0FE6-929428E63DF9}"/>
              </a:ext>
            </a:extLst>
          </p:cNvPr>
          <p:cNvPicPr>
            <a:picLocks/>
          </p:cNvPicPr>
          <p:nvPr userDrawn="1"/>
        </p:nvPicPr>
        <p:blipFill>
          <a:blip r:embed="rId3" cstate="screen">
            <a:extLst>
              <a:ext uri="{28A0092B-C50C-407E-A947-70E740481C1C}">
                <a14:useLocalDpi xmlns:a14="http://schemas.microsoft.com/office/drawing/2010/main" val="0"/>
              </a:ext>
            </a:extLst>
          </a:blip>
          <a:stretch>
            <a:fillRect/>
          </a:stretch>
        </p:blipFill>
        <p:spPr>
          <a:xfrm>
            <a:off x="442913" y="6452625"/>
            <a:ext cx="9753372" cy="72000"/>
          </a:xfrm>
          <a:prstGeom prst="rect">
            <a:avLst/>
          </a:prstGeom>
        </p:spPr>
      </p:pic>
      <p:pic>
        <p:nvPicPr>
          <p:cNvPr id="7" name="Picture 6">
            <a:extLst>
              <a:ext uri="{FF2B5EF4-FFF2-40B4-BE49-F238E27FC236}">
                <a16:creationId xmlns:a16="http://schemas.microsoft.com/office/drawing/2014/main" id="{469866CE-250D-EF16-8A26-C4DAD892608F}"/>
              </a:ext>
            </a:extLst>
          </p:cNvPr>
          <p:cNvPicPr>
            <a:picLocks noChangeAspect="1"/>
          </p:cNvPicPr>
          <p:nvPr userDrawn="1"/>
        </p:nvPicPr>
        <p:blipFill>
          <a:blip r:embed="rId4" cstate="screen">
            <a:extLst>
              <a:ext uri="{28A0092B-C50C-407E-A947-70E740481C1C}">
                <a14:useLocalDpi xmlns:a14="http://schemas.microsoft.com/office/drawing/2010/main" val="0"/>
              </a:ext>
            </a:extLst>
          </a:blip>
          <a:srcRect/>
          <a:stretch/>
        </p:blipFill>
        <p:spPr>
          <a:xfrm>
            <a:off x="10083452" y="5756359"/>
            <a:ext cx="1844588" cy="948645"/>
          </a:xfrm>
          <a:prstGeom prst="rect">
            <a:avLst/>
          </a:prstGeom>
        </p:spPr>
      </p:pic>
    </p:spTree>
    <p:extLst>
      <p:ext uri="{BB962C8B-B14F-4D97-AF65-F5344CB8AC3E}">
        <p14:creationId xmlns:p14="http://schemas.microsoft.com/office/powerpoint/2010/main" val="859994560"/>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Presentation Cover 1">
    <p:bg>
      <p:bgRef idx="1001">
        <a:schemeClr val="bg1"/>
      </p:bgRef>
    </p:bg>
    <p:spTree>
      <p:nvGrpSpPr>
        <p:cNvPr id="1" name=""/>
        <p:cNvGrpSpPr/>
        <p:nvPr/>
      </p:nvGrpSpPr>
      <p:grpSpPr>
        <a:xfrm>
          <a:off x="0" y="0"/>
          <a:ext cx="0" cy="0"/>
          <a:chOff x="0" y="0"/>
          <a:chExt cx="0" cy="0"/>
        </a:xfrm>
      </p:grpSpPr>
      <p:sp>
        <p:nvSpPr>
          <p:cNvPr id="8" name="Freeform 7">
            <a:extLst>
              <a:ext uri="{FF2B5EF4-FFF2-40B4-BE49-F238E27FC236}">
                <a16:creationId xmlns:a16="http://schemas.microsoft.com/office/drawing/2014/main" id="{2C26964D-EBAA-C944-9B61-F177462EA5EA}"/>
              </a:ext>
            </a:extLst>
          </p:cNvPr>
          <p:cNvSpPr/>
          <p:nvPr userDrawn="1"/>
        </p:nvSpPr>
        <p:spPr>
          <a:xfrm>
            <a:off x="0" y="1101367"/>
            <a:ext cx="12192000" cy="5756633"/>
          </a:xfrm>
          <a:custGeom>
            <a:avLst/>
            <a:gdLst>
              <a:gd name="connsiteX0" fmla="*/ 4759021 w 12192000"/>
              <a:gd name="connsiteY0" fmla="*/ 0 h 5756633"/>
              <a:gd name="connsiteX1" fmla="*/ 11709042 w 12192000"/>
              <a:gd name="connsiteY1" fmla="*/ 811338 h 5756633"/>
              <a:gd name="connsiteX2" fmla="*/ 12192000 w 12192000"/>
              <a:gd name="connsiteY2" fmla="*/ 939043 h 5756633"/>
              <a:gd name="connsiteX3" fmla="*/ 12192000 w 12192000"/>
              <a:gd name="connsiteY3" fmla="*/ 5756633 h 5756633"/>
              <a:gd name="connsiteX4" fmla="*/ 0 w 12192000"/>
              <a:gd name="connsiteY4" fmla="*/ 5756633 h 5756633"/>
              <a:gd name="connsiteX5" fmla="*/ 0 w 12192000"/>
              <a:gd name="connsiteY5" fmla="*/ 371314 h 5756633"/>
              <a:gd name="connsiteX6" fmla="*/ 58760 w 12192000"/>
              <a:gd name="connsiteY6" fmla="*/ 361104 h 5756633"/>
              <a:gd name="connsiteX7" fmla="*/ 4759021 w 12192000"/>
              <a:gd name="connsiteY7" fmla="*/ 0 h 5756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5756633">
                <a:moveTo>
                  <a:pt x="4759021" y="0"/>
                </a:moveTo>
                <a:cubicBezTo>
                  <a:pt x="7228545" y="0"/>
                  <a:pt x="9578604" y="289332"/>
                  <a:pt x="11709042" y="811338"/>
                </a:cubicBezTo>
                <a:lnTo>
                  <a:pt x="12192000" y="939043"/>
                </a:lnTo>
                <a:lnTo>
                  <a:pt x="12192000" y="5756633"/>
                </a:lnTo>
                <a:lnTo>
                  <a:pt x="0" y="5756633"/>
                </a:lnTo>
                <a:lnTo>
                  <a:pt x="0" y="371314"/>
                </a:lnTo>
                <a:lnTo>
                  <a:pt x="58760" y="361104"/>
                </a:lnTo>
                <a:cubicBezTo>
                  <a:pt x="1554440" y="125781"/>
                  <a:pt x="3130763" y="0"/>
                  <a:pt x="4759021"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92A4317D-5B1E-8C4B-A51E-18C32DEFD14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317421" y="525514"/>
            <a:ext cx="2304392" cy="571809"/>
          </a:xfrm>
          <a:prstGeom prst="rect">
            <a:avLst/>
          </a:prstGeom>
        </p:spPr>
      </p:pic>
      <p:sp>
        <p:nvSpPr>
          <p:cNvPr id="2" name="Title 1">
            <a:extLst>
              <a:ext uri="{FF2B5EF4-FFF2-40B4-BE49-F238E27FC236}">
                <a16:creationId xmlns:a16="http://schemas.microsoft.com/office/drawing/2014/main" id="{8A7B9071-BE78-6949-9477-B869BA077687}"/>
              </a:ext>
            </a:extLst>
          </p:cNvPr>
          <p:cNvSpPr>
            <a:spLocks noGrp="1"/>
          </p:cNvSpPr>
          <p:nvPr>
            <p:ph type="ctrTitle"/>
          </p:nvPr>
        </p:nvSpPr>
        <p:spPr>
          <a:xfrm>
            <a:off x="5416737" y="2647745"/>
            <a:ext cx="6282565" cy="2387600"/>
          </a:xfrm>
        </p:spPr>
        <p:txBody>
          <a:bodyPr anchor="b">
            <a:normAutofit/>
          </a:bodyPr>
          <a:lstStyle>
            <a:lvl1pPr algn="l">
              <a:defRPr sz="4000" b="0" i="0">
                <a:solidFill>
                  <a:srgbClr val="A4CD39"/>
                </a:solidFill>
                <a:latin typeface="Calibri Light" panose="020F0302020204030204" pitchFamily="34" charset="0"/>
                <a:cs typeface="Calibri Light" panose="020F0302020204030204"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A8327DDD-4D36-DC48-92FB-4706921A3A01}"/>
              </a:ext>
            </a:extLst>
          </p:cNvPr>
          <p:cNvSpPr>
            <a:spLocks noGrp="1"/>
          </p:cNvSpPr>
          <p:nvPr>
            <p:ph type="subTitle" idx="1"/>
          </p:nvPr>
        </p:nvSpPr>
        <p:spPr>
          <a:xfrm>
            <a:off x="5416737" y="5193084"/>
            <a:ext cx="6282565" cy="1233612"/>
          </a:xfrm>
        </p:spPr>
        <p:txBody>
          <a:bodyPr>
            <a:normAutofit/>
          </a:bodyPr>
          <a:lstStyle>
            <a:lvl1pPr marL="0" indent="0" algn="l">
              <a:lnSpc>
                <a:spcPts val="2180"/>
              </a:lnSpc>
              <a:spcAft>
                <a:spcPts val="600"/>
              </a:spcAft>
              <a:buNone/>
              <a:defRPr sz="2000">
                <a:solidFill>
                  <a:schemeClr val="bg1"/>
                </a:solidFill>
                <a:latin typeface="Calibri" panose="020F0502020204030204" pitchFamily="34" charset="0"/>
                <a:cs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1" name="Oval 10"/>
          <p:cNvSpPr/>
          <p:nvPr userDrawn="1"/>
        </p:nvSpPr>
        <p:spPr>
          <a:xfrm>
            <a:off x="-1500753" y="-1553928"/>
            <a:ext cx="6840000" cy="6840000"/>
          </a:xfrm>
          <a:prstGeom prst="ellipse">
            <a:avLst/>
          </a:prstGeom>
          <a:solidFill>
            <a:srgbClr val="A4CD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 name="Picture 26">
            <a:extLst>
              <a:ext uri="{FF2B5EF4-FFF2-40B4-BE49-F238E27FC236}">
                <a16:creationId xmlns:a16="http://schemas.microsoft.com/office/drawing/2014/main" id="{93D9460B-BD75-684C-B9CE-E5D292A4F42F}"/>
              </a:ext>
            </a:extLst>
          </p:cNvPr>
          <p:cNvPicPr>
            <a:picLocks/>
          </p:cNvPicPr>
          <p:nvPr userDrawn="1"/>
        </p:nvPicPr>
        <p:blipFill rotWithShape="1">
          <a:blip r:embed="rId3" cstate="screen">
            <a:extLst>
              <a:ext uri="{28A0092B-C50C-407E-A947-70E740481C1C}">
                <a14:useLocalDpi xmlns:a14="http://schemas.microsoft.com/office/drawing/2010/main"/>
              </a:ext>
            </a:extLst>
          </a:blip>
          <a:srcRect/>
          <a:stretch>
            <a:fillRect/>
          </a:stretch>
        </p:blipFill>
        <p:spPr>
          <a:xfrm>
            <a:off x="-1718772" y="-1440000"/>
            <a:ext cx="6840000" cy="6840000"/>
          </a:xfrm>
          <a:prstGeom prst="ellipse">
            <a:avLst/>
          </a:prstGeom>
        </p:spPr>
      </p:pic>
      <p:sp>
        <p:nvSpPr>
          <p:cNvPr id="9" name="TextBox 11">
            <a:extLst>
              <a:ext uri="{FF2B5EF4-FFF2-40B4-BE49-F238E27FC236}">
                <a16:creationId xmlns:a16="http://schemas.microsoft.com/office/drawing/2014/main" id="{5CE7208A-CB2C-46AB-9FEB-6DDBFD361814}"/>
              </a:ext>
            </a:extLst>
          </p:cNvPr>
          <p:cNvSpPr txBox="1"/>
          <p:nvPr userDrawn="1"/>
        </p:nvSpPr>
        <p:spPr>
          <a:xfrm>
            <a:off x="266740" y="6538881"/>
            <a:ext cx="1794081" cy="246221"/>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1000">
                <a:solidFill>
                  <a:schemeClr val="bg1"/>
                </a:solidFill>
              </a:rPr>
              <a:t>Copyright © UCLPartners 2022</a:t>
            </a:r>
          </a:p>
        </p:txBody>
      </p:sp>
    </p:spTree>
    <p:extLst>
      <p:ext uri="{BB962C8B-B14F-4D97-AF65-F5344CB8AC3E}">
        <p14:creationId xmlns:p14="http://schemas.microsoft.com/office/powerpoint/2010/main" val="2618871593"/>
      </p:ext>
    </p:extLst>
  </p:cSld>
  <p:clrMapOvr>
    <a:overrideClrMapping bg1="lt1" tx1="dk1" bg2="lt2" tx2="dk2" accent1="accent1" accent2="accent2" accent3="accent3" accent4="accent4" accent5="accent5" accent6="accent6" hlink="hlink" folHlink="folHlink"/>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2A7B4F46-B680-0559-2991-FA255AA792BD}"/>
              </a:ext>
            </a:extLst>
          </p:cNvPr>
          <p:cNvSpPr>
            <a:spLocks noGrp="1"/>
          </p:cNvSpPr>
          <p:nvPr>
            <p:ph type="pic" sz="quarter" idx="10"/>
          </p:nvPr>
        </p:nvSpPr>
        <p:spPr>
          <a:xfrm>
            <a:off x="0" y="0"/>
            <a:ext cx="12192000" cy="6858001"/>
          </a:xfrm>
          <a:custGeom>
            <a:avLst/>
            <a:gdLst>
              <a:gd name="connsiteX0" fmla="*/ 0 w 12192000"/>
              <a:gd name="connsiteY0" fmla="*/ 0 h 6858001"/>
              <a:gd name="connsiteX1" fmla="*/ 7422555 w 12192000"/>
              <a:gd name="connsiteY1" fmla="*/ 0 h 6858001"/>
              <a:gd name="connsiteX2" fmla="*/ 7450053 w 12192000"/>
              <a:gd name="connsiteY2" fmla="*/ 17629 h 6858001"/>
              <a:gd name="connsiteX3" fmla="*/ 12181438 w 12192000"/>
              <a:gd name="connsiteY3" fmla="*/ 5487097 h 6858001"/>
              <a:gd name="connsiteX4" fmla="*/ 12192000 w 12192000"/>
              <a:gd name="connsiteY4" fmla="*/ 5510460 h 6858001"/>
              <a:gd name="connsiteX5" fmla="*/ 12192000 w 12192000"/>
              <a:gd name="connsiteY5" fmla="*/ 6858001 h 6858001"/>
              <a:gd name="connsiteX6" fmla="*/ 0 w 12192000"/>
              <a:gd name="connsiteY6" fmla="*/ 685800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6858001">
                <a:moveTo>
                  <a:pt x="0" y="0"/>
                </a:moveTo>
                <a:lnTo>
                  <a:pt x="7422555" y="0"/>
                </a:lnTo>
                <a:lnTo>
                  <a:pt x="7450053" y="17629"/>
                </a:lnTo>
                <a:cubicBezTo>
                  <a:pt x="9472394" y="1383895"/>
                  <a:pt x="11113745" y="3271275"/>
                  <a:pt x="12181438" y="5487097"/>
                </a:cubicBezTo>
                <a:lnTo>
                  <a:pt x="12192000" y="5510460"/>
                </a:lnTo>
                <a:lnTo>
                  <a:pt x="12192000" y="6858001"/>
                </a:lnTo>
                <a:lnTo>
                  <a:pt x="0" y="6858001"/>
                </a:lnTo>
                <a:close/>
              </a:path>
            </a:pathLst>
          </a:custGeom>
          <a:solidFill>
            <a:schemeClr val="tx2">
              <a:lumMod val="20000"/>
              <a:lumOff val="80000"/>
            </a:schemeClr>
          </a:solidFill>
        </p:spPr>
        <p:txBody>
          <a:bodyPr wrap="square">
            <a:noAutofit/>
          </a:bodyPr>
          <a:lstStyle/>
          <a:p>
            <a:endParaRPr lang="en-GB"/>
          </a:p>
        </p:txBody>
      </p:sp>
    </p:spTree>
    <p:extLst>
      <p:ext uri="{BB962C8B-B14F-4D97-AF65-F5344CB8AC3E}">
        <p14:creationId xmlns:p14="http://schemas.microsoft.com/office/powerpoint/2010/main" val="36837070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912BBBFE-A746-16C9-FD12-875993025829}"/>
              </a:ext>
            </a:extLst>
          </p:cNvPr>
          <p:cNvSpPr/>
          <p:nvPr userDrawn="1"/>
        </p:nvSpPr>
        <p:spPr>
          <a:xfrm>
            <a:off x="0" y="0"/>
            <a:ext cx="12192000" cy="6858001"/>
          </a:xfrm>
          <a:custGeom>
            <a:avLst/>
            <a:gdLst>
              <a:gd name="connsiteX0" fmla="*/ 0 w 12192000"/>
              <a:gd name="connsiteY0" fmla="*/ 0 h 6858001"/>
              <a:gd name="connsiteX1" fmla="*/ 7422555 w 12192000"/>
              <a:gd name="connsiteY1" fmla="*/ 0 h 6858001"/>
              <a:gd name="connsiteX2" fmla="*/ 7450053 w 12192000"/>
              <a:gd name="connsiteY2" fmla="*/ 17629 h 6858001"/>
              <a:gd name="connsiteX3" fmla="*/ 12181438 w 12192000"/>
              <a:gd name="connsiteY3" fmla="*/ 5487097 h 6858001"/>
              <a:gd name="connsiteX4" fmla="*/ 12192000 w 12192000"/>
              <a:gd name="connsiteY4" fmla="*/ 5510460 h 6858001"/>
              <a:gd name="connsiteX5" fmla="*/ 12192000 w 12192000"/>
              <a:gd name="connsiteY5" fmla="*/ 6858001 h 6858001"/>
              <a:gd name="connsiteX6" fmla="*/ 0 w 12192000"/>
              <a:gd name="connsiteY6" fmla="*/ 685800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6858001">
                <a:moveTo>
                  <a:pt x="0" y="0"/>
                </a:moveTo>
                <a:lnTo>
                  <a:pt x="7422555" y="0"/>
                </a:lnTo>
                <a:lnTo>
                  <a:pt x="7450053" y="17629"/>
                </a:lnTo>
                <a:cubicBezTo>
                  <a:pt x="9472394" y="1383895"/>
                  <a:pt x="11113745" y="3271275"/>
                  <a:pt x="12181438" y="5487097"/>
                </a:cubicBezTo>
                <a:lnTo>
                  <a:pt x="12192000" y="5510460"/>
                </a:lnTo>
                <a:lnTo>
                  <a:pt x="12192000" y="6858001"/>
                </a:lnTo>
                <a:lnTo>
                  <a:pt x="0" y="6858001"/>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6" name="Freeform 5">
            <a:extLst>
              <a:ext uri="{FF2B5EF4-FFF2-40B4-BE49-F238E27FC236}">
                <a16:creationId xmlns:a16="http://schemas.microsoft.com/office/drawing/2014/main" id="{55A420D8-A685-FB38-66F1-7F71E5DFB05D}"/>
              </a:ext>
            </a:extLst>
          </p:cNvPr>
          <p:cNvSpPr>
            <a:spLocks noGrp="1"/>
          </p:cNvSpPr>
          <p:nvPr>
            <p:ph type="pic" sz="quarter" idx="10"/>
          </p:nvPr>
        </p:nvSpPr>
        <p:spPr>
          <a:xfrm>
            <a:off x="0" y="0"/>
            <a:ext cx="4022102" cy="3805140"/>
          </a:xfrm>
          <a:custGeom>
            <a:avLst/>
            <a:gdLst>
              <a:gd name="connsiteX0" fmla="*/ 0 w 4022102"/>
              <a:gd name="connsiteY0" fmla="*/ 0 h 3805140"/>
              <a:gd name="connsiteX1" fmla="*/ 3529658 w 4022102"/>
              <a:gd name="connsiteY1" fmla="*/ 0 h 3805140"/>
              <a:gd name="connsiteX2" fmla="*/ 3618269 w 4022102"/>
              <a:gd name="connsiteY2" fmla="*/ 118498 h 3805140"/>
              <a:gd name="connsiteX3" fmla="*/ 4022102 w 4022102"/>
              <a:gd name="connsiteY3" fmla="*/ 1440558 h 3805140"/>
              <a:gd name="connsiteX4" fmla="*/ 1657521 w 4022102"/>
              <a:gd name="connsiteY4" fmla="*/ 3805140 h 3805140"/>
              <a:gd name="connsiteX5" fmla="*/ 153428 w 4022102"/>
              <a:gd name="connsiteY5" fmla="*/ 3265185 h 3805140"/>
              <a:gd name="connsiteX6" fmla="*/ 0 w 4022102"/>
              <a:gd name="connsiteY6" fmla="*/ 3125740 h 3805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22102" h="3805140">
                <a:moveTo>
                  <a:pt x="0" y="0"/>
                </a:moveTo>
                <a:lnTo>
                  <a:pt x="3529658" y="0"/>
                </a:lnTo>
                <a:lnTo>
                  <a:pt x="3618269" y="118498"/>
                </a:lnTo>
                <a:cubicBezTo>
                  <a:pt x="3873228" y="495887"/>
                  <a:pt x="4022102" y="950837"/>
                  <a:pt x="4022102" y="1440558"/>
                </a:cubicBezTo>
                <a:cubicBezTo>
                  <a:pt x="4022102" y="2746481"/>
                  <a:pt x="2963443" y="3805140"/>
                  <a:pt x="1657521" y="3805140"/>
                </a:cubicBezTo>
                <a:cubicBezTo>
                  <a:pt x="1086180" y="3805140"/>
                  <a:pt x="562167" y="3602506"/>
                  <a:pt x="153428" y="3265185"/>
                </a:cubicBezTo>
                <a:lnTo>
                  <a:pt x="0" y="3125740"/>
                </a:lnTo>
                <a:close/>
              </a:path>
            </a:pathLst>
          </a:custGeom>
          <a:solidFill>
            <a:schemeClr val="bg2"/>
          </a:solidFill>
          <a:ln>
            <a:noFill/>
          </a:ln>
        </p:spPr>
        <p:txBody>
          <a:bodyPr wrap="square" anchor="ctr">
            <a:noAutofit/>
          </a:bodyPr>
          <a:lstStyle>
            <a:lvl1pPr marL="0" indent="0" algn="ctr">
              <a:buNone/>
              <a:defRPr sz="1600"/>
            </a:lvl1pPr>
          </a:lstStyle>
          <a:p>
            <a:endParaRPr lang="en-GB"/>
          </a:p>
        </p:txBody>
      </p:sp>
    </p:spTree>
    <p:extLst>
      <p:ext uri="{BB962C8B-B14F-4D97-AF65-F5344CB8AC3E}">
        <p14:creationId xmlns:p14="http://schemas.microsoft.com/office/powerpoint/2010/main" val="19769942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8" name="Freeform 7">
            <a:extLst>
              <a:ext uri="{FF2B5EF4-FFF2-40B4-BE49-F238E27FC236}">
                <a16:creationId xmlns:a16="http://schemas.microsoft.com/office/drawing/2014/main" id="{AFCAC4DE-8AFF-BDC4-C3E9-9E4E2322BECF}"/>
              </a:ext>
            </a:extLst>
          </p:cNvPr>
          <p:cNvSpPr/>
          <p:nvPr userDrawn="1"/>
        </p:nvSpPr>
        <p:spPr>
          <a:xfrm>
            <a:off x="7422555" y="0"/>
            <a:ext cx="4769444" cy="5510458"/>
          </a:xfrm>
          <a:custGeom>
            <a:avLst/>
            <a:gdLst>
              <a:gd name="connsiteX0" fmla="*/ 0 w 4769444"/>
              <a:gd name="connsiteY0" fmla="*/ 0 h 5510458"/>
              <a:gd name="connsiteX1" fmla="*/ 4769444 w 4769444"/>
              <a:gd name="connsiteY1" fmla="*/ 0 h 5510458"/>
              <a:gd name="connsiteX2" fmla="*/ 4769444 w 4769444"/>
              <a:gd name="connsiteY2" fmla="*/ 5510458 h 5510458"/>
              <a:gd name="connsiteX3" fmla="*/ 4758883 w 4769444"/>
              <a:gd name="connsiteY3" fmla="*/ 5487097 h 5510458"/>
              <a:gd name="connsiteX4" fmla="*/ 27498 w 4769444"/>
              <a:gd name="connsiteY4" fmla="*/ 17629 h 55104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9444" h="5510458">
                <a:moveTo>
                  <a:pt x="0" y="0"/>
                </a:moveTo>
                <a:lnTo>
                  <a:pt x="4769444" y="0"/>
                </a:lnTo>
                <a:lnTo>
                  <a:pt x="4769444" y="5510458"/>
                </a:lnTo>
                <a:lnTo>
                  <a:pt x="4758883" y="5487097"/>
                </a:lnTo>
                <a:cubicBezTo>
                  <a:pt x="3691190" y="3271275"/>
                  <a:pt x="2049839" y="1383895"/>
                  <a:pt x="27498" y="17629"/>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Tree>
    <p:extLst>
      <p:ext uri="{BB962C8B-B14F-4D97-AF65-F5344CB8AC3E}">
        <p14:creationId xmlns:p14="http://schemas.microsoft.com/office/powerpoint/2010/main" val="163862732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5302D2-5344-A90E-D2FC-251C779D03C6}"/>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02CBD22E-0CD8-6C2C-F197-F7AABF9A314C}"/>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4EA7366C-36A1-E43B-F88C-AC65437FBC09}"/>
              </a:ext>
            </a:extLst>
          </p:cNvPr>
          <p:cNvSpPr>
            <a:spLocks noGrp="1"/>
          </p:cNvSpPr>
          <p:nvPr>
            <p:ph type="dt" sz="half" idx="10"/>
          </p:nvPr>
        </p:nvSpPr>
        <p:spPr/>
        <p:txBody>
          <a:bodyPr/>
          <a:lstStyle/>
          <a:p>
            <a:fld id="{C9CB353F-B93E-C949-B42F-327168AD0307}" type="datetimeFigureOut">
              <a:rPr lang="en-GB" smtClean="0"/>
              <a:t>09/03/2025</a:t>
            </a:fld>
            <a:endParaRPr lang="en-GB"/>
          </a:p>
        </p:txBody>
      </p:sp>
      <p:sp>
        <p:nvSpPr>
          <p:cNvPr id="5" name="Footer Placeholder 4">
            <a:extLst>
              <a:ext uri="{FF2B5EF4-FFF2-40B4-BE49-F238E27FC236}">
                <a16:creationId xmlns:a16="http://schemas.microsoft.com/office/drawing/2014/main" id="{72710FB8-49A3-B87A-F956-0EB86019D3A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768A4BA-E808-67F4-0E17-87DBE8BA5554}"/>
              </a:ext>
            </a:extLst>
          </p:cNvPr>
          <p:cNvSpPr>
            <a:spLocks noGrp="1"/>
          </p:cNvSpPr>
          <p:nvPr>
            <p:ph type="sldNum" sz="quarter" idx="12"/>
          </p:nvPr>
        </p:nvSpPr>
        <p:spPr/>
        <p:txBody>
          <a:bodyPr/>
          <a:lstStyle/>
          <a:p>
            <a:fld id="{508B2B78-6ED0-B142-94FA-2539A8C78F70}" type="slidenum">
              <a:rPr lang="en-GB" smtClean="0"/>
              <a:t>‹#›</a:t>
            </a:fld>
            <a:endParaRPr lang="en-GB"/>
          </a:p>
        </p:txBody>
      </p:sp>
    </p:spTree>
    <p:extLst>
      <p:ext uri="{BB962C8B-B14F-4D97-AF65-F5344CB8AC3E}">
        <p14:creationId xmlns:p14="http://schemas.microsoft.com/office/powerpoint/2010/main" val="135336634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7AE207-93FD-F0AF-F25C-8877A69D30DC}"/>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p>
        </p:txBody>
      </p:sp>
      <p:sp>
        <p:nvSpPr>
          <p:cNvPr id="3" name="Text Placeholder 2">
            <a:extLst>
              <a:ext uri="{FF2B5EF4-FFF2-40B4-BE49-F238E27FC236}">
                <a16:creationId xmlns:a16="http://schemas.microsoft.com/office/drawing/2014/main" id="{4841A49B-AC9A-3AF8-E5FF-1BCB8FD3BA5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62ECB432-B832-6940-CFAF-9ABC0C2BF7F8}"/>
              </a:ext>
            </a:extLst>
          </p:cNvPr>
          <p:cNvSpPr>
            <a:spLocks noGrp="1"/>
          </p:cNvSpPr>
          <p:nvPr>
            <p:ph type="dt" sz="half" idx="10"/>
          </p:nvPr>
        </p:nvSpPr>
        <p:spPr/>
        <p:txBody>
          <a:bodyPr/>
          <a:lstStyle/>
          <a:p>
            <a:fld id="{C9CB353F-B93E-C949-B42F-327168AD0307}" type="datetimeFigureOut">
              <a:rPr lang="en-GB" smtClean="0"/>
              <a:t>09/03/2025</a:t>
            </a:fld>
            <a:endParaRPr lang="en-GB"/>
          </a:p>
        </p:txBody>
      </p:sp>
      <p:sp>
        <p:nvSpPr>
          <p:cNvPr id="5" name="Footer Placeholder 4">
            <a:extLst>
              <a:ext uri="{FF2B5EF4-FFF2-40B4-BE49-F238E27FC236}">
                <a16:creationId xmlns:a16="http://schemas.microsoft.com/office/drawing/2014/main" id="{6B777F00-F958-D6AD-3F08-388273DA130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F47C3BB-44EA-273E-DA88-D71F090FEEB3}"/>
              </a:ext>
            </a:extLst>
          </p:cNvPr>
          <p:cNvSpPr>
            <a:spLocks noGrp="1"/>
          </p:cNvSpPr>
          <p:nvPr>
            <p:ph type="sldNum" sz="quarter" idx="12"/>
          </p:nvPr>
        </p:nvSpPr>
        <p:spPr/>
        <p:txBody>
          <a:bodyPr/>
          <a:lstStyle/>
          <a:p>
            <a:fld id="{508B2B78-6ED0-B142-94FA-2539A8C78F70}" type="slidenum">
              <a:rPr lang="en-GB" smtClean="0"/>
              <a:t>‹#›</a:t>
            </a:fld>
            <a:endParaRPr lang="en-GB"/>
          </a:p>
        </p:txBody>
      </p:sp>
    </p:spTree>
    <p:extLst>
      <p:ext uri="{BB962C8B-B14F-4D97-AF65-F5344CB8AC3E}">
        <p14:creationId xmlns:p14="http://schemas.microsoft.com/office/powerpoint/2010/main" val="303251147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E98DC7-032B-3417-67FC-C88D370318F5}"/>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594DF7CB-1394-A809-C0EC-2EBF91970464}"/>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id="{9EDF17AC-C003-6837-4FCF-B28899555A90}"/>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a:extLst>
              <a:ext uri="{FF2B5EF4-FFF2-40B4-BE49-F238E27FC236}">
                <a16:creationId xmlns:a16="http://schemas.microsoft.com/office/drawing/2014/main" id="{76F5D32A-C93E-4038-8BA3-40D821135E61}"/>
              </a:ext>
            </a:extLst>
          </p:cNvPr>
          <p:cNvSpPr>
            <a:spLocks noGrp="1"/>
          </p:cNvSpPr>
          <p:nvPr>
            <p:ph type="dt" sz="half" idx="10"/>
          </p:nvPr>
        </p:nvSpPr>
        <p:spPr/>
        <p:txBody>
          <a:bodyPr/>
          <a:lstStyle/>
          <a:p>
            <a:fld id="{C9CB353F-B93E-C949-B42F-327168AD0307}" type="datetimeFigureOut">
              <a:rPr lang="en-GB" smtClean="0"/>
              <a:t>09/03/2025</a:t>
            </a:fld>
            <a:endParaRPr lang="en-GB"/>
          </a:p>
        </p:txBody>
      </p:sp>
      <p:sp>
        <p:nvSpPr>
          <p:cNvPr id="6" name="Footer Placeholder 5">
            <a:extLst>
              <a:ext uri="{FF2B5EF4-FFF2-40B4-BE49-F238E27FC236}">
                <a16:creationId xmlns:a16="http://schemas.microsoft.com/office/drawing/2014/main" id="{49C0F1C6-3F98-AE39-6A47-B3A5228C03D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2369DD69-9D26-4238-33C6-4A75FFE184D6}"/>
              </a:ext>
            </a:extLst>
          </p:cNvPr>
          <p:cNvSpPr>
            <a:spLocks noGrp="1"/>
          </p:cNvSpPr>
          <p:nvPr>
            <p:ph type="sldNum" sz="quarter" idx="12"/>
          </p:nvPr>
        </p:nvSpPr>
        <p:spPr/>
        <p:txBody>
          <a:bodyPr/>
          <a:lstStyle/>
          <a:p>
            <a:fld id="{508B2B78-6ED0-B142-94FA-2539A8C78F70}" type="slidenum">
              <a:rPr lang="en-GB" smtClean="0"/>
              <a:t>‹#›</a:t>
            </a:fld>
            <a:endParaRPr lang="en-GB"/>
          </a:p>
        </p:txBody>
      </p:sp>
    </p:spTree>
    <p:extLst>
      <p:ext uri="{BB962C8B-B14F-4D97-AF65-F5344CB8AC3E}">
        <p14:creationId xmlns:p14="http://schemas.microsoft.com/office/powerpoint/2010/main" val="229622881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752504-3107-C0BC-D63E-4794DEEB4468}"/>
              </a:ext>
            </a:extLst>
          </p:cNvPr>
          <p:cNvSpPr>
            <a:spLocks noGrp="1"/>
          </p:cNvSpPr>
          <p:nvPr>
            <p:ph type="title"/>
          </p:nvPr>
        </p:nvSpPr>
        <p:spPr>
          <a:xfrm>
            <a:off x="839788" y="365125"/>
            <a:ext cx="10515600" cy="1325563"/>
          </a:xfrm>
        </p:spPr>
        <p:txBody>
          <a:bodyPr/>
          <a:lstStyle/>
          <a:p>
            <a:r>
              <a:rPr lang="en-GB"/>
              <a:t>Click to edit Master title style</a:t>
            </a:r>
          </a:p>
        </p:txBody>
      </p:sp>
      <p:sp>
        <p:nvSpPr>
          <p:cNvPr id="3" name="Text Placeholder 2">
            <a:extLst>
              <a:ext uri="{FF2B5EF4-FFF2-40B4-BE49-F238E27FC236}">
                <a16:creationId xmlns:a16="http://schemas.microsoft.com/office/drawing/2014/main" id="{5B6F4B12-FB77-231B-E895-9D5D31F8FA7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4C19A3BA-751D-E56E-A1D7-99638C5CC3DF}"/>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a:extLst>
              <a:ext uri="{FF2B5EF4-FFF2-40B4-BE49-F238E27FC236}">
                <a16:creationId xmlns:a16="http://schemas.microsoft.com/office/drawing/2014/main" id="{1A75D412-ECAC-A724-3FBC-B6D00B78820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CDAF29F6-DEE1-04D3-82F9-095F1C763513}"/>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a:extLst>
              <a:ext uri="{FF2B5EF4-FFF2-40B4-BE49-F238E27FC236}">
                <a16:creationId xmlns:a16="http://schemas.microsoft.com/office/drawing/2014/main" id="{101D3308-8956-82BE-B623-06189957FFD5}"/>
              </a:ext>
            </a:extLst>
          </p:cNvPr>
          <p:cNvSpPr>
            <a:spLocks noGrp="1"/>
          </p:cNvSpPr>
          <p:nvPr>
            <p:ph type="dt" sz="half" idx="10"/>
          </p:nvPr>
        </p:nvSpPr>
        <p:spPr/>
        <p:txBody>
          <a:bodyPr/>
          <a:lstStyle/>
          <a:p>
            <a:fld id="{C9CB353F-B93E-C949-B42F-327168AD0307}" type="datetimeFigureOut">
              <a:rPr lang="en-GB" smtClean="0"/>
              <a:t>09/03/2025</a:t>
            </a:fld>
            <a:endParaRPr lang="en-GB"/>
          </a:p>
        </p:txBody>
      </p:sp>
      <p:sp>
        <p:nvSpPr>
          <p:cNvPr id="8" name="Footer Placeholder 7">
            <a:extLst>
              <a:ext uri="{FF2B5EF4-FFF2-40B4-BE49-F238E27FC236}">
                <a16:creationId xmlns:a16="http://schemas.microsoft.com/office/drawing/2014/main" id="{F71762A1-4F39-63D3-8265-6DF40C2B0A81}"/>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39F35C21-5A2B-DAE6-E838-86BAEBFA55A2}"/>
              </a:ext>
            </a:extLst>
          </p:cNvPr>
          <p:cNvSpPr>
            <a:spLocks noGrp="1"/>
          </p:cNvSpPr>
          <p:nvPr>
            <p:ph type="sldNum" sz="quarter" idx="12"/>
          </p:nvPr>
        </p:nvSpPr>
        <p:spPr/>
        <p:txBody>
          <a:bodyPr/>
          <a:lstStyle/>
          <a:p>
            <a:fld id="{508B2B78-6ED0-B142-94FA-2539A8C78F70}" type="slidenum">
              <a:rPr lang="en-GB" smtClean="0"/>
              <a:t>‹#›</a:t>
            </a:fld>
            <a:endParaRPr lang="en-GB"/>
          </a:p>
        </p:txBody>
      </p:sp>
    </p:spTree>
    <p:extLst>
      <p:ext uri="{BB962C8B-B14F-4D97-AF65-F5344CB8AC3E}">
        <p14:creationId xmlns:p14="http://schemas.microsoft.com/office/powerpoint/2010/main" val="156581605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AB6FB9-9C3E-40B2-E57A-068F952B3AEB}"/>
              </a:ext>
            </a:extLst>
          </p:cNvPr>
          <p:cNvSpPr>
            <a:spLocks noGrp="1"/>
          </p:cNvSpPr>
          <p:nvPr>
            <p:ph type="title"/>
          </p:nvPr>
        </p:nvSpPr>
        <p:spPr/>
        <p:txBody>
          <a:bodyPr/>
          <a:lstStyle/>
          <a:p>
            <a:r>
              <a:rPr lang="en-GB"/>
              <a:t>Click to edit Master title style</a:t>
            </a:r>
          </a:p>
        </p:txBody>
      </p:sp>
      <p:sp>
        <p:nvSpPr>
          <p:cNvPr id="3" name="Date Placeholder 2">
            <a:extLst>
              <a:ext uri="{FF2B5EF4-FFF2-40B4-BE49-F238E27FC236}">
                <a16:creationId xmlns:a16="http://schemas.microsoft.com/office/drawing/2014/main" id="{FB9EDEE7-3E5F-DE4F-0ABA-1433209E2072}"/>
              </a:ext>
            </a:extLst>
          </p:cNvPr>
          <p:cNvSpPr>
            <a:spLocks noGrp="1"/>
          </p:cNvSpPr>
          <p:nvPr>
            <p:ph type="dt" sz="half" idx="10"/>
          </p:nvPr>
        </p:nvSpPr>
        <p:spPr/>
        <p:txBody>
          <a:bodyPr/>
          <a:lstStyle/>
          <a:p>
            <a:fld id="{C9CB353F-B93E-C949-B42F-327168AD0307}" type="datetimeFigureOut">
              <a:rPr lang="en-GB" smtClean="0"/>
              <a:t>09/03/2025</a:t>
            </a:fld>
            <a:endParaRPr lang="en-GB"/>
          </a:p>
        </p:txBody>
      </p:sp>
      <p:sp>
        <p:nvSpPr>
          <p:cNvPr id="4" name="Footer Placeholder 3">
            <a:extLst>
              <a:ext uri="{FF2B5EF4-FFF2-40B4-BE49-F238E27FC236}">
                <a16:creationId xmlns:a16="http://schemas.microsoft.com/office/drawing/2014/main" id="{87712A6E-4286-D44C-043F-75CFCCB325FB}"/>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09DB8B16-63C9-B9B3-F3E4-452B98416EA6}"/>
              </a:ext>
            </a:extLst>
          </p:cNvPr>
          <p:cNvSpPr>
            <a:spLocks noGrp="1"/>
          </p:cNvSpPr>
          <p:nvPr>
            <p:ph type="sldNum" sz="quarter" idx="12"/>
          </p:nvPr>
        </p:nvSpPr>
        <p:spPr/>
        <p:txBody>
          <a:bodyPr/>
          <a:lstStyle/>
          <a:p>
            <a:fld id="{508B2B78-6ED0-B142-94FA-2539A8C78F70}" type="slidenum">
              <a:rPr lang="en-GB" smtClean="0"/>
              <a:t>‹#›</a:t>
            </a:fld>
            <a:endParaRPr lang="en-GB"/>
          </a:p>
        </p:txBody>
      </p:sp>
    </p:spTree>
    <p:extLst>
      <p:ext uri="{BB962C8B-B14F-4D97-AF65-F5344CB8AC3E}">
        <p14:creationId xmlns:p14="http://schemas.microsoft.com/office/powerpoint/2010/main" val="40442555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FC407D0-9900-53BA-B46E-FA8D9645CF2A}"/>
              </a:ext>
            </a:extLst>
          </p:cNvPr>
          <p:cNvSpPr>
            <a:spLocks noGrp="1"/>
          </p:cNvSpPr>
          <p:nvPr>
            <p:ph type="dt" sz="half" idx="10"/>
          </p:nvPr>
        </p:nvSpPr>
        <p:spPr/>
        <p:txBody>
          <a:bodyPr/>
          <a:lstStyle/>
          <a:p>
            <a:fld id="{C9CB353F-B93E-C949-B42F-327168AD0307}" type="datetimeFigureOut">
              <a:rPr lang="en-GB" smtClean="0"/>
              <a:t>09/03/2025</a:t>
            </a:fld>
            <a:endParaRPr lang="en-GB"/>
          </a:p>
        </p:txBody>
      </p:sp>
      <p:sp>
        <p:nvSpPr>
          <p:cNvPr id="3" name="Footer Placeholder 2">
            <a:extLst>
              <a:ext uri="{FF2B5EF4-FFF2-40B4-BE49-F238E27FC236}">
                <a16:creationId xmlns:a16="http://schemas.microsoft.com/office/drawing/2014/main" id="{4BDFD375-94C8-BEA3-C5B8-CE522B1578D5}"/>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F68898E1-356E-37FA-D8E6-577FCD3F2B40}"/>
              </a:ext>
            </a:extLst>
          </p:cNvPr>
          <p:cNvSpPr>
            <a:spLocks noGrp="1"/>
          </p:cNvSpPr>
          <p:nvPr>
            <p:ph type="sldNum" sz="quarter" idx="12"/>
          </p:nvPr>
        </p:nvSpPr>
        <p:spPr/>
        <p:txBody>
          <a:bodyPr/>
          <a:lstStyle/>
          <a:p>
            <a:fld id="{508B2B78-6ED0-B142-94FA-2539A8C78F70}" type="slidenum">
              <a:rPr lang="en-GB" smtClean="0"/>
              <a:t>‹#›</a:t>
            </a:fld>
            <a:endParaRPr lang="en-GB"/>
          </a:p>
        </p:txBody>
      </p:sp>
    </p:spTree>
    <p:extLst>
      <p:ext uri="{BB962C8B-B14F-4D97-AF65-F5344CB8AC3E}">
        <p14:creationId xmlns:p14="http://schemas.microsoft.com/office/powerpoint/2010/main" val="379379333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AB99FC-38F5-DE4A-5A90-2C267E485733}"/>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Content Placeholder 2">
            <a:extLst>
              <a:ext uri="{FF2B5EF4-FFF2-40B4-BE49-F238E27FC236}">
                <a16:creationId xmlns:a16="http://schemas.microsoft.com/office/drawing/2014/main" id="{B9F0E048-EE22-46E7-A24D-0F564B13A2D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a:extLst>
              <a:ext uri="{FF2B5EF4-FFF2-40B4-BE49-F238E27FC236}">
                <a16:creationId xmlns:a16="http://schemas.microsoft.com/office/drawing/2014/main" id="{DA32EA83-D9A1-E0F3-EC9D-C0E337AACC3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640D6D4C-BBFB-707B-AED3-EB21F1C44ABA}"/>
              </a:ext>
            </a:extLst>
          </p:cNvPr>
          <p:cNvSpPr>
            <a:spLocks noGrp="1"/>
          </p:cNvSpPr>
          <p:nvPr>
            <p:ph type="dt" sz="half" idx="10"/>
          </p:nvPr>
        </p:nvSpPr>
        <p:spPr/>
        <p:txBody>
          <a:bodyPr/>
          <a:lstStyle/>
          <a:p>
            <a:fld id="{C9CB353F-B93E-C949-B42F-327168AD0307}" type="datetimeFigureOut">
              <a:rPr lang="en-GB" smtClean="0"/>
              <a:t>09/03/2025</a:t>
            </a:fld>
            <a:endParaRPr lang="en-GB"/>
          </a:p>
        </p:txBody>
      </p:sp>
      <p:sp>
        <p:nvSpPr>
          <p:cNvPr id="6" name="Footer Placeholder 5">
            <a:extLst>
              <a:ext uri="{FF2B5EF4-FFF2-40B4-BE49-F238E27FC236}">
                <a16:creationId xmlns:a16="http://schemas.microsoft.com/office/drawing/2014/main" id="{D1EC6845-41B3-1763-D443-1E537CFC998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CAD422D-A555-30FF-D526-ADBFDB74810F}"/>
              </a:ext>
            </a:extLst>
          </p:cNvPr>
          <p:cNvSpPr>
            <a:spLocks noGrp="1"/>
          </p:cNvSpPr>
          <p:nvPr>
            <p:ph type="sldNum" sz="quarter" idx="12"/>
          </p:nvPr>
        </p:nvSpPr>
        <p:spPr/>
        <p:txBody>
          <a:bodyPr/>
          <a:lstStyle/>
          <a:p>
            <a:fld id="{508B2B78-6ED0-B142-94FA-2539A8C78F70}" type="slidenum">
              <a:rPr lang="en-GB" smtClean="0"/>
              <a:t>‹#›</a:t>
            </a:fld>
            <a:endParaRPr lang="en-GB"/>
          </a:p>
        </p:txBody>
      </p:sp>
    </p:spTree>
    <p:extLst>
      <p:ext uri="{BB962C8B-B14F-4D97-AF65-F5344CB8AC3E}">
        <p14:creationId xmlns:p14="http://schemas.microsoft.com/office/powerpoint/2010/main" val="17138752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Presentation Cover 2">
    <p:bg>
      <p:bgRef idx="1001">
        <a:schemeClr val="bg1"/>
      </p:bgRef>
    </p:bg>
    <p:spTree>
      <p:nvGrpSpPr>
        <p:cNvPr id="1" name=""/>
        <p:cNvGrpSpPr/>
        <p:nvPr/>
      </p:nvGrpSpPr>
      <p:grpSpPr>
        <a:xfrm>
          <a:off x="0" y="0"/>
          <a:ext cx="0" cy="0"/>
          <a:chOff x="0" y="0"/>
          <a:chExt cx="0" cy="0"/>
        </a:xfrm>
      </p:grpSpPr>
      <p:sp>
        <p:nvSpPr>
          <p:cNvPr id="9" name="Freeform 8">
            <a:extLst>
              <a:ext uri="{FF2B5EF4-FFF2-40B4-BE49-F238E27FC236}">
                <a16:creationId xmlns:a16="http://schemas.microsoft.com/office/drawing/2014/main" id="{B8997FC1-335B-7E47-93F2-8BE1DA9533DE}"/>
              </a:ext>
            </a:extLst>
          </p:cNvPr>
          <p:cNvSpPr/>
          <p:nvPr userDrawn="1"/>
        </p:nvSpPr>
        <p:spPr>
          <a:xfrm>
            <a:off x="0" y="1101367"/>
            <a:ext cx="12192000" cy="5756633"/>
          </a:xfrm>
          <a:custGeom>
            <a:avLst/>
            <a:gdLst>
              <a:gd name="connsiteX0" fmla="*/ 4759021 w 12192000"/>
              <a:gd name="connsiteY0" fmla="*/ 0 h 5756633"/>
              <a:gd name="connsiteX1" fmla="*/ 11709042 w 12192000"/>
              <a:gd name="connsiteY1" fmla="*/ 811338 h 5756633"/>
              <a:gd name="connsiteX2" fmla="*/ 12192000 w 12192000"/>
              <a:gd name="connsiteY2" fmla="*/ 939043 h 5756633"/>
              <a:gd name="connsiteX3" fmla="*/ 12192000 w 12192000"/>
              <a:gd name="connsiteY3" fmla="*/ 5756633 h 5756633"/>
              <a:gd name="connsiteX4" fmla="*/ 0 w 12192000"/>
              <a:gd name="connsiteY4" fmla="*/ 5756633 h 5756633"/>
              <a:gd name="connsiteX5" fmla="*/ 0 w 12192000"/>
              <a:gd name="connsiteY5" fmla="*/ 371314 h 5756633"/>
              <a:gd name="connsiteX6" fmla="*/ 58760 w 12192000"/>
              <a:gd name="connsiteY6" fmla="*/ 361104 h 5756633"/>
              <a:gd name="connsiteX7" fmla="*/ 4759021 w 12192000"/>
              <a:gd name="connsiteY7" fmla="*/ 0 h 5756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5756633">
                <a:moveTo>
                  <a:pt x="4759021" y="0"/>
                </a:moveTo>
                <a:cubicBezTo>
                  <a:pt x="7228545" y="0"/>
                  <a:pt x="9578604" y="289332"/>
                  <a:pt x="11709042" y="811338"/>
                </a:cubicBezTo>
                <a:lnTo>
                  <a:pt x="12192000" y="939043"/>
                </a:lnTo>
                <a:lnTo>
                  <a:pt x="12192000" y="5756633"/>
                </a:lnTo>
                <a:lnTo>
                  <a:pt x="0" y="5756633"/>
                </a:lnTo>
                <a:lnTo>
                  <a:pt x="0" y="371314"/>
                </a:lnTo>
                <a:lnTo>
                  <a:pt x="58760" y="361104"/>
                </a:lnTo>
                <a:cubicBezTo>
                  <a:pt x="1554440" y="125781"/>
                  <a:pt x="3130763" y="0"/>
                  <a:pt x="4759021"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userDrawn="1"/>
        </p:nvSpPr>
        <p:spPr>
          <a:xfrm>
            <a:off x="-1494377" y="-1553928"/>
            <a:ext cx="6840000" cy="6840000"/>
          </a:xfrm>
          <a:prstGeom prst="ellipse">
            <a:avLst/>
          </a:prstGeom>
          <a:solidFill>
            <a:srgbClr val="A4CD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92A4317D-5B1E-8C4B-A51E-18C32DEFD14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317421" y="525514"/>
            <a:ext cx="2304392" cy="571809"/>
          </a:xfrm>
          <a:prstGeom prst="rect">
            <a:avLst/>
          </a:prstGeom>
        </p:spPr>
      </p:pic>
      <p:pic>
        <p:nvPicPr>
          <p:cNvPr id="16" name="Picture 15"/>
          <p:cNvPicPr>
            <a:picLocks/>
          </p:cNvPicPr>
          <p:nvPr userDrawn="1"/>
        </p:nvPicPr>
        <p:blipFill rotWithShape="1">
          <a:blip r:embed="rId3" cstate="screen">
            <a:extLst>
              <a:ext uri="{28A0092B-C50C-407E-A947-70E740481C1C}">
                <a14:useLocalDpi xmlns:a14="http://schemas.microsoft.com/office/drawing/2010/main"/>
              </a:ext>
            </a:extLst>
          </a:blip>
          <a:srcRect/>
          <a:stretch/>
        </p:blipFill>
        <p:spPr>
          <a:xfrm>
            <a:off x="-1712396" y="-1440000"/>
            <a:ext cx="6840000" cy="6840000"/>
          </a:xfrm>
          <a:prstGeom prst="ellipse">
            <a:avLst/>
          </a:prstGeom>
        </p:spPr>
      </p:pic>
      <p:sp>
        <p:nvSpPr>
          <p:cNvPr id="13" name="Title 1">
            <a:extLst>
              <a:ext uri="{FF2B5EF4-FFF2-40B4-BE49-F238E27FC236}">
                <a16:creationId xmlns:a16="http://schemas.microsoft.com/office/drawing/2014/main" id="{5278DFA7-B064-964A-9BA7-34F617DC5669}"/>
              </a:ext>
            </a:extLst>
          </p:cNvPr>
          <p:cNvSpPr>
            <a:spLocks noGrp="1"/>
          </p:cNvSpPr>
          <p:nvPr>
            <p:ph type="ctrTitle"/>
          </p:nvPr>
        </p:nvSpPr>
        <p:spPr>
          <a:xfrm>
            <a:off x="5416737" y="2647745"/>
            <a:ext cx="6282565" cy="2387600"/>
          </a:xfrm>
        </p:spPr>
        <p:txBody>
          <a:bodyPr anchor="b">
            <a:normAutofit/>
          </a:bodyPr>
          <a:lstStyle>
            <a:lvl1pPr algn="l">
              <a:defRPr sz="4000" b="0" i="0">
                <a:solidFill>
                  <a:srgbClr val="A4CD39"/>
                </a:solidFill>
                <a:latin typeface="Calibri Light" panose="020F0302020204030204" pitchFamily="34" charset="0"/>
                <a:cs typeface="Calibri Light" panose="020F0302020204030204" pitchFamily="34" charset="0"/>
              </a:defRPr>
            </a:lvl1pPr>
          </a:lstStyle>
          <a:p>
            <a:r>
              <a:rPr lang="en-US"/>
              <a:t>Click to edit Master title style</a:t>
            </a:r>
          </a:p>
        </p:txBody>
      </p:sp>
      <p:sp>
        <p:nvSpPr>
          <p:cNvPr id="14" name="Subtitle 2">
            <a:extLst>
              <a:ext uri="{FF2B5EF4-FFF2-40B4-BE49-F238E27FC236}">
                <a16:creationId xmlns:a16="http://schemas.microsoft.com/office/drawing/2014/main" id="{2831A73A-E50C-0E43-978C-E70673578DF7}"/>
              </a:ext>
            </a:extLst>
          </p:cNvPr>
          <p:cNvSpPr>
            <a:spLocks noGrp="1"/>
          </p:cNvSpPr>
          <p:nvPr>
            <p:ph type="subTitle" idx="1"/>
          </p:nvPr>
        </p:nvSpPr>
        <p:spPr>
          <a:xfrm>
            <a:off x="5416737" y="5193084"/>
            <a:ext cx="6282565" cy="1233612"/>
          </a:xfrm>
        </p:spPr>
        <p:txBody>
          <a:bodyPr>
            <a:normAutofit/>
          </a:bodyPr>
          <a:lstStyle>
            <a:lvl1pPr marL="0" indent="0" algn="l">
              <a:lnSpc>
                <a:spcPts val="2180"/>
              </a:lnSpc>
              <a:spcAft>
                <a:spcPts val="600"/>
              </a:spcAft>
              <a:buNone/>
              <a:defRPr sz="2000">
                <a:solidFill>
                  <a:schemeClr val="bg1"/>
                </a:solidFill>
                <a:latin typeface="Calibri" panose="020F0502020204030204" pitchFamily="34" charset="0"/>
                <a:cs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2" name="TextBox 11">
            <a:extLst>
              <a:ext uri="{FF2B5EF4-FFF2-40B4-BE49-F238E27FC236}">
                <a16:creationId xmlns:a16="http://schemas.microsoft.com/office/drawing/2014/main" id="{FEF7F4CE-2390-48CE-9E5F-A09680CBF4AA}"/>
              </a:ext>
            </a:extLst>
          </p:cNvPr>
          <p:cNvSpPr txBox="1"/>
          <p:nvPr userDrawn="1"/>
        </p:nvSpPr>
        <p:spPr>
          <a:xfrm>
            <a:off x="266740" y="6538881"/>
            <a:ext cx="1794081" cy="246221"/>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1000">
                <a:solidFill>
                  <a:schemeClr val="bg1"/>
                </a:solidFill>
              </a:rPr>
              <a:t>Copyright © UCLPartners 2022</a:t>
            </a:r>
          </a:p>
        </p:txBody>
      </p:sp>
    </p:spTree>
  </p:cSld>
  <p:clrMapOvr>
    <a:overrideClrMapping bg1="lt1" tx1="dk1" bg2="lt2" tx2="dk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70F2B1-D901-BAB8-04A3-59D9FB53A51A}"/>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Picture Placeholder 2">
            <a:extLst>
              <a:ext uri="{FF2B5EF4-FFF2-40B4-BE49-F238E27FC236}">
                <a16:creationId xmlns:a16="http://schemas.microsoft.com/office/drawing/2014/main" id="{70A4FDB0-1939-2D18-CC09-D3FC56F7116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2E0765E2-C21C-1600-31CC-E473E4EE641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11546229-C183-CA9D-DEF6-DC9E982C3A8F}"/>
              </a:ext>
            </a:extLst>
          </p:cNvPr>
          <p:cNvSpPr>
            <a:spLocks noGrp="1"/>
          </p:cNvSpPr>
          <p:nvPr>
            <p:ph type="dt" sz="half" idx="10"/>
          </p:nvPr>
        </p:nvSpPr>
        <p:spPr/>
        <p:txBody>
          <a:bodyPr/>
          <a:lstStyle/>
          <a:p>
            <a:fld id="{C9CB353F-B93E-C949-B42F-327168AD0307}" type="datetimeFigureOut">
              <a:rPr lang="en-GB" smtClean="0"/>
              <a:t>09/03/2025</a:t>
            </a:fld>
            <a:endParaRPr lang="en-GB"/>
          </a:p>
        </p:txBody>
      </p:sp>
      <p:sp>
        <p:nvSpPr>
          <p:cNvPr id="6" name="Footer Placeholder 5">
            <a:extLst>
              <a:ext uri="{FF2B5EF4-FFF2-40B4-BE49-F238E27FC236}">
                <a16:creationId xmlns:a16="http://schemas.microsoft.com/office/drawing/2014/main" id="{D4A884A6-A7A0-C7A8-E421-C1AF33EE86A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06FD4AE-ED48-5F79-B891-F5E5BEF596FB}"/>
              </a:ext>
            </a:extLst>
          </p:cNvPr>
          <p:cNvSpPr>
            <a:spLocks noGrp="1"/>
          </p:cNvSpPr>
          <p:nvPr>
            <p:ph type="sldNum" sz="quarter" idx="12"/>
          </p:nvPr>
        </p:nvSpPr>
        <p:spPr/>
        <p:txBody>
          <a:bodyPr/>
          <a:lstStyle/>
          <a:p>
            <a:fld id="{508B2B78-6ED0-B142-94FA-2539A8C78F70}" type="slidenum">
              <a:rPr lang="en-GB" smtClean="0"/>
              <a:t>‹#›</a:t>
            </a:fld>
            <a:endParaRPr lang="en-GB"/>
          </a:p>
        </p:txBody>
      </p:sp>
    </p:spTree>
    <p:extLst>
      <p:ext uri="{BB962C8B-B14F-4D97-AF65-F5344CB8AC3E}">
        <p14:creationId xmlns:p14="http://schemas.microsoft.com/office/powerpoint/2010/main" val="37909573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957043-248D-E0B4-2C70-AF706D676B5F}"/>
              </a:ext>
            </a:extLst>
          </p:cNvPr>
          <p:cNvSpPr>
            <a:spLocks noGrp="1"/>
          </p:cNvSpPr>
          <p:nvPr>
            <p:ph type="title"/>
          </p:nvPr>
        </p:nvSpPr>
        <p:spPr/>
        <p:txBody>
          <a:bodyPr/>
          <a:lstStyle/>
          <a:p>
            <a:r>
              <a:rPr lang="en-GB"/>
              <a:t>Click to edit Master title style</a:t>
            </a:r>
          </a:p>
        </p:txBody>
      </p:sp>
      <p:sp>
        <p:nvSpPr>
          <p:cNvPr id="3" name="Vertical Text Placeholder 2">
            <a:extLst>
              <a:ext uri="{FF2B5EF4-FFF2-40B4-BE49-F238E27FC236}">
                <a16:creationId xmlns:a16="http://schemas.microsoft.com/office/drawing/2014/main" id="{80B0D040-85E3-8E7C-71A0-872C784FC84C}"/>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37D45E63-FA48-2B3D-8FC8-A9F8639EF328}"/>
              </a:ext>
            </a:extLst>
          </p:cNvPr>
          <p:cNvSpPr>
            <a:spLocks noGrp="1"/>
          </p:cNvSpPr>
          <p:nvPr>
            <p:ph type="dt" sz="half" idx="10"/>
          </p:nvPr>
        </p:nvSpPr>
        <p:spPr/>
        <p:txBody>
          <a:bodyPr/>
          <a:lstStyle/>
          <a:p>
            <a:fld id="{C9CB353F-B93E-C949-B42F-327168AD0307}" type="datetimeFigureOut">
              <a:rPr lang="en-GB" smtClean="0"/>
              <a:t>09/03/2025</a:t>
            </a:fld>
            <a:endParaRPr lang="en-GB"/>
          </a:p>
        </p:txBody>
      </p:sp>
      <p:sp>
        <p:nvSpPr>
          <p:cNvPr id="5" name="Footer Placeholder 4">
            <a:extLst>
              <a:ext uri="{FF2B5EF4-FFF2-40B4-BE49-F238E27FC236}">
                <a16:creationId xmlns:a16="http://schemas.microsoft.com/office/drawing/2014/main" id="{12416D49-2249-9B63-8742-03209EDD6D5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6D7FE2F-1B1B-67F9-9944-FB6357CDA885}"/>
              </a:ext>
            </a:extLst>
          </p:cNvPr>
          <p:cNvSpPr>
            <a:spLocks noGrp="1"/>
          </p:cNvSpPr>
          <p:nvPr>
            <p:ph type="sldNum" sz="quarter" idx="12"/>
          </p:nvPr>
        </p:nvSpPr>
        <p:spPr/>
        <p:txBody>
          <a:bodyPr/>
          <a:lstStyle/>
          <a:p>
            <a:fld id="{508B2B78-6ED0-B142-94FA-2539A8C78F70}" type="slidenum">
              <a:rPr lang="en-GB" smtClean="0"/>
              <a:t>‹#›</a:t>
            </a:fld>
            <a:endParaRPr lang="en-GB"/>
          </a:p>
        </p:txBody>
      </p:sp>
    </p:spTree>
    <p:extLst>
      <p:ext uri="{BB962C8B-B14F-4D97-AF65-F5344CB8AC3E}">
        <p14:creationId xmlns:p14="http://schemas.microsoft.com/office/powerpoint/2010/main" val="396878892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FB98189-A950-C68C-CAC4-A833EC620C14}"/>
              </a:ext>
            </a:extLst>
          </p:cNvPr>
          <p:cNvSpPr>
            <a:spLocks noGrp="1"/>
          </p:cNvSpPr>
          <p:nvPr>
            <p:ph type="title" orient="vert"/>
          </p:nvPr>
        </p:nvSpPr>
        <p:spPr>
          <a:xfrm>
            <a:off x="8724900" y="365125"/>
            <a:ext cx="2628900" cy="5811838"/>
          </a:xfrm>
        </p:spPr>
        <p:txBody>
          <a:bodyPr vert="eaVert"/>
          <a:lstStyle/>
          <a:p>
            <a:r>
              <a:rPr lang="en-GB"/>
              <a:t>Click to edit Master title style</a:t>
            </a:r>
          </a:p>
        </p:txBody>
      </p:sp>
      <p:sp>
        <p:nvSpPr>
          <p:cNvPr id="3" name="Vertical Text Placeholder 2">
            <a:extLst>
              <a:ext uri="{FF2B5EF4-FFF2-40B4-BE49-F238E27FC236}">
                <a16:creationId xmlns:a16="http://schemas.microsoft.com/office/drawing/2014/main" id="{51D22F84-B281-5DF1-0DE3-E8E35D4A3761}"/>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F07A8969-94B5-A904-AA0E-77C8AB124418}"/>
              </a:ext>
            </a:extLst>
          </p:cNvPr>
          <p:cNvSpPr>
            <a:spLocks noGrp="1"/>
          </p:cNvSpPr>
          <p:nvPr>
            <p:ph type="dt" sz="half" idx="10"/>
          </p:nvPr>
        </p:nvSpPr>
        <p:spPr/>
        <p:txBody>
          <a:bodyPr/>
          <a:lstStyle/>
          <a:p>
            <a:fld id="{C9CB353F-B93E-C949-B42F-327168AD0307}" type="datetimeFigureOut">
              <a:rPr lang="en-GB" smtClean="0"/>
              <a:t>09/03/2025</a:t>
            </a:fld>
            <a:endParaRPr lang="en-GB"/>
          </a:p>
        </p:txBody>
      </p:sp>
      <p:sp>
        <p:nvSpPr>
          <p:cNvPr id="5" name="Footer Placeholder 4">
            <a:extLst>
              <a:ext uri="{FF2B5EF4-FFF2-40B4-BE49-F238E27FC236}">
                <a16:creationId xmlns:a16="http://schemas.microsoft.com/office/drawing/2014/main" id="{CCFC6AD4-7528-E01D-74C2-8822E0824B7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41EF085-4FA6-08C1-F427-1A4D7B218BB8}"/>
              </a:ext>
            </a:extLst>
          </p:cNvPr>
          <p:cNvSpPr>
            <a:spLocks noGrp="1"/>
          </p:cNvSpPr>
          <p:nvPr>
            <p:ph type="sldNum" sz="quarter" idx="12"/>
          </p:nvPr>
        </p:nvSpPr>
        <p:spPr/>
        <p:txBody>
          <a:bodyPr/>
          <a:lstStyle/>
          <a:p>
            <a:fld id="{508B2B78-6ED0-B142-94FA-2539A8C78F70}" type="slidenum">
              <a:rPr lang="en-GB" smtClean="0"/>
              <a:t>‹#›</a:t>
            </a:fld>
            <a:endParaRPr lang="en-GB"/>
          </a:p>
        </p:txBody>
      </p:sp>
    </p:spTree>
    <p:extLst>
      <p:ext uri="{BB962C8B-B14F-4D97-AF65-F5344CB8AC3E}">
        <p14:creationId xmlns:p14="http://schemas.microsoft.com/office/powerpoint/2010/main" val="238425561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Copy + logo top r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FD564C-6FC6-814E-A967-BA0B23EB7BCA}"/>
              </a:ext>
            </a:extLst>
          </p:cNvPr>
          <p:cNvSpPr>
            <a:spLocks noGrp="1"/>
          </p:cNvSpPr>
          <p:nvPr>
            <p:ph type="title"/>
          </p:nvPr>
        </p:nvSpPr>
        <p:spPr>
          <a:xfrm>
            <a:off x="489857" y="425309"/>
            <a:ext cx="9499270" cy="544510"/>
          </a:xfrm>
        </p:spPr>
        <p:txBody>
          <a:bodyPr anchor="t">
            <a:normAutofit/>
          </a:bodyPr>
          <a:lstStyle>
            <a:lvl1pPr>
              <a:defRPr sz="2800" b="0" i="0">
                <a:solidFill>
                  <a:srgbClr val="42B6E6"/>
                </a:solidFill>
                <a:latin typeface="+mj-lt"/>
                <a:cs typeface="Calibri Light" panose="020F0302020204030204" pitchFamily="34" charset="0"/>
              </a:defRPr>
            </a:lvl1pPr>
          </a:lstStyle>
          <a:p>
            <a:r>
              <a:rPr lang="en-US"/>
              <a:t>Click to edit Master title style</a:t>
            </a:r>
          </a:p>
        </p:txBody>
      </p:sp>
      <p:sp>
        <p:nvSpPr>
          <p:cNvPr id="25" name="Content Placeholder 2">
            <a:extLst>
              <a:ext uri="{FF2B5EF4-FFF2-40B4-BE49-F238E27FC236}">
                <a16:creationId xmlns:a16="http://schemas.microsoft.com/office/drawing/2014/main" id="{FDA39F5A-3987-6046-B56E-77AC176D98C5}"/>
              </a:ext>
            </a:extLst>
          </p:cNvPr>
          <p:cNvSpPr>
            <a:spLocks noGrp="1"/>
          </p:cNvSpPr>
          <p:nvPr>
            <p:ph idx="1"/>
          </p:nvPr>
        </p:nvSpPr>
        <p:spPr>
          <a:xfrm>
            <a:off x="489856" y="1122218"/>
            <a:ext cx="11147961" cy="5310473"/>
          </a:xfrm>
        </p:spPr>
        <p:txBody>
          <a:bodyPr/>
          <a:lstStyle>
            <a:lvl1pPr>
              <a:defRPr sz="2400" b="0" i="0">
                <a:solidFill>
                  <a:schemeClr val="tx1">
                    <a:lumMod val="75000"/>
                    <a:lumOff val="25000"/>
                  </a:schemeClr>
                </a:solidFill>
                <a:latin typeface="Calibri Light" panose="020F0302020204030204" pitchFamily="34" charset="0"/>
                <a:cs typeface="Calibri Light" panose="020F0302020204030204" pitchFamily="34" charset="0"/>
              </a:defRPr>
            </a:lvl1pPr>
            <a:lvl2pPr>
              <a:defRPr sz="2000" b="0" i="0">
                <a:solidFill>
                  <a:schemeClr val="tx1">
                    <a:lumMod val="75000"/>
                    <a:lumOff val="25000"/>
                  </a:schemeClr>
                </a:solidFill>
                <a:latin typeface="Calibri Light" panose="020F0302020204030204" pitchFamily="34" charset="0"/>
                <a:cs typeface="Calibri Light" panose="020F0302020204030204" pitchFamily="34" charset="0"/>
              </a:defRPr>
            </a:lvl2pPr>
            <a:lvl3pPr>
              <a:defRPr sz="1800" b="0" i="0">
                <a:solidFill>
                  <a:schemeClr val="tx1">
                    <a:lumMod val="75000"/>
                    <a:lumOff val="25000"/>
                  </a:schemeClr>
                </a:solidFill>
                <a:latin typeface="Calibri Light" panose="020F0302020204030204" pitchFamily="34" charset="0"/>
                <a:cs typeface="Calibri Light" panose="020F0302020204030204" pitchFamily="34" charset="0"/>
              </a:defRPr>
            </a:lvl3pPr>
            <a:lvl4pPr>
              <a:defRPr sz="1600" b="0" i="0">
                <a:solidFill>
                  <a:schemeClr val="tx1">
                    <a:lumMod val="75000"/>
                    <a:lumOff val="25000"/>
                  </a:schemeClr>
                </a:solidFill>
                <a:latin typeface="Calibri Light" panose="020F0302020204030204" pitchFamily="34" charset="0"/>
                <a:cs typeface="Calibri Light" panose="020F0302020204030204" pitchFamily="34" charset="0"/>
              </a:defRPr>
            </a:lvl4pPr>
            <a:lvl5pPr>
              <a:defRPr sz="1400" b="0" i="0">
                <a:solidFill>
                  <a:schemeClr val="tx1">
                    <a:lumMod val="75000"/>
                    <a:lumOff val="25000"/>
                  </a:schemeClr>
                </a:solidFill>
                <a:latin typeface="Calibri Light" panose="020F0302020204030204" pitchFamily="34" charset="0"/>
                <a:cs typeface="Calibri Light" panose="020F03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Box 11">
            <a:extLst>
              <a:ext uri="{FF2B5EF4-FFF2-40B4-BE49-F238E27FC236}">
                <a16:creationId xmlns:a16="http://schemas.microsoft.com/office/drawing/2014/main" id="{6ECAF191-2745-4220-A00C-70E4B0D65CDF}"/>
              </a:ext>
            </a:extLst>
          </p:cNvPr>
          <p:cNvSpPr txBox="1"/>
          <p:nvPr userDrawn="1"/>
        </p:nvSpPr>
        <p:spPr>
          <a:xfrm>
            <a:off x="363722" y="6585090"/>
            <a:ext cx="1794081" cy="246221"/>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1000">
                <a:solidFill>
                  <a:schemeClr val="tx1"/>
                </a:solidFill>
              </a:rPr>
              <a:t>Copyright © UCLPartners 2023</a:t>
            </a:r>
          </a:p>
        </p:txBody>
      </p:sp>
      <p:pic>
        <p:nvPicPr>
          <p:cNvPr id="3" name="Graphic 2">
            <a:extLst>
              <a:ext uri="{FF2B5EF4-FFF2-40B4-BE49-F238E27FC236}">
                <a16:creationId xmlns:a16="http://schemas.microsoft.com/office/drawing/2014/main" id="{95C4899D-EE73-4647-EC3E-2224B3A9035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567949" y="1"/>
            <a:ext cx="2624051" cy="1308938"/>
          </a:xfrm>
          <a:prstGeom prst="rect">
            <a:avLst/>
          </a:prstGeom>
        </p:spPr>
      </p:pic>
    </p:spTree>
    <p:extLst>
      <p:ext uri="{BB962C8B-B14F-4D97-AF65-F5344CB8AC3E}">
        <p14:creationId xmlns:p14="http://schemas.microsoft.com/office/powerpoint/2010/main" val="359508197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8E19DA2-053A-2B64-8D40-E463FE67594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EE76FD2F-A94A-6820-40EE-B4DAF1F44F3F}"/>
              </a:ext>
            </a:extLst>
          </p:cNvPr>
          <p:cNvSpPr/>
          <p:nvPr userDrawn="1"/>
        </p:nvSpPr>
        <p:spPr>
          <a:xfrm>
            <a:off x="0" y="1304926"/>
            <a:ext cx="12192000" cy="5553074"/>
          </a:xfrm>
          <a:prstGeom prst="rect">
            <a:avLst/>
          </a:prstGeom>
          <a:gradFill>
            <a:gsLst>
              <a:gs pos="9000">
                <a:schemeClr val="accent1">
                  <a:lumMod val="4000"/>
                  <a:alpha val="0"/>
                </a:schemeClr>
              </a:gs>
              <a:gs pos="100000">
                <a:schemeClr val="tx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Open Sans" panose="020B0606030504020204" pitchFamily="34" charset="0"/>
            </a:endParaRPr>
          </a:p>
        </p:txBody>
      </p:sp>
      <p:pic>
        <p:nvPicPr>
          <p:cNvPr id="9" name="Picture 8">
            <a:extLst>
              <a:ext uri="{FF2B5EF4-FFF2-40B4-BE49-F238E27FC236}">
                <a16:creationId xmlns:a16="http://schemas.microsoft.com/office/drawing/2014/main" id="{830A6D12-605F-5FF1-FF22-11E76FB8BD6F}"/>
              </a:ext>
            </a:extLst>
          </p:cNvPr>
          <p:cNvPicPr>
            <a:picLocks/>
          </p:cNvPicPr>
          <p:nvPr userDrawn="1"/>
        </p:nvPicPr>
        <p:blipFill>
          <a:blip r:embed="rId3" cstate="screen">
            <a:extLst>
              <a:ext uri="{28A0092B-C50C-407E-A947-70E740481C1C}">
                <a14:useLocalDpi xmlns:a14="http://schemas.microsoft.com/office/drawing/2010/main" val="0"/>
              </a:ext>
            </a:extLst>
          </a:blip>
          <a:stretch>
            <a:fillRect/>
          </a:stretch>
        </p:blipFill>
        <p:spPr>
          <a:xfrm>
            <a:off x="442913" y="6452625"/>
            <a:ext cx="9753372" cy="72000"/>
          </a:xfrm>
          <a:prstGeom prst="rect">
            <a:avLst/>
          </a:prstGeom>
        </p:spPr>
      </p:pic>
      <p:pic>
        <p:nvPicPr>
          <p:cNvPr id="10" name="Picture 9">
            <a:extLst>
              <a:ext uri="{FF2B5EF4-FFF2-40B4-BE49-F238E27FC236}">
                <a16:creationId xmlns:a16="http://schemas.microsoft.com/office/drawing/2014/main" id="{AB1B0F81-5629-4028-8E64-34CE3EBFBEB4}"/>
              </a:ext>
            </a:extLst>
          </p:cNvPr>
          <p:cNvPicPr>
            <a:picLocks noChangeAspect="1"/>
          </p:cNvPicPr>
          <p:nvPr userDrawn="1"/>
        </p:nvPicPr>
        <p:blipFill>
          <a:blip r:embed="rId4" cstate="screen">
            <a:extLst>
              <a:ext uri="{28A0092B-C50C-407E-A947-70E740481C1C}">
                <a14:useLocalDpi xmlns:a14="http://schemas.microsoft.com/office/drawing/2010/main" val="0"/>
              </a:ext>
            </a:extLst>
          </a:blip>
          <a:srcRect/>
          <a:stretch/>
        </p:blipFill>
        <p:spPr>
          <a:xfrm>
            <a:off x="10083452" y="5756359"/>
            <a:ext cx="1844588" cy="948645"/>
          </a:xfrm>
          <a:prstGeom prst="rect">
            <a:avLst/>
          </a:prstGeom>
        </p:spPr>
      </p:pic>
      <p:sp>
        <p:nvSpPr>
          <p:cNvPr id="2" name="Title 1">
            <a:extLst>
              <a:ext uri="{FF2B5EF4-FFF2-40B4-BE49-F238E27FC236}">
                <a16:creationId xmlns:a16="http://schemas.microsoft.com/office/drawing/2014/main" id="{F33687FD-9206-641A-4825-EF345A667C8D}"/>
              </a:ext>
            </a:extLst>
          </p:cNvPr>
          <p:cNvSpPr>
            <a:spLocks noGrp="1"/>
          </p:cNvSpPr>
          <p:nvPr>
            <p:ph type="ctrTitle"/>
          </p:nvPr>
        </p:nvSpPr>
        <p:spPr>
          <a:xfrm>
            <a:off x="442913" y="4326483"/>
            <a:ext cx="11306175" cy="850021"/>
          </a:xfrm>
        </p:spPr>
        <p:txBody>
          <a:bodyPr anchor="t" anchorCtr="0">
            <a:noAutofit/>
          </a:bodyPr>
          <a:lstStyle>
            <a:lvl1pPr algn="l">
              <a:defRPr sz="4400" b="1" i="0" baseline="0">
                <a:solidFill>
                  <a:schemeClr val="bg1"/>
                </a:solidFill>
                <a:latin typeface="Aleo" pitchFamily="2" charset="77"/>
                <a:ea typeface="Open Sans" panose="020B0606030504020204" pitchFamily="34" charset="0"/>
                <a:cs typeface="Open Sans" panose="020B0606030504020204" pitchFamily="34" charset="0"/>
              </a:defRPr>
            </a:lvl1pPr>
          </a:lstStyle>
          <a:p>
            <a:r>
              <a:rPr lang="en-GB"/>
              <a:t>Click to edit Master title style</a:t>
            </a:r>
            <a:endParaRPr lang="en-US"/>
          </a:p>
        </p:txBody>
      </p:sp>
      <p:sp>
        <p:nvSpPr>
          <p:cNvPr id="3" name="Subtitle 2">
            <a:extLst>
              <a:ext uri="{FF2B5EF4-FFF2-40B4-BE49-F238E27FC236}">
                <a16:creationId xmlns:a16="http://schemas.microsoft.com/office/drawing/2014/main" id="{3B4AB636-658C-BDB0-8D92-B604E245A35D}"/>
              </a:ext>
            </a:extLst>
          </p:cNvPr>
          <p:cNvSpPr>
            <a:spLocks noGrp="1"/>
          </p:cNvSpPr>
          <p:nvPr>
            <p:ph type="subTitle" idx="1"/>
          </p:nvPr>
        </p:nvSpPr>
        <p:spPr>
          <a:xfrm>
            <a:off x="442913" y="5176504"/>
            <a:ext cx="11306175" cy="394579"/>
          </a:xfrm>
        </p:spPr>
        <p:txBody>
          <a:bodyPr anchor="t" anchorCtr="0">
            <a:noAutofit/>
          </a:bodyPr>
          <a:lstStyle>
            <a:lvl1pPr marL="0" indent="0" algn="l">
              <a:buNone/>
              <a:defRPr sz="1600" b="1" i="0">
                <a:solidFill>
                  <a:schemeClr val="bg1"/>
                </a:solidFill>
                <a:latin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Tree>
    <p:extLst>
      <p:ext uri="{BB962C8B-B14F-4D97-AF65-F5344CB8AC3E}">
        <p14:creationId xmlns:p14="http://schemas.microsoft.com/office/powerpoint/2010/main" val="112407944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Presentation Cover 1">
    <p:bg>
      <p:bgRef idx="1001">
        <a:schemeClr val="bg1"/>
      </p:bgRef>
    </p:bg>
    <p:spTree>
      <p:nvGrpSpPr>
        <p:cNvPr id="1" name=""/>
        <p:cNvGrpSpPr/>
        <p:nvPr/>
      </p:nvGrpSpPr>
      <p:grpSpPr>
        <a:xfrm>
          <a:off x="0" y="0"/>
          <a:ext cx="0" cy="0"/>
          <a:chOff x="0" y="0"/>
          <a:chExt cx="0" cy="0"/>
        </a:xfrm>
      </p:grpSpPr>
      <p:sp>
        <p:nvSpPr>
          <p:cNvPr id="8" name="Freeform 7">
            <a:extLst>
              <a:ext uri="{FF2B5EF4-FFF2-40B4-BE49-F238E27FC236}">
                <a16:creationId xmlns:a16="http://schemas.microsoft.com/office/drawing/2014/main" id="{2C26964D-EBAA-C944-9B61-F177462EA5EA}"/>
              </a:ext>
            </a:extLst>
          </p:cNvPr>
          <p:cNvSpPr/>
          <p:nvPr userDrawn="1"/>
        </p:nvSpPr>
        <p:spPr>
          <a:xfrm>
            <a:off x="0" y="1101367"/>
            <a:ext cx="12192000" cy="5756633"/>
          </a:xfrm>
          <a:custGeom>
            <a:avLst/>
            <a:gdLst>
              <a:gd name="connsiteX0" fmla="*/ 4759021 w 12192000"/>
              <a:gd name="connsiteY0" fmla="*/ 0 h 5756633"/>
              <a:gd name="connsiteX1" fmla="*/ 11709042 w 12192000"/>
              <a:gd name="connsiteY1" fmla="*/ 811338 h 5756633"/>
              <a:gd name="connsiteX2" fmla="*/ 12192000 w 12192000"/>
              <a:gd name="connsiteY2" fmla="*/ 939043 h 5756633"/>
              <a:gd name="connsiteX3" fmla="*/ 12192000 w 12192000"/>
              <a:gd name="connsiteY3" fmla="*/ 5756633 h 5756633"/>
              <a:gd name="connsiteX4" fmla="*/ 0 w 12192000"/>
              <a:gd name="connsiteY4" fmla="*/ 5756633 h 5756633"/>
              <a:gd name="connsiteX5" fmla="*/ 0 w 12192000"/>
              <a:gd name="connsiteY5" fmla="*/ 371314 h 5756633"/>
              <a:gd name="connsiteX6" fmla="*/ 58760 w 12192000"/>
              <a:gd name="connsiteY6" fmla="*/ 361104 h 5756633"/>
              <a:gd name="connsiteX7" fmla="*/ 4759021 w 12192000"/>
              <a:gd name="connsiteY7" fmla="*/ 0 h 5756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5756633">
                <a:moveTo>
                  <a:pt x="4759021" y="0"/>
                </a:moveTo>
                <a:cubicBezTo>
                  <a:pt x="7228545" y="0"/>
                  <a:pt x="9578604" y="289332"/>
                  <a:pt x="11709042" y="811338"/>
                </a:cubicBezTo>
                <a:lnTo>
                  <a:pt x="12192000" y="939043"/>
                </a:lnTo>
                <a:lnTo>
                  <a:pt x="12192000" y="5756633"/>
                </a:lnTo>
                <a:lnTo>
                  <a:pt x="0" y="5756633"/>
                </a:lnTo>
                <a:lnTo>
                  <a:pt x="0" y="371314"/>
                </a:lnTo>
                <a:lnTo>
                  <a:pt x="58760" y="361104"/>
                </a:lnTo>
                <a:cubicBezTo>
                  <a:pt x="1554440" y="125781"/>
                  <a:pt x="3130763" y="0"/>
                  <a:pt x="4759021"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92A4317D-5B1E-8C4B-A51E-18C32DEFD14F}"/>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317421" y="525514"/>
            <a:ext cx="2304392" cy="571809"/>
          </a:xfrm>
          <a:prstGeom prst="rect">
            <a:avLst/>
          </a:prstGeom>
        </p:spPr>
      </p:pic>
      <p:sp>
        <p:nvSpPr>
          <p:cNvPr id="2" name="Title 1">
            <a:extLst>
              <a:ext uri="{FF2B5EF4-FFF2-40B4-BE49-F238E27FC236}">
                <a16:creationId xmlns:a16="http://schemas.microsoft.com/office/drawing/2014/main" id="{8A7B9071-BE78-6949-9477-B869BA077687}"/>
              </a:ext>
            </a:extLst>
          </p:cNvPr>
          <p:cNvSpPr>
            <a:spLocks noGrp="1"/>
          </p:cNvSpPr>
          <p:nvPr>
            <p:ph type="ctrTitle"/>
          </p:nvPr>
        </p:nvSpPr>
        <p:spPr>
          <a:xfrm>
            <a:off x="5416737" y="2647745"/>
            <a:ext cx="6282565" cy="2387600"/>
          </a:xfrm>
        </p:spPr>
        <p:txBody>
          <a:bodyPr anchor="b">
            <a:normAutofit/>
          </a:bodyPr>
          <a:lstStyle>
            <a:lvl1pPr algn="l">
              <a:defRPr sz="4000" b="0" i="0">
                <a:solidFill>
                  <a:srgbClr val="A4CD39"/>
                </a:solidFill>
                <a:latin typeface="Calibri Light" panose="020F0302020204030204" pitchFamily="34" charset="0"/>
                <a:cs typeface="Calibri Light" panose="020F0302020204030204"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A8327DDD-4D36-DC48-92FB-4706921A3A01}"/>
              </a:ext>
            </a:extLst>
          </p:cNvPr>
          <p:cNvSpPr>
            <a:spLocks noGrp="1"/>
          </p:cNvSpPr>
          <p:nvPr>
            <p:ph type="subTitle" idx="1"/>
          </p:nvPr>
        </p:nvSpPr>
        <p:spPr>
          <a:xfrm>
            <a:off x="5416737" y="5193084"/>
            <a:ext cx="6282565" cy="1233612"/>
          </a:xfrm>
        </p:spPr>
        <p:txBody>
          <a:bodyPr>
            <a:normAutofit/>
          </a:bodyPr>
          <a:lstStyle>
            <a:lvl1pPr marL="0" indent="0" algn="l">
              <a:lnSpc>
                <a:spcPts val="2180"/>
              </a:lnSpc>
              <a:spcAft>
                <a:spcPts val="600"/>
              </a:spcAft>
              <a:buNone/>
              <a:defRPr sz="2000">
                <a:solidFill>
                  <a:schemeClr val="bg1"/>
                </a:solidFill>
                <a:latin typeface="Calibri" panose="020F0502020204030204" pitchFamily="34" charset="0"/>
                <a:cs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1" name="Oval 10"/>
          <p:cNvSpPr/>
          <p:nvPr userDrawn="1"/>
        </p:nvSpPr>
        <p:spPr>
          <a:xfrm>
            <a:off x="-1500753" y="-1553928"/>
            <a:ext cx="6840000" cy="6840000"/>
          </a:xfrm>
          <a:prstGeom prst="ellipse">
            <a:avLst/>
          </a:prstGeom>
          <a:solidFill>
            <a:srgbClr val="A4CD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 name="Picture 26">
            <a:extLst>
              <a:ext uri="{FF2B5EF4-FFF2-40B4-BE49-F238E27FC236}">
                <a16:creationId xmlns:a16="http://schemas.microsoft.com/office/drawing/2014/main" id="{93D9460B-BD75-684C-B9CE-E5D292A4F42F}"/>
              </a:ext>
            </a:extLst>
          </p:cNvPr>
          <p:cNvPicPr>
            <a:picLocks/>
          </p:cNvPicPr>
          <p:nvPr userDrawn="1"/>
        </p:nvPicPr>
        <p:blipFill rotWithShape="1">
          <a:blip r:embed="rId3" cstate="email">
            <a:extLst>
              <a:ext uri="{28A0092B-C50C-407E-A947-70E740481C1C}">
                <a14:useLocalDpi xmlns:a14="http://schemas.microsoft.com/office/drawing/2010/main"/>
              </a:ext>
            </a:extLst>
          </a:blip>
          <a:srcRect/>
          <a:stretch>
            <a:fillRect/>
          </a:stretch>
        </p:blipFill>
        <p:spPr>
          <a:xfrm>
            <a:off x="-1718772" y="-1440000"/>
            <a:ext cx="6840000" cy="6840000"/>
          </a:xfrm>
          <a:prstGeom prst="ellipse">
            <a:avLst/>
          </a:prstGeom>
        </p:spPr>
      </p:pic>
      <p:sp>
        <p:nvSpPr>
          <p:cNvPr id="9" name="TextBox 11">
            <a:extLst>
              <a:ext uri="{FF2B5EF4-FFF2-40B4-BE49-F238E27FC236}">
                <a16:creationId xmlns:a16="http://schemas.microsoft.com/office/drawing/2014/main" id="{5CE7208A-CB2C-46AB-9FEB-6DDBFD361814}"/>
              </a:ext>
            </a:extLst>
          </p:cNvPr>
          <p:cNvSpPr txBox="1"/>
          <p:nvPr userDrawn="1"/>
        </p:nvSpPr>
        <p:spPr>
          <a:xfrm>
            <a:off x="266740" y="6538881"/>
            <a:ext cx="1794081" cy="246221"/>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1000">
                <a:solidFill>
                  <a:schemeClr val="bg1"/>
                </a:solidFill>
              </a:rPr>
              <a:t>Copyright © UCLPartners 2021</a:t>
            </a:r>
          </a:p>
        </p:txBody>
      </p:sp>
    </p:spTree>
    <p:extLst>
      <p:ext uri="{BB962C8B-B14F-4D97-AF65-F5344CB8AC3E}">
        <p14:creationId xmlns:p14="http://schemas.microsoft.com/office/powerpoint/2010/main" val="787078660"/>
      </p:ext>
    </p:extLst>
  </p:cSld>
  <p:clrMapOvr>
    <a:overrideClrMapping bg1="lt1" tx1="dk1" bg2="lt2" tx2="dk2" accent1="accent1" accent2="accent2" accent3="accent3" accent4="accent4" accent5="accent5" accent6="accent6" hlink="hlink" folHlink="folHlink"/>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Presentation Cover 2">
    <p:bg>
      <p:bgRef idx="1001">
        <a:schemeClr val="bg1"/>
      </p:bgRef>
    </p:bg>
    <p:spTree>
      <p:nvGrpSpPr>
        <p:cNvPr id="1" name=""/>
        <p:cNvGrpSpPr/>
        <p:nvPr/>
      </p:nvGrpSpPr>
      <p:grpSpPr>
        <a:xfrm>
          <a:off x="0" y="0"/>
          <a:ext cx="0" cy="0"/>
          <a:chOff x="0" y="0"/>
          <a:chExt cx="0" cy="0"/>
        </a:xfrm>
      </p:grpSpPr>
      <p:sp>
        <p:nvSpPr>
          <p:cNvPr id="9" name="Freeform 8">
            <a:extLst>
              <a:ext uri="{FF2B5EF4-FFF2-40B4-BE49-F238E27FC236}">
                <a16:creationId xmlns:a16="http://schemas.microsoft.com/office/drawing/2014/main" id="{B8997FC1-335B-7E47-93F2-8BE1DA9533DE}"/>
              </a:ext>
            </a:extLst>
          </p:cNvPr>
          <p:cNvSpPr/>
          <p:nvPr userDrawn="1"/>
        </p:nvSpPr>
        <p:spPr>
          <a:xfrm>
            <a:off x="0" y="1101367"/>
            <a:ext cx="12192000" cy="5756633"/>
          </a:xfrm>
          <a:custGeom>
            <a:avLst/>
            <a:gdLst>
              <a:gd name="connsiteX0" fmla="*/ 4759021 w 12192000"/>
              <a:gd name="connsiteY0" fmla="*/ 0 h 5756633"/>
              <a:gd name="connsiteX1" fmla="*/ 11709042 w 12192000"/>
              <a:gd name="connsiteY1" fmla="*/ 811338 h 5756633"/>
              <a:gd name="connsiteX2" fmla="*/ 12192000 w 12192000"/>
              <a:gd name="connsiteY2" fmla="*/ 939043 h 5756633"/>
              <a:gd name="connsiteX3" fmla="*/ 12192000 w 12192000"/>
              <a:gd name="connsiteY3" fmla="*/ 5756633 h 5756633"/>
              <a:gd name="connsiteX4" fmla="*/ 0 w 12192000"/>
              <a:gd name="connsiteY4" fmla="*/ 5756633 h 5756633"/>
              <a:gd name="connsiteX5" fmla="*/ 0 w 12192000"/>
              <a:gd name="connsiteY5" fmla="*/ 371314 h 5756633"/>
              <a:gd name="connsiteX6" fmla="*/ 58760 w 12192000"/>
              <a:gd name="connsiteY6" fmla="*/ 361104 h 5756633"/>
              <a:gd name="connsiteX7" fmla="*/ 4759021 w 12192000"/>
              <a:gd name="connsiteY7" fmla="*/ 0 h 5756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5756633">
                <a:moveTo>
                  <a:pt x="4759021" y="0"/>
                </a:moveTo>
                <a:cubicBezTo>
                  <a:pt x="7228545" y="0"/>
                  <a:pt x="9578604" y="289332"/>
                  <a:pt x="11709042" y="811338"/>
                </a:cubicBezTo>
                <a:lnTo>
                  <a:pt x="12192000" y="939043"/>
                </a:lnTo>
                <a:lnTo>
                  <a:pt x="12192000" y="5756633"/>
                </a:lnTo>
                <a:lnTo>
                  <a:pt x="0" y="5756633"/>
                </a:lnTo>
                <a:lnTo>
                  <a:pt x="0" y="371314"/>
                </a:lnTo>
                <a:lnTo>
                  <a:pt x="58760" y="361104"/>
                </a:lnTo>
                <a:cubicBezTo>
                  <a:pt x="1554440" y="125781"/>
                  <a:pt x="3130763" y="0"/>
                  <a:pt x="4759021"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userDrawn="1"/>
        </p:nvSpPr>
        <p:spPr>
          <a:xfrm>
            <a:off x="-1494377" y="-1553928"/>
            <a:ext cx="6840000" cy="6840000"/>
          </a:xfrm>
          <a:prstGeom prst="ellipse">
            <a:avLst/>
          </a:prstGeom>
          <a:solidFill>
            <a:srgbClr val="A4CD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92A4317D-5B1E-8C4B-A51E-18C32DEFD14F}"/>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317421" y="525514"/>
            <a:ext cx="2304392" cy="571809"/>
          </a:xfrm>
          <a:prstGeom prst="rect">
            <a:avLst/>
          </a:prstGeom>
        </p:spPr>
      </p:pic>
      <p:pic>
        <p:nvPicPr>
          <p:cNvPr id="16" name="Picture 15"/>
          <p:cNvPicPr>
            <a:picLocks/>
          </p:cNvPicPr>
          <p:nvPr userDrawn="1"/>
        </p:nvPicPr>
        <p:blipFill rotWithShape="1">
          <a:blip r:embed="rId3" cstate="email">
            <a:extLst>
              <a:ext uri="{28A0092B-C50C-407E-A947-70E740481C1C}">
                <a14:useLocalDpi xmlns:a14="http://schemas.microsoft.com/office/drawing/2010/main"/>
              </a:ext>
            </a:extLst>
          </a:blip>
          <a:srcRect/>
          <a:stretch/>
        </p:blipFill>
        <p:spPr>
          <a:xfrm>
            <a:off x="-1712396" y="-1440000"/>
            <a:ext cx="6840000" cy="6840000"/>
          </a:xfrm>
          <a:prstGeom prst="ellipse">
            <a:avLst/>
          </a:prstGeom>
        </p:spPr>
      </p:pic>
      <p:sp>
        <p:nvSpPr>
          <p:cNvPr id="13" name="Title 1">
            <a:extLst>
              <a:ext uri="{FF2B5EF4-FFF2-40B4-BE49-F238E27FC236}">
                <a16:creationId xmlns:a16="http://schemas.microsoft.com/office/drawing/2014/main" id="{5278DFA7-B064-964A-9BA7-34F617DC5669}"/>
              </a:ext>
            </a:extLst>
          </p:cNvPr>
          <p:cNvSpPr>
            <a:spLocks noGrp="1"/>
          </p:cNvSpPr>
          <p:nvPr>
            <p:ph type="ctrTitle"/>
          </p:nvPr>
        </p:nvSpPr>
        <p:spPr>
          <a:xfrm>
            <a:off x="5416737" y="2647745"/>
            <a:ext cx="6282565" cy="2387600"/>
          </a:xfrm>
        </p:spPr>
        <p:txBody>
          <a:bodyPr anchor="b">
            <a:normAutofit/>
          </a:bodyPr>
          <a:lstStyle>
            <a:lvl1pPr algn="l">
              <a:defRPr sz="4000" b="0" i="0">
                <a:solidFill>
                  <a:srgbClr val="A4CD39"/>
                </a:solidFill>
                <a:latin typeface="Calibri Light" panose="020F0302020204030204" pitchFamily="34" charset="0"/>
                <a:cs typeface="Calibri Light" panose="020F0302020204030204" pitchFamily="34" charset="0"/>
              </a:defRPr>
            </a:lvl1pPr>
          </a:lstStyle>
          <a:p>
            <a:r>
              <a:rPr lang="en-US"/>
              <a:t>Click to edit Master title style</a:t>
            </a:r>
          </a:p>
        </p:txBody>
      </p:sp>
      <p:sp>
        <p:nvSpPr>
          <p:cNvPr id="14" name="Subtitle 2">
            <a:extLst>
              <a:ext uri="{FF2B5EF4-FFF2-40B4-BE49-F238E27FC236}">
                <a16:creationId xmlns:a16="http://schemas.microsoft.com/office/drawing/2014/main" id="{2831A73A-E50C-0E43-978C-E70673578DF7}"/>
              </a:ext>
            </a:extLst>
          </p:cNvPr>
          <p:cNvSpPr>
            <a:spLocks noGrp="1"/>
          </p:cNvSpPr>
          <p:nvPr>
            <p:ph type="subTitle" idx="1"/>
          </p:nvPr>
        </p:nvSpPr>
        <p:spPr>
          <a:xfrm>
            <a:off x="5416737" y="5193084"/>
            <a:ext cx="6282565" cy="1233612"/>
          </a:xfrm>
        </p:spPr>
        <p:txBody>
          <a:bodyPr>
            <a:normAutofit/>
          </a:bodyPr>
          <a:lstStyle>
            <a:lvl1pPr marL="0" indent="0" algn="l">
              <a:lnSpc>
                <a:spcPts val="2180"/>
              </a:lnSpc>
              <a:spcAft>
                <a:spcPts val="600"/>
              </a:spcAft>
              <a:buNone/>
              <a:defRPr sz="2000">
                <a:solidFill>
                  <a:schemeClr val="bg1"/>
                </a:solidFill>
                <a:latin typeface="Calibri" panose="020F0502020204030204" pitchFamily="34" charset="0"/>
                <a:cs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2" name="TextBox 11">
            <a:extLst>
              <a:ext uri="{FF2B5EF4-FFF2-40B4-BE49-F238E27FC236}">
                <a16:creationId xmlns:a16="http://schemas.microsoft.com/office/drawing/2014/main" id="{FEF7F4CE-2390-48CE-9E5F-A09680CBF4AA}"/>
              </a:ext>
            </a:extLst>
          </p:cNvPr>
          <p:cNvSpPr txBox="1"/>
          <p:nvPr userDrawn="1"/>
        </p:nvSpPr>
        <p:spPr>
          <a:xfrm>
            <a:off x="266740" y="6538881"/>
            <a:ext cx="1794081" cy="246221"/>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1000">
                <a:solidFill>
                  <a:schemeClr val="bg1"/>
                </a:solidFill>
              </a:rPr>
              <a:t>Copyright © UCLPartners 2021</a:t>
            </a:r>
          </a:p>
        </p:txBody>
      </p:sp>
    </p:spTree>
    <p:extLst>
      <p:ext uri="{BB962C8B-B14F-4D97-AF65-F5344CB8AC3E}">
        <p14:creationId xmlns:p14="http://schemas.microsoft.com/office/powerpoint/2010/main" val="1844410900"/>
      </p:ext>
    </p:extLst>
  </p:cSld>
  <p:clrMapOvr>
    <a:overrideClrMapping bg1="lt1" tx1="dk1" bg2="lt2" tx2="dk2" accent1="accent1" accent2="accent2" accent3="accent3" accent4="accent4" accent5="accent5" accent6="accent6" hlink="hlink" folHlink="folHlink"/>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Presentation Cover 3">
    <p:bg>
      <p:bgRef idx="1001">
        <a:schemeClr val="bg1"/>
      </p:bgRef>
    </p:bg>
    <p:spTree>
      <p:nvGrpSpPr>
        <p:cNvPr id="1" name=""/>
        <p:cNvGrpSpPr/>
        <p:nvPr/>
      </p:nvGrpSpPr>
      <p:grpSpPr>
        <a:xfrm>
          <a:off x="0" y="0"/>
          <a:ext cx="0" cy="0"/>
          <a:chOff x="0" y="0"/>
          <a:chExt cx="0" cy="0"/>
        </a:xfrm>
      </p:grpSpPr>
      <p:sp>
        <p:nvSpPr>
          <p:cNvPr id="9" name="Freeform 8">
            <a:extLst>
              <a:ext uri="{FF2B5EF4-FFF2-40B4-BE49-F238E27FC236}">
                <a16:creationId xmlns:a16="http://schemas.microsoft.com/office/drawing/2014/main" id="{FFA17957-4107-1A4D-9046-EE90765D470F}"/>
              </a:ext>
            </a:extLst>
          </p:cNvPr>
          <p:cNvSpPr/>
          <p:nvPr userDrawn="1"/>
        </p:nvSpPr>
        <p:spPr>
          <a:xfrm>
            <a:off x="0" y="1101367"/>
            <a:ext cx="12192000" cy="5756633"/>
          </a:xfrm>
          <a:custGeom>
            <a:avLst/>
            <a:gdLst>
              <a:gd name="connsiteX0" fmla="*/ 4759021 w 12192000"/>
              <a:gd name="connsiteY0" fmla="*/ 0 h 5756633"/>
              <a:gd name="connsiteX1" fmla="*/ 11709042 w 12192000"/>
              <a:gd name="connsiteY1" fmla="*/ 811338 h 5756633"/>
              <a:gd name="connsiteX2" fmla="*/ 12192000 w 12192000"/>
              <a:gd name="connsiteY2" fmla="*/ 939043 h 5756633"/>
              <a:gd name="connsiteX3" fmla="*/ 12192000 w 12192000"/>
              <a:gd name="connsiteY3" fmla="*/ 5756633 h 5756633"/>
              <a:gd name="connsiteX4" fmla="*/ 0 w 12192000"/>
              <a:gd name="connsiteY4" fmla="*/ 5756633 h 5756633"/>
              <a:gd name="connsiteX5" fmla="*/ 0 w 12192000"/>
              <a:gd name="connsiteY5" fmla="*/ 371314 h 5756633"/>
              <a:gd name="connsiteX6" fmla="*/ 58760 w 12192000"/>
              <a:gd name="connsiteY6" fmla="*/ 361104 h 5756633"/>
              <a:gd name="connsiteX7" fmla="*/ 4759021 w 12192000"/>
              <a:gd name="connsiteY7" fmla="*/ 0 h 5756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5756633">
                <a:moveTo>
                  <a:pt x="4759021" y="0"/>
                </a:moveTo>
                <a:cubicBezTo>
                  <a:pt x="7228545" y="0"/>
                  <a:pt x="9578604" y="289332"/>
                  <a:pt x="11709042" y="811338"/>
                </a:cubicBezTo>
                <a:lnTo>
                  <a:pt x="12192000" y="939043"/>
                </a:lnTo>
                <a:lnTo>
                  <a:pt x="12192000" y="5756633"/>
                </a:lnTo>
                <a:lnTo>
                  <a:pt x="0" y="5756633"/>
                </a:lnTo>
                <a:lnTo>
                  <a:pt x="0" y="371314"/>
                </a:lnTo>
                <a:lnTo>
                  <a:pt x="58760" y="361104"/>
                </a:lnTo>
                <a:cubicBezTo>
                  <a:pt x="1554440" y="125781"/>
                  <a:pt x="3130763" y="0"/>
                  <a:pt x="4759021"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userDrawn="1"/>
        </p:nvSpPr>
        <p:spPr>
          <a:xfrm>
            <a:off x="-1500753" y="-1553928"/>
            <a:ext cx="6840000" cy="6840000"/>
          </a:xfrm>
          <a:prstGeom prst="ellipse">
            <a:avLst/>
          </a:prstGeom>
          <a:solidFill>
            <a:srgbClr val="A4CD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92A4317D-5B1E-8C4B-A51E-18C32DEFD14F}"/>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317421" y="525514"/>
            <a:ext cx="2304392" cy="571809"/>
          </a:xfrm>
          <a:prstGeom prst="rect">
            <a:avLst/>
          </a:prstGeom>
        </p:spPr>
      </p:pic>
      <p:pic>
        <p:nvPicPr>
          <p:cNvPr id="16" name="Picture 15"/>
          <p:cNvPicPr>
            <a:picLocks/>
          </p:cNvPicPr>
          <p:nvPr userDrawn="1"/>
        </p:nvPicPr>
        <p:blipFill rotWithShape="1">
          <a:blip r:embed="rId3" cstate="email">
            <a:extLst>
              <a:ext uri="{28A0092B-C50C-407E-A947-70E740481C1C}">
                <a14:useLocalDpi xmlns:a14="http://schemas.microsoft.com/office/drawing/2010/main"/>
              </a:ext>
            </a:extLst>
          </a:blip>
          <a:srcRect/>
          <a:stretch/>
        </p:blipFill>
        <p:spPr>
          <a:xfrm>
            <a:off x="-1718772" y="-1455161"/>
            <a:ext cx="6840000" cy="6855161"/>
          </a:xfrm>
          <a:prstGeom prst="ellipse">
            <a:avLst/>
          </a:prstGeom>
          <a:blipFill dpi="0" rotWithShape="1">
            <a:blip r:embed="rId4" cstate="email">
              <a:alphaModFix amt="96000"/>
              <a:extLst>
                <a:ext uri="{28A0092B-C50C-407E-A947-70E740481C1C}">
                  <a14:useLocalDpi xmlns:a14="http://schemas.microsoft.com/office/drawing/2010/main"/>
                </a:ext>
              </a:extLst>
            </a:blip>
            <a:srcRect/>
            <a:stretch>
              <a:fillRect/>
            </a:stretch>
          </a:blipFill>
        </p:spPr>
      </p:pic>
      <p:sp>
        <p:nvSpPr>
          <p:cNvPr id="17" name="Title 1">
            <a:extLst>
              <a:ext uri="{FF2B5EF4-FFF2-40B4-BE49-F238E27FC236}">
                <a16:creationId xmlns:a16="http://schemas.microsoft.com/office/drawing/2014/main" id="{B9308773-D7B5-9247-B462-66CEDF8BF591}"/>
              </a:ext>
            </a:extLst>
          </p:cNvPr>
          <p:cNvSpPr>
            <a:spLocks noGrp="1"/>
          </p:cNvSpPr>
          <p:nvPr>
            <p:ph type="ctrTitle"/>
          </p:nvPr>
        </p:nvSpPr>
        <p:spPr>
          <a:xfrm>
            <a:off x="5416737" y="2647745"/>
            <a:ext cx="6282565" cy="2387600"/>
          </a:xfrm>
        </p:spPr>
        <p:txBody>
          <a:bodyPr anchor="b">
            <a:normAutofit/>
          </a:bodyPr>
          <a:lstStyle>
            <a:lvl1pPr algn="l">
              <a:defRPr sz="4000" b="0" i="0">
                <a:solidFill>
                  <a:srgbClr val="A4CD39"/>
                </a:solidFill>
                <a:latin typeface="Calibri Light" panose="020F0302020204030204" pitchFamily="34" charset="0"/>
                <a:cs typeface="Calibri Light" panose="020F0302020204030204" pitchFamily="34" charset="0"/>
              </a:defRPr>
            </a:lvl1pPr>
          </a:lstStyle>
          <a:p>
            <a:r>
              <a:rPr lang="en-US"/>
              <a:t>Click to edit Master title style</a:t>
            </a:r>
          </a:p>
        </p:txBody>
      </p:sp>
      <p:sp>
        <p:nvSpPr>
          <p:cNvPr id="18" name="Subtitle 2">
            <a:extLst>
              <a:ext uri="{FF2B5EF4-FFF2-40B4-BE49-F238E27FC236}">
                <a16:creationId xmlns:a16="http://schemas.microsoft.com/office/drawing/2014/main" id="{5D4D3394-1503-AD40-9790-1140C06728DA}"/>
              </a:ext>
            </a:extLst>
          </p:cNvPr>
          <p:cNvSpPr>
            <a:spLocks noGrp="1"/>
          </p:cNvSpPr>
          <p:nvPr>
            <p:ph type="subTitle" idx="1"/>
          </p:nvPr>
        </p:nvSpPr>
        <p:spPr>
          <a:xfrm>
            <a:off x="5416737" y="5193084"/>
            <a:ext cx="6282565" cy="1233612"/>
          </a:xfrm>
        </p:spPr>
        <p:txBody>
          <a:bodyPr>
            <a:normAutofit/>
          </a:bodyPr>
          <a:lstStyle>
            <a:lvl1pPr marL="0" indent="0" algn="l">
              <a:lnSpc>
                <a:spcPts val="2180"/>
              </a:lnSpc>
              <a:spcAft>
                <a:spcPts val="600"/>
              </a:spcAft>
              <a:buNone/>
              <a:defRPr sz="2000">
                <a:solidFill>
                  <a:schemeClr val="bg1"/>
                </a:solidFill>
                <a:latin typeface="Calibri" panose="020F0502020204030204" pitchFamily="34" charset="0"/>
                <a:cs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0" name="TextBox 11">
            <a:extLst>
              <a:ext uri="{FF2B5EF4-FFF2-40B4-BE49-F238E27FC236}">
                <a16:creationId xmlns:a16="http://schemas.microsoft.com/office/drawing/2014/main" id="{FC73D274-4632-4C4C-A047-0461F976815E}"/>
              </a:ext>
            </a:extLst>
          </p:cNvPr>
          <p:cNvSpPr txBox="1"/>
          <p:nvPr userDrawn="1"/>
        </p:nvSpPr>
        <p:spPr>
          <a:xfrm>
            <a:off x="266740" y="6538881"/>
            <a:ext cx="1794081" cy="246221"/>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1000">
                <a:solidFill>
                  <a:schemeClr val="bg1"/>
                </a:solidFill>
              </a:rPr>
              <a:t>Copyright © UCLPartners 2021</a:t>
            </a:r>
          </a:p>
        </p:txBody>
      </p:sp>
    </p:spTree>
    <p:extLst>
      <p:ext uri="{BB962C8B-B14F-4D97-AF65-F5344CB8AC3E}">
        <p14:creationId xmlns:p14="http://schemas.microsoft.com/office/powerpoint/2010/main" val="761133527"/>
      </p:ext>
    </p:extLst>
  </p:cSld>
  <p:clrMapOvr>
    <a:overrideClrMapping bg1="lt1" tx1="dk1" bg2="lt2" tx2="dk2" accent1="accent1" accent2="accent2" accent3="accent3" accent4="accent4" accent5="accent5" accent6="accent6" hlink="hlink" folHlink="folHlink"/>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Presentation Cover 4">
    <p:bg>
      <p:bgRef idx="1001">
        <a:schemeClr val="bg1"/>
      </p:bgRef>
    </p:bg>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B8133941-9DD0-CE42-989C-05400A2E7680}"/>
              </a:ext>
            </a:extLst>
          </p:cNvPr>
          <p:cNvSpPr/>
          <p:nvPr userDrawn="1"/>
        </p:nvSpPr>
        <p:spPr>
          <a:xfrm>
            <a:off x="0" y="1101367"/>
            <a:ext cx="12192000" cy="5756633"/>
          </a:xfrm>
          <a:custGeom>
            <a:avLst/>
            <a:gdLst>
              <a:gd name="connsiteX0" fmla="*/ 4759021 w 12192000"/>
              <a:gd name="connsiteY0" fmla="*/ 0 h 5756633"/>
              <a:gd name="connsiteX1" fmla="*/ 11709042 w 12192000"/>
              <a:gd name="connsiteY1" fmla="*/ 811338 h 5756633"/>
              <a:gd name="connsiteX2" fmla="*/ 12192000 w 12192000"/>
              <a:gd name="connsiteY2" fmla="*/ 939043 h 5756633"/>
              <a:gd name="connsiteX3" fmla="*/ 12192000 w 12192000"/>
              <a:gd name="connsiteY3" fmla="*/ 5756633 h 5756633"/>
              <a:gd name="connsiteX4" fmla="*/ 0 w 12192000"/>
              <a:gd name="connsiteY4" fmla="*/ 5756633 h 5756633"/>
              <a:gd name="connsiteX5" fmla="*/ 0 w 12192000"/>
              <a:gd name="connsiteY5" fmla="*/ 371314 h 5756633"/>
              <a:gd name="connsiteX6" fmla="*/ 58760 w 12192000"/>
              <a:gd name="connsiteY6" fmla="*/ 361104 h 5756633"/>
              <a:gd name="connsiteX7" fmla="*/ 4759021 w 12192000"/>
              <a:gd name="connsiteY7" fmla="*/ 0 h 5756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5756633">
                <a:moveTo>
                  <a:pt x="4759021" y="0"/>
                </a:moveTo>
                <a:cubicBezTo>
                  <a:pt x="7228545" y="0"/>
                  <a:pt x="9578604" y="289332"/>
                  <a:pt x="11709042" y="811338"/>
                </a:cubicBezTo>
                <a:lnTo>
                  <a:pt x="12192000" y="939043"/>
                </a:lnTo>
                <a:lnTo>
                  <a:pt x="12192000" y="5756633"/>
                </a:lnTo>
                <a:lnTo>
                  <a:pt x="0" y="5756633"/>
                </a:lnTo>
                <a:lnTo>
                  <a:pt x="0" y="371314"/>
                </a:lnTo>
                <a:lnTo>
                  <a:pt x="58760" y="361104"/>
                </a:lnTo>
                <a:cubicBezTo>
                  <a:pt x="1554440" y="125781"/>
                  <a:pt x="3130763" y="0"/>
                  <a:pt x="4759021"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userDrawn="1"/>
        </p:nvSpPr>
        <p:spPr>
          <a:xfrm>
            <a:off x="-1500753" y="-1553928"/>
            <a:ext cx="6840000" cy="6840000"/>
          </a:xfrm>
          <a:prstGeom prst="ellipse">
            <a:avLst/>
          </a:prstGeom>
          <a:solidFill>
            <a:srgbClr val="A4CD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92A4317D-5B1E-8C4B-A51E-18C32DEFD14F}"/>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317421" y="525514"/>
            <a:ext cx="2304392" cy="571809"/>
          </a:xfrm>
          <a:prstGeom prst="rect">
            <a:avLst/>
          </a:prstGeom>
        </p:spPr>
      </p:pic>
      <p:pic>
        <p:nvPicPr>
          <p:cNvPr id="8" name="Picture 7">
            <a:extLst>
              <a:ext uri="{FF2B5EF4-FFF2-40B4-BE49-F238E27FC236}">
                <a16:creationId xmlns:a16="http://schemas.microsoft.com/office/drawing/2014/main" id="{4176E853-D7AC-EB46-B637-70986B2F7CFD}"/>
              </a:ext>
            </a:extLst>
          </p:cNvPr>
          <p:cNvPicPr>
            <a:picLocks/>
          </p:cNvPicPr>
          <p:nvPr userDrawn="1"/>
        </p:nvPicPr>
        <p:blipFill rotWithShape="1">
          <a:blip r:embed="rId3" cstate="email">
            <a:extLst>
              <a:ext uri="{28A0092B-C50C-407E-A947-70E740481C1C}">
                <a14:useLocalDpi xmlns:a14="http://schemas.microsoft.com/office/drawing/2010/main"/>
              </a:ext>
            </a:extLst>
          </a:blip>
          <a:srcRect/>
          <a:stretch/>
        </p:blipFill>
        <p:spPr>
          <a:xfrm>
            <a:off x="-1718772" y="-1440000"/>
            <a:ext cx="6840000" cy="6840000"/>
          </a:xfrm>
          <a:prstGeom prst="ellipse">
            <a:avLst/>
          </a:prstGeom>
          <a:blipFill dpi="0" rotWithShape="1">
            <a:blip r:embed="rId4" cstate="email">
              <a:alphaModFix amt="96000"/>
              <a:extLst>
                <a:ext uri="{28A0092B-C50C-407E-A947-70E740481C1C}">
                  <a14:useLocalDpi xmlns:a14="http://schemas.microsoft.com/office/drawing/2010/main"/>
                </a:ext>
              </a:extLst>
            </a:blip>
            <a:srcRect/>
            <a:stretch>
              <a:fillRect/>
            </a:stretch>
          </a:blipFill>
        </p:spPr>
      </p:pic>
      <p:sp>
        <p:nvSpPr>
          <p:cNvPr id="14" name="Title 1">
            <a:extLst>
              <a:ext uri="{FF2B5EF4-FFF2-40B4-BE49-F238E27FC236}">
                <a16:creationId xmlns:a16="http://schemas.microsoft.com/office/drawing/2014/main" id="{12FA1405-F8F5-B642-A12A-8AB05BC2360B}"/>
              </a:ext>
            </a:extLst>
          </p:cNvPr>
          <p:cNvSpPr>
            <a:spLocks noGrp="1"/>
          </p:cNvSpPr>
          <p:nvPr>
            <p:ph type="ctrTitle"/>
          </p:nvPr>
        </p:nvSpPr>
        <p:spPr>
          <a:xfrm>
            <a:off x="5416737" y="2647745"/>
            <a:ext cx="6282565" cy="2387600"/>
          </a:xfrm>
        </p:spPr>
        <p:txBody>
          <a:bodyPr anchor="b">
            <a:normAutofit/>
          </a:bodyPr>
          <a:lstStyle>
            <a:lvl1pPr algn="l">
              <a:defRPr sz="4000" b="0" i="0">
                <a:solidFill>
                  <a:srgbClr val="A4CD39"/>
                </a:solidFill>
                <a:latin typeface="Calibri Light" panose="020F0302020204030204" pitchFamily="34" charset="0"/>
                <a:cs typeface="Calibri Light" panose="020F0302020204030204" pitchFamily="34" charset="0"/>
              </a:defRPr>
            </a:lvl1pPr>
          </a:lstStyle>
          <a:p>
            <a:r>
              <a:rPr lang="en-US"/>
              <a:t>Click to edit Master title style</a:t>
            </a:r>
          </a:p>
        </p:txBody>
      </p:sp>
      <p:sp>
        <p:nvSpPr>
          <p:cNvPr id="17" name="Subtitle 2">
            <a:extLst>
              <a:ext uri="{FF2B5EF4-FFF2-40B4-BE49-F238E27FC236}">
                <a16:creationId xmlns:a16="http://schemas.microsoft.com/office/drawing/2014/main" id="{82CB3B28-6DDC-D54C-BCBD-347681DFE020}"/>
              </a:ext>
            </a:extLst>
          </p:cNvPr>
          <p:cNvSpPr>
            <a:spLocks noGrp="1"/>
          </p:cNvSpPr>
          <p:nvPr>
            <p:ph type="subTitle" idx="1"/>
          </p:nvPr>
        </p:nvSpPr>
        <p:spPr>
          <a:xfrm>
            <a:off x="5416737" y="5193084"/>
            <a:ext cx="6282565" cy="1233612"/>
          </a:xfrm>
        </p:spPr>
        <p:txBody>
          <a:bodyPr>
            <a:normAutofit/>
          </a:bodyPr>
          <a:lstStyle>
            <a:lvl1pPr marL="0" indent="0" algn="l">
              <a:lnSpc>
                <a:spcPts val="2180"/>
              </a:lnSpc>
              <a:spcAft>
                <a:spcPts val="600"/>
              </a:spcAft>
              <a:buNone/>
              <a:defRPr sz="2000">
                <a:solidFill>
                  <a:schemeClr val="bg1"/>
                </a:solidFill>
                <a:latin typeface="Calibri" panose="020F0502020204030204" pitchFamily="34" charset="0"/>
                <a:cs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2" name="TextBox 11">
            <a:extLst>
              <a:ext uri="{FF2B5EF4-FFF2-40B4-BE49-F238E27FC236}">
                <a16:creationId xmlns:a16="http://schemas.microsoft.com/office/drawing/2014/main" id="{FB7CFB87-AA93-45DD-B639-13DFA758B11B}"/>
              </a:ext>
            </a:extLst>
          </p:cNvPr>
          <p:cNvSpPr txBox="1"/>
          <p:nvPr userDrawn="1"/>
        </p:nvSpPr>
        <p:spPr>
          <a:xfrm>
            <a:off x="266740" y="6538881"/>
            <a:ext cx="1794081" cy="246221"/>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1000">
                <a:solidFill>
                  <a:schemeClr val="bg1"/>
                </a:solidFill>
              </a:rPr>
              <a:t>Copyright © UCLPartners 2021</a:t>
            </a:r>
          </a:p>
        </p:txBody>
      </p:sp>
    </p:spTree>
    <p:extLst>
      <p:ext uri="{BB962C8B-B14F-4D97-AF65-F5344CB8AC3E}">
        <p14:creationId xmlns:p14="http://schemas.microsoft.com/office/powerpoint/2010/main" val="1579113823"/>
      </p:ext>
    </p:extLst>
  </p:cSld>
  <p:clrMapOvr>
    <a:overrideClrMapping bg1="lt1" tx1="dk1" bg2="lt2" tx2="dk2" accent1="accent1" accent2="accent2" accent3="accent3" accent4="accent4" accent5="accent5" accent6="accent6" hlink="hlink" folHlink="folHlink"/>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Presentation Cover 5">
    <p:bg>
      <p:bgRef idx="1001">
        <a:schemeClr val="bg1"/>
      </p:bgRef>
    </p:bg>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46F756ED-6315-A84B-AB39-7402095B1CBF}"/>
              </a:ext>
            </a:extLst>
          </p:cNvPr>
          <p:cNvSpPr/>
          <p:nvPr userDrawn="1"/>
        </p:nvSpPr>
        <p:spPr>
          <a:xfrm>
            <a:off x="0" y="1101367"/>
            <a:ext cx="12192000" cy="5756633"/>
          </a:xfrm>
          <a:custGeom>
            <a:avLst/>
            <a:gdLst>
              <a:gd name="connsiteX0" fmla="*/ 4759021 w 12192000"/>
              <a:gd name="connsiteY0" fmla="*/ 0 h 5756633"/>
              <a:gd name="connsiteX1" fmla="*/ 11709042 w 12192000"/>
              <a:gd name="connsiteY1" fmla="*/ 811338 h 5756633"/>
              <a:gd name="connsiteX2" fmla="*/ 12192000 w 12192000"/>
              <a:gd name="connsiteY2" fmla="*/ 939043 h 5756633"/>
              <a:gd name="connsiteX3" fmla="*/ 12192000 w 12192000"/>
              <a:gd name="connsiteY3" fmla="*/ 5756633 h 5756633"/>
              <a:gd name="connsiteX4" fmla="*/ 0 w 12192000"/>
              <a:gd name="connsiteY4" fmla="*/ 5756633 h 5756633"/>
              <a:gd name="connsiteX5" fmla="*/ 0 w 12192000"/>
              <a:gd name="connsiteY5" fmla="*/ 371314 h 5756633"/>
              <a:gd name="connsiteX6" fmla="*/ 58760 w 12192000"/>
              <a:gd name="connsiteY6" fmla="*/ 361104 h 5756633"/>
              <a:gd name="connsiteX7" fmla="*/ 4759021 w 12192000"/>
              <a:gd name="connsiteY7" fmla="*/ 0 h 5756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5756633">
                <a:moveTo>
                  <a:pt x="4759021" y="0"/>
                </a:moveTo>
                <a:cubicBezTo>
                  <a:pt x="7228545" y="0"/>
                  <a:pt x="9578604" y="289332"/>
                  <a:pt x="11709042" y="811338"/>
                </a:cubicBezTo>
                <a:lnTo>
                  <a:pt x="12192000" y="939043"/>
                </a:lnTo>
                <a:lnTo>
                  <a:pt x="12192000" y="5756633"/>
                </a:lnTo>
                <a:lnTo>
                  <a:pt x="0" y="5756633"/>
                </a:lnTo>
                <a:lnTo>
                  <a:pt x="0" y="371314"/>
                </a:lnTo>
                <a:lnTo>
                  <a:pt x="58760" y="361104"/>
                </a:lnTo>
                <a:cubicBezTo>
                  <a:pt x="1554440" y="125781"/>
                  <a:pt x="3130763" y="0"/>
                  <a:pt x="4759021"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userDrawn="1"/>
        </p:nvSpPr>
        <p:spPr>
          <a:xfrm>
            <a:off x="-1500753" y="-1553928"/>
            <a:ext cx="6840000" cy="6840000"/>
          </a:xfrm>
          <a:prstGeom prst="ellipse">
            <a:avLst/>
          </a:prstGeom>
          <a:solidFill>
            <a:srgbClr val="A4CD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92A4317D-5B1E-8C4B-A51E-18C32DEFD14F}"/>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317421" y="525514"/>
            <a:ext cx="2304392" cy="571809"/>
          </a:xfrm>
          <a:prstGeom prst="rect">
            <a:avLst/>
          </a:prstGeom>
        </p:spPr>
      </p:pic>
      <p:pic>
        <p:nvPicPr>
          <p:cNvPr id="9" name="Picture 8">
            <a:extLst>
              <a:ext uri="{FF2B5EF4-FFF2-40B4-BE49-F238E27FC236}">
                <a16:creationId xmlns:a16="http://schemas.microsoft.com/office/drawing/2014/main" id="{81FE30FA-9516-4C47-8956-87BEBFC9FB15}"/>
              </a:ext>
            </a:extLst>
          </p:cNvPr>
          <p:cNvPicPr>
            <a:picLocks/>
          </p:cNvPicPr>
          <p:nvPr userDrawn="1"/>
        </p:nvPicPr>
        <p:blipFill rotWithShape="1">
          <a:blip r:embed="rId3" cstate="email">
            <a:extLst>
              <a:ext uri="{28A0092B-C50C-407E-A947-70E740481C1C}">
                <a14:useLocalDpi xmlns:a14="http://schemas.microsoft.com/office/drawing/2010/main"/>
              </a:ext>
            </a:extLst>
          </a:blip>
          <a:srcRect/>
          <a:stretch/>
        </p:blipFill>
        <p:spPr>
          <a:xfrm>
            <a:off x="-1718772" y="-1440000"/>
            <a:ext cx="6840000" cy="6840000"/>
          </a:xfrm>
          <a:prstGeom prst="ellipse">
            <a:avLst/>
          </a:prstGeom>
          <a:blipFill dpi="0" rotWithShape="1">
            <a:blip r:embed="rId4" cstate="email">
              <a:alphaModFix amt="96000"/>
              <a:extLst>
                <a:ext uri="{28A0092B-C50C-407E-A947-70E740481C1C}">
                  <a14:useLocalDpi xmlns:a14="http://schemas.microsoft.com/office/drawing/2010/main"/>
                </a:ext>
              </a:extLst>
            </a:blip>
            <a:srcRect/>
            <a:stretch>
              <a:fillRect/>
            </a:stretch>
          </a:blipFill>
        </p:spPr>
      </p:pic>
      <p:sp>
        <p:nvSpPr>
          <p:cNvPr id="16" name="Title 1">
            <a:extLst>
              <a:ext uri="{FF2B5EF4-FFF2-40B4-BE49-F238E27FC236}">
                <a16:creationId xmlns:a16="http://schemas.microsoft.com/office/drawing/2014/main" id="{9654734B-14A1-E94F-B08A-31A8C175EBFA}"/>
              </a:ext>
            </a:extLst>
          </p:cNvPr>
          <p:cNvSpPr>
            <a:spLocks noGrp="1"/>
          </p:cNvSpPr>
          <p:nvPr>
            <p:ph type="ctrTitle"/>
          </p:nvPr>
        </p:nvSpPr>
        <p:spPr>
          <a:xfrm>
            <a:off x="5416737" y="2647745"/>
            <a:ext cx="6282565" cy="2387600"/>
          </a:xfrm>
        </p:spPr>
        <p:txBody>
          <a:bodyPr anchor="b">
            <a:normAutofit/>
          </a:bodyPr>
          <a:lstStyle>
            <a:lvl1pPr algn="l">
              <a:defRPr sz="4000" b="0" i="0">
                <a:solidFill>
                  <a:srgbClr val="A4CD39"/>
                </a:solidFill>
                <a:latin typeface="Calibri Light" panose="020F0302020204030204" pitchFamily="34" charset="0"/>
                <a:cs typeface="Calibri Light" panose="020F0302020204030204" pitchFamily="34" charset="0"/>
              </a:defRPr>
            </a:lvl1pPr>
          </a:lstStyle>
          <a:p>
            <a:r>
              <a:rPr lang="en-US"/>
              <a:t>Click to edit Master title style</a:t>
            </a:r>
          </a:p>
        </p:txBody>
      </p:sp>
      <p:sp>
        <p:nvSpPr>
          <p:cNvPr id="17" name="Subtitle 2">
            <a:extLst>
              <a:ext uri="{FF2B5EF4-FFF2-40B4-BE49-F238E27FC236}">
                <a16:creationId xmlns:a16="http://schemas.microsoft.com/office/drawing/2014/main" id="{4362945B-8B18-A947-BD4C-1786DB670129}"/>
              </a:ext>
            </a:extLst>
          </p:cNvPr>
          <p:cNvSpPr>
            <a:spLocks noGrp="1"/>
          </p:cNvSpPr>
          <p:nvPr>
            <p:ph type="subTitle" idx="1"/>
          </p:nvPr>
        </p:nvSpPr>
        <p:spPr>
          <a:xfrm>
            <a:off x="5416737" y="5193084"/>
            <a:ext cx="6282565" cy="1233612"/>
          </a:xfrm>
        </p:spPr>
        <p:txBody>
          <a:bodyPr>
            <a:normAutofit/>
          </a:bodyPr>
          <a:lstStyle>
            <a:lvl1pPr marL="0" indent="0" algn="l">
              <a:lnSpc>
                <a:spcPts val="2180"/>
              </a:lnSpc>
              <a:spcAft>
                <a:spcPts val="600"/>
              </a:spcAft>
              <a:buNone/>
              <a:defRPr sz="2000">
                <a:solidFill>
                  <a:schemeClr val="bg1"/>
                </a:solidFill>
                <a:latin typeface="Calibri" panose="020F0502020204030204" pitchFamily="34" charset="0"/>
                <a:cs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2" name="TextBox 11">
            <a:extLst>
              <a:ext uri="{FF2B5EF4-FFF2-40B4-BE49-F238E27FC236}">
                <a16:creationId xmlns:a16="http://schemas.microsoft.com/office/drawing/2014/main" id="{477B3CA4-78AA-4001-8AE6-8997B0F3E89E}"/>
              </a:ext>
            </a:extLst>
          </p:cNvPr>
          <p:cNvSpPr txBox="1"/>
          <p:nvPr userDrawn="1"/>
        </p:nvSpPr>
        <p:spPr>
          <a:xfrm>
            <a:off x="266740" y="6538881"/>
            <a:ext cx="1794081" cy="246221"/>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1000">
                <a:solidFill>
                  <a:schemeClr val="bg1"/>
                </a:solidFill>
              </a:rPr>
              <a:t>Copyright © UCLPartners 2022</a:t>
            </a:r>
          </a:p>
        </p:txBody>
      </p:sp>
    </p:spTree>
    <p:extLst>
      <p:ext uri="{BB962C8B-B14F-4D97-AF65-F5344CB8AC3E}">
        <p14:creationId xmlns:p14="http://schemas.microsoft.com/office/powerpoint/2010/main" val="2618695263"/>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Presentation Cover 3">
    <p:bg>
      <p:bgRef idx="1001">
        <a:schemeClr val="bg1"/>
      </p:bgRef>
    </p:bg>
    <p:spTree>
      <p:nvGrpSpPr>
        <p:cNvPr id="1" name=""/>
        <p:cNvGrpSpPr/>
        <p:nvPr/>
      </p:nvGrpSpPr>
      <p:grpSpPr>
        <a:xfrm>
          <a:off x="0" y="0"/>
          <a:ext cx="0" cy="0"/>
          <a:chOff x="0" y="0"/>
          <a:chExt cx="0" cy="0"/>
        </a:xfrm>
      </p:grpSpPr>
      <p:sp>
        <p:nvSpPr>
          <p:cNvPr id="9" name="Freeform 8">
            <a:extLst>
              <a:ext uri="{FF2B5EF4-FFF2-40B4-BE49-F238E27FC236}">
                <a16:creationId xmlns:a16="http://schemas.microsoft.com/office/drawing/2014/main" id="{FFA17957-4107-1A4D-9046-EE90765D470F}"/>
              </a:ext>
            </a:extLst>
          </p:cNvPr>
          <p:cNvSpPr/>
          <p:nvPr userDrawn="1"/>
        </p:nvSpPr>
        <p:spPr>
          <a:xfrm>
            <a:off x="0" y="1101367"/>
            <a:ext cx="12192000" cy="5756633"/>
          </a:xfrm>
          <a:custGeom>
            <a:avLst/>
            <a:gdLst>
              <a:gd name="connsiteX0" fmla="*/ 4759021 w 12192000"/>
              <a:gd name="connsiteY0" fmla="*/ 0 h 5756633"/>
              <a:gd name="connsiteX1" fmla="*/ 11709042 w 12192000"/>
              <a:gd name="connsiteY1" fmla="*/ 811338 h 5756633"/>
              <a:gd name="connsiteX2" fmla="*/ 12192000 w 12192000"/>
              <a:gd name="connsiteY2" fmla="*/ 939043 h 5756633"/>
              <a:gd name="connsiteX3" fmla="*/ 12192000 w 12192000"/>
              <a:gd name="connsiteY3" fmla="*/ 5756633 h 5756633"/>
              <a:gd name="connsiteX4" fmla="*/ 0 w 12192000"/>
              <a:gd name="connsiteY4" fmla="*/ 5756633 h 5756633"/>
              <a:gd name="connsiteX5" fmla="*/ 0 w 12192000"/>
              <a:gd name="connsiteY5" fmla="*/ 371314 h 5756633"/>
              <a:gd name="connsiteX6" fmla="*/ 58760 w 12192000"/>
              <a:gd name="connsiteY6" fmla="*/ 361104 h 5756633"/>
              <a:gd name="connsiteX7" fmla="*/ 4759021 w 12192000"/>
              <a:gd name="connsiteY7" fmla="*/ 0 h 5756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5756633">
                <a:moveTo>
                  <a:pt x="4759021" y="0"/>
                </a:moveTo>
                <a:cubicBezTo>
                  <a:pt x="7228545" y="0"/>
                  <a:pt x="9578604" y="289332"/>
                  <a:pt x="11709042" y="811338"/>
                </a:cubicBezTo>
                <a:lnTo>
                  <a:pt x="12192000" y="939043"/>
                </a:lnTo>
                <a:lnTo>
                  <a:pt x="12192000" y="5756633"/>
                </a:lnTo>
                <a:lnTo>
                  <a:pt x="0" y="5756633"/>
                </a:lnTo>
                <a:lnTo>
                  <a:pt x="0" y="371314"/>
                </a:lnTo>
                <a:lnTo>
                  <a:pt x="58760" y="361104"/>
                </a:lnTo>
                <a:cubicBezTo>
                  <a:pt x="1554440" y="125781"/>
                  <a:pt x="3130763" y="0"/>
                  <a:pt x="4759021"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userDrawn="1"/>
        </p:nvSpPr>
        <p:spPr>
          <a:xfrm>
            <a:off x="-1500753" y="-1553928"/>
            <a:ext cx="6840000" cy="6840000"/>
          </a:xfrm>
          <a:prstGeom prst="ellipse">
            <a:avLst/>
          </a:prstGeom>
          <a:solidFill>
            <a:srgbClr val="A4CD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92A4317D-5B1E-8C4B-A51E-18C32DEFD14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317421" y="525514"/>
            <a:ext cx="2304392" cy="571809"/>
          </a:xfrm>
          <a:prstGeom prst="rect">
            <a:avLst/>
          </a:prstGeom>
        </p:spPr>
      </p:pic>
      <p:pic>
        <p:nvPicPr>
          <p:cNvPr id="16" name="Picture 15"/>
          <p:cNvPicPr>
            <a:picLocks/>
          </p:cNvPicPr>
          <p:nvPr userDrawn="1"/>
        </p:nvPicPr>
        <p:blipFill rotWithShape="1">
          <a:blip r:embed="rId3" cstate="screen">
            <a:extLst>
              <a:ext uri="{28A0092B-C50C-407E-A947-70E740481C1C}">
                <a14:useLocalDpi xmlns:a14="http://schemas.microsoft.com/office/drawing/2010/main"/>
              </a:ext>
            </a:extLst>
          </a:blip>
          <a:srcRect/>
          <a:stretch/>
        </p:blipFill>
        <p:spPr>
          <a:xfrm>
            <a:off x="-1718772" y="-1455161"/>
            <a:ext cx="6840000" cy="6855161"/>
          </a:xfrm>
          <a:prstGeom prst="ellipse">
            <a:avLst/>
          </a:prstGeom>
          <a:blipFill dpi="0" rotWithShape="1">
            <a:blip r:embed="rId4" cstate="email">
              <a:alphaModFix amt="96000"/>
              <a:extLst>
                <a:ext uri="{28A0092B-C50C-407E-A947-70E740481C1C}">
                  <a14:useLocalDpi xmlns:a14="http://schemas.microsoft.com/office/drawing/2010/main"/>
                </a:ext>
              </a:extLst>
            </a:blip>
            <a:srcRect/>
            <a:stretch>
              <a:fillRect/>
            </a:stretch>
          </a:blipFill>
        </p:spPr>
      </p:pic>
      <p:sp>
        <p:nvSpPr>
          <p:cNvPr id="17" name="Title 1">
            <a:extLst>
              <a:ext uri="{FF2B5EF4-FFF2-40B4-BE49-F238E27FC236}">
                <a16:creationId xmlns:a16="http://schemas.microsoft.com/office/drawing/2014/main" id="{B9308773-D7B5-9247-B462-66CEDF8BF591}"/>
              </a:ext>
            </a:extLst>
          </p:cNvPr>
          <p:cNvSpPr>
            <a:spLocks noGrp="1"/>
          </p:cNvSpPr>
          <p:nvPr>
            <p:ph type="ctrTitle"/>
          </p:nvPr>
        </p:nvSpPr>
        <p:spPr>
          <a:xfrm>
            <a:off x="5416737" y="2647745"/>
            <a:ext cx="6282565" cy="2387600"/>
          </a:xfrm>
        </p:spPr>
        <p:txBody>
          <a:bodyPr anchor="b">
            <a:normAutofit/>
          </a:bodyPr>
          <a:lstStyle>
            <a:lvl1pPr algn="l">
              <a:defRPr sz="4000" b="0" i="0">
                <a:solidFill>
                  <a:srgbClr val="A4CD39"/>
                </a:solidFill>
                <a:latin typeface="Calibri Light" panose="020F0302020204030204" pitchFamily="34" charset="0"/>
                <a:cs typeface="Calibri Light" panose="020F0302020204030204" pitchFamily="34" charset="0"/>
              </a:defRPr>
            </a:lvl1pPr>
          </a:lstStyle>
          <a:p>
            <a:r>
              <a:rPr lang="en-US"/>
              <a:t>Click to edit Master title style</a:t>
            </a:r>
          </a:p>
        </p:txBody>
      </p:sp>
      <p:sp>
        <p:nvSpPr>
          <p:cNvPr id="18" name="Subtitle 2">
            <a:extLst>
              <a:ext uri="{FF2B5EF4-FFF2-40B4-BE49-F238E27FC236}">
                <a16:creationId xmlns:a16="http://schemas.microsoft.com/office/drawing/2014/main" id="{5D4D3394-1503-AD40-9790-1140C06728DA}"/>
              </a:ext>
            </a:extLst>
          </p:cNvPr>
          <p:cNvSpPr>
            <a:spLocks noGrp="1"/>
          </p:cNvSpPr>
          <p:nvPr>
            <p:ph type="subTitle" idx="1"/>
          </p:nvPr>
        </p:nvSpPr>
        <p:spPr>
          <a:xfrm>
            <a:off x="5416737" y="5193084"/>
            <a:ext cx="6282565" cy="1233612"/>
          </a:xfrm>
        </p:spPr>
        <p:txBody>
          <a:bodyPr>
            <a:normAutofit/>
          </a:bodyPr>
          <a:lstStyle>
            <a:lvl1pPr marL="0" indent="0" algn="l">
              <a:lnSpc>
                <a:spcPts val="2180"/>
              </a:lnSpc>
              <a:spcAft>
                <a:spcPts val="600"/>
              </a:spcAft>
              <a:buNone/>
              <a:defRPr sz="2000">
                <a:solidFill>
                  <a:schemeClr val="bg1"/>
                </a:solidFill>
                <a:latin typeface="Calibri" panose="020F0502020204030204" pitchFamily="34" charset="0"/>
                <a:cs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0" name="TextBox 11">
            <a:extLst>
              <a:ext uri="{FF2B5EF4-FFF2-40B4-BE49-F238E27FC236}">
                <a16:creationId xmlns:a16="http://schemas.microsoft.com/office/drawing/2014/main" id="{FC73D274-4632-4C4C-A047-0461F976815E}"/>
              </a:ext>
            </a:extLst>
          </p:cNvPr>
          <p:cNvSpPr txBox="1"/>
          <p:nvPr userDrawn="1"/>
        </p:nvSpPr>
        <p:spPr>
          <a:xfrm>
            <a:off x="266740" y="6538881"/>
            <a:ext cx="1794081" cy="246221"/>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1000">
                <a:solidFill>
                  <a:schemeClr val="bg1"/>
                </a:solidFill>
              </a:rPr>
              <a:t>Copyright © UCLPartners 2022</a:t>
            </a:r>
          </a:p>
        </p:txBody>
      </p:sp>
    </p:spTree>
  </p:cSld>
  <p:clrMapOvr>
    <a:overrideClrMapping bg1="lt1" tx1="dk1" bg2="lt2" tx2="dk2" accent1="accent1" accent2="accent2" accent3="accent3" accent4="accent4" accent5="accent5" accent6="accent6" hlink="hlink" folHlink="folHlink"/>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Presentation Cover_change image">
    <p:bg>
      <p:bgRef idx="1001">
        <a:schemeClr val="bg1"/>
      </p:bgRef>
    </p:bg>
    <p:spTree>
      <p:nvGrpSpPr>
        <p:cNvPr id="1" name=""/>
        <p:cNvGrpSpPr/>
        <p:nvPr/>
      </p:nvGrpSpPr>
      <p:grpSpPr>
        <a:xfrm>
          <a:off x="0" y="0"/>
          <a:ext cx="0" cy="0"/>
          <a:chOff x="0" y="0"/>
          <a:chExt cx="0" cy="0"/>
        </a:xfrm>
      </p:grpSpPr>
      <p:sp>
        <p:nvSpPr>
          <p:cNvPr id="21" name="Freeform 20">
            <a:extLst>
              <a:ext uri="{FF2B5EF4-FFF2-40B4-BE49-F238E27FC236}">
                <a16:creationId xmlns:a16="http://schemas.microsoft.com/office/drawing/2014/main" id="{1A8BC93D-D133-2047-A9D8-86862D7A1030}"/>
              </a:ext>
            </a:extLst>
          </p:cNvPr>
          <p:cNvSpPr/>
          <p:nvPr userDrawn="1"/>
        </p:nvSpPr>
        <p:spPr>
          <a:xfrm>
            <a:off x="0" y="1101367"/>
            <a:ext cx="12192000" cy="5756633"/>
          </a:xfrm>
          <a:custGeom>
            <a:avLst/>
            <a:gdLst>
              <a:gd name="connsiteX0" fmla="*/ 4759021 w 12192000"/>
              <a:gd name="connsiteY0" fmla="*/ 0 h 5756633"/>
              <a:gd name="connsiteX1" fmla="*/ 11709042 w 12192000"/>
              <a:gd name="connsiteY1" fmla="*/ 811338 h 5756633"/>
              <a:gd name="connsiteX2" fmla="*/ 12192000 w 12192000"/>
              <a:gd name="connsiteY2" fmla="*/ 939043 h 5756633"/>
              <a:gd name="connsiteX3" fmla="*/ 12192000 w 12192000"/>
              <a:gd name="connsiteY3" fmla="*/ 5756633 h 5756633"/>
              <a:gd name="connsiteX4" fmla="*/ 0 w 12192000"/>
              <a:gd name="connsiteY4" fmla="*/ 5756633 h 5756633"/>
              <a:gd name="connsiteX5" fmla="*/ 0 w 12192000"/>
              <a:gd name="connsiteY5" fmla="*/ 371314 h 5756633"/>
              <a:gd name="connsiteX6" fmla="*/ 58760 w 12192000"/>
              <a:gd name="connsiteY6" fmla="*/ 361104 h 5756633"/>
              <a:gd name="connsiteX7" fmla="*/ 4759021 w 12192000"/>
              <a:gd name="connsiteY7" fmla="*/ 0 h 5756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5756633">
                <a:moveTo>
                  <a:pt x="4759021" y="0"/>
                </a:moveTo>
                <a:cubicBezTo>
                  <a:pt x="7228545" y="0"/>
                  <a:pt x="9578604" y="289332"/>
                  <a:pt x="11709042" y="811338"/>
                </a:cubicBezTo>
                <a:lnTo>
                  <a:pt x="12192000" y="939043"/>
                </a:lnTo>
                <a:lnTo>
                  <a:pt x="12192000" y="5756633"/>
                </a:lnTo>
                <a:lnTo>
                  <a:pt x="0" y="5756633"/>
                </a:lnTo>
                <a:lnTo>
                  <a:pt x="0" y="371314"/>
                </a:lnTo>
                <a:lnTo>
                  <a:pt x="58760" y="361104"/>
                </a:lnTo>
                <a:cubicBezTo>
                  <a:pt x="1554440" y="125781"/>
                  <a:pt x="3130763" y="0"/>
                  <a:pt x="4759021"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92A4317D-5B1E-8C4B-A51E-18C32DEFD14F}"/>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317421" y="525514"/>
            <a:ext cx="2304392" cy="571809"/>
          </a:xfrm>
          <a:prstGeom prst="rect">
            <a:avLst/>
          </a:prstGeom>
        </p:spPr>
      </p:pic>
      <p:sp>
        <p:nvSpPr>
          <p:cNvPr id="2" name="Title 1">
            <a:extLst>
              <a:ext uri="{FF2B5EF4-FFF2-40B4-BE49-F238E27FC236}">
                <a16:creationId xmlns:a16="http://schemas.microsoft.com/office/drawing/2014/main" id="{8A7B9071-BE78-6949-9477-B869BA077687}"/>
              </a:ext>
            </a:extLst>
          </p:cNvPr>
          <p:cNvSpPr>
            <a:spLocks noGrp="1"/>
          </p:cNvSpPr>
          <p:nvPr>
            <p:ph type="ctrTitle"/>
          </p:nvPr>
        </p:nvSpPr>
        <p:spPr>
          <a:xfrm>
            <a:off x="5416737" y="2647745"/>
            <a:ext cx="6282565" cy="2387600"/>
          </a:xfrm>
        </p:spPr>
        <p:txBody>
          <a:bodyPr anchor="b">
            <a:normAutofit/>
          </a:bodyPr>
          <a:lstStyle>
            <a:lvl1pPr algn="l">
              <a:defRPr sz="4000" b="0" i="0">
                <a:solidFill>
                  <a:srgbClr val="A4CD39"/>
                </a:solidFill>
                <a:latin typeface="Calibri Light" panose="020F0302020204030204" pitchFamily="34" charset="0"/>
                <a:cs typeface="Calibri Light" panose="020F0302020204030204"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A8327DDD-4D36-DC48-92FB-4706921A3A01}"/>
              </a:ext>
            </a:extLst>
          </p:cNvPr>
          <p:cNvSpPr>
            <a:spLocks noGrp="1"/>
          </p:cNvSpPr>
          <p:nvPr>
            <p:ph type="subTitle" idx="1"/>
          </p:nvPr>
        </p:nvSpPr>
        <p:spPr>
          <a:xfrm>
            <a:off x="5416737" y="5193084"/>
            <a:ext cx="6282565" cy="1233612"/>
          </a:xfrm>
        </p:spPr>
        <p:txBody>
          <a:bodyPr>
            <a:normAutofit/>
          </a:bodyPr>
          <a:lstStyle>
            <a:lvl1pPr marL="0" indent="0" algn="l">
              <a:lnSpc>
                <a:spcPts val="2180"/>
              </a:lnSpc>
              <a:spcAft>
                <a:spcPts val="600"/>
              </a:spcAft>
              <a:buNone/>
              <a:defRPr sz="2000">
                <a:solidFill>
                  <a:schemeClr val="bg1"/>
                </a:solidFill>
                <a:latin typeface="Calibri" panose="020F0502020204030204" pitchFamily="34" charset="0"/>
                <a:cs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1" name="Oval 10"/>
          <p:cNvSpPr/>
          <p:nvPr userDrawn="1"/>
        </p:nvSpPr>
        <p:spPr>
          <a:xfrm>
            <a:off x="-1500753" y="-1553928"/>
            <a:ext cx="6840000" cy="6840000"/>
          </a:xfrm>
          <a:prstGeom prst="ellipse">
            <a:avLst/>
          </a:prstGeom>
          <a:solidFill>
            <a:srgbClr val="A4CD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Picture Placeholder 9">
            <a:extLst>
              <a:ext uri="{FF2B5EF4-FFF2-40B4-BE49-F238E27FC236}">
                <a16:creationId xmlns:a16="http://schemas.microsoft.com/office/drawing/2014/main" id="{4A2D5411-BAC7-4DCC-9083-6139D45AD12A}"/>
              </a:ext>
            </a:extLst>
          </p:cNvPr>
          <p:cNvSpPr>
            <a:spLocks noGrp="1"/>
          </p:cNvSpPr>
          <p:nvPr>
            <p:ph type="pic" sz="quarter" idx="10"/>
          </p:nvPr>
        </p:nvSpPr>
        <p:spPr>
          <a:xfrm>
            <a:off x="-1788648" y="-1423608"/>
            <a:ext cx="6839999" cy="6840000"/>
          </a:xfrm>
          <a:prstGeom prst="flowChartConnector">
            <a:avLst/>
          </a:prstGeom>
        </p:spPr>
        <p:txBody>
          <a:bodyPr/>
          <a:lstStyle>
            <a:lvl1pPr>
              <a:defRPr/>
            </a:lvl1pPr>
          </a:lstStyle>
          <a:p>
            <a:r>
              <a:rPr lang="en-US"/>
              <a:t>Click icon to add picture</a:t>
            </a:r>
            <a:endParaRPr lang="en-GB"/>
          </a:p>
        </p:txBody>
      </p:sp>
      <p:sp>
        <p:nvSpPr>
          <p:cNvPr id="9" name="TextBox 11">
            <a:extLst>
              <a:ext uri="{FF2B5EF4-FFF2-40B4-BE49-F238E27FC236}">
                <a16:creationId xmlns:a16="http://schemas.microsoft.com/office/drawing/2014/main" id="{A6B9208D-A8E9-44FE-A5BC-C7F65C4B8975}"/>
              </a:ext>
            </a:extLst>
          </p:cNvPr>
          <p:cNvSpPr txBox="1"/>
          <p:nvPr userDrawn="1"/>
        </p:nvSpPr>
        <p:spPr>
          <a:xfrm>
            <a:off x="266740" y="6538881"/>
            <a:ext cx="1794081" cy="246221"/>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1000">
                <a:solidFill>
                  <a:schemeClr val="bg1"/>
                </a:solidFill>
              </a:rPr>
              <a:t>Copyright © UCLPartners 2022</a:t>
            </a:r>
          </a:p>
        </p:txBody>
      </p:sp>
    </p:spTree>
    <p:extLst>
      <p:ext uri="{BB962C8B-B14F-4D97-AF65-F5344CB8AC3E}">
        <p14:creationId xmlns:p14="http://schemas.microsoft.com/office/powerpoint/2010/main" val="1342218926"/>
      </p:ext>
    </p:extLst>
  </p:cSld>
  <p:clrMapOvr>
    <a:overrideClrMapping bg1="lt1" tx1="dk1" bg2="lt2" tx2="dk2" accent1="accent1" accent2="accent2" accent3="accent3" accent4="accent4" accent5="accent5" accent6="accent6" hlink="hlink" folHlink="folHlink"/>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Section Divider">
    <p:bg>
      <p:bgPr>
        <a:solidFill>
          <a:srgbClr val="15375E"/>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560D1A9-6C06-944D-896B-AACF426C5E6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4958935"/>
            <a:ext cx="12192000" cy="1899065"/>
          </a:xfrm>
          <a:prstGeom prst="rect">
            <a:avLst/>
          </a:prstGeom>
        </p:spPr>
      </p:pic>
      <p:sp>
        <p:nvSpPr>
          <p:cNvPr id="3" name="Content Placeholder 2">
            <a:extLst>
              <a:ext uri="{FF2B5EF4-FFF2-40B4-BE49-F238E27FC236}">
                <a16:creationId xmlns:a16="http://schemas.microsoft.com/office/drawing/2014/main" id="{FFB7749F-B9E4-0141-9EF6-461DA480E51F}"/>
              </a:ext>
            </a:extLst>
          </p:cNvPr>
          <p:cNvSpPr>
            <a:spLocks noGrp="1"/>
          </p:cNvSpPr>
          <p:nvPr>
            <p:ph idx="1"/>
          </p:nvPr>
        </p:nvSpPr>
        <p:spPr>
          <a:xfrm>
            <a:off x="883403" y="1166058"/>
            <a:ext cx="10470396" cy="4351338"/>
          </a:xfrm>
        </p:spPr>
        <p:txBody>
          <a:bodyPr anchor="ctr">
            <a:normAutofit/>
          </a:bodyPr>
          <a:lstStyle>
            <a:lvl1pPr marL="0" indent="0">
              <a:buNone/>
              <a:defRPr sz="3800" b="0" i="0">
                <a:solidFill>
                  <a:schemeClr val="accent2"/>
                </a:solidFill>
                <a:latin typeface="Calibri Light" panose="020F0302020204030204" pitchFamily="34" charset="0"/>
                <a:cs typeface="Calibri Light" panose="020F0302020204030204" pitchFamily="34" charset="0"/>
              </a:defRPr>
            </a:lvl1pPr>
            <a:lvl2pPr marL="457200" indent="0">
              <a:buNone/>
              <a:defRPr b="0" i="0">
                <a:solidFill>
                  <a:schemeClr val="bg1"/>
                </a:solidFill>
                <a:latin typeface="Calibri Light" panose="020F0302020204030204" pitchFamily="34" charset="0"/>
                <a:cs typeface="Calibri Light" panose="020F0302020204030204" pitchFamily="34" charset="0"/>
              </a:defRPr>
            </a:lvl2pPr>
            <a:lvl3pPr marL="914400" indent="0">
              <a:buNone/>
              <a:defRPr b="0" i="0">
                <a:solidFill>
                  <a:schemeClr val="bg1"/>
                </a:solidFill>
                <a:latin typeface="Calibri Light" panose="020F0302020204030204" pitchFamily="34" charset="0"/>
                <a:cs typeface="Calibri Light" panose="020F0302020204030204" pitchFamily="34" charset="0"/>
              </a:defRPr>
            </a:lvl3pPr>
            <a:lvl4pPr marL="1371600" indent="0">
              <a:buNone/>
              <a:defRPr b="0" i="0">
                <a:solidFill>
                  <a:schemeClr val="bg1"/>
                </a:solidFill>
                <a:latin typeface="Calibri Light" panose="020F0302020204030204" pitchFamily="34" charset="0"/>
                <a:cs typeface="Calibri Light" panose="020F0302020204030204" pitchFamily="34" charset="0"/>
              </a:defRPr>
            </a:lvl4pPr>
            <a:lvl5pPr marL="1828800" indent="0">
              <a:buNone/>
              <a:defRPr b="0" i="0">
                <a:solidFill>
                  <a:schemeClr val="bg1"/>
                </a:solidFill>
                <a:latin typeface="Calibri Light" panose="020F0302020204030204" pitchFamily="34" charset="0"/>
                <a:cs typeface="Calibri Light" panose="020F0302020204030204" pitchFamily="34" charset="0"/>
              </a:defRPr>
            </a:lvl5pPr>
          </a:lstStyle>
          <a:p>
            <a:pPr lvl="0"/>
            <a:r>
              <a:rPr lang="en-US"/>
              <a:t>Click to edit Master text styles</a:t>
            </a:r>
          </a:p>
        </p:txBody>
      </p:sp>
      <p:pic>
        <p:nvPicPr>
          <p:cNvPr id="5" name="Picture 4">
            <a:extLst>
              <a:ext uri="{FF2B5EF4-FFF2-40B4-BE49-F238E27FC236}">
                <a16:creationId xmlns:a16="http://schemas.microsoft.com/office/drawing/2014/main" id="{92A4317D-5B1E-8C4B-A51E-18C32DEFD14F}"/>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223143" y="6104077"/>
            <a:ext cx="1555200" cy="385905"/>
          </a:xfrm>
          <a:prstGeom prst="rect">
            <a:avLst/>
          </a:prstGeom>
        </p:spPr>
      </p:pic>
    </p:spTree>
    <p:extLst>
      <p:ext uri="{BB962C8B-B14F-4D97-AF65-F5344CB8AC3E}">
        <p14:creationId xmlns:p14="http://schemas.microsoft.com/office/powerpoint/2010/main" val="158358515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Pullout Quote/Statement ">
    <p:bg>
      <p:bgPr>
        <a:solidFill>
          <a:srgbClr val="15375E"/>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B7749F-B9E4-0141-9EF6-461DA480E51F}"/>
              </a:ext>
            </a:extLst>
          </p:cNvPr>
          <p:cNvSpPr>
            <a:spLocks noGrp="1"/>
          </p:cNvSpPr>
          <p:nvPr>
            <p:ph idx="1"/>
          </p:nvPr>
        </p:nvSpPr>
        <p:spPr>
          <a:xfrm>
            <a:off x="6063626" y="1166058"/>
            <a:ext cx="5290174" cy="4351338"/>
          </a:xfrm>
        </p:spPr>
        <p:txBody>
          <a:bodyPr anchor="ctr">
            <a:normAutofit/>
          </a:bodyPr>
          <a:lstStyle>
            <a:lvl1pPr marL="0" indent="0">
              <a:buNone/>
              <a:defRPr sz="3500" b="0" i="0">
                <a:solidFill>
                  <a:srgbClr val="42B6E6"/>
                </a:solidFill>
                <a:latin typeface="Calibri Light" panose="020F0302020204030204" pitchFamily="34" charset="0"/>
                <a:cs typeface="Calibri Light" panose="020F0302020204030204" pitchFamily="34" charset="0"/>
              </a:defRPr>
            </a:lvl1pPr>
            <a:lvl2pPr marL="457200" indent="0">
              <a:buNone/>
              <a:defRPr b="0" i="0">
                <a:solidFill>
                  <a:schemeClr val="bg1"/>
                </a:solidFill>
                <a:latin typeface="Calibri Light" panose="020F0302020204030204" pitchFamily="34" charset="0"/>
                <a:cs typeface="Calibri Light" panose="020F0302020204030204" pitchFamily="34" charset="0"/>
              </a:defRPr>
            </a:lvl2pPr>
            <a:lvl3pPr marL="914400" indent="0">
              <a:buNone/>
              <a:defRPr b="0" i="0">
                <a:solidFill>
                  <a:schemeClr val="bg1"/>
                </a:solidFill>
                <a:latin typeface="Calibri Light" panose="020F0302020204030204" pitchFamily="34" charset="0"/>
                <a:cs typeface="Calibri Light" panose="020F0302020204030204" pitchFamily="34" charset="0"/>
              </a:defRPr>
            </a:lvl3pPr>
            <a:lvl4pPr marL="1371600" indent="0">
              <a:buNone/>
              <a:defRPr b="0" i="0">
                <a:solidFill>
                  <a:schemeClr val="bg1"/>
                </a:solidFill>
                <a:latin typeface="Calibri Light" panose="020F0302020204030204" pitchFamily="34" charset="0"/>
                <a:cs typeface="Calibri Light" panose="020F0302020204030204" pitchFamily="34" charset="0"/>
              </a:defRPr>
            </a:lvl4pPr>
            <a:lvl5pPr marL="1828800" indent="0">
              <a:buNone/>
              <a:defRPr b="0" i="0">
                <a:solidFill>
                  <a:schemeClr val="bg1"/>
                </a:solidFill>
                <a:latin typeface="Calibri Light" panose="020F0302020204030204" pitchFamily="34" charset="0"/>
                <a:cs typeface="Calibri Light" panose="020F0302020204030204" pitchFamily="34" charset="0"/>
              </a:defRPr>
            </a:lvl5pPr>
          </a:lstStyle>
          <a:p>
            <a:pPr lvl="0"/>
            <a:r>
              <a:rPr lang="en-US"/>
              <a:t>Click to edit Master text styles</a:t>
            </a:r>
          </a:p>
        </p:txBody>
      </p:sp>
      <p:pic>
        <p:nvPicPr>
          <p:cNvPr id="12" name="Picture 11">
            <a:extLst>
              <a:ext uri="{FF2B5EF4-FFF2-40B4-BE49-F238E27FC236}">
                <a16:creationId xmlns:a16="http://schemas.microsoft.com/office/drawing/2014/main" id="{35079850-B273-C742-8B6F-2593772FE27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222811" y="6102069"/>
            <a:ext cx="1555532" cy="387913"/>
          </a:xfrm>
          <a:prstGeom prst="rect">
            <a:avLst/>
          </a:prstGeom>
        </p:spPr>
      </p:pic>
      <p:sp>
        <p:nvSpPr>
          <p:cNvPr id="9" name="Picture Placeholder 22">
            <a:extLst>
              <a:ext uri="{FF2B5EF4-FFF2-40B4-BE49-F238E27FC236}">
                <a16:creationId xmlns:a16="http://schemas.microsoft.com/office/drawing/2014/main" id="{D724F147-C3E5-314F-9DE7-805AA56358F8}"/>
              </a:ext>
            </a:extLst>
          </p:cNvPr>
          <p:cNvSpPr>
            <a:spLocks noGrp="1"/>
          </p:cNvSpPr>
          <p:nvPr>
            <p:ph type="pic" sz="quarter" idx="14" hasCustomPrompt="1"/>
          </p:nvPr>
        </p:nvSpPr>
        <p:spPr>
          <a:xfrm>
            <a:off x="-1276717" y="1042077"/>
            <a:ext cx="6840000" cy="6840000"/>
          </a:xfrm>
          <a:prstGeom prst="ellipse">
            <a:avLst/>
          </a:prstGeom>
        </p:spPr>
        <p:txBody>
          <a:bodyPr anchor="ctr">
            <a:normAutofit/>
          </a:bodyPr>
          <a:lstStyle>
            <a:lvl1pPr marL="0" indent="0" algn="ctr">
              <a:buNone/>
              <a:defRPr sz="1400">
                <a:solidFill>
                  <a:schemeClr val="bg1"/>
                </a:solidFill>
              </a:defRPr>
            </a:lvl1pPr>
          </a:lstStyle>
          <a:p>
            <a:r>
              <a:rPr lang="en-US"/>
              <a:t>Click on icon to place image</a:t>
            </a:r>
          </a:p>
        </p:txBody>
      </p:sp>
    </p:spTree>
    <p:extLst>
      <p:ext uri="{BB962C8B-B14F-4D97-AF65-F5344CB8AC3E}">
        <p14:creationId xmlns:p14="http://schemas.microsoft.com/office/powerpoint/2010/main" val="186032124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opy ">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35079850-B273-C742-8B6F-2593772FE27D}"/>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222811" y="6102069"/>
            <a:ext cx="1555532" cy="387913"/>
          </a:xfrm>
          <a:prstGeom prst="rect">
            <a:avLst/>
          </a:prstGeom>
        </p:spPr>
      </p:pic>
      <p:sp>
        <p:nvSpPr>
          <p:cNvPr id="5" name="Title 1">
            <a:extLst>
              <a:ext uri="{FF2B5EF4-FFF2-40B4-BE49-F238E27FC236}">
                <a16:creationId xmlns:a16="http://schemas.microsoft.com/office/drawing/2014/main" id="{832D41F6-6A32-4324-8326-0EA8307BF3B1}"/>
              </a:ext>
            </a:extLst>
          </p:cNvPr>
          <p:cNvSpPr>
            <a:spLocks noGrp="1"/>
          </p:cNvSpPr>
          <p:nvPr>
            <p:ph type="title"/>
          </p:nvPr>
        </p:nvSpPr>
        <p:spPr>
          <a:xfrm>
            <a:off x="489857" y="425309"/>
            <a:ext cx="9499270" cy="544510"/>
          </a:xfrm>
        </p:spPr>
        <p:txBody>
          <a:bodyPr anchor="t">
            <a:normAutofit/>
          </a:bodyPr>
          <a:lstStyle>
            <a:lvl1pPr>
              <a:defRPr sz="2800" b="0" i="0">
                <a:solidFill>
                  <a:srgbClr val="42B6E6"/>
                </a:solidFill>
                <a:latin typeface="+mj-lt"/>
                <a:cs typeface="Calibri Light" panose="020F0302020204030204" pitchFamily="34" charset="0"/>
              </a:defRPr>
            </a:lvl1pPr>
          </a:lstStyle>
          <a:p>
            <a:r>
              <a:rPr lang="en-US"/>
              <a:t>Click to edit Master title style</a:t>
            </a:r>
          </a:p>
        </p:txBody>
      </p:sp>
      <p:sp>
        <p:nvSpPr>
          <p:cNvPr id="6" name="Content Placeholder 2">
            <a:extLst>
              <a:ext uri="{FF2B5EF4-FFF2-40B4-BE49-F238E27FC236}">
                <a16:creationId xmlns:a16="http://schemas.microsoft.com/office/drawing/2014/main" id="{D1CD71C6-1CD6-4EDF-83A4-BA7E1B69A336}"/>
              </a:ext>
            </a:extLst>
          </p:cNvPr>
          <p:cNvSpPr>
            <a:spLocks noGrp="1"/>
          </p:cNvSpPr>
          <p:nvPr>
            <p:ph idx="1"/>
          </p:nvPr>
        </p:nvSpPr>
        <p:spPr>
          <a:xfrm>
            <a:off x="489856" y="1191491"/>
            <a:ext cx="11147961" cy="5241200"/>
          </a:xfrm>
        </p:spPr>
        <p:txBody>
          <a:bodyPr/>
          <a:lstStyle>
            <a:lvl1pPr>
              <a:defRPr sz="2400" b="0" i="0">
                <a:solidFill>
                  <a:schemeClr val="tx1">
                    <a:lumMod val="75000"/>
                    <a:lumOff val="25000"/>
                  </a:schemeClr>
                </a:solidFill>
                <a:latin typeface="Calibri Light" panose="020F0302020204030204" pitchFamily="34" charset="0"/>
                <a:cs typeface="Calibri Light" panose="020F0302020204030204" pitchFamily="34" charset="0"/>
              </a:defRPr>
            </a:lvl1pPr>
            <a:lvl2pPr>
              <a:defRPr sz="2000" b="0" i="0">
                <a:solidFill>
                  <a:schemeClr val="tx1">
                    <a:lumMod val="75000"/>
                    <a:lumOff val="25000"/>
                  </a:schemeClr>
                </a:solidFill>
                <a:latin typeface="Calibri Light" panose="020F0302020204030204" pitchFamily="34" charset="0"/>
                <a:cs typeface="Calibri Light" panose="020F0302020204030204" pitchFamily="34" charset="0"/>
              </a:defRPr>
            </a:lvl2pPr>
            <a:lvl3pPr>
              <a:defRPr sz="1800" b="0" i="0">
                <a:solidFill>
                  <a:schemeClr val="tx1">
                    <a:lumMod val="75000"/>
                    <a:lumOff val="25000"/>
                  </a:schemeClr>
                </a:solidFill>
                <a:latin typeface="Calibri Light" panose="020F0302020204030204" pitchFamily="34" charset="0"/>
                <a:cs typeface="Calibri Light" panose="020F0302020204030204" pitchFamily="34" charset="0"/>
              </a:defRPr>
            </a:lvl3pPr>
            <a:lvl4pPr>
              <a:defRPr sz="1600" b="0" i="0">
                <a:solidFill>
                  <a:schemeClr val="tx1">
                    <a:lumMod val="75000"/>
                    <a:lumOff val="25000"/>
                  </a:schemeClr>
                </a:solidFill>
                <a:latin typeface="Calibri Light" panose="020F0302020204030204" pitchFamily="34" charset="0"/>
                <a:cs typeface="Calibri Light" panose="020F0302020204030204" pitchFamily="34" charset="0"/>
              </a:defRPr>
            </a:lvl4pPr>
            <a:lvl5pPr>
              <a:defRPr sz="1400" b="0" i="0">
                <a:solidFill>
                  <a:schemeClr val="tx1">
                    <a:lumMod val="75000"/>
                    <a:lumOff val="25000"/>
                  </a:schemeClr>
                </a:solidFill>
                <a:latin typeface="Calibri Light" panose="020F0302020204030204" pitchFamily="34" charset="0"/>
                <a:cs typeface="Calibri Light" panose="020F03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Box 11">
            <a:extLst>
              <a:ext uri="{FF2B5EF4-FFF2-40B4-BE49-F238E27FC236}">
                <a16:creationId xmlns:a16="http://schemas.microsoft.com/office/drawing/2014/main" id="{A1B5ED76-7869-4528-AD1C-1E2B5B3951EE}"/>
              </a:ext>
            </a:extLst>
          </p:cNvPr>
          <p:cNvSpPr txBox="1"/>
          <p:nvPr userDrawn="1"/>
        </p:nvSpPr>
        <p:spPr>
          <a:xfrm>
            <a:off x="266740" y="6594631"/>
            <a:ext cx="1794081" cy="246221"/>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1000">
                <a:solidFill>
                  <a:schemeClr val="bg1"/>
                </a:solidFill>
              </a:rPr>
              <a:t>Copyright © UCLPartners 2022</a:t>
            </a:r>
          </a:p>
        </p:txBody>
      </p:sp>
    </p:spTree>
    <p:extLst>
      <p:ext uri="{BB962C8B-B14F-4D97-AF65-F5344CB8AC3E}">
        <p14:creationId xmlns:p14="http://schemas.microsoft.com/office/powerpoint/2010/main" val="188687483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opy + Image ">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FD564C-6FC6-814E-A967-BA0B23EB7BCA}"/>
              </a:ext>
            </a:extLst>
          </p:cNvPr>
          <p:cNvSpPr>
            <a:spLocks noGrp="1"/>
          </p:cNvSpPr>
          <p:nvPr>
            <p:ph type="title"/>
          </p:nvPr>
        </p:nvSpPr>
        <p:spPr>
          <a:xfrm>
            <a:off x="489857" y="511629"/>
            <a:ext cx="7503260" cy="610589"/>
          </a:xfrm>
        </p:spPr>
        <p:txBody>
          <a:bodyPr anchor="t">
            <a:normAutofit/>
          </a:bodyPr>
          <a:lstStyle>
            <a:lvl1pPr>
              <a:defRPr sz="2800" b="0" i="0">
                <a:solidFill>
                  <a:srgbClr val="42B6E6"/>
                </a:solidFill>
                <a:latin typeface="Calibri Light" panose="020F0302020204030204" pitchFamily="34" charset="0"/>
                <a:cs typeface="Calibri Light" panose="020F0302020204030204" pitchFamily="34" charset="0"/>
              </a:defRPr>
            </a:lvl1pPr>
          </a:lstStyle>
          <a:p>
            <a:r>
              <a:rPr lang="en-US"/>
              <a:t>Click to edit Master title style</a:t>
            </a:r>
          </a:p>
        </p:txBody>
      </p:sp>
      <p:sp>
        <p:nvSpPr>
          <p:cNvPr id="6" name="Slide Number Placeholder 5">
            <a:extLst>
              <a:ext uri="{FF2B5EF4-FFF2-40B4-BE49-F238E27FC236}">
                <a16:creationId xmlns:a16="http://schemas.microsoft.com/office/drawing/2014/main" id="{BDC64E37-4A0F-ED47-8FD6-0780DA5C74D4}"/>
              </a:ext>
            </a:extLst>
          </p:cNvPr>
          <p:cNvSpPr>
            <a:spLocks noGrp="1"/>
          </p:cNvSpPr>
          <p:nvPr>
            <p:ph type="sldNum" sz="quarter" idx="12"/>
          </p:nvPr>
        </p:nvSpPr>
        <p:spPr/>
        <p:txBody>
          <a:bodyPr/>
          <a:lstStyle/>
          <a:p>
            <a:fld id="{79B1A236-F7F7-FA48-A909-8CCE9CB60875}" type="slidenum">
              <a:rPr lang="en-US" smtClean="0"/>
              <a:t>‹#›</a:t>
            </a:fld>
            <a:endParaRPr lang="en-US"/>
          </a:p>
        </p:txBody>
      </p:sp>
      <p:pic>
        <p:nvPicPr>
          <p:cNvPr id="25" name="Picture 24">
            <a:extLst>
              <a:ext uri="{FF2B5EF4-FFF2-40B4-BE49-F238E27FC236}">
                <a16:creationId xmlns:a16="http://schemas.microsoft.com/office/drawing/2014/main" id="{CEAE4CAC-95CF-1444-A75C-DF0F8C56E1FD}"/>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89857" y="6102069"/>
            <a:ext cx="1555532" cy="387913"/>
          </a:xfrm>
          <a:prstGeom prst="rect">
            <a:avLst/>
          </a:prstGeom>
        </p:spPr>
      </p:pic>
      <p:sp>
        <p:nvSpPr>
          <p:cNvPr id="23" name="Picture Placeholder 22">
            <a:extLst>
              <a:ext uri="{FF2B5EF4-FFF2-40B4-BE49-F238E27FC236}">
                <a16:creationId xmlns:a16="http://schemas.microsoft.com/office/drawing/2014/main" id="{605F4236-AE2F-C54C-B530-C94C8DCB4418}"/>
              </a:ext>
            </a:extLst>
          </p:cNvPr>
          <p:cNvSpPr>
            <a:spLocks noGrp="1"/>
          </p:cNvSpPr>
          <p:nvPr>
            <p:ph type="pic" sz="quarter" idx="14" hasCustomPrompt="1"/>
          </p:nvPr>
        </p:nvSpPr>
        <p:spPr>
          <a:xfrm>
            <a:off x="7057984" y="1021057"/>
            <a:ext cx="6840000" cy="6840000"/>
          </a:xfrm>
          <a:prstGeom prst="ellipse">
            <a:avLst/>
          </a:prstGeom>
        </p:spPr>
        <p:txBody>
          <a:bodyPr anchor="ctr">
            <a:normAutofit/>
          </a:bodyPr>
          <a:lstStyle>
            <a:lvl1pPr marL="0" indent="0" algn="ctr">
              <a:buNone/>
              <a:defRPr sz="1400">
                <a:solidFill>
                  <a:schemeClr val="tx1">
                    <a:lumMod val="75000"/>
                    <a:lumOff val="25000"/>
                  </a:schemeClr>
                </a:solidFill>
              </a:defRPr>
            </a:lvl1pPr>
          </a:lstStyle>
          <a:p>
            <a:r>
              <a:rPr lang="en-US"/>
              <a:t>Click on icon to place image</a:t>
            </a:r>
          </a:p>
        </p:txBody>
      </p:sp>
      <p:sp>
        <p:nvSpPr>
          <p:cNvPr id="7" name="Content Placeholder 2">
            <a:extLst>
              <a:ext uri="{FF2B5EF4-FFF2-40B4-BE49-F238E27FC236}">
                <a16:creationId xmlns:a16="http://schemas.microsoft.com/office/drawing/2014/main" id="{EF5710EB-9C53-4C12-B518-A2A445E863CD}"/>
              </a:ext>
            </a:extLst>
          </p:cNvPr>
          <p:cNvSpPr>
            <a:spLocks noGrp="1"/>
          </p:cNvSpPr>
          <p:nvPr>
            <p:ph idx="1"/>
          </p:nvPr>
        </p:nvSpPr>
        <p:spPr>
          <a:xfrm>
            <a:off x="489857" y="1246909"/>
            <a:ext cx="6312726" cy="4308764"/>
          </a:xfrm>
        </p:spPr>
        <p:txBody>
          <a:bodyPr/>
          <a:lstStyle>
            <a:lvl1pPr>
              <a:defRPr sz="2400" b="0" i="0">
                <a:solidFill>
                  <a:schemeClr val="tx1">
                    <a:lumMod val="75000"/>
                    <a:lumOff val="25000"/>
                  </a:schemeClr>
                </a:solidFill>
                <a:latin typeface="Calibri Light" panose="020F0302020204030204" pitchFamily="34" charset="0"/>
                <a:cs typeface="Calibri Light" panose="020F0302020204030204" pitchFamily="34" charset="0"/>
              </a:defRPr>
            </a:lvl1pPr>
            <a:lvl2pPr>
              <a:defRPr sz="2000" b="0" i="0">
                <a:solidFill>
                  <a:schemeClr val="tx1">
                    <a:lumMod val="75000"/>
                    <a:lumOff val="25000"/>
                  </a:schemeClr>
                </a:solidFill>
                <a:latin typeface="Calibri Light" panose="020F0302020204030204" pitchFamily="34" charset="0"/>
                <a:cs typeface="Calibri Light" panose="020F0302020204030204" pitchFamily="34" charset="0"/>
              </a:defRPr>
            </a:lvl2pPr>
            <a:lvl3pPr>
              <a:defRPr sz="1800" b="0" i="0">
                <a:solidFill>
                  <a:schemeClr val="tx1">
                    <a:lumMod val="75000"/>
                    <a:lumOff val="25000"/>
                  </a:schemeClr>
                </a:solidFill>
                <a:latin typeface="Calibri Light" panose="020F0302020204030204" pitchFamily="34" charset="0"/>
                <a:cs typeface="Calibri Light" panose="020F0302020204030204" pitchFamily="34" charset="0"/>
              </a:defRPr>
            </a:lvl3pPr>
            <a:lvl4pPr>
              <a:defRPr sz="1600" b="0" i="0">
                <a:solidFill>
                  <a:schemeClr val="tx1">
                    <a:lumMod val="75000"/>
                    <a:lumOff val="25000"/>
                  </a:schemeClr>
                </a:solidFill>
                <a:latin typeface="Calibri Light" panose="020F0302020204030204" pitchFamily="34" charset="0"/>
                <a:cs typeface="Calibri Light" panose="020F0302020204030204" pitchFamily="34" charset="0"/>
              </a:defRPr>
            </a:lvl4pPr>
            <a:lvl5pPr>
              <a:defRPr sz="1400" b="0" i="0">
                <a:solidFill>
                  <a:schemeClr val="tx1">
                    <a:lumMod val="75000"/>
                    <a:lumOff val="25000"/>
                  </a:schemeClr>
                </a:solidFill>
                <a:latin typeface="Calibri Light" panose="020F0302020204030204" pitchFamily="34" charset="0"/>
                <a:cs typeface="Calibri Light" panose="020F03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5887099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Copy + Icon">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35079850-B273-C742-8B6F-2593772FE27D}"/>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222811" y="6102069"/>
            <a:ext cx="1555532" cy="387913"/>
          </a:xfrm>
          <a:prstGeom prst="rect">
            <a:avLst/>
          </a:prstGeom>
        </p:spPr>
      </p:pic>
      <p:sp>
        <p:nvSpPr>
          <p:cNvPr id="5" name="Title 1">
            <a:extLst>
              <a:ext uri="{FF2B5EF4-FFF2-40B4-BE49-F238E27FC236}">
                <a16:creationId xmlns:a16="http://schemas.microsoft.com/office/drawing/2014/main" id="{EFA1F841-A484-484F-9A9A-2192F3DF9018}"/>
              </a:ext>
            </a:extLst>
          </p:cNvPr>
          <p:cNvSpPr>
            <a:spLocks noGrp="1"/>
          </p:cNvSpPr>
          <p:nvPr>
            <p:ph type="title"/>
          </p:nvPr>
        </p:nvSpPr>
        <p:spPr>
          <a:xfrm>
            <a:off x="489857" y="425309"/>
            <a:ext cx="9499270" cy="544510"/>
          </a:xfrm>
        </p:spPr>
        <p:txBody>
          <a:bodyPr anchor="t">
            <a:normAutofit/>
          </a:bodyPr>
          <a:lstStyle>
            <a:lvl1pPr>
              <a:defRPr sz="2800" b="0" i="0">
                <a:solidFill>
                  <a:srgbClr val="42B6E6"/>
                </a:solidFill>
                <a:latin typeface="+mj-lt"/>
                <a:cs typeface="Calibri Light" panose="020F0302020204030204" pitchFamily="34" charset="0"/>
              </a:defRPr>
            </a:lvl1pPr>
          </a:lstStyle>
          <a:p>
            <a:r>
              <a:rPr lang="en-US"/>
              <a:t>Click to edit Master title style</a:t>
            </a:r>
          </a:p>
        </p:txBody>
      </p:sp>
      <p:sp>
        <p:nvSpPr>
          <p:cNvPr id="6" name="Content Placeholder 2">
            <a:extLst>
              <a:ext uri="{FF2B5EF4-FFF2-40B4-BE49-F238E27FC236}">
                <a16:creationId xmlns:a16="http://schemas.microsoft.com/office/drawing/2014/main" id="{9B499EFC-D5E2-4CD5-B83C-1ABFFE500BCD}"/>
              </a:ext>
            </a:extLst>
          </p:cNvPr>
          <p:cNvSpPr>
            <a:spLocks noGrp="1"/>
          </p:cNvSpPr>
          <p:nvPr>
            <p:ph idx="1"/>
          </p:nvPr>
        </p:nvSpPr>
        <p:spPr>
          <a:xfrm>
            <a:off x="489856" y="1136073"/>
            <a:ext cx="11147961" cy="5296618"/>
          </a:xfrm>
        </p:spPr>
        <p:txBody>
          <a:bodyPr/>
          <a:lstStyle>
            <a:lvl1pPr>
              <a:defRPr sz="2400" b="0" i="0">
                <a:solidFill>
                  <a:schemeClr val="tx1">
                    <a:lumMod val="75000"/>
                    <a:lumOff val="25000"/>
                  </a:schemeClr>
                </a:solidFill>
                <a:latin typeface="Calibri Light" panose="020F0302020204030204" pitchFamily="34" charset="0"/>
                <a:cs typeface="Calibri Light" panose="020F0302020204030204" pitchFamily="34" charset="0"/>
              </a:defRPr>
            </a:lvl1pPr>
            <a:lvl2pPr>
              <a:defRPr sz="2000" b="0" i="0">
                <a:solidFill>
                  <a:schemeClr val="tx1">
                    <a:lumMod val="75000"/>
                    <a:lumOff val="25000"/>
                  </a:schemeClr>
                </a:solidFill>
                <a:latin typeface="Calibri Light" panose="020F0302020204030204" pitchFamily="34" charset="0"/>
                <a:cs typeface="Calibri Light" panose="020F0302020204030204" pitchFamily="34" charset="0"/>
              </a:defRPr>
            </a:lvl2pPr>
            <a:lvl3pPr>
              <a:defRPr sz="1800" b="0" i="0">
                <a:solidFill>
                  <a:schemeClr val="tx1">
                    <a:lumMod val="75000"/>
                    <a:lumOff val="25000"/>
                  </a:schemeClr>
                </a:solidFill>
                <a:latin typeface="Calibri Light" panose="020F0302020204030204" pitchFamily="34" charset="0"/>
                <a:cs typeface="Calibri Light" panose="020F0302020204030204" pitchFamily="34" charset="0"/>
              </a:defRPr>
            </a:lvl3pPr>
            <a:lvl4pPr>
              <a:defRPr sz="1600" b="0" i="0">
                <a:solidFill>
                  <a:schemeClr val="tx1">
                    <a:lumMod val="75000"/>
                    <a:lumOff val="25000"/>
                  </a:schemeClr>
                </a:solidFill>
                <a:latin typeface="Calibri Light" panose="020F0302020204030204" pitchFamily="34" charset="0"/>
                <a:cs typeface="Calibri Light" panose="020F0302020204030204" pitchFamily="34" charset="0"/>
              </a:defRPr>
            </a:lvl4pPr>
            <a:lvl5pPr>
              <a:defRPr sz="1400" b="0" i="0">
                <a:solidFill>
                  <a:schemeClr val="tx1">
                    <a:lumMod val="75000"/>
                    <a:lumOff val="25000"/>
                  </a:schemeClr>
                </a:solidFill>
                <a:latin typeface="Calibri Light" panose="020F0302020204030204" pitchFamily="34" charset="0"/>
                <a:cs typeface="Calibri Light" panose="020F03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Box 11">
            <a:extLst>
              <a:ext uri="{FF2B5EF4-FFF2-40B4-BE49-F238E27FC236}">
                <a16:creationId xmlns:a16="http://schemas.microsoft.com/office/drawing/2014/main" id="{BABD4F54-2FD3-4A8B-ADF5-3BBB3EC10E57}"/>
              </a:ext>
            </a:extLst>
          </p:cNvPr>
          <p:cNvSpPr txBox="1"/>
          <p:nvPr userDrawn="1"/>
        </p:nvSpPr>
        <p:spPr>
          <a:xfrm>
            <a:off x="266740" y="6594631"/>
            <a:ext cx="1794081" cy="246221"/>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1000">
                <a:solidFill>
                  <a:schemeClr val="bg1"/>
                </a:solidFill>
              </a:rPr>
              <a:t>Copyright © UCLPartners 2022</a:t>
            </a:r>
          </a:p>
        </p:txBody>
      </p:sp>
      <p:pic>
        <p:nvPicPr>
          <p:cNvPr id="2" name="Graphic 1">
            <a:extLst>
              <a:ext uri="{FF2B5EF4-FFF2-40B4-BE49-F238E27FC236}">
                <a16:creationId xmlns:a16="http://schemas.microsoft.com/office/drawing/2014/main" id="{1416113F-39A1-E5F2-667A-651786674AE9}"/>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058924" y="1"/>
            <a:ext cx="2133076" cy="1064028"/>
          </a:xfrm>
          <a:prstGeom prst="rect">
            <a:avLst/>
          </a:prstGeom>
        </p:spPr>
      </p:pic>
    </p:spTree>
    <p:extLst>
      <p:ext uri="{BB962C8B-B14F-4D97-AF65-F5344CB8AC3E}">
        <p14:creationId xmlns:p14="http://schemas.microsoft.com/office/powerpoint/2010/main" val="357995723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Full Page Imag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4A7AF5B-7520-5E4E-AEF8-AF1F4DE9522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12" name="Picture 11">
            <a:extLst>
              <a:ext uri="{FF2B5EF4-FFF2-40B4-BE49-F238E27FC236}">
                <a16:creationId xmlns:a16="http://schemas.microsoft.com/office/drawing/2014/main" id="{35079850-B273-C742-8B6F-2593772FE27D}"/>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222811" y="6102069"/>
            <a:ext cx="1555532" cy="387913"/>
          </a:xfrm>
          <a:prstGeom prst="rect">
            <a:avLst/>
          </a:prstGeom>
        </p:spPr>
      </p:pic>
      <p:sp>
        <p:nvSpPr>
          <p:cNvPr id="11" name="Picture Placeholder 10">
            <a:extLst>
              <a:ext uri="{FF2B5EF4-FFF2-40B4-BE49-F238E27FC236}">
                <a16:creationId xmlns:a16="http://schemas.microsoft.com/office/drawing/2014/main" id="{B9E0B650-E0D5-804F-8AC1-ADA94E09EDA8}"/>
              </a:ext>
            </a:extLst>
          </p:cNvPr>
          <p:cNvSpPr>
            <a:spLocks noGrp="1"/>
          </p:cNvSpPr>
          <p:nvPr>
            <p:ph type="pic" sz="quarter" idx="13" hasCustomPrompt="1"/>
          </p:nvPr>
        </p:nvSpPr>
        <p:spPr>
          <a:xfrm>
            <a:off x="-392083" y="-207394"/>
            <a:ext cx="13006499" cy="6856311"/>
          </a:xfrm>
          <a:custGeom>
            <a:avLst/>
            <a:gdLst>
              <a:gd name="connsiteX0" fmla="*/ 1143023 w 12192000"/>
              <a:gd name="connsiteY0" fmla="*/ 0 h 6858000"/>
              <a:gd name="connsiteX1" fmla="*/ 12192000 w 12192000"/>
              <a:gd name="connsiteY1" fmla="*/ 0 h 6858000"/>
              <a:gd name="connsiteX2" fmla="*/ 12192000 w 12192000"/>
              <a:gd name="connsiteY2" fmla="*/ 0 h 6858000"/>
              <a:gd name="connsiteX3" fmla="*/ 12192000 w 12192000"/>
              <a:gd name="connsiteY3" fmla="*/ 5714977 h 6858000"/>
              <a:gd name="connsiteX4" fmla="*/ 11048977 w 12192000"/>
              <a:gd name="connsiteY4" fmla="*/ 6858000 h 6858000"/>
              <a:gd name="connsiteX5" fmla="*/ 0 w 12192000"/>
              <a:gd name="connsiteY5" fmla="*/ 6858000 h 6858000"/>
              <a:gd name="connsiteX6" fmla="*/ 0 w 12192000"/>
              <a:gd name="connsiteY6" fmla="*/ 6858000 h 6858000"/>
              <a:gd name="connsiteX7" fmla="*/ 0 w 12192000"/>
              <a:gd name="connsiteY7" fmla="*/ 1143023 h 6858000"/>
              <a:gd name="connsiteX8" fmla="*/ 1143023 w 12192000"/>
              <a:gd name="connsiteY8" fmla="*/ 0 h 6858000"/>
              <a:gd name="connsiteX0" fmla="*/ 1143023 w 12192000"/>
              <a:gd name="connsiteY0" fmla="*/ 0 h 6858000"/>
              <a:gd name="connsiteX1" fmla="*/ 12192000 w 12192000"/>
              <a:gd name="connsiteY1" fmla="*/ 0 h 6858000"/>
              <a:gd name="connsiteX2" fmla="*/ 12192000 w 12192000"/>
              <a:gd name="connsiteY2" fmla="*/ 0 h 6858000"/>
              <a:gd name="connsiteX3" fmla="*/ 12192000 w 12192000"/>
              <a:gd name="connsiteY3" fmla="*/ 5714977 h 6858000"/>
              <a:gd name="connsiteX4" fmla="*/ 11048977 w 12192000"/>
              <a:gd name="connsiteY4" fmla="*/ 6858000 h 6858000"/>
              <a:gd name="connsiteX5" fmla="*/ 0 w 12192000"/>
              <a:gd name="connsiteY5" fmla="*/ 6858000 h 6858000"/>
              <a:gd name="connsiteX6" fmla="*/ 5575 w 12192000"/>
              <a:gd name="connsiteY6" fmla="*/ 6551341 h 6858000"/>
              <a:gd name="connsiteX7" fmla="*/ 0 w 12192000"/>
              <a:gd name="connsiteY7" fmla="*/ 1143023 h 6858000"/>
              <a:gd name="connsiteX8" fmla="*/ 1143023 w 12192000"/>
              <a:gd name="connsiteY8" fmla="*/ 0 h 6858000"/>
              <a:gd name="connsiteX0" fmla="*/ 1143023 w 12192000"/>
              <a:gd name="connsiteY0" fmla="*/ 0 h 6858000"/>
              <a:gd name="connsiteX1" fmla="*/ 12192000 w 12192000"/>
              <a:gd name="connsiteY1" fmla="*/ 0 h 6858000"/>
              <a:gd name="connsiteX2" fmla="*/ 12192000 w 12192000"/>
              <a:gd name="connsiteY2" fmla="*/ 0 h 6858000"/>
              <a:gd name="connsiteX3" fmla="*/ 12192000 w 12192000"/>
              <a:gd name="connsiteY3" fmla="*/ 5714977 h 6858000"/>
              <a:gd name="connsiteX4" fmla="*/ 8933307 w 12192000"/>
              <a:gd name="connsiteY4" fmla="*/ 5997389 h 6858000"/>
              <a:gd name="connsiteX5" fmla="*/ 0 w 12192000"/>
              <a:gd name="connsiteY5" fmla="*/ 6858000 h 6858000"/>
              <a:gd name="connsiteX6" fmla="*/ 5575 w 12192000"/>
              <a:gd name="connsiteY6" fmla="*/ 6551341 h 6858000"/>
              <a:gd name="connsiteX7" fmla="*/ 0 w 12192000"/>
              <a:gd name="connsiteY7" fmla="*/ 1143023 h 6858000"/>
              <a:gd name="connsiteX8" fmla="*/ 1143023 w 12192000"/>
              <a:gd name="connsiteY8" fmla="*/ 0 h 6858000"/>
              <a:gd name="connsiteX0" fmla="*/ 1143023 w 12192000"/>
              <a:gd name="connsiteY0" fmla="*/ 0 h 6858000"/>
              <a:gd name="connsiteX1" fmla="*/ 12192000 w 12192000"/>
              <a:gd name="connsiteY1" fmla="*/ 0 h 6858000"/>
              <a:gd name="connsiteX2" fmla="*/ 12192000 w 12192000"/>
              <a:gd name="connsiteY2" fmla="*/ 0 h 6858000"/>
              <a:gd name="connsiteX3" fmla="*/ 12192000 w 12192000"/>
              <a:gd name="connsiteY3" fmla="*/ 4997800 h 6858000"/>
              <a:gd name="connsiteX4" fmla="*/ 8933307 w 12192000"/>
              <a:gd name="connsiteY4" fmla="*/ 5997389 h 6858000"/>
              <a:gd name="connsiteX5" fmla="*/ 0 w 12192000"/>
              <a:gd name="connsiteY5" fmla="*/ 6858000 h 6858000"/>
              <a:gd name="connsiteX6" fmla="*/ 5575 w 12192000"/>
              <a:gd name="connsiteY6" fmla="*/ 6551341 h 6858000"/>
              <a:gd name="connsiteX7" fmla="*/ 0 w 12192000"/>
              <a:gd name="connsiteY7" fmla="*/ 1143023 h 6858000"/>
              <a:gd name="connsiteX8" fmla="*/ 1143023 w 12192000"/>
              <a:gd name="connsiteY8" fmla="*/ 0 h 6858000"/>
              <a:gd name="connsiteX0" fmla="*/ 1143023 w 12192000"/>
              <a:gd name="connsiteY0" fmla="*/ 0 h 6858000"/>
              <a:gd name="connsiteX1" fmla="*/ 12192000 w 12192000"/>
              <a:gd name="connsiteY1" fmla="*/ 0 h 6858000"/>
              <a:gd name="connsiteX2" fmla="*/ 12192000 w 12192000"/>
              <a:gd name="connsiteY2" fmla="*/ 0 h 6858000"/>
              <a:gd name="connsiteX3" fmla="*/ 12192000 w 12192000"/>
              <a:gd name="connsiteY3" fmla="*/ 4997800 h 6858000"/>
              <a:gd name="connsiteX4" fmla="*/ 6880389 w 12192000"/>
              <a:gd name="connsiteY4" fmla="*/ 6302189 h 6858000"/>
              <a:gd name="connsiteX5" fmla="*/ 0 w 12192000"/>
              <a:gd name="connsiteY5" fmla="*/ 6858000 h 6858000"/>
              <a:gd name="connsiteX6" fmla="*/ 5575 w 12192000"/>
              <a:gd name="connsiteY6" fmla="*/ 6551341 h 6858000"/>
              <a:gd name="connsiteX7" fmla="*/ 0 w 12192000"/>
              <a:gd name="connsiteY7" fmla="*/ 1143023 h 6858000"/>
              <a:gd name="connsiteX8" fmla="*/ 1143023 w 12192000"/>
              <a:gd name="connsiteY8" fmla="*/ 0 h 6858000"/>
              <a:gd name="connsiteX0" fmla="*/ 1143023 w 12192000"/>
              <a:gd name="connsiteY0" fmla="*/ 0 h 6858000"/>
              <a:gd name="connsiteX1" fmla="*/ 12192000 w 12192000"/>
              <a:gd name="connsiteY1" fmla="*/ 0 h 6858000"/>
              <a:gd name="connsiteX2" fmla="*/ 12192000 w 12192000"/>
              <a:gd name="connsiteY2" fmla="*/ 0 h 6858000"/>
              <a:gd name="connsiteX3" fmla="*/ 12192000 w 12192000"/>
              <a:gd name="connsiteY3" fmla="*/ 4997800 h 6858000"/>
              <a:gd name="connsiteX4" fmla="*/ 6880389 w 12192000"/>
              <a:gd name="connsiteY4" fmla="*/ 6302189 h 6858000"/>
              <a:gd name="connsiteX5" fmla="*/ 0 w 12192000"/>
              <a:gd name="connsiteY5" fmla="*/ 6858000 h 6858000"/>
              <a:gd name="connsiteX6" fmla="*/ 5575 w 12192000"/>
              <a:gd name="connsiteY6" fmla="*/ 6551341 h 6858000"/>
              <a:gd name="connsiteX7" fmla="*/ 0 w 12192000"/>
              <a:gd name="connsiteY7" fmla="*/ 1143023 h 6858000"/>
              <a:gd name="connsiteX8" fmla="*/ 1143023 w 12192000"/>
              <a:gd name="connsiteY8" fmla="*/ 0 h 6858000"/>
              <a:gd name="connsiteX0" fmla="*/ 1143023 w 12192000"/>
              <a:gd name="connsiteY0" fmla="*/ 0 h 6858000"/>
              <a:gd name="connsiteX1" fmla="*/ 12192000 w 12192000"/>
              <a:gd name="connsiteY1" fmla="*/ 0 h 6858000"/>
              <a:gd name="connsiteX2" fmla="*/ 12192000 w 12192000"/>
              <a:gd name="connsiteY2" fmla="*/ 0 h 6858000"/>
              <a:gd name="connsiteX3" fmla="*/ 12192000 w 12192000"/>
              <a:gd name="connsiteY3" fmla="*/ 4997800 h 6858000"/>
              <a:gd name="connsiteX4" fmla="*/ 6987966 w 12192000"/>
              <a:gd name="connsiteY4" fmla="*/ 6248401 h 6858000"/>
              <a:gd name="connsiteX5" fmla="*/ 0 w 12192000"/>
              <a:gd name="connsiteY5" fmla="*/ 6858000 h 6858000"/>
              <a:gd name="connsiteX6" fmla="*/ 5575 w 12192000"/>
              <a:gd name="connsiteY6" fmla="*/ 6551341 h 6858000"/>
              <a:gd name="connsiteX7" fmla="*/ 0 w 12192000"/>
              <a:gd name="connsiteY7" fmla="*/ 1143023 h 6858000"/>
              <a:gd name="connsiteX8" fmla="*/ 1143023 w 12192000"/>
              <a:gd name="connsiteY8" fmla="*/ 0 h 6858000"/>
              <a:gd name="connsiteX0" fmla="*/ 1143023 w 12192000"/>
              <a:gd name="connsiteY0" fmla="*/ 0 h 6582153"/>
              <a:gd name="connsiteX1" fmla="*/ 12192000 w 12192000"/>
              <a:gd name="connsiteY1" fmla="*/ 0 h 6582153"/>
              <a:gd name="connsiteX2" fmla="*/ 12192000 w 12192000"/>
              <a:gd name="connsiteY2" fmla="*/ 0 h 6582153"/>
              <a:gd name="connsiteX3" fmla="*/ 12192000 w 12192000"/>
              <a:gd name="connsiteY3" fmla="*/ 4997800 h 6582153"/>
              <a:gd name="connsiteX4" fmla="*/ 6987966 w 12192000"/>
              <a:gd name="connsiteY4" fmla="*/ 6248401 h 6582153"/>
              <a:gd name="connsiteX5" fmla="*/ 0 w 12192000"/>
              <a:gd name="connsiteY5" fmla="*/ 6562165 h 6582153"/>
              <a:gd name="connsiteX6" fmla="*/ 5575 w 12192000"/>
              <a:gd name="connsiteY6" fmla="*/ 6551341 h 6582153"/>
              <a:gd name="connsiteX7" fmla="*/ 0 w 12192000"/>
              <a:gd name="connsiteY7" fmla="*/ 1143023 h 6582153"/>
              <a:gd name="connsiteX8" fmla="*/ 1143023 w 12192000"/>
              <a:gd name="connsiteY8" fmla="*/ 0 h 6582153"/>
              <a:gd name="connsiteX0" fmla="*/ 1143023 w 12192000"/>
              <a:gd name="connsiteY0" fmla="*/ 0 h 6609872"/>
              <a:gd name="connsiteX1" fmla="*/ 12192000 w 12192000"/>
              <a:gd name="connsiteY1" fmla="*/ 0 h 6609872"/>
              <a:gd name="connsiteX2" fmla="*/ 12192000 w 12192000"/>
              <a:gd name="connsiteY2" fmla="*/ 0 h 6609872"/>
              <a:gd name="connsiteX3" fmla="*/ 12192000 w 12192000"/>
              <a:gd name="connsiteY3" fmla="*/ 4997800 h 6609872"/>
              <a:gd name="connsiteX4" fmla="*/ 6987966 w 12192000"/>
              <a:gd name="connsiteY4" fmla="*/ 6248401 h 6609872"/>
              <a:gd name="connsiteX5" fmla="*/ 0 w 12192000"/>
              <a:gd name="connsiteY5" fmla="*/ 6562165 h 6609872"/>
              <a:gd name="connsiteX6" fmla="*/ 5575 w 12192000"/>
              <a:gd name="connsiteY6" fmla="*/ 6551341 h 6609872"/>
              <a:gd name="connsiteX7" fmla="*/ 0 w 12192000"/>
              <a:gd name="connsiteY7" fmla="*/ 1143023 h 6609872"/>
              <a:gd name="connsiteX8" fmla="*/ 1143023 w 12192000"/>
              <a:gd name="connsiteY8" fmla="*/ 0 h 6609872"/>
              <a:gd name="connsiteX0" fmla="*/ 1143023 w 12192000"/>
              <a:gd name="connsiteY0" fmla="*/ 0 h 6626202"/>
              <a:gd name="connsiteX1" fmla="*/ 12192000 w 12192000"/>
              <a:gd name="connsiteY1" fmla="*/ 0 h 6626202"/>
              <a:gd name="connsiteX2" fmla="*/ 12192000 w 12192000"/>
              <a:gd name="connsiteY2" fmla="*/ 0 h 6626202"/>
              <a:gd name="connsiteX3" fmla="*/ 12192000 w 12192000"/>
              <a:gd name="connsiteY3" fmla="*/ 4997800 h 6626202"/>
              <a:gd name="connsiteX4" fmla="*/ 6987966 w 12192000"/>
              <a:gd name="connsiteY4" fmla="*/ 6248401 h 6626202"/>
              <a:gd name="connsiteX5" fmla="*/ 0 w 12192000"/>
              <a:gd name="connsiteY5" fmla="*/ 6562165 h 6626202"/>
              <a:gd name="connsiteX6" fmla="*/ 5575 w 12192000"/>
              <a:gd name="connsiteY6" fmla="*/ 6551341 h 6626202"/>
              <a:gd name="connsiteX7" fmla="*/ 0 w 12192000"/>
              <a:gd name="connsiteY7" fmla="*/ 1143023 h 6626202"/>
              <a:gd name="connsiteX8" fmla="*/ 1143023 w 12192000"/>
              <a:gd name="connsiteY8" fmla="*/ 0 h 6626202"/>
              <a:gd name="connsiteX0" fmla="*/ 1143023 w 12192000"/>
              <a:gd name="connsiteY0" fmla="*/ 0 h 6626202"/>
              <a:gd name="connsiteX1" fmla="*/ 12192000 w 12192000"/>
              <a:gd name="connsiteY1" fmla="*/ 0 h 6626202"/>
              <a:gd name="connsiteX2" fmla="*/ 12192000 w 12192000"/>
              <a:gd name="connsiteY2" fmla="*/ 0 h 6626202"/>
              <a:gd name="connsiteX3" fmla="*/ 12192000 w 12192000"/>
              <a:gd name="connsiteY3" fmla="*/ 4997800 h 6626202"/>
              <a:gd name="connsiteX4" fmla="*/ 6987966 w 12192000"/>
              <a:gd name="connsiteY4" fmla="*/ 6248401 h 6626202"/>
              <a:gd name="connsiteX5" fmla="*/ 0 w 12192000"/>
              <a:gd name="connsiteY5" fmla="*/ 6562165 h 6626202"/>
              <a:gd name="connsiteX6" fmla="*/ 5575 w 12192000"/>
              <a:gd name="connsiteY6" fmla="*/ 6551341 h 6626202"/>
              <a:gd name="connsiteX7" fmla="*/ 0 w 12192000"/>
              <a:gd name="connsiteY7" fmla="*/ 1143023 h 6626202"/>
              <a:gd name="connsiteX8" fmla="*/ 1143023 w 12192000"/>
              <a:gd name="connsiteY8" fmla="*/ 0 h 6626202"/>
              <a:gd name="connsiteX0" fmla="*/ 1143023 w 12568518"/>
              <a:gd name="connsiteY0" fmla="*/ 0 h 6626202"/>
              <a:gd name="connsiteX1" fmla="*/ 12192000 w 12568518"/>
              <a:gd name="connsiteY1" fmla="*/ 0 h 6626202"/>
              <a:gd name="connsiteX2" fmla="*/ 12192000 w 12568518"/>
              <a:gd name="connsiteY2" fmla="*/ 0 h 6626202"/>
              <a:gd name="connsiteX3" fmla="*/ 12568518 w 12568518"/>
              <a:gd name="connsiteY3" fmla="*/ 4710929 h 6626202"/>
              <a:gd name="connsiteX4" fmla="*/ 6987966 w 12568518"/>
              <a:gd name="connsiteY4" fmla="*/ 6248401 h 6626202"/>
              <a:gd name="connsiteX5" fmla="*/ 0 w 12568518"/>
              <a:gd name="connsiteY5" fmla="*/ 6562165 h 6626202"/>
              <a:gd name="connsiteX6" fmla="*/ 5575 w 12568518"/>
              <a:gd name="connsiteY6" fmla="*/ 6551341 h 6626202"/>
              <a:gd name="connsiteX7" fmla="*/ 0 w 12568518"/>
              <a:gd name="connsiteY7" fmla="*/ 1143023 h 6626202"/>
              <a:gd name="connsiteX8" fmla="*/ 1143023 w 12568518"/>
              <a:gd name="connsiteY8" fmla="*/ 0 h 6626202"/>
              <a:gd name="connsiteX0" fmla="*/ 1143023 w 12568518"/>
              <a:gd name="connsiteY0" fmla="*/ 0 h 6626202"/>
              <a:gd name="connsiteX1" fmla="*/ 12192000 w 12568518"/>
              <a:gd name="connsiteY1" fmla="*/ 0 h 6626202"/>
              <a:gd name="connsiteX2" fmla="*/ 12192000 w 12568518"/>
              <a:gd name="connsiteY2" fmla="*/ 0 h 6626202"/>
              <a:gd name="connsiteX3" fmla="*/ 12568518 w 12568518"/>
              <a:gd name="connsiteY3" fmla="*/ 4710929 h 6626202"/>
              <a:gd name="connsiteX4" fmla="*/ 6987966 w 12568518"/>
              <a:gd name="connsiteY4" fmla="*/ 6248401 h 6626202"/>
              <a:gd name="connsiteX5" fmla="*/ 0 w 12568518"/>
              <a:gd name="connsiteY5" fmla="*/ 6562165 h 6626202"/>
              <a:gd name="connsiteX6" fmla="*/ 5575 w 12568518"/>
              <a:gd name="connsiteY6" fmla="*/ 6551341 h 6626202"/>
              <a:gd name="connsiteX7" fmla="*/ 0 w 12568518"/>
              <a:gd name="connsiteY7" fmla="*/ 1143023 h 6626202"/>
              <a:gd name="connsiteX8" fmla="*/ 1143023 w 12568518"/>
              <a:gd name="connsiteY8" fmla="*/ 0 h 6626202"/>
              <a:gd name="connsiteX0" fmla="*/ 1143023 w 12604377"/>
              <a:gd name="connsiteY0" fmla="*/ 0 h 6626202"/>
              <a:gd name="connsiteX1" fmla="*/ 12192000 w 12604377"/>
              <a:gd name="connsiteY1" fmla="*/ 0 h 6626202"/>
              <a:gd name="connsiteX2" fmla="*/ 12192000 w 12604377"/>
              <a:gd name="connsiteY2" fmla="*/ 0 h 6626202"/>
              <a:gd name="connsiteX3" fmla="*/ 12604377 w 12604377"/>
              <a:gd name="connsiteY3" fmla="*/ 4764718 h 6626202"/>
              <a:gd name="connsiteX4" fmla="*/ 6987966 w 12604377"/>
              <a:gd name="connsiteY4" fmla="*/ 6248401 h 6626202"/>
              <a:gd name="connsiteX5" fmla="*/ 0 w 12604377"/>
              <a:gd name="connsiteY5" fmla="*/ 6562165 h 6626202"/>
              <a:gd name="connsiteX6" fmla="*/ 5575 w 12604377"/>
              <a:gd name="connsiteY6" fmla="*/ 6551341 h 6626202"/>
              <a:gd name="connsiteX7" fmla="*/ 0 w 12604377"/>
              <a:gd name="connsiteY7" fmla="*/ 1143023 h 6626202"/>
              <a:gd name="connsiteX8" fmla="*/ 1143023 w 12604377"/>
              <a:gd name="connsiteY8" fmla="*/ 0 h 6626202"/>
              <a:gd name="connsiteX0" fmla="*/ 1143023 w 12604377"/>
              <a:gd name="connsiteY0" fmla="*/ 0 h 6626202"/>
              <a:gd name="connsiteX1" fmla="*/ 12192000 w 12604377"/>
              <a:gd name="connsiteY1" fmla="*/ 0 h 6626202"/>
              <a:gd name="connsiteX2" fmla="*/ 12192000 w 12604377"/>
              <a:gd name="connsiteY2" fmla="*/ 0 h 6626202"/>
              <a:gd name="connsiteX3" fmla="*/ 12604377 w 12604377"/>
              <a:gd name="connsiteY3" fmla="*/ 4764718 h 6626202"/>
              <a:gd name="connsiteX4" fmla="*/ 6987966 w 12604377"/>
              <a:gd name="connsiteY4" fmla="*/ 6248401 h 6626202"/>
              <a:gd name="connsiteX5" fmla="*/ 0 w 12604377"/>
              <a:gd name="connsiteY5" fmla="*/ 6562165 h 6626202"/>
              <a:gd name="connsiteX6" fmla="*/ 5575 w 12604377"/>
              <a:gd name="connsiteY6" fmla="*/ 6551341 h 6626202"/>
              <a:gd name="connsiteX7" fmla="*/ 0 w 12604377"/>
              <a:gd name="connsiteY7" fmla="*/ 1143023 h 6626202"/>
              <a:gd name="connsiteX8" fmla="*/ 1143023 w 12604377"/>
              <a:gd name="connsiteY8" fmla="*/ 0 h 6626202"/>
              <a:gd name="connsiteX0" fmla="*/ 1143023 w 12604377"/>
              <a:gd name="connsiteY0" fmla="*/ 0 h 6626202"/>
              <a:gd name="connsiteX1" fmla="*/ 12192000 w 12604377"/>
              <a:gd name="connsiteY1" fmla="*/ 0 h 6626202"/>
              <a:gd name="connsiteX2" fmla="*/ 12192000 w 12604377"/>
              <a:gd name="connsiteY2" fmla="*/ 0 h 6626202"/>
              <a:gd name="connsiteX3" fmla="*/ 12604377 w 12604377"/>
              <a:gd name="connsiteY3" fmla="*/ 4764718 h 6626202"/>
              <a:gd name="connsiteX4" fmla="*/ 6987966 w 12604377"/>
              <a:gd name="connsiteY4" fmla="*/ 6248401 h 6626202"/>
              <a:gd name="connsiteX5" fmla="*/ 0 w 12604377"/>
              <a:gd name="connsiteY5" fmla="*/ 6562165 h 6626202"/>
              <a:gd name="connsiteX6" fmla="*/ 5575 w 12604377"/>
              <a:gd name="connsiteY6" fmla="*/ 6551341 h 6626202"/>
              <a:gd name="connsiteX7" fmla="*/ 0 w 12604377"/>
              <a:gd name="connsiteY7" fmla="*/ 1143023 h 6626202"/>
              <a:gd name="connsiteX8" fmla="*/ 1143023 w 12604377"/>
              <a:gd name="connsiteY8" fmla="*/ 0 h 6626202"/>
              <a:gd name="connsiteX0" fmla="*/ 1143023 w 12604377"/>
              <a:gd name="connsiteY0" fmla="*/ 0 h 6629010"/>
              <a:gd name="connsiteX1" fmla="*/ 12192000 w 12604377"/>
              <a:gd name="connsiteY1" fmla="*/ 0 h 6629010"/>
              <a:gd name="connsiteX2" fmla="*/ 12192000 w 12604377"/>
              <a:gd name="connsiteY2" fmla="*/ 0 h 6629010"/>
              <a:gd name="connsiteX3" fmla="*/ 12604377 w 12604377"/>
              <a:gd name="connsiteY3" fmla="*/ 4764718 h 6629010"/>
              <a:gd name="connsiteX4" fmla="*/ 7005895 w 12604377"/>
              <a:gd name="connsiteY4" fmla="*/ 6266331 h 6629010"/>
              <a:gd name="connsiteX5" fmla="*/ 0 w 12604377"/>
              <a:gd name="connsiteY5" fmla="*/ 6562165 h 6629010"/>
              <a:gd name="connsiteX6" fmla="*/ 5575 w 12604377"/>
              <a:gd name="connsiteY6" fmla="*/ 6551341 h 6629010"/>
              <a:gd name="connsiteX7" fmla="*/ 0 w 12604377"/>
              <a:gd name="connsiteY7" fmla="*/ 1143023 h 6629010"/>
              <a:gd name="connsiteX8" fmla="*/ 1143023 w 12604377"/>
              <a:gd name="connsiteY8" fmla="*/ 0 h 6629010"/>
              <a:gd name="connsiteX0" fmla="*/ 1143023 w 12604377"/>
              <a:gd name="connsiteY0" fmla="*/ 0 h 6629010"/>
              <a:gd name="connsiteX1" fmla="*/ 12192000 w 12604377"/>
              <a:gd name="connsiteY1" fmla="*/ 0 h 6629010"/>
              <a:gd name="connsiteX2" fmla="*/ 12192000 w 12604377"/>
              <a:gd name="connsiteY2" fmla="*/ 0 h 6629010"/>
              <a:gd name="connsiteX3" fmla="*/ 12604377 w 12604377"/>
              <a:gd name="connsiteY3" fmla="*/ 4764718 h 6629010"/>
              <a:gd name="connsiteX4" fmla="*/ 7005895 w 12604377"/>
              <a:gd name="connsiteY4" fmla="*/ 6266331 h 6629010"/>
              <a:gd name="connsiteX5" fmla="*/ 0 w 12604377"/>
              <a:gd name="connsiteY5" fmla="*/ 6562165 h 6629010"/>
              <a:gd name="connsiteX6" fmla="*/ 5575 w 12604377"/>
              <a:gd name="connsiteY6" fmla="*/ 6551341 h 6629010"/>
              <a:gd name="connsiteX7" fmla="*/ 0 w 12604377"/>
              <a:gd name="connsiteY7" fmla="*/ 1143023 h 6629010"/>
              <a:gd name="connsiteX8" fmla="*/ 1143023 w 12604377"/>
              <a:gd name="connsiteY8" fmla="*/ 0 h 6629010"/>
              <a:gd name="connsiteX0" fmla="*/ 1143023 w 12604377"/>
              <a:gd name="connsiteY0" fmla="*/ 0 h 6627126"/>
              <a:gd name="connsiteX1" fmla="*/ 12192000 w 12604377"/>
              <a:gd name="connsiteY1" fmla="*/ 0 h 6627126"/>
              <a:gd name="connsiteX2" fmla="*/ 12192000 w 12604377"/>
              <a:gd name="connsiteY2" fmla="*/ 0 h 6627126"/>
              <a:gd name="connsiteX3" fmla="*/ 12604377 w 12604377"/>
              <a:gd name="connsiteY3" fmla="*/ 4764718 h 6627126"/>
              <a:gd name="connsiteX4" fmla="*/ 7011832 w 12604377"/>
              <a:gd name="connsiteY4" fmla="*/ 6254456 h 6627126"/>
              <a:gd name="connsiteX5" fmla="*/ 0 w 12604377"/>
              <a:gd name="connsiteY5" fmla="*/ 6562165 h 6627126"/>
              <a:gd name="connsiteX6" fmla="*/ 5575 w 12604377"/>
              <a:gd name="connsiteY6" fmla="*/ 6551341 h 6627126"/>
              <a:gd name="connsiteX7" fmla="*/ 0 w 12604377"/>
              <a:gd name="connsiteY7" fmla="*/ 1143023 h 6627126"/>
              <a:gd name="connsiteX8" fmla="*/ 1143023 w 12604377"/>
              <a:gd name="connsiteY8" fmla="*/ 0 h 6627126"/>
              <a:gd name="connsiteX0" fmla="*/ 1143023 w 12604377"/>
              <a:gd name="connsiteY0" fmla="*/ 0 h 6627126"/>
              <a:gd name="connsiteX1" fmla="*/ 12192000 w 12604377"/>
              <a:gd name="connsiteY1" fmla="*/ 0 h 6627126"/>
              <a:gd name="connsiteX2" fmla="*/ 12192000 w 12604377"/>
              <a:gd name="connsiteY2" fmla="*/ 0 h 6627126"/>
              <a:gd name="connsiteX3" fmla="*/ 12604377 w 12604377"/>
              <a:gd name="connsiteY3" fmla="*/ 4764718 h 6627126"/>
              <a:gd name="connsiteX4" fmla="*/ 7011832 w 12604377"/>
              <a:gd name="connsiteY4" fmla="*/ 6254456 h 6627126"/>
              <a:gd name="connsiteX5" fmla="*/ 0 w 12604377"/>
              <a:gd name="connsiteY5" fmla="*/ 6562165 h 6627126"/>
              <a:gd name="connsiteX6" fmla="*/ 5575 w 12604377"/>
              <a:gd name="connsiteY6" fmla="*/ 6551341 h 6627126"/>
              <a:gd name="connsiteX7" fmla="*/ 0 w 12604377"/>
              <a:gd name="connsiteY7" fmla="*/ 1143023 h 6627126"/>
              <a:gd name="connsiteX8" fmla="*/ 1143023 w 12604377"/>
              <a:gd name="connsiteY8" fmla="*/ 0 h 6627126"/>
              <a:gd name="connsiteX0" fmla="*/ 1143023 w 12604377"/>
              <a:gd name="connsiteY0" fmla="*/ 0 h 6632390"/>
              <a:gd name="connsiteX1" fmla="*/ 12192000 w 12604377"/>
              <a:gd name="connsiteY1" fmla="*/ 0 h 6632390"/>
              <a:gd name="connsiteX2" fmla="*/ 12192000 w 12604377"/>
              <a:gd name="connsiteY2" fmla="*/ 0 h 6632390"/>
              <a:gd name="connsiteX3" fmla="*/ 12604377 w 12604377"/>
              <a:gd name="connsiteY3" fmla="*/ 4764718 h 6632390"/>
              <a:gd name="connsiteX4" fmla="*/ 7011832 w 12604377"/>
              <a:gd name="connsiteY4" fmla="*/ 6254456 h 6632390"/>
              <a:gd name="connsiteX5" fmla="*/ 0 w 12604377"/>
              <a:gd name="connsiteY5" fmla="*/ 6562165 h 6632390"/>
              <a:gd name="connsiteX6" fmla="*/ 5575 w 12604377"/>
              <a:gd name="connsiteY6" fmla="*/ 6551341 h 6632390"/>
              <a:gd name="connsiteX7" fmla="*/ 0 w 12604377"/>
              <a:gd name="connsiteY7" fmla="*/ 1143023 h 6632390"/>
              <a:gd name="connsiteX8" fmla="*/ 1143023 w 12604377"/>
              <a:gd name="connsiteY8" fmla="*/ 0 h 6632390"/>
              <a:gd name="connsiteX0" fmla="*/ 1143023 w 12604377"/>
              <a:gd name="connsiteY0" fmla="*/ 0 h 6628813"/>
              <a:gd name="connsiteX1" fmla="*/ 12192000 w 12604377"/>
              <a:gd name="connsiteY1" fmla="*/ 0 h 6628813"/>
              <a:gd name="connsiteX2" fmla="*/ 12192000 w 12604377"/>
              <a:gd name="connsiteY2" fmla="*/ 0 h 6628813"/>
              <a:gd name="connsiteX3" fmla="*/ 12604377 w 12604377"/>
              <a:gd name="connsiteY3" fmla="*/ 4764718 h 6628813"/>
              <a:gd name="connsiteX4" fmla="*/ 7011832 w 12604377"/>
              <a:gd name="connsiteY4" fmla="*/ 6254456 h 6628813"/>
              <a:gd name="connsiteX5" fmla="*/ 0 w 12604377"/>
              <a:gd name="connsiteY5" fmla="*/ 6562165 h 6628813"/>
              <a:gd name="connsiteX6" fmla="*/ 5575 w 12604377"/>
              <a:gd name="connsiteY6" fmla="*/ 6551341 h 6628813"/>
              <a:gd name="connsiteX7" fmla="*/ 0 w 12604377"/>
              <a:gd name="connsiteY7" fmla="*/ 1143023 h 6628813"/>
              <a:gd name="connsiteX8" fmla="*/ 1143023 w 12604377"/>
              <a:gd name="connsiteY8" fmla="*/ 0 h 6628813"/>
              <a:gd name="connsiteX0" fmla="*/ 1143023 w 12604377"/>
              <a:gd name="connsiteY0" fmla="*/ 0 h 6630779"/>
              <a:gd name="connsiteX1" fmla="*/ 12192000 w 12604377"/>
              <a:gd name="connsiteY1" fmla="*/ 0 h 6630779"/>
              <a:gd name="connsiteX2" fmla="*/ 12192000 w 12604377"/>
              <a:gd name="connsiteY2" fmla="*/ 0 h 6630779"/>
              <a:gd name="connsiteX3" fmla="*/ 12604377 w 12604377"/>
              <a:gd name="connsiteY3" fmla="*/ 4764718 h 6630779"/>
              <a:gd name="connsiteX4" fmla="*/ 7005894 w 12604377"/>
              <a:gd name="connsiteY4" fmla="*/ 6266331 h 6630779"/>
              <a:gd name="connsiteX5" fmla="*/ 0 w 12604377"/>
              <a:gd name="connsiteY5" fmla="*/ 6562165 h 6630779"/>
              <a:gd name="connsiteX6" fmla="*/ 5575 w 12604377"/>
              <a:gd name="connsiteY6" fmla="*/ 6551341 h 6630779"/>
              <a:gd name="connsiteX7" fmla="*/ 0 w 12604377"/>
              <a:gd name="connsiteY7" fmla="*/ 1143023 h 6630779"/>
              <a:gd name="connsiteX8" fmla="*/ 1143023 w 12604377"/>
              <a:gd name="connsiteY8" fmla="*/ 0 h 6630779"/>
              <a:gd name="connsiteX0" fmla="*/ 1514812 w 12976166"/>
              <a:gd name="connsiteY0" fmla="*/ 77205 h 6707984"/>
              <a:gd name="connsiteX1" fmla="*/ 12563789 w 12976166"/>
              <a:gd name="connsiteY1" fmla="*/ 77205 h 6707984"/>
              <a:gd name="connsiteX2" fmla="*/ 12563789 w 12976166"/>
              <a:gd name="connsiteY2" fmla="*/ 77205 h 6707984"/>
              <a:gd name="connsiteX3" fmla="*/ 12976166 w 12976166"/>
              <a:gd name="connsiteY3" fmla="*/ 4841923 h 6707984"/>
              <a:gd name="connsiteX4" fmla="*/ 7377683 w 12976166"/>
              <a:gd name="connsiteY4" fmla="*/ 6343536 h 6707984"/>
              <a:gd name="connsiteX5" fmla="*/ 371789 w 12976166"/>
              <a:gd name="connsiteY5" fmla="*/ 6639370 h 6707984"/>
              <a:gd name="connsiteX6" fmla="*/ 377364 w 12976166"/>
              <a:gd name="connsiteY6" fmla="*/ 6628546 h 6707984"/>
              <a:gd name="connsiteX7" fmla="*/ 0 w 12976166"/>
              <a:gd name="connsiteY7" fmla="*/ 396264 h 6707984"/>
              <a:gd name="connsiteX8" fmla="*/ 1514812 w 12976166"/>
              <a:gd name="connsiteY8" fmla="*/ 77205 h 6707984"/>
              <a:gd name="connsiteX0" fmla="*/ 1524861 w 12976166"/>
              <a:gd name="connsiteY0" fmla="*/ 4576 h 6856419"/>
              <a:gd name="connsiteX1" fmla="*/ 12563789 w 12976166"/>
              <a:gd name="connsiteY1" fmla="*/ 225640 h 6856419"/>
              <a:gd name="connsiteX2" fmla="*/ 12563789 w 12976166"/>
              <a:gd name="connsiteY2" fmla="*/ 225640 h 6856419"/>
              <a:gd name="connsiteX3" fmla="*/ 12976166 w 12976166"/>
              <a:gd name="connsiteY3" fmla="*/ 4990358 h 6856419"/>
              <a:gd name="connsiteX4" fmla="*/ 7377683 w 12976166"/>
              <a:gd name="connsiteY4" fmla="*/ 6491971 h 6856419"/>
              <a:gd name="connsiteX5" fmla="*/ 371789 w 12976166"/>
              <a:gd name="connsiteY5" fmla="*/ 6787805 h 6856419"/>
              <a:gd name="connsiteX6" fmla="*/ 377364 w 12976166"/>
              <a:gd name="connsiteY6" fmla="*/ 6776981 h 6856419"/>
              <a:gd name="connsiteX7" fmla="*/ 0 w 12976166"/>
              <a:gd name="connsiteY7" fmla="*/ 544699 h 6856419"/>
              <a:gd name="connsiteX8" fmla="*/ 1524861 w 12976166"/>
              <a:gd name="connsiteY8" fmla="*/ 4576 h 6856419"/>
              <a:gd name="connsiteX0" fmla="*/ 1524861 w 12976166"/>
              <a:gd name="connsiteY0" fmla="*/ 4576 h 6856419"/>
              <a:gd name="connsiteX1" fmla="*/ 12563789 w 12976166"/>
              <a:gd name="connsiteY1" fmla="*/ 225640 h 6856419"/>
              <a:gd name="connsiteX2" fmla="*/ 12754708 w 12976166"/>
              <a:gd name="connsiteY2" fmla="*/ 54818 h 6856419"/>
              <a:gd name="connsiteX3" fmla="*/ 12976166 w 12976166"/>
              <a:gd name="connsiteY3" fmla="*/ 4990358 h 6856419"/>
              <a:gd name="connsiteX4" fmla="*/ 7377683 w 12976166"/>
              <a:gd name="connsiteY4" fmla="*/ 6491971 h 6856419"/>
              <a:gd name="connsiteX5" fmla="*/ 371789 w 12976166"/>
              <a:gd name="connsiteY5" fmla="*/ 6787805 h 6856419"/>
              <a:gd name="connsiteX6" fmla="*/ 377364 w 12976166"/>
              <a:gd name="connsiteY6" fmla="*/ 6776981 h 6856419"/>
              <a:gd name="connsiteX7" fmla="*/ 0 w 12976166"/>
              <a:gd name="connsiteY7" fmla="*/ 544699 h 6856419"/>
              <a:gd name="connsiteX8" fmla="*/ 1524861 w 12976166"/>
              <a:gd name="connsiteY8" fmla="*/ 4576 h 6856419"/>
              <a:gd name="connsiteX0" fmla="*/ 1524861 w 12976166"/>
              <a:gd name="connsiteY0" fmla="*/ 4576 h 6856419"/>
              <a:gd name="connsiteX1" fmla="*/ 12553741 w 12976166"/>
              <a:gd name="connsiteY1" fmla="*/ 74915 h 6856419"/>
              <a:gd name="connsiteX2" fmla="*/ 12754708 w 12976166"/>
              <a:gd name="connsiteY2" fmla="*/ 54818 h 6856419"/>
              <a:gd name="connsiteX3" fmla="*/ 12976166 w 12976166"/>
              <a:gd name="connsiteY3" fmla="*/ 4990358 h 6856419"/>
              <a:gd name="connsiteX4" fmla="*/ 7377683 w 12976166"/>
              <a:gd name="connsiteY4" fmla="*/ 6491971 h 6856419"/>
              <a:gd name="connsiteX5" fmla="*/ 371789 w 12976166"/>
              <a:gd name="connsiteY5" fmla="*/ 6787805 h 6856419"/>
              <a:gd name="connsiteX6" fmla="*/ 377364 w 12976166"/>
              <a:gd name="connsiteY6" fmla="*/ 6776981 h 6856419"/>
              <a:gd name="connsiteX7" fmla="*/ 0 w 12976166"/>
              <a:gd name="connsiteY7" fmla="*/ 544699 h 6856419"/>
              <a:gd name="connsiteX8" fmla="*/ 1524861 w 12976166"/>
              <a:gd name="connsiteY8" fmla="*/ 4576 h 6856419"/>
              <a:gd name="connsiteX0" fmla="*/ 1524861 w 12976166"/>
              <a:gd name="connsiteY0" fmla="*/ 4576 h 6856419"/>
              <a:gd name="connsiteX1" fmla="*/ 12553741 w 12976166"/>
              <a:gd name="connsiteY1" fmla="*/ 74915 h 6856419"/>
              <a:gd name="connsiteX2" fmla="*/ 12754708 w 12976166"/>
              <a:gd name="connsiteY2" fmla="*/ 54818 h 6856419"/>
              <a:gd name="connsiteX3" fmla="*/ 12976166 w 12976166"/>
              <a:gd name="connsiteY3" fmla="*/ 4990358 h 6856419"/>
              <a:gd name="connsiteX4" fmla="*/ 7377683 w 12976166"/>
              <a:gd name="connsiteY4" fmla="*/ 6491971 h 6856419"/>
              <a:gd name="connsiteX5" fmla="*/ 371789 w 12976166"/>
              <a:gd name="connsiteY5" fmla="*/ 6787805 h 6856419"/>
              <a:gd name="connsiteX6" fmla="*/ 296977 w 12976166"/>
              <a:gd name="connsiteY6" fmla="*/ 6766933 h 6856419"/>
              <a:gd name="connsiteX7" fmla="*/ 0 w 12976166"/>
              <a:gd name="connsiteY7" fmla="*/ 544699 h 6856419"/>
              <a:gd name="connsiteX8" fmla="*/ 1524861 w 12976166"/>
              <a:gd name="connsiteY8" fmla="*/ 4576 h 6856419"/>
              <a:gd name="connsiteX0" fmla="*/ 1524861 w 12976166"/>
              <a:gd name="connsiteY0" fmla="*/ 4576 h 6856419"/>
              <a:gd name="connsiteX1" fmla="*/ 12553741 w 12976166"/>
              <a:gd name="connsiteY1" fmla="*/ 74915 h 6856419"/>
              <a:gd name="connsiteX2" fmla="*/ 12754708 w 12976166"/>
              <a:gd name="connsiteY2" fmla="*/ 54818 h 6856419"/>
              <a:gd name="connsiteX3" fmla="*/ 12976166 w 12976166"/>
              <a:gd name="connsiteY3" fmla="*/ 4990358 h 6856419"/>
              <a:gd name="connsiteX4" fmla="*/ 7377683 w 12976166"/>
              <a:gd name="connsiteY4" fmla="*/ 6491971 h 6856419"/>
              <a:gd name="connsiteX5" fmla="*/ 371789 w 12976166"/>
              <a:gd name="connsiteY5" fmla="*/ 6787805 h 6856419"/>
              <a:gd name="connsiteX6" fmla="*/ 24473 w 12976166"/>
              <a:gd name="connsiteY6" fmla="*/ 6676098 h 6856419"/>
              <a:gd name="connsiteX7" fmla="*/ 0 w 12976166"/>
              <a:gd name="connsiteY7" fmla="*/ 544699 h 6856419"/>
              <a:gd name="connsiteX8" fmla="*/ 1524861 w 12976166"/>
              <a:gd name="connsiteY8" fmla="*/ 4576 h 6856419"/>
              <a:gd name="connsiteX0" fmla="*/ 1524861 w 12976166"/>
              <a:gd name="connsiteY0" fmla="*/ 4576 h 6856419"/>
              <a:gd name="connsiteX1" fmla="*/ 12553741 w 12976166"/>
              <a:gd name="connsiteY1" fmla="*/ 74915 h 6856419"/>
              <a:gd name="connsiteX2" fmla="*/ 12754708 w 12976166"/>
              <a:gd name="connsiteY2" fmla="*/ 54818 h 6856419"/>
              <a:gd name="connsiteX3" fmla="*/ 12976166 w 12976166"/>
              <a:gd name="connsiteY3" fmla="*/ 4990358 h 6856419"/>
              <a:gd name="connsiteX4" fmla="*/ 7377683 w 12976166"/>
              <a:gd name="connsiteY4" fmla="*/ 6491971 h 6856419"/>
              <a:gd name="connsiteX5" fmla="*/ 371789 w 12976166"/>
              <a:gd name="connsiteY5" fmla="*/ 6787805 h 6856419"/>
              <a:gd name="connsiteX6" fmla="*/ 24473 w 12976166"/>
              <a:gd name="connsiteY6" fmla="*/ 6676098 h 6856419"/>
              <a:gd name="connsiteX7" fmla="*/ 0 w 12976166"/>
              <a:gd name="connsiteY7" fmla="*/ 544699 h 6856419"/>
              <a:gd name="connsiteX8" fmla="*/ 1524861 w 12976166"/>
              <a:gd name="connsiteY8" fmla="*/ 4576 h 6856419"/>
              <a:gd name="connsiteX0" fmla="*/ 1524861 w 12976166"/>
              <a:gd name="connsiteY0" fmla="*/ 4576 h 6854616"/>
              <a:gd name="connsiteX1" fmla="*/ 12553741 w 12976166"/>
              <a:gd name="connsiteY1" fmla="*/ 74915 h 6854616"/>
              <a:gd name="connsiteX2" fmla="*/ 12754708 w 12976166"/>
              <a:gd name="connsiteY2" fmla="*/ 54818 h 6854616"/>
              <a:gd name="connsiteX3" fmla="*/ 12976166 w 12976166"/>
              <a:gd name="connsiteY3" fmla="*/ 4990358 h 6854616"/>
              <a:gd name="connsiteX4" fmla="*/ 7377683 w 12976166"/>
              <a:gd name="connsiteY4" fmla="*/ 6491971 h 6854616"/>
              <a:gd name="connsiteX5" fmla="*/ 371789 w 12976166"/>
              <a:gd name="connsiteY5" fmla="*/ 6787805 h 6854616"/>
              <a:gd name="connsiteX6" fmla="*/ 24473 w 12976166"/>
              <a:gd name="connsiteY6" fmla="*/ 6676098 h 6854616"/>
              <a:gd name="connsiteX7" fmla="*/ 0 w 12976166"/>
              <a:gd name="connsiteY7" fmla="*/ 544699 h 6854616"/>
              <a:gd name="connsiteX8" fmla="*/ 1524861 w 12976166"/>
              <a:gd name="connsiteY8" fmla="*/ 4576 h 6854616"/>
              <a:gd name="connsiteX0" fmla="*/ 1524861 w 12976166"/>
              <a:gd name="connsiteY0" fmla="*/ 4576 h 6850875"/>
              <a:gd name="connsiteX1" fmla="*/ 12553741 w 12976166"/>
              <a:gd name="connsiteY1" fmla="*/ 74915 h 6850875"/>
              <a:gd name="connsiteX2" fmla="*/ 12754708 w 12976166"/>
              <a:gd name="connsiteY2" fmla="*/ 54818 h 6850875"/>
              <a:gd name="connsiteX3" fmla="*/ 12976166 w 12976166"/>
              <a:gd name="connsiteY3" fmla="*/ 4990358 h 6850875"/>
              <a:gd name="connsiteX4" fmla="*/ 7401905 w 12976166"/>
              <a:gd name="connsiteY4" fmla="*/ 6467749 h 6850875"/>
              <a:gd name="connsiteX5" fmla="*/ 371789 w 12976166"/>
              <a:gd name="connsiteY5" fmla="*/ 6787805 h 6850875"/>
              <a:gd name="connsiteX6" fmla="*/ 24473 w 12976166"/>
              <a:gd name="connsiteY6" fmla="*/ 6676098 h 6850875"/>
              <a:gd name="connsiteX7" fmla="*/ 0 w 12976166"/>
              <a:gd name="connsiteY7" fmla="*/ 544699 h 6850875"/>
              <a:gd name="connsiteX8" fmla="*/ 1524861 w 12976166"/>
              <a:gd name="connsiteY8" fmla="*/ 4576 h 6850875"/>
              <a:gd name="connsiteX0" fmla="*/ 1524861 w 12976166"/>
              <a:gd name="connsiteY0" fmla="*/ 4576 h 6853644"/>
              <a:gd name="connsiteX1" fmla="*/ 12553741 w 12976166"/>
              <a:gd name="connsiteY1" fmla="*/ 74915 h 6853644"/>
              <a:gd name="connsiteX2" fmla="*/ 12754708 w 12976166"/>
              <a:gd name="connsiteY2" fmla="*/ 54818 h 6853644"/>
              <a:gd name="connsiteX3" fmla="*/ 12976166 w 12976166"/>
              <a:gd name="connsiteY3" fmla="*/ 4990358 h 6853644"/>
              <a:gd name="connsiteX4" fmla="*/ 7395850 w 12976166"/>
              <a:gd name="connsiteY4" fmla="*/ 6485916 h 6853644"/>
              <a:gd name="connsiteX5" fmla="*/ 371789 w 12976166"/>
              <a:gd name="connsiteY5" fmla="*/ 6787805 h 6853644"/>
              <a:gd name="connsiteX6" fmla="*/ 24473 w 12976166"/>
              <a:gd name="connsiteY6" fmla="*/ 6676098 h 6853644"/>
              <a:gd name="connsiteX7" fmla="*/ 0 w 12976166"/>
              <a:gd name="connsiteY7" fmla="*/ 544699 h 6853644"/>
              <a:gd name="connsiteX8" fmla="*/ 1524861 w 12976166"/>
              <a:gd name="connsiteY8" fmla="*/ 4576 h 6853644"/>
              <a:gd name="connsiteX0" fmla="*/ 1524861 w 12976166"/>
              <a:gd name="connsiteY0" fmla="*/ 4576 h 6856311"/>
              <a:gd name="connsiteX1" fmla="*/ 12553741 w 12976166"/>
              <a:gd name="connsiteY1" fmla="*/ 74915 h 6856311"/>
              <a:gd name="connsiteX2" fmla="*/ 12754708 w 12976166"/>
              <a:gd name="connsiteY2" fmla="*/ 54818 h 6856311"/>
              <a:gd name="connsiteX3" fmla="*/ 12976166 w 12976166"/>
              <a:gd name="connsiteY3" fmla="*/ 4990358 h 6856311"/>
              <a:gd name="connsiteX4" fmla="*/ 7395850 w 12976166"/>
              <a:gd name="connsiteY4" fmla="*/ 6485916 h 6856311"/>
              <a:gd name="connsiteX5" fmla="*/ 371789 w 12976166"/>
              <a:gd name="connsiteY5" fmla="*/ 6787805 h 6856311"/>
              <a:gd name="connsiteX6" fmla="*/ 24473 w 12976166"/>
              <a:gd name="connsiteY6" fmla="*/ 6676098 h 6856311"/>
              <a:gd name="connsiteX7" fmla="*/ 0 w 12976166"/>
              <a:gd name="connsiteY7" fmla="*/ 544699 h 6856311"/>
              <a:gd name="connsiteX8" fmla="*/ 1524861 w 12976166"/>
              <a:gd name="connsiteY8" fmla="*/ 4576 h 6856311"/>
              <a:gd name="connsiteX0" fmla="*/ 1524861 w 13046255"/>
              <a:gd name="connsiteY0" fmla="*/ 4576 h 6856311"/>
              <a:gd name="connsiteX1" fmla="*/ 12553741 w 13046255"/>
              <a:gd name="connsiteY1" fmla="*/ 74915 h 6856311"/>
              <a:gd name="connsiteX2" fmla="*/ 13046255 w 13046255"/>
              <a:gd name="connsiteY2" fmla="*/ 68070 h 6856311"/>
              <a:gd name="connsiteX3" fmla="*/ 12976166 w 13046255"/>
              <a:gd name="connsiteY3" fmla="*/ 4990358 h 6856311"/>
              <a:gd name="connsiteX4" fmla="*/ 7395850 w 13046255"/>
              <a:gd name="connsiteY4" fmla="*/ 6485916 h 6856311"/>
              <a:gd name="connsiteX5" fmla="*/ 371789 w 13046255"/>
              <a:gd name="connsiteY5" fmla="*/ 6787805 h 6856311"/>
              <a:gd name="connsiteX6" fmla="*/ 24473 w 13046255"/>
              <a:gd name="connsiteY6" fmla="*/ 6676098 h 6856311"/>
              <a:gd name="connsiteX7" fmla="*/ 0 w 13046255"/>
              <a:gd name="connsiteY7" fmla="*/ 544699 h 6856311"/>
              <a:gd name="connsiteX8" fmla="*/ 1524861 w 13046255"/>
              <a:gd name="connsiteY8" fmla="*/ 4576 h 6856311"/>
              <a:gd name="connsiteX0" fmla="*/ 1524861 w 12976166"/>
              <a:gd name="connsiteY0" fmla="*/ 4576 h 6856311"/>
              <a:gd name="connsiteX1" fmla="*/ 12553741 w 12976166"/>
              <a:gd name="connsiteY1" fmla="*/ 74915 h 6856311"/>
              <a:gd name="connsiteX2" fmla="*/ 12940238 w 12976166"/>
              <a:gd name="connsiteY2" fmla="*/ 68070 h 6856311"/>
              <a:gd name="connsiteX3" fmla="*/ 12976166 w 12976166"/>
              <a:gd name="connsiteY3" fmla="*/ 4990358 h 6856311"/>
              <a:gd name="connsiteX4" fmla="*/ 7395850 w 12976166"/>
              <a:gd name="connsiteY4" fmla="*/ 6485916 h 6856311"/>
              <a:gd name="connsiteX5" fmla="*/ 371789 w 12976166"/>
              <a:gd name="connsiteY5" fmla="*/ 6787805 h 6856311"/>
              <a:gd name="connsiteX6" fmla="*/ 24473 w 12976166"/>
              <a:gd name="connsiteY6" fmla="*/ 6676098 h 6856311"/>
              <a:gd name="connsiteX7" fmla="*/ 0 w 12976166"/>
              <a:gd name="connsiteY7" fmla="*/ 544699 h 6856311"/>
              <a:gd name="connsiteX8" fmla="*/ 1524861 w 12976166"/>
              <a:gd name="connsiteY8" fmla="*/ 4576 h 6856311"/>
              <a:gd name="connsiteX0" fmla="*/ 1524861 w 13006499"/>
              <a:gd name="connsiteY0" fmla="*/ 4576 h 6856311"/>
              <a:gd name="connsiteX1" fmla="*/ 12553741 w 13006499"/>
              <a:gd name="connsiteY1" fmla="*/ 74915 h 6856311"/>
              <a:gd name="connsiteX2" fmla="*/ 13006499 w 13006499"/>
              <a:gd name="connsiteY2" fmla="*/ 81322 h 6856311"/>
              <a:gd name="connsiteX3" fmla="*/ 12976166 w 13006499"/>
              <a:gd name="connsiteY3" fmla="*/ 4990358 h 6856311"/>
              <a:gd name="connsiteX4" fmla="*/ 7395850 w 13006499"/>
              <a:gd name="connsiteY4" fmla="*/ 6485916 h 6856311"/>
              <a:gd name="connsiteX5" fmla="*/ 371789 w 13006499"/>
              <a:gd name="connsiteY5" fmla="*/ 6787805 h 6856311"/>
              <a:gd name="connsiteX6" fmla="*/ 24473 w 13006499"/>
              <a:gd name="connsiteY6" fmla="*/ 6676098 h 6856311"/>
              <a:gd name="connsiteX7" fmla="*/ 0 w 13006499"/>
              <a:gd name="connsiteY7" fmla="*/ 544699 h 6856311"/>
              <a:gd name="connsiteX8" fmla="*/ 1524861 w 13006499"/>
              <a:gd name="connsiteY8" fmla="*/ 4576 h 6856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006499" h="6856311">
                <a:moveTo>
                  <a:pt x="1524861" y="4576"/>
                </a:moveTo>
                <a:lnTo>
                  <a:pt x="12553741" y="74915"/>
                </a:lnTo>
                <a:lnTo>
                  <a:pt x="13006499" y="81322"/>
                </a:lnTo>
                <a:lnTo>
                  <a:pt x="12976166" y="4990358"/>
                </a:lnTo>
                <a:cubicBezTo>
                  <a:pt x="12832730" y="5370620"/>
                  <a:pt x="9120702" y="6219885"/>
                  <a:pt x="7395850" y="6485916"/>
                </a:cubicBezTo>
                <a:cubicBezTo>
                  <a:pt x="5068964" y="6760836"/>
                  <a:pt x="3552758" y="6970088"/>
                  <a:pt x="371789" y="6787805"/>
                </a:cubicBezTo>
                <a:cubicBezTo>
                  <a:pt x="113255" y="6752197"/>
                  <a:pt x="22615" y="6778318"/>
                  <a:pt x="24473" y="6676098"/>
                </a:cubicBezTo>
                <a:cubicBezTo>
                  <a:pt x="24473" y="4771106"/>
                  <a:pt x="0" y="2449691"/>
                  <a:pt x="0" y="544699"/>
                </a:cubicBezTo>
                <a:cubicBezTo>
                  <a:pt x="0" y="-86575"/>
                  <a:pt x="893587" y="4576"/>
                  <a:pt x="1524861" y="4576"/>
                </a:cubicBezTo>
                <a:close/>
              </a:path>
            </a:pathLst>
          </a:custGeom>
        </p:spPr>
        <p:txBody>
          <a:bodyPr anchor="ctr">
            <a:normAutofit/>
          </a:bodyPr>
          <a:lstStyle>
            <a:lvl1pPr marL="0" indent="0" algn="ctr">
              <a:buNone/>
              <a:defRPr sz="1800">
                <a:solidFill>
                  <a:schemeClr val="tx1">
                    <a:lumMod val="65000"/>
                    <a:lumOff val="35000"/>
                  </a:schemeClr>
                </a:solidFill>
              </a:defRPr>
            </a:lvl1pPr>
          </a:lstStyle>
          <a:p>
            <a:r>
              <a:rPr lang="en-US"/>
              <a:t>Click on icon to place image</a:t>
            </a:r>
          </a:p>
        </p:txBody>
      </p:sp>
    </p:spTree>
    <p:extLst>
      <p:ext uri="{BB962C8B-B14F-4D97-AF65-F5344CB8AC3E}">
        <p14:creationId xmlns:p14="http://schemas.microsoft.com/office/powerpoint/2010/main" val="281887607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Closing Slide">
    <p:bg>
      <p:bgPr>
        <a:solidFill>
          <a:schemeClr val="bg1"/>
        </a:solidFill>
        <a:effectLst/>
      </p:bgPr>
    </p:bg>
    <p:spTree>
      <p:nvGrpSpPr>
        <p:cNvPr id="1" name=""/>
        <p:cNvGrpSpPr/>
        <p:nvPr/>
      </p:nvGrpSpPr>
      <p:grpSpPr>
        <a:xfrm>
          <a:off x="0" y="0"/>
          <a:ext cx="0" cy="0"/>
          <a:chOff x="0" y="0"/>
          <a:chExt cx="0" cy="0"/>
        </a:xfrm>
      </p:grpSpPr>
      <p:sp>
        <p:nvSpPr>
          <p:cNvPr id="27" name="Freeform 26">
            <a:extLst>
              <a:ext uri="{FF2B5EF4-FFF2-40B4-BE49-F238E27FC236}">
                <a16:creationId xmlns:a16="http://schemas.microsoft.com/office/drawing/2014/main" id="{090FA25C-BFB1-134A-BE14-052409730F42}"/>
              </a:ext>
            </a:extLst>
          </p:cNvPr>
          <p:cNvSpPr>
            <a:spLocks noChangeAspect="1"/>
          </p:cNvSpPr>
          <p:nvPr userDrawn="1"/>
        </p:nvSpPr>
        <p:spPr>
          <a:xfrm>
            <a:off x="0" y="908170"/>
            <a:ext cx="12192000" cy="5949830"/>
          </a:xfrm>
          <a:custGeom>
            <a:avLst/>
            <a:gdLst>
              <a:gd name="connsiteX0" fmla="*/ 7881720 w 12192000"/>
              <a:gd name="connsiteY0" fmla="*/ 0 h 5949830"/>
              <a:gd name="connsiteX1" fmla="*/ 12010662 w 12192000"/>
              <a:gd name="connsiteY1" fmla="*/ 899481 h 5949830"/>
              <a:gd name="connsiteX2" fmla="*/ 12192000 w 12192000"/>
              <a:gd name="connsiteY2" fmla="*/ 986685 h 5949830"/>
              <a:gd name="connsiteX3" fmla="*/ 12192000 w 12192000"/>
              <a:gd name="connsiteY3" fmla="*/ 5949830 h 5949830"/>
              <a:gd name="connsiteX4" fmla="*/ 0 w 12192000"/>
              <a:gd name="connsiteY4" fmla="*/ 5949830 h 5949830"/>
              <a:gd name="connsiteX5" fmla="*/ 0 w 12192000"/>
              <a:gd name="connsiteY5" fmla="*/ 3911812 h 5949830"/>
              <a:gd name="connsiteX6" fmla="*/ 38451 w 12192000"/>
              <a:gd name="connsiteY6" fmla="*/ 3858251 h 5949830"/>
              <a:gd name="connsiteX7" fmla="*/ 7881720 w 12192000"/>
              <a:gd name="connsiteY7" fmla="*/ 0 h 5949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5949830">
                <a:moveTo>
                  <a:pt x="7881720" y="0"/>
                </a:moveTo>
                <a:cubicBezTo>
                  <a:pt x="9355414" y="0"/>
                  <a:pt x="10753901" y="322000"/>
                  <a:pt x="12010662" y="899481"/>
                </a:cubicBezTo>
                <a:lnTo>
                  <a:pt x="12192000" y="986685"/>
                </a:lnTo>
                <a:lnTo>
                  <a:pt x="12192000" y="5949830"/>
                </a:lnTo>
                <a:lnTo>
                  <a:pt x="0" y="5949830"/>
                </a:lnTo>
                <a:lnTo>
                  <a:pt x="0" y="3911812"/>
                </a:lnTo>
                <a:lnTo>
                  <a:pt x="38451" y="3858251"/>
                </a:lnTo>
                <a:cubicBezTo>
                  <a:pt x="1848767" y="1511610"/>
                  <a:pt x="4688716" y="0"/>
                  <a:pt x="7881720" y="0"/>
                </a:cubicBezTo>
                <a:close/>
              </a:path>
            </a:pathLst>
          </a:custGeom>
          <a:solidFill>
            <a:srgbClr val="A4CD3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US"/>
              <a:t>`</a:t>
            </a:r>
          </a:p>
        </p:txBody>
      </p:sp>
      <p:sp>
        <p:nvSpPr>
          <p:cNvPr id="26" name="Freeform 25">
            <a:extLst>
              <a:ext uri="{FF2B5EF4-FFF2-40B4-BE49-F238E27FC236}">
                <a16:creationId xmlns:a16="http://schemas.microsoft.com/office/drawing/2014/main" id="{769FEBDB-E9D1-A145-91D7-7DAC3E7BB752}"/>
              </a:ext>
            </a:extLst>
          </p:cNvPr>
          <p:cNvSpPr>
            <a:spLocks noChangeAspect="1"/>
          </p:cNvSpPr>
          <p:nvPr userDrawn="1"/>
        </p:nvSpPr>
        <p:spPr>
          <a:xfrm>
            <a:off x="0" y="1137302"/>
            <a:ext cx="12192000" cy="5720698"/>
          </a:xfrm>
          <a:custGeom>
            <a:avLst/>
            <a:gdLst>
              <a:gd name="connsiteX0" fmla="*/ 7467090 w 12192000"/>
              <a:gd name="connsiteY0" fmla="*/ 0 h 5720698"/>
              <a:gd name="connsiteX1" fmla="*/ 11907231 w 12192000"/>
              <a:gd name="connsiteY1" fmla="*/ 1049135 h 5720698"/>
              <a:gd name="connsiteX2" fmla="*/ 12192000 w 12192000"/>
              <a:gd name="connsiteY2" fmla="*/ 1198555 h 5720698"/>
              <a:gd name="connsiteX3" fmla="*/ 12192000 w 12192000"/>
              <a:gd name="connsiteY3" fmla="*/ 5720698 h 5720698"/>
              <a:gd name="connsiteX4" fmla="*/ 0 w 12192000"/>
              <a:gd name="connsiteY4" fmla="*/ 5720698 h 5720698"/>
              <a:gd name="connsiteX5" fmla="*/ 0 w 12192000"/>
              <a:gd name="connsiteY5" fmla="*/ 3401332 h 5720698"/>
              <a:gd name="connsiteX6" fmla="*/ 59556 w 12192000"/>
              <a:gd name="connsiteY6" fmla="*/ 3331849 h 5720698"/>
              <a:gd name="connsiteX7" fmla="*/ 7467090 w 12192000"/>
              <a:gd name="connsiteY7" fmla="*/ 0 h 5720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5720698">
                <a:moveTo>
                  <a:pt x="7467090" y="0"/>
                </a:moveTo>
                <a:cubicBezTo>
                  <a:pt x="9063591" y="0"/>
                  <a:pt x="10571829" y="377902"/>
                  <a:pt x="11907231" y="1049135"/>
                </a:cubicBezTo>
                <a:lnTo>
                  <a:pt x="12192000" y="1198555"/>
                </a:lnTo>
                <a:lnTo>
                  <a:pt x="12192000" y="5720698"/>
                </a:lnTo>
                <a:lnTo>
                  <a:pt x="0" y="5720698"/>
                </a:lnTo>
                <a:lnTo>
                  <a:pt x="0" y="3401332"/>
                </a:lnTo>
                <a:lnTo>
                  <a:pt x="59556" y="3331849"/>
                </a:lnTo>
                <a:cubicBezTo>
                  <a:pt x="1873142" y="1287999"/>
                  <a:pt x="4519702" y="0"/>
                  <a:pt x="7467090" y="0"/>
                </a:cubicBezTo>
                <a:close/>
              </a:path>
            </a:pathLst>
          </a:custGeom>
          <a:solidFill>
            <a:srgbClr val="15375E"/>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Subtitle 2">
            <a:extLst>
              <a:ext uri="{FF2B5EF4-FFF2-40B4-BE49-F238E27FC236}">
                <a16:creationId xmlns:a16="http://schemas.microsoft.com/office/drawing/2014/main" id="{A8327DDD-4D36-DC48-92FB-4706921A3A01}"/>
              </a:ext>
            </a:extLst>
          </p:cNvPr>
          <p:cNvSpPr>
            <a:spLocks noGrp="1"/>
          </p:cNvSpPr>
          <p:nvPr userDrawn="1">
            <p:ph type="subTitle" idx="1" hasCustomPrompt="1"/>
          </p:nvPr>
        </p:nvSpPr>
        <p:spPr>
          <a:xfrm>
            <a:off x="5289331" y="3714140"/>
            <a:ext cx="5917324" cy="1691860"/>
          </a:xfrm>
        </p:spPr>
        <p:txBody>
          <a:bodyPr>
            <a:noAutofit/>
          </a:bodyPr>
          <a:lstStyle>
            <a:lvl1pPr marL="0" indent="0" algn="r">
              <a:lnSpc>
                <a:spcPts val="1560"/>
              </a:lnSpc>
              <a:spcAft>
                <a:spcPts val="0"/>
              </a:spcAft>
              <a:buNone/>
              <a:defRPr sz="1800" b="0" i="0">
                <a:solidFill>
                  <a:schemeClr val="bg1"/>
                </a:solidFill>
                <a:latin typeface="Calibri Light" panose="020F0302020204030204" pitchFamily="34" charset="0"/>
                <a:cs typeface="Calibri Light" panose="020F03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add your information</a:t>
            </a:r>
          </a:p>
        </p:txBody>
      </p:sp>
      <p:pic>
        <p:nvPicPr>
          <p:cNvPr id="8" name="Picture 7">
            <a:extLst>
              <a:ext uri="{FF2B5EF4-FFF2-40B4-BE49-F238E27FC236}">
                <a16:creationId xmlns:a16="http://schemas.microsoft.com/office/drawing/2014/main" id="{92A4317D-5B1E-8C4B-A51E-18C32DEFD14F}"/>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32088" y="477157"/>
            <a:ext cx="2304392" cy="571809"/>
          </a:xfrm>
          <a:prstGeom prst="rect">
            <a:avLst/>
          </a:prstGeom>
        </p:spPr>
      </p:pic>
      <p:sp>
        <p:nvSpPr>
          <p:cNvPr id="10" name="TextBox 9">
            <a:extLst>
              <a:ext uri="{FF2B5EF4-FFF2-40B4-BE49-F238E27FC236}">
                <a16:creationId xmlns:a16="http://schemas.microsoft.com/office/drawing/2014/main" id="{69B541BD-FAC5-BE48-9F62-129FB661C962}"/>
              </a:ext>
            </a:extLst>
          </p:cNvPr>
          <p:cNvSpPr txBox="1"/>
          <p:nvPr userDrawn="1"/>
        </p:nvSpPr>
        <p:spPr>
          <a:xfrm>
            <a:off x="7091855" y="3208283"/>
            <a:ext cx="4114800" cy="369332"/>
          </a:xfrm>
          <a:prstGeom prst="rect">
            <a:avLst/>
          </a:prstGeom>
          <a:noFill/>
        </p:spPr>
        <p:txBody>
          <a:bodyPr wrap="square" rtlCol="0">
            <a:spAutoFit/>
          </a:bodyPr>
          <a:lstStyle/>
          <a:p>
            <a:pPr algn="r"/>
            <a:r>
              <a:rPr lang="en-US">
                <a:solidFill>
                  <a:schemeClr val="bg1"/>
                </a:solidFill>
              </a:rPr>
              <a:t>For more information please contact:</a:t>
            </a:r>
          </a:p>
        </p:txBody>
      </p:sp>
      <p:sp>
        <p:nvSpPr>
          <p:cNvPr id="16" name="TextBox 15">
            <a:extLst>
              <a:ext uri="{FF2B5EF4-FFF2-40B4-BE49-F238E27FC236}">
                <a16:creationId xmlns:a16="http://schemas.microsoft.com/office/drawing/2014/main" id="{7BFA9D68-F375-9C44-A330-493987CA859B}"/>
              </a:ext>
            </a:extLst>
          </p:cNvPr>
          <p:cNvSpPr txBox="1"/>
          <p:nvPr userDrawn="1"/>
        </p:nvSpPr>
        <p:spPr>
          <a:xfrm>
            <a:off x="7091855" y="5452535"/>
            <a:ext cx="4114800" cy="646331"/>
          </a:xfrm>
          <a:prstGeom prst="rect">
            <a:avLst/>
          </a:prstGeom>
          <a:noFill/>
        </p:spPr>
        <p:txBody>
          <a:bodyPr wrap="square" rtlCol="0">
            <a:spAutoFit/>
          </a:bodyPr>
          <a:lstStyle/>
          <a:p>
            <a:pPr algn="r"/>
            <a:r>
              <a:rPr lang="en-US">
                <a:solidFill>
                  <a:srgbClr val="A4CD39"/>
                </a:solidFill>
              </a:rPr>
              <a:t>www.uclpartners.com</a:t>
            </a:r>
          </a:p>
          <a:p>
            <a:pPr algn="r"/>
            <a:r>
              <a:rPr lang="en-US">
                <a:solidFill>
                  <a:srgbClr val="A4CD39"/>
                </a:solidFill>
              </a:rPr>
              <a:t>@uclpartners</a:t>
            </a:r>
          </a:p>
        </p:txBody>
      </p:sp>
      <p:sp>
        <p:nvSpPr>
          <p:cNvPr id="17" name="TextBox 16">
            <a:extLst>
              <a:ext uri="{FF2B5EF4-FFF2-40B4-BE49-F238E27FC236}">
                <a16:creationId xmlns:a16="http://schemas.microsoft.com/office/drawing/2014/main" id="{FD800737-51FC-734E-A1FF-64AABB2E4BE6}"/>
              </a:ext>
            </a:extLst>
          </p:cNvPr>
          <p:cNvSpPr txBox="1"/>
          <p:nvPr userDrawn="1"/>
        </p:nvSpPr>
        <p:spPr>
          <a:xfrm>
            <a:off x="7091855" y="2281228"/>
            <a:ext cx="4114800" cy="707886"/>
          </a:xfrm>
          <a:prstGeom prst="rect">
            <a:avLst/>
          </a:prstGeom>
          <a:noFill/>
        </p:spPr>
        <p:txBody>
          <a:bodyPr wrap="square" rtlCol="0">
            <a:spAutoFit/>
          </a:bodyPr>
          <a:lstStyle/>
          <a:p>
            <a:pPr algn="r"/>
            <a:r>
              <a:rPr lang="en-US" sz="4000" b="0" i="0">
                <a:solidFill>
                  <a:srgbClr val="A4CD39"/>
                </a:solidFill>
                <a:latin typeface="Calibri Light" panose="020F0302020204030204" pitchFamily="34" charset="0"/>
                <a:cs typeface="Calibri Light" panose="020F0302020204030204" pitchFamily="34" charset="0"/>
              </a:rPr>
              <a:t>Thank you</a:t>
            </a:r>
          </a:p>
        </p:txBody>
      </p:sp>
      <p:sp>
        <p:nvSpPr>
          <p:cNvPr id="9" name="TextBox 11">
            <a:extLst>
              <a:ext uri="{FF2B5EF4-FFF2-40B4-BE49-F238E27FC236}">
                <a16:creationId xmlns:a16="http://schemas.microsoft.com/office/drawing/2014/main" id="{B9D83E16-814E-46E0-AE73-649E52704FD9}"/>
              </a:ext>
            </a:extLst>
          </p:cNvPr>
          <p:cNvSpPr txBox="1"/>
          <p:nvPr userDrawn="1"/>
        </p:nvSpPr>
        <p:spPr>
          <a:xfrm>
            <a:off x="266740" y="6544460"/>
            <a:ext cx="1794081" cy="246221"/>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1000">
                <a:solidFill>
                  <a:schemeClr val="bg1"/>
                </a:solidFill>
              </a:rPr>
              <a:t>Copyright © UCLPartners 2022</a:t>
            </a:r>
          </a:p>
        </p:txBody>
      </p:sp>
    </p:spTree>
    <p:extLst>
      <p:ext uri="{BB962C8B-B14F-4D97-AF65-F5344CB8AC3E}">
        <p14:creationId xmlns:p14="http://schemas.microsoft.com/office/powerpoint/2010/main" val="110750371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TextBox 11">
            <a:extLst>
              <a:ext uri="{FF2B5EF4-FFF2-40B4-BE49-F238E27FC236}">
                <a16:creationId xmlns:a16="http://schemas.microsoft.com/office/drawing/2014/main" id="{7405C1D8-0F25-4641-8EBB-9CD72E701DEB}"/>
              </a:ext>
            </a:extLst>
          </p:cNvPr>
          <p:cNvSpPr txBox="1"/>
          <p:nvPr userDrawn="1"/>
        </p:nvSpPr>
        <p:spPr>
          <a:xfrm>
            <a:off x="363722" y="6594630"/>
            <a:ext cx="1794081" cy="246221"/>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1000">
                <a:solidFill>
                  <a:schemeClr val="tx1"/>
                </a:solidFill>
              </a:rPr>
              <a:t>Copyright © UCLPartners 2022</a:t>
            </a:r>
          </a:p>
        </p:txBody>
      </p:sp>
    </p:spTree>
    <p:extLst>
      <p:ext uri="{BB962C8B-B14F-4D97-AF65-F5344CB8AC3E}">
        <p14:creationId xmlns:p14="http://schemas.microsoft.com/office/powerpoint/2010/main" val="182065881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Copy + logo top r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FD564C-6FC6-814E-A967-BA0B23EB7BCA}"/>
              </a:ext>
            </a:extLst>
          </p:cNvPr>
          <p:cNvSpPr>
            <a:spLocks noGrp="1"/>
          </p:cNvSpPr>
          <p:nvPr>
            <p:ph type="title"/>
          </p:nvPr>
        </p:nvSpPr>
        <p:spPr>
          <a:xfrm>
            <a:off x="489857" y="425309"/>
            <a:ext cx="9499270" cy="544510"/>
          </a:xfrm>
        </p:spPr>
        <p:txBody>
          <a:bodyPr anchor="t">
            <a:normAutofit/>
          </a:bodyPr>
          <a:lstStyle>
            <a:lvl1pPr>
              <a:defRPr sz="2800" b="0" i="0">
                <a:solidFill>
                  <a:srgbClr val="42B6E6"/>
                </a:solidFill>
                <a:latin typeface="+mj-lt"/>
                <a:cs typeface="Calibri Light" panose="020F0302020204030204" pitchFamily="34" charset="0"/>
              </a:defRPr>
            </a:lvl1pPr>
          </a:lstStyle>
          <a:p>
            <a:r>
              <a:rPr lang="en-US"/>
              <a:t>Click to edit Master title style</a:t>
            </a:r>
          </a:p>
        </p:txBody>
      </p:sp>
      <p:sp>
        <p:nvSpPr>
          <p:cNvPr id="25" name="Content Placeholder 2">
            <a:extLst>
              <a:ext uri="{FF2B5EF4-FFF2-40B4-BE49-F238E27FC236}">
                <a16:creationId xmlns:a16="http://schemas.microsoft.com/office/drawing/2014/main" id="{FDA39F5A-3987-6046-B56E-77AC176D98C5}"/>
              </a:ext>
            </a:extLst>
          </p:cNvPr>
          <p:cNvSpPr>
            <a:spLocks noGrp="1"/>
          </p:cNvSpPr>
          <p:nvPr>
            <p:ph idx="1"/>
          </p:nvPr>
        </p:nvSpPr>
        <p:spPr>
          <a:xfrm>
            <a:off x="489856" y="1122218"/>
            <a:ext cx="11147961" cy="5310473"/>
          </a:xfrm>
        </p:spPr>
        <p:txBody>
          <a:bodyPr/>
          <a:lstStyle>
            <a:lvl1pPr>
              <a:defRPr sz="2400" b="0" i="0">
                <a:solidFill>
                  <a:schemeClr val="tx1">
                    <a:lumMod val="75000"/>
                    <a:lumOff val="25000"/>
                  </a:schemeClr>
                </a:solidFill>
                <a:latin typeface="Calibri Light" panose="020F0302020204030204" pitchFamily="34" charset="0"/>
                <a:cs typeface="Calibri Light" panose="020F0302020204030204" pitchFamily="34" charset="0"/>
              </a:defRPr>
            </a:lvl1pPr>
            <a:lvl2pPr>
              <a:defRPr sz="2000" b="0" i="0">
                <a:solidFill>
                  <a:schemeClr val="tx1">
                    <a:lumMod val="75000"/>
                    <a:lumOff val="25000"/>
                  </a:schemeClr>
                </a:solidFill>
                <a:latin typeface="Calibri Light" panose="020F0302020204030204" pitchFamily="34" charset="0"/>
                <a:cs typeface="Calibri Light" panose="020F0302020204030204" pitchFamily="34" charset="0"/>
              </a:defRPr>
            </a:lvl2pPr>
            <a:lvl3pPr>
              <a:defRPr sz="1800" b="0" i="0">
                <a:solidFill>
                  <a:schemeClr val="tx1">
                    <a:lumMod val="75000"/>
                    <a:lumOff val="25000"/>
                  </a:schemeClr>
                </a:solidFill>
                <a:latin typeface="Calibri Light" panose="020F0302020204030204" pitchFamily="34" charset="0"/>
                <a:cs typeface="Calibri Light" panose="020F0302020204030204" pitchFamily="34" charset="0"/>
              </a:defRPr>
            </a:lvl3pPr>
            <a:lvl4pPr>
              <a:defRPr sz="1600" b="0" i="0">
                <a:solidFill>
                  <a:schemeClr val="tx1">
                    <a:lumMod val="75000"/>
                    <a:lumOff val="25000"/>
                  </a:schemeClr>
                </a:solidFill>
                <a:latin typeface="Calibri Light" panose="020F0302020204030204" pitchFamily="34" charset="0"/>
                <a:cs typeface="Calibri Light" panose="020F0302020204030204" pitchFamily="34" charset="0"/>
              </a:defRPr>
            </a:lvl4pPr>
            <a:lvl5pPr>
              <a:defRPr sz="1400" b="0" i="0">
                <a:solidFill>
                  <a:schemeClr val="tx1">
                    <a:lumMod val="75000"/>
                    <a:lumOff val="25000"/>
                  </a:schemeClr>
                </a:solidFill>
                <a:latin typeface="Calibri Light" panose="020F0302020204030204" pitchFamily="34" charset="0"/>
                <a:cs typeface="Calibri Light" panose="020F03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Box 11">
            <a:extLst>
              <a:ext uri="{FF2B5EF4-FFF2-40B4-BE49-F238E27FC236}">
                <a16:creationId xmlns:a16="http://schemas.microsoft.com/office/drawing/2014/main" id="{6ECAF191-2745-4220-A00C-70E4B0D65CDF}"/>
              </a:ext>
            </a:extLst>
          </p:cNvPr>
          <p:cNvSpPr txBox="1"/>
          <p:nvPr userDrawn="1"/>
        </p:nvSpPr>
        <p:spPr>
          <a:xfrm>
            <a:off x="363722" y="6585090"/>
            <a:ext cx="1794081" cy="246221"/>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1000">
                <a:solidFill>
                  <a:schemeClr val="tx1"/>
                </a:solidFill>
              </a:rPr>
              <a:t>Copyright © UCLPartners 2023</a:t>
            </a:r>
          </a:p>
        </p:txBody>
      </p:sp>
      <p:pic>
        <p:nvPicPr>
          <p:cNvPr id="6" name="Picture 5" descr="A blue and green text on a black background&#10;&#10;AI-generated content may be incorrect.">
            <a:extLst>
              <a:ext uri="{FF2B5EF4-FFF2-40B4-BE49-F238E27FC236}">
                <a16:creationId xmlns:a16="http://schemas.microsoft.com/office/drawing/2014/main" id="{00C571AB-E470-2249-87F6-BD31138DC24F}"/>
              </a:ext>
            </a:extLst>
          </p:cNvPr>
          <p:cNvPicPr>
            <a:picLocks noChangeAspect="1"/>
          </p:cNvPicPr>
          <p:nvPr userDrawn="1"/>
        </p:nvPicPr>
        <p:blipFill>
          <a:blip r:embed="rId2"/>
          <a:stretch>
            <a:fillRect/>
          </a:stretch>
        </p:blipFill>
        <p:spPr>
          <a:xfrm>
            <a:off x="10047267" y="-331173"/>
            <a:ext cx="1800000" cy="1800000"/>
          </a:xfrm>
          <a:prstGeom prst="rect">
            <a:avLst/>
          </a:prstGeom>
        </p:spPr>
      </p:pic>
    </p:spTree>
    <p:extLst>
      <p:ext uri="{BB962C8B-B14F-4D97-AF65-F5344CB8AC3E}">
        <p14:creationId xmlns:p14="http://schemas.microsoft.com/office/powerpoint/2010/main" val="20838854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resentation Cover 4">
    <p:bg>
      <p:bgRef idx="1001">
        <a:schemeClr val="bg1"/>
      </p:bgRef>
    </p:bg>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B8133941-9DD0-CE42-989C-05400A2E7680}"/>
              </a:ext>
            </a:extLst>
          </p:cNvPr>
          <p:cNvSpPr/>
          <p:nvPr userDrawn="1"/>
        </p:nvSpPr>
        <p:spPr>
          <a:xfrm>
            <a:off x="0" y="1101367"/>
            <a:ext cx="12192000" cy="5756633"/>
          </a:xfrm>
          <a:custGeom>
            <a:avLst/>
            <a:gdLst>
              <a:gd name="connsiteX0" fmla="*/ 4759021 w 12192000"/>
              <a:gd name="connsiteY0" fmla="*/ 0 h 5756633"/>
              <a:gd name="connsiteX1" fmla="*/ 11709042 w 12192000"/>
              <a:gd name="connsiteY1" fmla="*/ 811338 h 5756633"/>
              <a:gd name="connsiteX2" fmla="*/ 12192000 w 12192000"/>
              <a:gd name="connsiteY2" fmla="*/ 939043 h 5756633"/>
              <a:gd name="connsiteX3" fmla="*/ 12192000 w 12192000"/>
              <a:gd name="connsiteY3" fmla="*/ 5756633 h 5756633"/>
              <a:gd name="connsiteX4" fmla="*/ 0 w 12192000"/>
              <a:gd name="connsiteY4" fmla="*/ 5756633 h 5756633"/>
              <a:gd name="connsiteX5" fmla="*/ 0 w 12192000"/>
              <a:gd name="connsiteY5" fmla="*/ 371314 h 5756633"/>
              <a:gd name="connsiteX6" fmla="*/ 58760 w 12192000"/>
              <a:gd name="connsiteY6" fmla="*/ 361104 h 5756633"/>
              <a:gd name="connsiteX7" fmla="*/ 4759021 w 12192000"/>
              <a:gd name="connsiteY7" fmla="*/ 0 h 5756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5756633">
                <a:moveTo>
                  <a:pt x="4759021" y="0"/>
                </a:moveTo>
                <a:cubicBezTo>
                  <a:pt x="7228545" y="0"/>
                  <a:pt x="9578604" y="289332"/>
                  <a:pt x="11709042" y="811338"/>
                </a:cubicBezTo>
                <a:lnTo>
                  <a:pt x="12192000" y="939043"/>
                </a:lnTo>
                <a:lnTo>
                  <a:pt x="12192000" y="5756633"/>
                </a:lnTo>
                <a:lnTo>
                  <a:pt x="0" y="5756633"/>
                </a:lnTo>
                <a:lnTo>
                  <a:pt x="0" y="371314"/>
                </a:lnTo>
                <a:lnTo>
                  <a:pt x="58760" y="361104"/>
                </a:lnTo>
                <a:cubicBezTo>
                  <a:pt x="1554440" y="125781"/>
                  <a:pt x="3130763" y="0"/>
                  <a:pt x="4759021"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userDrawn="1"/>
        </p:nvSpPr>
        <p:spPr>
          <a:xfrm>
            <a:off x="-1500753" y="-1553928"/>
            <a:ext cx="6840000" cy="6840000"/>
          </a:xfrm>
          <a:prstGeom prst="ellipse">
            <a:avLst/>
          </a:prstGeom>
          <a:solidFill>
            <a:srgbClr val="A4CD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92A4317D-5B1E-8C4B-A51E-18C32DEFD14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317421" y="525514"/>
            <a:ext cx="2304392" cy="571809"/>
          </a:xfrm>
          <a:prstGeom prst="rect">
            <a:avLst/>
          </a:prstGeom>
        </p:spPr>
      </p:pic>
      <p:pic>
        <p:nvPicPr>
          <p:cNvPr id="8" name="Picture 7">
            <a:extLst>
              <a:ext uri="{FF2B5EF4-FFF2-40B4-BE49-F238E27FC236}">
                <a16:creationId xmlns:a16="http://schemas.microsoft.com/office/drawing/2014/main" id="{4176E853-D7AC-EB46-B637-70986B2F7CFD}"/>
              </a:ext>
            </a:extLst>
          </p:cNvPr>
          <p:cNvPicPr>
            <a:picLocks/>
          </p:cNvPicPr>
          <p:nvPr userDrawn="1"/>
        </p:nvPicPr>
        <p:blipFill rotWithShape="1">
          <a:blip r:embed="rId3" cstate="screen">
            <a:extLst>
              <a:ext uri="{28A0092B-C50C-407E-A947-70E740481C1C}">
                <a14:useLocalDpi xmlns:a14="http://schemas.microsoft.com/office/drawing/2010/main"/>
              </a:ext>
            </a:extLst>
          </a:blip>
          <a:srcRect/>
          <a:stretch/>
        </p:blipFill>
        <p:spPr>
          <a:xfrm>
            <a:off x="-1718772" y="-1440000"/>
            <a:ext cx="6840000" cy="6840000"/>
          </a:xfrm>
          <a:prstGeom prst="ellipse">
            <a:avLst/>
          </a:prstGeom>
          <a:blipFill dpi="0" rotWithShape="1">
            <a:blip r:embed="rId4" cstate="email">
              <a:alphaModFix amt="96000"/>
              <a:extLst>
                <a:ext uri="{28A0092B-C50C-407E-A947-70E740481C1C}">
                  <a14:useLocalDpi xmlns:a14="http://schemas.microsoft.com/office/drawing/2010/main"/>
                </a:ext>
              </a:extLst>
            </a:blip>
            <a:srcRect/>
            <a:stretch>
              <a:fillRect/>
            </a:stretch>
          </a:blipFill>
        </p:spPr>
      </p:pic>
      <p:sp>
        <p:nvSpPr>
          <p:cNvPr id="14" name="Title 1">
            <a:extLst>
              <a:ext uri="{FF2B5EF4-FFF2-40B4-BE49-F238E27FC236}">
                <a16:creationId xmlns:a16="http://schemas.microsoft.com/office/drawing/2014/main" id="{12FA1405-F8F5-B642-A12A-8AB05BC2360B}"/>
              </a:ext>
            </a:extLst>
          </p:cNvPr>
          <p:cNvSpPr>
            <a:spLocks noGrp="1"/>
          </p:cNvSpPr>
          <p:nvPr>
            <p:ph type="ctrTitle"/>
          </p:nvPr>
        </p:nvSpPr>
        <p:spPr>
          <a:xfrm>
            <a:off x="5416737" y="2647745"/>
            <a:ext cx="6282565" cy="2387600"/>
          </a:xfrm>
        </p:spPr>
        <p:txBody>
          <a:bodyPr anchor="b">
            <a:normAutofit/>
          </a:bodyPr>
          <a:lstStyle>
            <a:lvl1pPr algn="l">
              <a:defRPr sz="4000" b="0" i="0">
                <a:solidFill>
                  <a:srgbClr val="A4CD39"/>
                </a:solidFill>
                <a:latin typeface="Calibri Light" panose="020F0302020204030204" pitchFamily="34" charset="0"/>
                <a:cs typeface="Calibri Light" panose="020F0302020204030204" pitchFamily="34" charset="0"/>
              </a:defRPr>
            </a:lvl1pPr>
          </a:lstStyle>
          <a:p>
            <a:r>
              <a:rPr lang="en-US"/>
              <a:t>Click to edit Master title style</a:t>
            </a:r>
          </a:p>
        </p:txBody>
      </p:sp>
      <p:sp>
        <p:nvSpPr>
          <p:cNvPr id="17" name="Subtitle 2">
            <a:extLst>
              <a:ext uri="{FF2B5EF4-FFF2-40B4-BE49-F238E27FC236}">
                <a16:creationId xmlns:a16="http://schemas.microsoft.com/office/drawing/2014/main" id="{82CB3B28-6DDC-D54C-BCBD-347681DFE020}"/>
              </a:ext>
            </a:extLst>
          </p:cNvPr>
          <p:cNvSpPr>
            <a:spLocks noGrp="1"/>
          </p:cNvSpPr>
          <p:nvPr>
            <p:ph type="subTitle" idx="1"/>
          </p:nvPr>
        </p:nvSpPr>
        <p:spPr>
          <a:xfrm>
            <a:off x="5416737" y="5193084"/>
            <a:ext cx="6282565" cy="1233612"/>
          </a:xfrm>
        </p:spPr>
        <p:txBody>
          <a:bodyPr>
            <a:normAutofit/>
          </a:bodyPr>
          <a:lstStyle>
            <a:lvl1pPr marL="0" indent="0" algn="l">
              <a:lnSpc>
                <a:spcPts val="2180"/>
              </a:lnSpc>
              <a:spcAft>
                <a:spcPts val="600"/>
              </a:spcAft>
              <a:buNone/>
              <a:defRPr sz="2000">
                <a:solidFill>
                  <a:schemeClr val="bg1"/>
                </a:solidFill>
                <a:latin typeface="Calibri" panose="020F0502020204030204" pitchFamily="34" charset="0"/>
                <a:cs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2" name="TextBox 11">
            <a:extLst>
              <a:ext uri="{FF2B5EF4-FFF2-40B4-BE49-F238E27FC236}">
                <a16:creationId xmlns:a16="http://schemas.microsoft.com/office/drawing/2014/main" id="{FB7CFB87-AA93-45DD-B639-13DFA758B11B}"/>
              </a:ext>
            </a:extLst>
          </p:cNvPr>
          <p:cNvSpPr txBox="1"/>
          <p:nvPr userDrawn="1"/>
        </p:nvSpPr>
        <p:spPr>
          <a:xfrm>
            <a:off x="266740" y="6538881"/>
            <a:ext cx="1794081" cy="246221"/>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1000">
                <a:solidFill>
                  <a:schemeClr val="bg1"/>
                </a:solidFill>
              </a:rPr>
              <a:t>Copyright © UCLPartners 2022</a:t>
            </a:r>
          </a:p>
        </p:txBody>
      </p:sp>
    </p:spTree>
    <p:extLst>
      <p:ext uri="{BB962C8B-B14F-4D97-AF65-F5344CB8AC3E}">
        <p14:creationId xmlns:p14="http://schemas.microsoft.com/office/powerpoint/2010/main" val="2075239479"/>
      </p:ext>
    </p:extLst>
  </p:cSld>
  <p:clrMapOvr>
    <a:overrideClrMapping bg1="lt1" tx1="dk1" bg2="lt2" tx2="dk2" accent1="accent1" accent2="accent2" accent3="accent3" accent4="accent4" accent5="accent5" accent6="accent6" hlink="hlink" folHlink="folHlink"/>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Copy">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CD1ABAA4-D1C9-FD4D-855D-E9B4F0723271}"/>
              </a:ext>
            </a:extLst>
          </p:cNvPr>
          <p:cNvSpPr>
            <a:spLocks noGrp="1"/>
          </p:cNvSpPr>
          <p:nvPr>
            <p:ph type="title"/>
          </p:nvPr>
        </p:nvSpPr>
        <p:spPr>
          <a:xfrm>
            <a:off x="653143" y="511630"/>
            <a:ext cx="11051485" cy="945977"/>
          </a:xfrm>
        </p:spPr>
        <p:txBody>
          <a:bodyPr anchor="t">
            <a:normAutofit/>
          </a:bodyPr>
          <a:lstStyle>
            <a:lvl1pPr>
              <a:defRPr sz="3800" b="0" i="0">
                <a:solidFill>
                  <a:srgbClr val="42B6E6"/>
                </a:solidFill>
                <a:latin typeface="Calibri Light" panose="020F0302020204030204" pitchFamily="34" charset="0"/>
                <a:cs typeface="Calibri Light" panose="020F0302020204030204" pitchFamily="34" charset="0"/>
              </a:defRPr>
            </a:lvl1pPr>
          </a:lstStyle>
          <a:p>
            <a:r>
              <a:rPr lang="en-US"/>
              <a:t>Click to edit Master title style</a:t>
            </a:r>
          </a:p>
        </p:txBody>
      </p:sp>
      <p:sp>
        <p:nvSpPr>
          <p:cNvPr id="9" name="Content Placeholder 2">
            <a:extLst>
              <a:ext uri="{FF2B5EF4-FFF2-40B4-BE49-F238E27FC236}">
                <a16:creationId xmlns:a16="http://schemas.microsoft.com/office/drawing/2014/main" id="{D298DD37-482C-6746-B635-657D81AD381E}"/>
              </a:ext>
            </a:extLst>
          </p:cNvPr>
          <p:cNvSpPr>
            <a:spLocks noGrp="1"/>
          </p:cNvSpPr>
          <p:nvPr>
            <p:ph idx="1"/>
          </p:nvPr>
        </p:nvSpPr>
        <p:spPr>
          <a:xfrm>
            <a:off x="653143" y="1487256"/>
            <a:ext cx="11051485" cy="4351338"/>
          </a:xfrm>
        </p:spPr>
        <p:txBody>
          <a:bodyPr/>
          <a:lstStyle>
            <a:lvl1pPr>
              <a:defRPr sz="2600" b="0" i="0">
                <a:solidFill>
                  <a:schemeClr val="tx1">
                    <a:lumMod val="75000"/>
                    <a:lumOff val="25000"/>
                  </a:schemeClr>
                </a:solidFill>
                <a:latin typeface="Calibri Light" panose="020F0302020204030204" pitchFamily="34" charset="0"/>
                <a:cs typeface="Calibri Light" panose="020F0302020204030204" pitchFamily="34" charset="0"/>
              </a:defRPr>
            </a:lvl1pPr>
            <a:lvl2pPr>
              <a:defRPr sz="2200" b="0" i="0">
                <a:solidFill>
                  <a:schemeClr val="tx1">
                    <a:lumMod val="75000"/>
                    <a:lumOff val="25000"/>
                  </a:schemeClr>
                </a:solidFill>
                <a:latin typeface="Calibri Light" panose="020F0302020204030204" pitchFamily="34" charset="0"/>
                <a:cs typeface="Calibri Light" panose="020F0302020204030204" pitchFamily="34" charset="0"/>
              </a:defRPr>
            </a:lvl2pPr>
            <a:lvl3pPr>
              <a:defRPr sz="1800" b="0" i="0">
                <a:solidFill>
                  <a:schemeClr val="tx1">
                    <a:lumMod val="75000"/>
                    <a:lumOff val="25000"/>
                  </a:schemeClr>
                </a:solidFill>
                <a:latin typeface="Calibri Light" panose="020F0302020204030204" pitchFamily="34" charset="0"/>
                <a:cs typeface="Calibri Light" panose="020F0302020204030204" pitchFamily="34" charset="0"/>
              </a:defRPr>
            </a:lvl3pPr>
            <a:lvl4pPr>
              <a:defRPr sz="1600" b="0" i="0">
                <a:solidFill>
                  <a:schemeClr val="tx1">
                    <a:lumMod val="75000"/>
                    <a:lumOff val="25000"/>
                  </a:schemeClr>
                </a:solidFill>
                <a:latin typeface="Calibri Light" panose="020F0302020204030204" pitchFamily="34" charset="0"/>
                <a:cs typeface="Calibri Light" panose="020F0302020204030204" pitchFamily="34" charset="0"/>
              </a:defRPr>
            </a:lvl4pPr>
            <a:lvl5pPr>
              <a:defRPr sz="1500" b="0" i="0">
                <a:solidFill>
                  <a:schemeClr val="tx1">
                    <a:lumMod val="75000"/>
                    <a:lumOff val="25000"/>
                  </a:schemeClr>
                </a:solidFill>
                <a:latin typeface="Calibri Light" panose="020F0302020204030204" pitchFamily="34" charset="0"/>
                <a:cs typeface="Calibri Light" panose="020F03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icture 9">
            <a:extLst>
              <a:ext uri="{FF2B5EF4-FFF2-40B4-BE49-F238E27FC236}">
                <a16:creationId xmlns:a16="http://schemas.microsoft.com/office/drawing/2014/main" id="{3745F429-FCAE-F644-8410-5FDAD7AD3FD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809746" y="6207710"/>
            <a:ext cx="1766541" cy="330400"/>
          </a:xfrm>
          <a:prstGeom prst="rect">
            <a:avLst/>
          </a:prstGeom>
        </p:spPr>
      </p:pic>
    </p:spTree>
    <p:extLst>
      <p:ext uri="{BB962C8B-B14F-4D97-AF65-F5344CB8AC3E}">
        <p14:creationId xmlns:p14="http://schemas.microsoft.com/office/powerpoint/2010/main" val="8714143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5899525A-CAA4-BDA7-78AC-A04874FB9047}"/>
              </a:ext>
            </a:extLst>
          </p:cNvPr>
          <p:cNvSpPr>
            <a:spLocks noGrp="1"/>
          </p:cNvSpPr>
          <p:nvPr>
            <p:ph type="pic" sz="quarter" idx="10"/>
          </p:nvPr>
        </p:nvSpPr>
        <p:spPr>
          <a:xfrm>
            <a:off x="1676400" y="571500"/>
            <a:ext cx="2679700" cy="5715000"/>
          </a:xfrm>
          <a:prstGeom prst="roundRect">
            <a:avLst>
              <a:gd name="adj" fmla="val 10731"/>
            </a:avLst>
          </a:prstGeom>
          <a:solidFill>
            <a:schemeClr val="bg1">
              <a:lumMod val="95000"/>
            </a:schemeClr>
          </a:solidFill>
        </p:spPr>
        <p:txBody>
          <a:bodyPr/>
          <a:lstStyle/>
          <a:p>
            <a:endParaRPr lang="en-GB"/>
          </a:p>
        </p:txBody>
      </p:sp>
    </p:spTree>
    <p:extLst>
      <p:ext uri="{BB962C8B-B14F-4D97-AF65-F5344CB8AC3E}">
        <p14:creationId xmlns:p14="http://schemas.microsoft.com/office/powerpoint/2010/main" val="415246771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General Content +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C2A29C-DEAA-688C-E0F8-F5943B21CF18}"/>
              </a:ext>
            </a:extLst>
          </p:cNvPr>
          <p:cNvSpPr>
            <a:spLocks noGrp="1"/>
          </p:cNvSpPr>
          <p:nvPr>
            <p:ph type="title"/>
          </p:nvPr>
        </p:nvSpPr>
        <p:spPr/>
        <p:txBody>
          <a:bodyPr/>
          <a:lstStyle>
            <a:lvl1pPr>
              <a:defRPr b="1" i="0">
                <a:latin typeface="Aleo" pitchFamily="2" charset="77"/>
                <a:ea typeface="Open Sans" panose="020B0606030504020204" pitchFamily="34" charset="0"/>
                <a:cs typeface="Open Sans" panose="020B0606030504020204" pitchFamily="34" charset="0"/>
              </a:defRPr>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9A415BB8-D774-B2F2-0625-9BFD606D45DE}"/>
              </a:ext>
            </a:extLst>
          </p:cNvPr>
          <p:cNvSpPr>
            <a:spLocks noGrp="1"/>
          </p:cNvSpPr>
          <p:nvPr>
            <p:ph sz="half" idx="1"/>
          </p:nvPr>
        </p:nvSpPr>
        <p:spPr>
          <a:xfrm>
            <a:off x="447676" y="1304925"/>
            <a:ext cx="5576887" cy="4572000"/>
          </a:xfrm>
        </p:spPr>
        <p:txBody>
          <a:bodyPr/>
          <a:lstStyle>
            <a:lvl1pPr marL="0" indent="0">
              <a:spcBef>
                <a:spcPts val="0"/>
              </a:spcBef>
              <a:spcAft>
                <a:spcPts val="1200"/>
              </a:spcAft>
              <a:buNone/>
              <a:defRPr sz="2000" b="0" i="0">
                <a:latin typeface="Open Sans" panose="020B0606030504020204" pitchFamily="34" charset="0"/>
              </a:defRPr>
            </a:lvl1pPr>
            <a:lvl2pPr marL="457200" indent="0">
              <a:buNone/>
              <a:defRPr sz="1100"/>
            </a:lvl2pPr>
            <a:lvl3pPr marL="914400" indent="0">
              <a:buNone/>
              <a:defRPr sz="1100"/>
            </a:lvl3pPr>
            <a:lvl4pPr marL="1371600" indent="0">
              <a:buNone/>
              <a:defRPr sz="1100"/>
            </a:lvl4pPr>
            <a:lvl5pPr marL="1828800" indent="0">
              <a:buNone/>
              <a:defRPr sz="1100"/>
            </a:lvl5pPr>
          </a:lstStyle>
          <a:p>
            <a:pPr lvl="0"/>
            <a:r>
              <a:rPr lang="en-GB"/>
              <a:t>Click to edit Master text styles</a:t>
            </a:r>
          </a:p>
        </p:txBody>
      </p:sp>
      <p:sp>
        <p:nvSpPr>
          <p:cNvPr id="5" name="Picture Placeholder 2">
            <a:extLst>
              <a:ext uri="{FF2B5EF4-FFF2-40B4-BE49-F238E27FC236}">
                <a16:creationId xmlns:a16="http://schemas.microsoft.com/office/drawing/2014/main" id="{6DDCFD92-E162-5C0C-839B-143E56BEFA3A}"/>
              </a:ext>
            </a:extLst>
          </p:cNvPr>
          <p:cNvSpPr>
            <a:spLocks noGrp="1"/>
          </p:cNvSpPr>
          <p:nvPr>
            <p:ph type="pic" idx="13"/>
          </p:nvPr>
        </p:nvSpPr>
        <p:spPr>
          <a:xfrm>
            <a:off x="6167439" y="1304925"/>
            <a:ext cx="5586412" cy="4572000"/>
          </a:xfrm>
        </p:spPr>
        <p:txBody>
          <a:bodyPr/>
          <a:lstStyle>
            <a:lvl1pPr marL="0" indent="0">
              <a:buNone/>
              <a:defRPr sz="3200" b="0" i="0">
                <a:latin typeface="Open Sans" panose="020B0606030504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Tree>
    <p:extLst>
      <p:ext uri="{BB962C8B-B14F-4D97-AF65-F5344CB8AC3E}">
        <p14:creationId xmlns:p14="http://schemas.microsoft.com/office/powerpoint/2010/main" val="2260255928"/>
      </p:ext>
    </p:extLst>
  </p:cSld>
  <p:clrMapOvr>
    <a:masterClrMapping/>
  </p:clrMapOvr>
  <p:extLst>
    <p:ext uri="{DCECCB84-F9BA-43D5-87BE-67443E8EF086}">
      <p15:sldGuideLst xmlns:p15="http://schemas.microsoft.com/office/powerpoint/2012/main"/>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2A7B4F46-B680-0559-2991-FA255AA792BD}"/>
              </a:ext>
            </a:extLst>
          </p:cNvPr>
          <p:cNvSpPr>
            <a:spLocks noGrp="1"/>
          </p:cNvSpPr>
          <p:nvPr>
            <p:ph type="pic" sz="quarter" idx="10"/>
          </p:nvPr>
        </p:nvSpPr>
        <p:spPr>
          <a:xfrm>
            <a:off x="0" y="0"/>
            <a:ext cx="12192000" cy="6858001"/>
          </a:xfrm>
          <a:custGeom>
            <a:avLst/>
            <a:gdLst>
              <a:gd name="connsiteX0" fmla="*/ 0 w 12192000"/>
              <a:gd name="connsiteY0" fmla="*/ 0 h 6858001"/>
              <a:gd name="connsiteX1" fmla="*/ 7422555 w 12192000"/>
              <a:gd name="connsiteY1" fmla="*/ 0 h 6858001"/>
              <a:gd name="connsiteX2" fmla="*/ 7450053 w 12192000"/>
              <a:gd name="connsiteY2" fmla="*/ 17629 h 6858001"/>
              <a:gd name="connsiteX3" fmla="*/ 12181438 w 12192000"/>
              <a:gd name="connsiteY3" fmla="*/ 5487097 h 6858001"/>
              <a:gd name="connsiteX4" fmla="*/ 12192000 w 12192000"/>
              <a:gd name="connsiteY4" fmla="*/ 5510460 h 6858001"/>
              <a:gd name="connsiteX5" fmla="*/ 12192000 w 12192000"/>
              <a:gd name="connsiteY5" fmla="*/ 6858001 h 6858001"/>
              <a:gd name="connsiteX6" fmla="*/ 0 w 12192000"/>
              <a:gd name="connsiteY6" fmla="*/ 685800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6858001">
                <a:moveTo>
                  <a:pt x="0" y="0"/>
                </a:moveTo>
                <a:lnTo>
                  <a:pt x="7422555" y="0"/>
                </a:lnTo>
                <a:lnTo>
                  <a:pt x="7450053" y="17629"/>
                </a:lnTo>
                <a:cubicBezTo>
                  <a:pt x="9472394" y="1383895"/>
                  <a:pt x="11113745" y="3271275"/>
                  <a:pt x="12181438" y="5487097"/>
                </a:cubicBezTo>
                <a:lnTo>
                  <a:pt x="12192000" y="5510460"/>
                </a:lnTo>
                <a:lnTo>
                  <a:pt x="12192000" y="6858001"/>
                </a:lnTo>
                <a:lnTo>
                  <a:pt x="0" y="6858001"/>
                </a:lnTo>
                <a:close/>
              </a:path>
            </a:pathLst>
          </a:custGeom>
          <a:solidFill>
            <a:schemeClr val="tx2">
              <a:lumMod val="20000"/>
              <a:lumOff val="80000"/>
            </a:schemeClr>
          </a:solidFill>
        </p:spPr>
        <p:txBody>
          <a:bodyPr wrap="square">
            <a:noAutofit/>
          </a:bodyPr>
          <a:lstStyle/>
          <a:p>
            <a:endParaRPr lang="en-GB"/>
          </a:p>
        </p:txBody>
      </p:sp>
    </p:spTree>
    <p:extLst>
      <p:ext uri="{BB962C8B-B14F-4D97-AF65-F5344CB8AC3E}">
        <p14:creationId xmlns:p14="http://schemas.microsoft.com/office/powerpoint/2010/main" val="121445524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912BBBFE-A746-16C9-FD12-875993025829}"/>
              </a:ext>
            </a:extLst>
          </p:cNvPr>
          <p:cNvSpPr/>
          <p:nvPr userDrawn="1"/>
        </p:nvSpPr>
        <p:spPr>
          <a:xfrm>
            <a:off x="0" y="0"/>
            <a:ext cx="12192000" cy="6858001"/>
          </a:xfrm>
          <a:custGeom>
            <a:avLst/>
            <a:gdLst>
              <a:gd name="connsiteX0" fmla="*/ 0 w 12192000"/>
              <a:gd name="connsiteY0" fmla="*/ 0 h 6858001"/>
              <a:gd name="connsiteX1" fmla="*/ 7422555 w 12192000"/>
              <a:gd name="connsiteY1" fmla="*/ 0 h 6858001"/>
              <a:gd name="connsiteX2" fmla="*/ 7450053 w 12192000"/>
              <a:gd name="connsiteY2" fmla="*/ 17629 h 6858001"/>
              <a:gd name="connsiteX3" fmla="*/ 12181438 w 12192000"/>
              <a:gd name="connsiteY3" fmla="*/ 5487097 h 6858001"/>
              <a:gd name="connsiteX4" fmla="*/ 12192000 w 12192000"/>
              <a:gd name="connsiteY4" fmla="*/ 5510460 h 6858001"/>
              <a:gd name="connsiteX5" fmla="*/ 12192000 w 12192000"/>
              <a:gd name="connsiteY5" fmla="*/ 6858001 h 6858001"/>
              <a:gd name="connsiteX6" fmla="*/ 0 w 12192000"/>
              <a:gd name="connsiteY6" fmla="*/ 685800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6858001">
                <a:moveTo>
                  <a:pt x="0" y="0"/>
                </a:moveTo>
                <a:lnTo>
                  <a:pt x="7422555" y="0"/>
                </a:lnTo>
                <a:lnTo>
                  <a:pt x="7450053" y="17629"/>
                </a:lnTo>
                <a:cubicBezTo>
                  <a:pt x="9472394" y="1383895"/>
                  <a:pt x="11113745" y="3271275"/>
                  <a:pt x="12181438" y="5487097"/>
                </a:cubicBezTo>
                <a:lnTo>
                  <a:pt x="12192000" y="5510460"/>
                </a:lnTo>
                <a:lnTo>
                  <a:pt x="12192000" y="6858001"/>
                </a:lnTo>
                <a:lnTo>
                  <a:pt x="0" y="6858001"/>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6" name="Freeform 5">
            <a:extLst>
              <a:ext uri="{FF2B5EF4-FFF2-40B4-BE49-F238E27FC236}">
                <a16:creationId xmlns:a16="http://schemas.microsoft.com/office/drawing/2014/main" id="{55A420D8-A685-FB38-66F1-7F71E5DFB05D}"/>
              </a:ext>
            </a:extLst>
          </p:cNvPr>
          <p:cNvSpPr>
            <a:spLocks noGrp="1"/>
          </p:cNvSpPr>
          <p:nvPr>
            <p:ph type="pic" sz="quarter" idx="10"/>
          </p:nvPr>
        </p:nvSpPr>
        <p:spPr>
          <a:xfrm>
            <a:off x="0" y="0"/>
            <a:ext cx="4022102" cy="3805140"/>
          </a:xfrm>
          <a:custGeom>
            <a:avLst/>
            <a:gdLst>
              <a:gd name="connsiteX0" fmla="*/ 0 w 4022102"/>
              <a:gd name="connsiteY0" fmla="*/ 0 h 3805140"/>
              <a:gd name="connsiteX1" fmla="*/ 3529658 w 4022102"/>
              <a:gd name="connsiteY1" fmla="*/ 0 h 3805140"/>
              <a:gd name="connsiteX2" fmla="*/ 3618269 w 4022102"/>
              <a:gd name="connsiteY2" fmla="*/ 118498 h 3805140"/>
              <a:gd name="connsiteX3" fmla="*/ 4022102 w 4022102"/>
              <a:gd name="connsiteY3" fmla="*/ 1440558 h 3805140"/>
              <a:gd name="connsiteX4" fmla="*/ 1657521 w 4022102"/>
              <a:gd name="connsiteY4" fmla="*/ 3805140 h 3805140"/>
              <a:gd name="connsiteX5" fmla="*/ 153428 w 4022102"/>
              <a:gd name="connsiteY5" fmla="*/ 3265185 h 3805140"/>
              <a:gd name="connsiteX6" fmla="*/ 0 w 4022102"/>
              <a:gd name="connsiteY6" fmla="*/ 3125740 h 3805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22102" h="3805140">
                <a:moveTo>
                  <a:pt x="0" y="0"/>
                </a:moveTo>
                <a:lnTo>
                  <a:pt x="3529658" y="0"/>
                </a:lnTo>
                <a:lnTo>
                  <a:pt x="3618269" y="118498"/>
                </a:lnTo>
                <a:cubicBezTo>
                  <a:pt x="3873228" y="495887"/>
                  <a:pt x="4022102" y="950837"/>
                  <a:pt x="4022102" y="1440558"/>
                </a:cubicBezTo>
                <a:cubicBezTo>
                  <a:pt x="4022102" y="2746481"/>
                  <a:pt x="2963443" y="3805140"/>
                  <a:pt x="1657521" y="3805140"/>
                </a:cubicBezTo>
                <a:cubicBezTo>
                  <a:pt x="1086180" y="3805140"/>
                  <a:pt x="562167" y="3602506"/>
                  <a:pt x="153428" y="3265185"/>
                </a:cubicBezTo>
                <a:lnTo>
                  <a:pt x="0" y="3125740"/>
                </a:lnTo>
                <a:close/>
              </a:path>
            </a:pathLst>
          </a:custGeom>
          <a:solidFill>
            <a:schemeClr val="bg2"/>
          </a:solidFill>
          <a:ln>
            <a:noFill/>
          </a:ln>
        </p:spPr>
        <p:txBody>
          <a:bodyPr wrap="square" anchor="ctr">
            <a:noAutofit/>
          </a:bodyPr>
          <a:lstStyle>
            <a:lvl1pPr marL="0" indent="0" algn="ctr">
              <a:buNone/>
              <a:defRPr sz="1600"/>
            </a:lvl1pPr>
          </a:lstStyle>
          <a:p>
            <a:endParaRPr lang="en-GB"/>
          </a:p>
        </p:txBody>
      </p:sp>
    </p:spTree>
    <p:extLst>
      <p:ext uri="{BB962C8B-B14F-4D97-AF65-F5344CB8AC3E}">
        <p14:creationId xmlns:p14="http://schemas.microsoft.com/office/powerpoint/2010/main" val="356292064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8" name="Freeform 7">
            <a:extLst>
              <a:ext uri="{FF2B5EF4-FFF2-40B4-BE49-F238E27FC236}">
                <a16:creationId xmlns:a16="http://schemas.microsoft.com/office/drawing/2014/main" id="{AFCAC4DE-8AFF-BDC4-C3E9-9E4E2322BECF}"/>
              </a:ext>
            </a:extLst>
          </p:cNvPr>
          <p:cNvSpPr/>
          <p:nvPr userDrawn="1"/>
        </p:nvSpPr>
        <p:spPr>
          <a:xfrm>
            <a:off x="7422555" y="0"/>
            <a:ext cx="4769444" cy="5510458"/>
          </a:xfrm>
          <a:custGeom>
            <a:avLst/>
            <a:gdLst>
              <a:gd name="connsiteX0" fmla="*/ 0 w 4769444"/>
              <a:gd name="connsiteY0" fmla="*/ 0 h 5510458"/>
              <a:gd name="connsiteX1" fmla="*/ 4769444 w 4769444"/>
              <a:gd name="connsiteY1" fmla="*/ 0 h 5510458"/>
              <a:gd name="connsiteX2" fmla="*/ 4769444 w 4769444"/>
              <a:gd name="connsiteY2" fmla="*/ 5510458 h 5510458"/>
              <a:gd name="connsiteX3" fmla="*/ 4758883 w 4769444"/>
              <a:gd name="connsiteY3" fmla="*/ 5487097 h 5510458"/>
              <a:gd name="connsiteX4" fmla="*/ 27498 w 4769444"/>
              <a:gd name="connsiteY4" fmla="*/ 17629 h 55104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9444" h="5510458">
                <a:moveTo>
                  <a:pt x="0" y="0"/>
                </a:moveTo>
                <a:lnTo>
                  <a:pt x="4769444" y="0"/>
                </a:lnTo>
                <a:lnTo>
                  <a:pt x="4769444" y="5510458"/>
                </a:lnTo>
                <a:lnTo>
                  <a:pt x="4758883" y="5487097"/>
                </a:lnTo>
                <a:cubicBezTo>
                  <a:pt x="3691190" y="3271275"/>
                  <a:pt x="2049839" y="1383895"/>
                  <a:pt x="27498" y="17629"/>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Tree>
    <p:extLst>
      <p:ext uri="{BB962C8B-B14F-4D97-AF65-F5344CB8AC3E}">
        <p14:creationId xmlns:p14="http://schemas.microsoft.com/office/powerpoint/2010/main" val="177698479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5302D2-5344-A90E-D2FC-251C779D03C6}"/>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02CBD22E-0CD8-6C2C-F197-F7AABF9A314C}"/>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4EA7366C-36A1-E43B-F88C-AC65437FBC09}"/>
              </a:ext>
            </a:extLst>
          </p:cNvPr>
          <p:cNvSpPr>
            <a:spLocks noGrp="1"/>
          </p:cNvSpPr>
          <p:nvPr>
            <p:ph type="dt" sz="half" idx="10"/>
          </p:nvPr>
        </p:nvSpPr>
        <p:spPr/>
        <p:txBody>
          <a:bodyPr/>
          <a:lstStyle/>
          <a:p>
            <a:fld id="{C9CB353F-B93E-C949-B42F-327168AD0307}" type="datetimeFigureOut">
              <a:rPr lang="en-GB" smtClean="0"/>
              <a:t>09/03/2025</a:t>
            </a:fld>
            <a:endParaRPr lang="en-GB"/>
          </a:p>
        </p:txBody>
      </p:sp>
      <p:sp>
        <p:nvSpPr>
          <p:cNvPr id="5" name="Footer Placeholder 4">
            <a:extLst>
              <a:ext uri="{FF2B5EF4-FFF2-40B4-BE49-F238E27FC236}">
                <a16:creationId xmlns:a16="http://schemas.microsoft.com/office/drawing/2014/main" id="{72710FB8-49A3-B87A-F956-0EB86019D3A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768A4BA-E808-67F4-0E17-87DBE8BA5554}"/>
              </a:ext>
            </a:extLst>
          </p:cNvPr>
          <p:cNvSpPr>
            <a:spLocks noGrp="1"/>
          </p:cNvSpPr>
          <p:nvPr>
            <p:ph type="sldNum" sz="quarter" idx="12"/>
          </p:nvPr>
        </p:nvSpPr>
        <p:spPr/>
        <p:txBody>
          <a:bodyPr/>
          <a:lstStyle/>
          <a:p>
            <a:fld id="{508B2B78-6ED0-B142-94FA-2539A8C78F70}" type="slidenum">
              <a:rPr lang="en-GB" smtClean="0"/>
              <a:t>‹#›</a:t>
            </a:fld>
            <a:endParaRPr lang="en-GB"/>
          </a:p>
        </p:txBody>
      </p:sp>
    </p:spTree>
    <p:extLst>
      <p:ext uri="{BB962C8B-B14F-4D97-AF65-F5344CB8AC3E}">
        <p14:creationId xmlns:p14="http://schemas.microsoft.com/office/powerpoint/2010/main" val="234286755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7AE207-93FD-F0AF-F25C-8877A69D30DC}"/>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p>
        </p:txBody>
      </p:sp>
      <p:sp>
        <p:nvSpPr>
          <p:cNvPr id="3" name="Text Placeholder 2">
            <a:extLst>
              <a:ext uri="{FF2B5EF4-FFF2-40B4-BE49-F238E27FC236}">
                <a16:creationId xmlns:a16="http://schemas.microsoft.com/office/drawing/2014/main" id="{4841A49B-AC9A-3AF8-E5FF-1BCB8FD3BA5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62ECB432-B832-6940-CFAF-9ABC0C2BF7F8}"/>
              </a:ext>
            </a:extLst>
          </p:cNvPr>
          <p:cNvSpPr>
            <a:spLocks noGrp="1"/>
          </p:cNvSpPr>
          <p:nvPr>
            <p:ph type="dt" sz="half" idx="10"/>
          </p:nvPr>
        </p:nvSpPr>
        <p:spPr/>
        <p:txBody>
          <a:bodyPr/>
          <a:lstStyle/>
          <a:p>
            <a:fld id="{C9CB353F-B93E-C949-B42F-327168AD0307}" type="datetimeFigureOut">
              <a:rPr lang="en-GB" smtClean="0"/>
              <a:t>09/03/2025</a:t>
            </a:fld>
            <a:endParaRPr lang="en-GB"/>
          </a:p>
        </p:txBody>
      </p:sp>
      <p:sp>
        <p:nvSpPr>
          <p:cNvPr id="5" name="Footer Placeholder 4">
            <a:extLst>
              <a:ext uri="{FF2B5EF4-FFF2-40B4-BE49-F238E27FC236}">
                <a16:creationId xmlns:a16="http://schemas.microsoft.com/office/drawing/2014/main" id="{6B777F00-F958-D6AD-3F08-388273DA130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F47C3BB-44EA-273E-DA88-D71F090FEEB3}"/>
              </a:ext>
            </a:extLst>
          </p:cNvPr>
          <p:cNvSpPr>
            <a:spLocks noGrp="1"/>
          </p:cNvSpPr>
          <p:nvPr>
            <p:ph type="sldNum" sz="quarter" idx="12"/>
          </p:nvPr>
        </p:nvSpPr>
        <p:spPr/>
        <p:txBody>
          <a:bodyPr/>
          <a:lstStyle/>
          <a:p>
            <a:fld id="{508B2B78-6ED0-B142-94FA-2539A8C78F70}" type="slidenum">
              <a:rPr lang="en-GB" smtClean="0"/>
              <a:t>‹#›</a:t>
            </a:fld>
            <a:endParaRPr lang="en-GB"/>
          </a:p>
        </p:txBody>
      </p:sp>
    </p:spTree>
    <p:extLst>
      <p:ext uri="{BB962C8B-B14F-4D97-AF65-F5344CB8AC3E}">
        <p14:creationId xmlns:p14="http://schemas.microsoft.com/office/powerpoint/2010/main" val="233718932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E98DC7-032B-3417-67FC-C88D370318F5}"/>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594DF7CB-1394-A809-C0EC-2EBF91970464}"/>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id="{9EDF17AC-C003-6837-4FCF-B28899555A90}"/>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a:extLst>
              <a:ext uri="{FF2B5EF4-FFF2-40B4-BE49-F238E27FC236}">
                <a16:creationId xmlns:a16="http://schemas.microsoft.com/office/drawing/2014/main" id="{76F5D32A-C93E-4038-8BA3-40D821135E61}"/>
              </a:ext>
            </a:extLst>
          </p:cNvPr>
          <p:cNvSpPr>
            <a:spLocks noGrp="1"/>
          </p:cNvSpPr>
          <p:nvPr>
            <p:ph type="dt" sz="half" idx="10"/>
          </p:nvPr>
        </p:nvSpPr>
        <p:spPr/>
        <p:txBody>
          <a:bodyPr/>
          <a:lstStyle/>
          <a:p>
            <a:fld id="{C9CB353F-B93E-C949-B42F-327168AD0307}" type="datetimeFigureOut">
              <a:rPr lang="en-GB" smtClean="0"/>
              <a:t>09/03/2025</a:t>
            </a:fld>
            <a:endParaRPr lang="en-GB"/>
          </a:p>
        </p:txBody>
      </p:sp>
      <p:sp>
        <p:nvSpPr>
          <p:cNvPr id="6" name="Footer Placeholder 5">
            <a:extLst>
              <a:ext uri="{FF2B5EF4-FFF2-40B4-BE49-F238E27FC236}">
                <a16:creationId xmlns:a16="http://schemas.microsoft.com/office/drawing/2014/main" id="{49C0F1C6-3F98-AE39-6A47-B3A5228C03D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2369DD69-9D26-4238-33C6-4A75FFE184D6}"/>
              </a:ext>
            </a:extLst>
          </p:cNvPr>
          <p:cNvSpPr>
            <a:spLocks noGrp="1"/>
          </p:cNvSpPr>
          <p:nvPr>
            <p:ph type="sldNum" sz="quarter" idx="12"/>
          </p:nvPr>
        </p:nvSpPr>
        <p:spPr/>
        <p:txBody>
          <a:bodyPr/>
          <a:lstStyle/>
          <a:p>
            <a:fld id="{508B2B78-6ED0-B142-94FA-2539A8C78F70}" type="slidenum">
              <a:rPr lang="en-GB" smtClean="0"/>
              <a:t>‹#›</a:t>
            </a:fld>
            <a:endParaRPr lang="en-GB"/>
          </a:p>
        </p:txBody>
      </p:sp>
    </p:spTree>
    <p:extLst>
      <p:ext uri="{BB962C8B-B14F-4D97-AF65-F5344CB8AC3E}">
        <p14:creationId xmlns:p14="http://schemas.microsoft.com/office/powerpoint/2010/main" val="25006306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752504-3107-C0BC-D63E-4794DEEB4468}"/>
              </a:ext>
            </a:extLst>
          </p:cNvPr>
          <p:cNvSpPr>
            <a:spLocks noGrp="1"/>
          </p:cNvSpPr>
          <p:nvPr>
            <p:ph type="title"/>
          </p:nvPr>
        </p:nvSpPr>
        <p:spPr>
          <a:xfrm>
            <a:off x="839788" y="365125"/>
            <a:ext cx="10515600" cy="1325563"/>
          </a:xfrm>
        </p:spPr>
        <p:txBody>
          <a:bodyPr/>
          <a:lstStyle/>
          <a:p>
            <a:r>
              <a:rPr lang="en-GB"/>
              <a:t>Click to edit Master title style</a:t>
            </a:r>
          </a:p>
        </p:txBody>
      </p:sp>
      <p:sp>
        <p:nvSpPr>
          <p:cNvPr id="3" name="Text Placeholder 2">
            <a:extLst>
              <a:ext uri="{FF2B5EF4-FFF2-40B4-BE49-F238E27FC236}">
                <a16:creationId xmlns:a16="http://schemas.microsoft.com/office/drawing/2014/main" id="{5B6F4B12-FB77-231B-E895-9D5D31F8FA7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4C19A3BA-751D-E56E-A1D7-99638C5CC3DF}"/>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a:extLst>
              <a:ext uri="{FF2B5EF4-FFF2-40B4-BE49-F238E27FC236}">
                <a16:creationId xmlns:a16="http://schemas.microsoft.com/office/drawing/2014/main" id="{1A75D412-ECAC-A724-3FBC-B6D00B78820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CDAF29F6-DEE1-04D3-82F9-095F1C763513}"/>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a:extLst>
              <a:ext uri="{FF2B5EF4-FFF2-40B4-BE49-F238E27FC236}">
                <a16:creationId xmlns:a16="http://schemas.microsoft.com/office/drawing/2014/main" id="{101D3308-8956-82BE-B623-06189957FFD5}"/>
              </a:ext>
            </a:extLst>
          </p:cNvPr>
          <p:cNvSpPr>
            <a:spLocks noGrp="1"/>
          </p:cNvSpPr>
          <p:nvPr>
            <p:ph type="dt" sz="half" idx="10"/>
          </p:nvPr>
        </p:nvSpPr>
        <p:spPr/>
        <p:txBody>
          <a:bodyPr/>
          <a:lstStyle/>
          <a:p>
            <a:fld id="{C9CB353F-B93E-C949-B42F-327168AD0307}" type="datetimeFigureOut">
              <a:rPr lang="en-GB" smtClean="0"/>
              <a:t>09/03/2025</a:t>
            </a:fld>
            <a:endParaRPr lang="en-GB"/>
          </a:p>
        </p:txBody>
      </p:sp>
      <p:sp>
        <p:nvSpPr>
          <p:cNvPr id="8" name="Footer Placeholder 7">
            <a:extLst>
              <a:ext uri="{FF2B5EF4-FFF2-40B4-BE49-F238E27FC236}">
                <a16:creationId xmlns:a16="http://schemas.microsoft.com/office/drawing/2014/main" id="{F71762A1-4F39-63D3-8265-6DF40C2B0A81}"/>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39F35C21-5A2B-DAE6-E838-86BAEBFA55A2}"/>
              </a:ext>
            </a:extLst>
          </p:cNvPr>
          <p:cNvSpPr>
            <a:spLocks noGrp="1"/>
          </p:cNvSpPr>
          <p:nvPr>
            <p:ph type="sldNum" sz="quarter" idx="12"/>
          </p:nvPr>
        </p:nvSpPr>
        <p:spPr/>
        <p:txBody>
          <a:bodyPr/>
          <a:lstStyle/>
          <a:p>
            <a:fld id="{508B2B78-6ED0-B142-94FA-2539A8C78F70}" type="slidenum">
              <a:rPr lang="en-GB" smtClean="0"/>
              <a:t>‹#›</a:t>
            </a:fld>
            <a:endParaRPr lang="en-GB"/>
          </a:p>
        </p:txBody>
      </p:sp>
    </p:spTree>
    <p:extLst>
      <p:ext uri="{BB962C8B-B14F-4D97-AF65-F5344CB8AC3E}">
        <p14:creationId xmlns:p14="http://schemas.microsoft.com/office/powerpoint/2010/main" val="2613695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resentation Cover 5">
    <p:bg>
      <p:bgRef idx="1001">
        <a:schemeClr val="bg1"/>
      </p:bgRef>
    </p:bg>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46F756ED-6315-A84B-AB39-7402095B1CBF}"/>
              </a:ext>
            </a:extLst>
          </p:cNvPr>
          <p:cNvSpPr/>
          <p:nvPr userDrawn="1"/>
        </p:nvSpPr>
        <p:spPr>
          <a:xfrm>
            <a:off x="0" y="1101367"/>
            <a:ext cx="12192000" cy="5756633"/>
          </a:xfrm>
          <a:custGeom>
            <a:avLst/>
            <a:gdLst>
              <a:gd name="connsiteX0" fmla="*/ 4759021 w 12192000"/>
              <a:gd name="connsiteY0" fmla="*/ 0 h 5756633"/>
              <a:gd name="connsiteX1" fmla="*/ 11709042 w 12192000"/>
              <a:gd name="connsiteY1" fmla="*/ 811338 h 5756633"/>
              <a:gd name="connsiteX2" fmla="*/ 12192000 w 12192000"/>
              <a:gd name="connsiteY2" fmla="*/ 939043 h 5756633"/>
              <a:gd name="connsiteX3" fmla="*/ 12192000 w 12192000"/>
              <a:gd name="connsiteY3" fmla="*/ 5756633 h 5756633"/>
              <a:gd name="connsiteX4" fmla="*/ 0 w 12192000"/>
              <a:gd name="connsiteY4" fmla="*/ 5756633 h 5756633"/>
              <a:gd name="connsiteX5" fmla="*/ 0 w 12192000"/>
              <a:gd name="connsiteY5" fmla="*/ 371314 h 5756633"/>
              <a:gd name="connsiteX6" fmla="*/ 58760 w 12192000"/>
              <a:gd name="connsiteY6" fmla="*/ 361104 h 5756633"/>
              <a:gd name="connsiteX7" fmla="*/ 4759021 w 12192000"/>
              <a:gd name="connsiteY7" fmla="*/ 0 h 5756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5756633">
                <a:moveTo>
                  <a:pt x="4759021" y="0"/>
                </a:moveTo>
                <a:cubicBezTo>
                  <a:pt x="7228545" y="0"/>
                  <a:pt x="9578604" y="289332"/>
                  <a:pt x="11709042" y="811338"/>
                </a:cubicBezTo>
                <a:lnTo>
                  <a:pt x="12192000" y="939043"/>
                </a:lnTo>
                <a:lnTo>
                  <a:pt x="12192000" y="5756633"/>
                </a:lnTo>
                <a:lnTo>
                  <a:pt x="0" y="5756633"/>
                </a:lnTo>
                <a:lnTo>
                  <a:pt x="0" y="371314"/>
                </a:lnTo>
                <a:lnTo>
                  <a:pt x="58760" y="361104"/>
                </a:lnTo>
                <a:cubicBezTo>
                  <a:pt x="1554440" y="125781"/>
                  <a:pt x="3130763" y="0"/>
                  <a:pt x="4759021"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userDrawn="1"/>
        </p:nvSpPr>
        <p:spPr>
          <a:xfrm>
            <a:off x="-1500753" y="-1553928"/>
            <a:ext cx="6840000" cy="6840000"/>
          </a:xfrm>
          <a:prstGeom prst="ellipse">
            <a:avLst/>
          </a:prstGeom>
          <a:solidFill>
            <a:srgbClr val="A4CD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92A4317D-5B1E-8C4B-A51E-18C32DEFD14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317421" y="525514"/>
            <a:ext cx="2304392" cy="571809"/>
          </a:xfrm>
          <a:prstGeom prst="rect">
            <a:avLst/>
          </a:prstGeom>
        </p:spPr>
      </p:pic>
      <p:pic>
        <p:nvPicPr>
          <p:cNvPr id="9" name="Picture 8">
            <a:extLst>
              <a:ext uri="{FF2B5EF4-FFF2-40B4-BE49-F238E27FC236}">
                <a16:creationId xmlns:a16="http://schemas.microsoft.com/office/drawing/2014/main" id="{81FE30FA-9516-4C47-8956-87BEBFC9FB15}"/>
              </a:ext>
            </a:extLst>
          </p:cNvPr>
          <p:cNvPicPr>
            <a:picLocks/>
          </p:cNvPicPr>
          <p:nvPr userDrawn="1"/>
        </p:nvPicPr>
        <p:blipFill rotWithShape="1">
          <a:blip r:embed="rId3" cstate="screen">
            <a:extLst>
              <a:ext uri="{28A0092B-C50C-407E-A947-70E740481C1C}">
                <a14:useLocalDpi xmlns:a14="http://schemas.microsoft.com/office/drawing/2010/main"/>
              </a:ext>
            </a:extLst>
          </a:blip>
          <a:srcRect/>
          <a:stretch/>
        </p:blipFill>
        <p:spPr>
          <a:xfrm>
            <a:off x="-1718772" y="-1440000"/>
            <a:ext cx="6840000" cy="6840000"/>
          </a:xfrm>
          <a:prstGeom prst="ellipse">
            <a:avLst/>
          </a:prstGeom>
          <a:blipFill dpi="0" rotWithShape="1">
            <a:blip r:embed="rId4" cstate="email">
              <a:alphaModFix amt="96000"/>
              <a:extLst>
                <a:ext uri="{28A0092B-C50C-407E-A947-70E740481C1C}">
                  <a14:useLocalDpi xmlns:a14="http://schemas.microsoft.com/office/drawing/2010/main"/>
                </a:ext>
              </a:extLst>
            </a:blip>
            <a:srcRect/>
            <a:stretch>
              <a:fillRect/>
            </a:stretch>
          </a:blipFill>
        </p:spPr>
      </p:pic>
      <p:sp>
        <p:nvSpPr>
          <p:cNvPr id="16" name="Title 1">
            <a:extLst>
              <a:ext uri="{FF2B5EF4-FFF2-40B4-BE49-F238E27FC236}">
                <a16:creationId xmlns:a16="http://schemas.microsoft.com/office/drawing/2014/main" id="{9654734B-14A1-E94F-B08A-31A8C175EBFA}"/>
              </a:ext>
            </a:extLst>
          </p:cNvPr>
          <p:cNvSpPr>
            <a:spLocks noGrp="1"/>
          </p:cNvSpPr>
          <p:nvPr>
            <p:ph type="ctrTitle"/>
          </p:nvPr>
        </p:nvSpPr>
        <p:spPr>
          <a:xfrm>
            <a:off x="5416737" y="2647745"/>
            <a:ext cx="6282565" cy="2387600"/>
          </a:xfrm>
        </p:spPr>
        <p:txBody>
          <a:bodyPr anchor="b">
            <a:normAutofit/>
          </a:bodyPr>
          <a:lstStyle>
            <a:lvl1pPr algn="l">
              <a:defRPr sz="4000" b="0" i="0">
                <a:solidFill>
                  <a:srgbClr val="A4CD39"/>
                </a:solidFill>
                <a:latin typeface="Calibri Light" panose="020F0302020204030204" pitchFamily="34" charset="0"/>
                <a:cs typeface="Calibri Light" panose="020F0302020204030204" pitchFamily="34" charset="0"/>
              </a:defRPr>
            </a:lvl1pPr>
          </a:lstStyle>
          <a:p>
            <a:r>
              <a:rPr lang="en-US"/>
              <a:t>Click to edit Master title style</a:t>
            </a:r>
          </a:p>
        </p:txBody>
      </p:sp>
      <p:sp>
        <p:nvSpPr>
          <p:cNvPr id="17" name="Subtitle 2">
            <a:extLst>
              <a:ext uri="{FF2B5EF4-FFF2-40B4-BE49-F238E27FC236}">
                <a16:creationId xmlns:a16="http://schemas.microsoft.com/office/drawing/2014/main" id="{4362945B-8B18-A947-BD4C-1786DB670129}"/>
              </a:ext>
            </a:extLst>
          </p:cNvPr>
          <p:cNvSpPr>
            <a:spLocks noGrp="1"/>
          </p:cNvSpPr>
          <p:nvPr>
            <p:ph type="subTitle" idx="1"/>
          </p:nvPr>
        </p:nvSpPr>
        <p:spPr>
          <a:xfrm>
            <a:off x="5416737" y="5193084"/>
            <a:ext cx="6282565" cy="1233612"/>
          </a:xfrm>
        </p:spPr>
        <p:txBody>
          <a:bodyPr>
            <a:normAutofit/>
          </a:bodyPr>
          <a:lstStyle>
            <a:lvl1pPr marL="0" indent="0" algn="l">
              <a:lnSpc>
                <a:spcPts val="2180"/>
              </a:lnSpc>
              <a:spcAft>
                <a:spcPts val="600"/>
              </a:spcAft>
              <a:buNone/>
              <a:defRPr sz="2000">
                <a:solidFill>
                  <a:schemeClr val="bg1"/>
                </a:solidFill>
                <a:latin typeface="Calibri" panose="020F0502020204030204" pitchFamily="34" charset="0"/>
                <a:cs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2" name="TextBox 11">
            <a:extLst>
              <a:ext uri="{FF2B5EF4-FFF2-40B4-BE49-F238E27FC236}">
                <a16:creationId xmlns:a16="http://schemas.microsoft.com/office/drawing/2014/main" id="{477B3CA4-78AA-4001-8AE6-8997B0F3E89E}"/>
              </a:ext>
            </a:extLst>
          </p:cNvPr>
          <p:cNvSpPr txBox="1"/>
          <p:nvPr userDrawn="1"/>
        </p:nvSpPr>
        <p:spPr>
          <a:xfrm>
            <a:off x="266740" y="6538881"/>
            <a:ext cx="1794081" cy="246221"/>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1000">
                <a:solidFill>
                  <a:schemeClr val="bg1"/>
                </a:solidFill>
              </a:rPr>
              <a:t>Copyright © UCLPartners 2022</a:t>
            </a:r>
          </a:p>
        </p:txBody>
      </p:sp>
    </p:spTree>
    <p:extLst>
      <p:ext uri="{BB962C8B-B14F-4D97-AF65-F5344CB8AC3E}">
        <p14:creationId xmlns:p14="http://schemas.microsoft.com/office/powerpoint/2010/main" val="2636008620"/>
      </p:ext>
    </p:extLst>
  </p:cSld>
  <p:clrMapOvr>
    <a:overrideClrMapping bg1="lt1" tx1="dk1" bg2="lt2" tx2="dk2" accent1="accent1" accent2="accent2" accent3="accent3" accent4="accent4" accent5="accent5" accent6="accent6" hlink="hlink" folHlink="folHlink"/>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AB6FB9-9C3E-40B2-E57A-068F952B3AEB}"/>
              </a:ext>
            </a:extLst>
          </p:cNvPr>
          <p:cNvSpPr>
            <a:spLocks noGrp="1"/>
          </p:cNvSpPr>
          <p:nvPr>
            <p:ph type="title"/>
          </p:nvPr>
        </p:nvSpPr>
        <p:spPr/>
        <p:txBody>
          <a:bodyPr/>
          <a:lstStyle/>
          <a:p>
            <a:r>
              <a:rPr lang="en-GB"/>
              <a:t>Click to edit Master title style</a:t>
            </a:r>
          </a:p>
        </p:txBody>
      </p:sp>
      <p:sp>
        <p:nvSpPr>
          <p:cNvPr id="3" name="Date Placeholder 2">
            <a:extLst>
              <a:ext uri="{FF2B5EF4-FFF2-40B4-BE49-F238E27FC236}">
                <a16:creationId xmlns:a16="http://schemas.microsoft.com/office/drawing/2014/main" id="{FB9EDEE7-3E5F-DE4F-0ABA-1433209E2072}"/>
              </a:ext>
            </a:extLst>
          </p:cNvPr>
          <p:cNvSpPr>
            <a:spLocks noGrp="1"/>
          </p:cNvSpPr>
          <p:nvPr>
            <p:ph type="dt" sz="half" idx="10"/>
          </p:nvPr>
        </p:nvSpPr>
        <p:spPr/>
        <p:txBody>
          <a:bodyPr/>
          <a:lstStyle/>
          <a:p>
            <a:fld id="{C9CB353F-B93E-C949-B42F-327168AD0307}" type="datetimeFigureOut">
              <a:rPr lang="en-GB" smtClean="0"/>
              <a:t>09/03/2025</a:t>
            </a:fld>
            <a:endParaRPr lang="en-GB"/>
          </a:p>
        </p:txBody>
      </p:sp>
      <p:sp>
        <p:nvSpPr>
          <p:cNvPr id="4" name="Footer Placeholder 3">
            <a:extLst>
              <a:ext uri="{FF2B5EF4-FFF2-40B4-BE49-F238E27FC236}">
                <a16:creationId xmlns:a16="http://schemas.microsoft.com/office/drawing/2014/main" id="{87712A6E-4286-D44C-043F-75CFCCB325FB}"/>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09DB8B16-63C9-B9B3-F3E4-452B98416EA6}"/>
              </a:ext>
            </a:extLst>
          </p:cNvPr>
          <p:cNvSpPr>
            <a:spLocks noGrp="1"/>
          </p:cNvSpPr>
          <p:nvPr>
            <p:ph type="sldNum" sz="quarter" idx="12"/>
          </p:nvPr>
        </p:nvSpPr>
        <p:spPr/>
        <p:txBody>
          <a:bodyPr/>
          <a:lstStyle/>
          <a:p>
            <a:fld id="{508B2B78-6ED0-B142-94FA-2539A8C78F70}" type="slidenum">
              <a:rPr lang="en-GB" smtClean="0"/>
              <a:t>‹#›</a:t>
            </a:fld>
            <a:endParaRPr lang="en-GB"/>
          </a:p>
        </p:txBody>
      </p:sp>
    </p:spTree>
    <p:extLst>
      <p:ext uri="{BB962C8B-B14F-4D97-AF65-F5344CB8AC3E}">
        <p14:creationId xmlns:p14="http://schemas.microsoft.com/office/powerpoint/2010/main" val="195045006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FC407D0-9900-53BA-B46E-FA8D9645CF2A}"/>
              </a:ext>
            </a:extLst>
          </p:cNvPr>
          <p:cNvSpPr>
            <a:spLocks noGrp="1"/>
          </p:cNvSpPr>
          <p:nvPr>
            <p:ph type="dt" sz="half" idx="10"/>
          </p:nvPr>
        </p:nvSpPr>
        <p:spPr/>
        <p:txBody>
          <a:bodyPr/>
          <a:lstStyle/>
          <a:p>
            <a:fld id="{C9CB353F-B93E-C949-B42F-327168AD0307}" type="datetimeFigureOut">
              <a:rPr lang="en-GB" smtClean="0"/>
              <a:t>09/03/2025</a:t>
            </a:fld>
            <a:endParaRPr lang="en-GB"/>
          </a:p>
        </p:txBody>
      </p:sp>
      <p:sp>
        <p:nvSpPr>
          <p:cNvPr id="3" name="Footer Placeholder 2">
            <a:extLst>
              <a:ext uri="{FF2B5EF4-FFF2-40B4-BE49-F238E27FC236}">
                <a16:creationId xmlns:a16="http://schemas.microsoft.com/office/drawing/2014/main" id="{4BDFD375-94C8-BEA3-C5B8-CE522B1578D5}"/>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F68898E1-356E-37FA-D8E6-577FCD3F2B40}"/>
              </a:ext>
            </a:extLst>
          </p:cNvPr>
          <p:cNvSpPr>
            <a:spLocks noGrp="1"/>
          </p:cNvSpPr>
          <p:nvPr>
            <p:ph type="sldNum" sz="quarter" idx="12"/>
          </p:nvPr>
        </p:nvSpPr>
        <p:spPr/>
        <p:txBody>
          <a:bodyPr/>
          <a:lstStyle/>
          <a:p>
            <a:fld id="{508B2B78-6ED0-B142-94FA-2539A8C78F70}" type="slidenum">
              <a:rPr lang="en-GB" smtClean="0"/>
              <a:t>‹#›</a:t>
            </a:fld>
            <a:endParaRPr lang="en-GB"/>
          </a:p>
        </p:txBody>
      </p:sp>
    </p:spTree>
    <p:extLst>
      <p:ext uri="{BB962C8B-B14F-4D97-AF65-F5344CB8AC3E}">
        <p14:creationId xmlns:p14="http://schemas.microsoft.com/office/powerpoint/2010/main" val="337358798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AB99FC-38F5-DE4A-5A90-2C267E485733}"/>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Content Placeholder 2">
            <a:extLst>
              <a:ext uri="{FF2B5EF4-FFF2-40B4-BE49-F238E27FC236}">
                <a16:creationId xmlns:a16="http://schemas.microsoft.com/office/drawing/2014/main" id="{B9F0E048-EE22-46E7-A24D-0F564B13A2D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a:extLst>
              <a:ext uri="{FF2B5EF4-FFF2-40B4-BE49-F238E27FC236}">
                <a16:creationId xmlns:a16="http://schemas.microsoft.com/office/drawing/2014/main" id="{DA32EA83-D9A1-E0F3-EC9D-C0E337AACC3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640D6D4C-BBFB-707B-AED3-EB21F1C44ABA}"/>
              </a:ext>
            </a:extLst>
          </p:cNvPr>
          <p:cNvSpPr>
            <a:spLocks noGrp="1"/>
          </p:cNvSpPr>
          <p:nvPr>
            <p:ph type="dt" sz="half" idx="10"/>
          </p:nvPr>
        </p:nvSpPr>
        <p:spPr/>
        <p:txBody>
          <a:bodyPr/>
          <a:lstStyle/>
          <a:p>
            <a:fld id="{C9CB353F-B93E-C949-B42F-327168AD0307}" type="datetimeFigureOut">
              <a:rPr lang="en-GB" smtClean="0"/>
              <a:t>09/03/2025</a:t>
            </a:fld>
            <a:endParaRPr lang="en-GB"/>
          </a:p>
        </p:txBody>
      </p:sp>
      <p:sp>
        <p:nvSpPr>
          <p:cNvPr id="6" name="Footer Placeholder 5">
            <a:extLst>
              <a:ext uri="{FF2B5EF4-FFF2-40B4-BE49-F238E27FC236}">
                <a16:creationId xmlns:a16="http://schemas.microsoft.com/office/drawing/2014/main" id="{D1EC6845-41B3-1763-D443-1E537CFC998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CAD422D-A555-30FF-D526-ADBFDB74810F}"/>
              </a:ext>
            </a:extLst>
          </p:cNvPr>
          <p:cNvSpPr>
            <a:spLocks noGrp="1"/>
          </p:cNvSpPr>
          <p:nvPr>
            <p:ph type="sldNum" sz="quarter" idx="12"/>
          </p:nvPr>
        </p:nvSpPr>
        <p:spPr/>
        <p:txBody>
          <a:bodyPr/>
          <a:lstStyle/>
          <a:p>
            <a:fld id="{508B2B78-6ED0-B142-94FA-2539A8C78F70}" type="slidenum">
              <a:rPr lang="en-GB" smtClean="0"/>
              <a:t>‹#›</a:t>
            </a:fld>
            <a:endParaRPr lang="en-GB"/>
          </a:p>
        </p:txBody>
      </p:sp>
    </p:spTree>
    <p:extLst>
      <p:ext uri="{BB962C8B-B14F-4D97-AF65-F5344CB8AC3E}">
        <p14:creationId xmlns:p14="http://schemas.microsoft.com/office/powerpoint/2010/main" val="80419568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70F2B1-D901-BAB8-04A3-59D9FB53A51A}"/>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Picture Placeholder 2">
            <a:extLst>
              <a:ext uri="{FF2B5EF4-FFF2-40B4-BE49-F238E27FC236}">
                <a16:creationId xmlns:a16="http://schemas.microsoft.com/office/drawing/2014/main" id="{70A4FDB0-1939-2D18-CC09-D3FC56F7116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2E0765E2-C21C-1600-31CC-E473E4EE641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11546229-C183-CA9D-DEF6-DC9E982C3A8F}"/>
              </a:ext>
            </a:extLst>
          </p:cNvPr>
          <p:cNvSpPr>
            <a:spLocks noGrp="1"/>
          </p:cNvSpPr>
          <p:nvPr>
            <p:ph type="dt" sz="half" idx="10"/>
          </p:nvPr>
        </p:nvSpPr>
        <p:spPr/>
        <p:txBody>
          <a:bodyPr/>
          <a:lstStyle/>
          <a:p>
            <a:fld id="{C9CB353F-B93E-C949-B42F-327168AD0307}" type="datetimeFigureOut">
              <a:rPr lang="en-GB" smtClean="0"/>
              <a:t>09/03/2025</a:t>
            </a:fld>
            <a:endParaRPr lang="en-GB"/>
          </a:p>
        </p:txBody>
      </p:sp>
      <p:sp>
        <p:nvSpPr>
          <p:cNvPr id="6" name="Footer Placeholder 5">
            <a:extLst>
              <a:ext uri="{FF2B5EF4-FFF2-40B4-BE49-F238E27FC236}">
                <a16:creationId xmlns:a16="http://schemas.microsoft.com/office/drawing/2014/main" id="{D4A884A6-A7A0-C7A8-E421-C1AF33EE86A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06FD4AE-ED48-5F79-B891-F5E5BEF596FB}"/>
              </a:ext>
            </a:extLst>
          </p:cNvPr>
          <p:cNvSpPr>
            <a:spLocks noGrp="1"/>
          </p:cNvSpPr>
          <p:nvPr>
            <p:ph type="sldNum" sz="quarter" idx="12"/>
          </p:nvPr>
        </p:nvSpPr>
        <p:spPr/>
        <p:txBody>
          <a:bodyPr/>
          <a:lstStyle/>
          <a:p>
            <a:fld id="{508B2B78-6ED0-B142-94FA-2539A8C78F70}" type="slidenum">
              <a:rPr lang="en-GB" smtClean="0"/>
              <a:t>‹#›</a:t>
            </a:fld>
            <a:endParaRPr lang="en-GB"/>
          </a:p>
        </p:txBody>
      </p:sp>
    </p:spTree>
    <p:extLst>
      <p:ext uri="{BB962C8B-B14F-4D97-AF65-F5344CB8AC3E}">
        <p14:creationId xmlns:p14="http://schemas.microsoft.com/office/powerpoint/2010/main" val="144034243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957043-248D-E0B4-2C70-AF706D676B5F}"/>
              </a:ext>
            </a:extLst>
          </p:cNvPr>
          <p:cNvSpPr>
            <a:spLocks noGrp="1"/>
          </p:cNvSpPr>
          <p:nvPr>
            <p:ph type="title"/>
          </p:nvPr>
        </p:nvSpPr>
        <p:spPr/>
        <p:txBody>
          <a:bodyPr/>
          <a:lstStyle/>
          <a:p>
            <a:r>
              <a:rPr lang="en-GB"/>
              <a:t>Click to edit Master title style</a:t>
            </a:r>
          </a:p>
        </p:txBody>
      </p:sp>
      <p:sp>
        <p:nvSpPr>
          <p:cNvPr id="3" name="Vertical Text Placeholder 2">
            <a:extLst>
              <a:ext uri="{FF2B5EF4-FFF2-40B4-BE49-F238E27FC236}">
                <a16:creationId xmlns:a16="http://schemas.microsoft.com/office/drawing/2014/main" id="{80B0D040-85E3-8E7C-71A0-872C784FC84C}"/>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37D45E63-FA48-2B3D-8FC8-A9F8639EF328}"/>
              </a:ext>
            </a:extLst>
          </p:cNvPr>
          <p:cNvSpPr>
            <a:spLocks noGrp="1"/>
          </p:cNvSpPr>
          <p:nvPr>
            <p:ph type="dt" sz="half" idx="10"/>
          </p:nvPr>
        </p:nvSpPr>
        <p:spPr/>
        <p:txBody>
          <a:bodyPr/>
          <a:lstStyle/>
          <a:p>
            <a:fld id="{C9CB353F-B93E-C949-B42F-327168AD0307}" type="datetimeFigureOut">
              <a:rPr lang="en-GB" smtClean="0"/>
              <a:t>09/03/2025</a:t>
            </a:fld>
            <a:endParaRPr lang="en-GB"/>
          </a:p>
        </p:txBody>
      </p:sp>
      <p:sp>
        <p:nvSpPr>
          <p:cNvPr id="5" name="Footer Placeholder 4">
            <a:extLst>
              <a:ext uri="{FF2B5EF4-FFF2-40B4-BE49-F238E27FC236}">
                <a16:creationId xmlns:a16="http://schemas.microsoft.com/office/drawing/2014/main" id="{12416D49-2249-9B63-8742-03209EDD6D5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6D7FE2F-1B1B-67F9-9944-FB6357CDA885}"/>
              </a:ext>
            </a:extLst>
          </p:cNvPr>
          <p:cNvSpPr>
            <a:spLocks noGrp="1"/>
          </p:cNvSpPr>
          <p:nvPr>
            <p:ph type="sldNum" sz="quarter" idx="12"/>
          </p:nvPr>
        </p:nvSpPr>
        <p:spPr/>
        <p:txBody>
          <a:bodyPr/>
          <a:lstStyle/>
          <a:p>
            <a:fld id="{508B2B78-6ED0-B142-94FA-2539A8C78F70}" type="slidenum">
              <a:rPr lang="en-GB" smtClean="0"/>
              <a:t>‹#›</a:t>
            </a:fld>
            <a:endParaRPr lang="en-GB"/>
          </a:p>
        </p:txBody>
      </p:sp>
    </p:spTree>
    <p:extLst>
      <p:ext uri="{BB962C8B-B14F-4D97-AF65-F5344CB8AC3E}">
        <p14:creationId xmlns:p14="http://schemas.microsoft.com/office/powerpoint/2010/main" val="419553687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FB98189-A950-C68C-CAC4-A833EC620C14}"/>
              </a:ext>
            </a:extLst>
          </p:cNvPr>
          <p:cNvSpPr>
            <a:spLocks noGrp="1"/>
          </p:cNvSpPr>
          <p:nvPr>
            <p:ph type="title" orient="vert"/>
          </p:nvPr>
        </p:nvSpPr>
        <p:spPr>
          <a:xfrm>
            <a:off x="8724900" y="365125"/>
            <a:ext cx="2628900" cy="5811838"/>
          </a:xfrm>
        </p:spPr>
        <p:txBody>
          <a:bodyPr vert="eaVert"/>
          <a:lstStyle/>
          <a:p>
            <a:r>
              <a:rPr lang="en-GB"/>
              <a:t>Click to edit Master title style</a:t>
            </a:r>
          </a:p>
        </p:txBody>
      </p:sp>
      <p:sp>
        <p:nvSpPr>
          <p:cNvPr id="3" name="Vertical Text Placeholder 2">
            <a:extLst>
              <a:ext uri="{FF2B5EF4-FFF2-40B4-BE49-F238E27FC236}">
                <a16:creationId xmlns:a16="http://schemas.microsoft.com/office/drawing/2014/main" id="{51D22F84-B281-5DF1-0DE3-E8E35D4A3761}"/>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F07A8969-94B5-A904-AA0E-77C8AB124418}"/>
              </a:ext>
            </a:extLst>
          </p:cNvPr>
          <p:cNvSpPr>
            <a:spLocks noGrp="1"/>
          </p:cNvSpPr>
          <p:nvPr>
            <p:ph type="dt" sz="half" idx="10"/>
          </p:nvPr>
        </p:nvSpPr>
        <p:spPr/>
        <p:txBody>
          <a:bodyPr/>
          <a:lstStyle/>
          <a:p>
            <a:fld id="{C9CB353F-B93E-C949-B42F-327168AD0307}" type="datetimeFigureOut">
              <a:rPr lang="en-GB" smtClean="0"/>
              <a:t>09/03/2025</a:t>
            </a:fld>
            <a:endParaRPr lang="en-GB"/>
          </a:p>
        </p:txBody>
      </p:sp>
      <p:sp>
        <p:nvSpPr>
          <p:cNvPr id="5" name="Footer Placeholder 4">
            <a:extLst>
              <a:ext uri="{FF2B5EF4-FFF2-40B4-BE49-F238E27FC236}">
                <a16:creationId xmlns:a16="http://schemas.microsoft.com/office/drawing/2014/main" id="{CCFC6AD4-7528-E01D-74C2-8822E0824B7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41EF085-4FA6-08C1-F427-1A4D7B218BB8}"/>
              </a:ext>
            </a:extLst>
          </p:cNvPr>
          <p:cNvSpPr>
            <a:spLocks noGrp="1"/>
          </p:cNvSpPr>
          <p:nvPr>
            <p:ph type="sldNum" sz="quarter" idx="12"/>
          </p:nvPr>
        </p:nvSpPr>
        <p:spPr/>
        <p:txBody>
          <a:bodyPr/>
          <a:lstStyle/>
          <a:p>
            <a:fld id="{508B2B78-6ED0-B142-94FA-2539A8C78F70}" type="slidenum">
              <a:rPr lang="en-GB" smtClean="0"/>
              <a:t>‹#›</a:t>
            </a:fld>
            <a:endParaRPr lang="en-GB"/>
          </a:p>
        </p:txBody>
      </p:sp>
    </p:spTree>
    <p:extLst>
      <p:ext uri="{BB962C8B-B14F-4D97-AF65-F5344CB8AC3E}">
        <p14:creationId xmlns:p14="http://schemas.microsoft.com/office/powerpoint/2010/main" val="17349190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Copy + logo top r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FD564C-6FC6-814E-A967-BA0B23EB7BCA}"/>
              </a:ext>
            </a:extLst>
          </p:cNvPr>
          <p:cNvSpPr>
            <a:spLocks noGrp="1"/>
          </p:cNvSpPr>
          <p:nvPr>
            <p:ph type="title"/>
          </p:nvPr>
        </p:nvSpPr>
        <p:spPr>
          <a:xfrm>
            <a:off x="489857" y="425309"/>
            <a:ext cx="9499270" cy="544510"/>
          </a:xfrm>
        </p:spPr>
        <p:txBody>
          <a:bodyPr anchor="t">
            <a:normAutofit/>
          </a:bodyPr>
          <a:lstStyle>
            <a:lvl1pPr>
              <a:defRPr sz="2800" b="0" i="0">
                <a:solidFill>
                  <a:srgbClr val="42B6E6"/>
                </a:solidFill>
                <a:latin typeface="+mj-lt"/>
                <a:cs typeface="Calibri Light" panose="020F0302020204030204" pitchFamily="34" charset="0"/>
              </a:defRPr>
            </a:lvl1pPr>
          </a:lstStyle>
          <a:p>
            <a:r>
              <a:rPr lang="en-US"/>
              <a:t>Click to edit Master title style</a:t>
            </a:r>
          </a:p>
        </p:txBody>
      </p:sp>
      <p:sp>
        <p:nvSpPr>
          <p:cNvPr id="25" name="Content Placeholder 2">
            <a:extLst>
              <a:ext uri="{FF2B5EF4-FFF2-40B4-BE49-F238E27FC236}">
                <a16:creationId xmlns:a16="http://schemas.microsoft.com/office/drawing/2014/main" id="{FDA39F5A-3987-6046-B56E-77AC176D98C5}"/>
              </a:ext>
            </a:extLst>
          </p:cNvPr>
          <p:cNvSpPr>
            <a:spLocks noGrp="1"/>
          </p:cNvSpPr>
          <p:nvPr>
            <p:ph idx="1"/>
          </p:nvPr>
        </p:nvSpPr>
        <p:spPr>
          <a:xfrm>
            <a:off x="489856" y="1122218"/>
            <a:ext cx="11147961" cy="5310473"/>
          </a:xfrm>
        </p:spPr>
        <p:txBody>
          <a:bodyPr/>
          <a:lstStyle>
            <a:lvl1pPr>
              <a:defRPr sz="2400" b="0" i="0">
                <a:solidFill>
                  <a:schemeClr val="tx1">
                    <a:lumMod val="75000"/>
                    <a:lumOff val="25000"/>
                  </a:schemeClr>
                </a:solidFill>
                <a:latin typeface="Calibri Light" panose="020F0302020204030204" pitchFamily="34" charset="0"/>
                <a:cs typeface="Calibri Light" panose="020F0302020204030204" pitchFamily="34" charset="0"/>
              </a:defRPr>
            </a:lvl1pPr>
            <a:lvl2pPr>
              <a:defRPr sz="2000" b="0" i="0">
                <a:solidFill>
                  <a:schemeClr val="tx1">
                    <a:lumMod val="75000"/>
                    <a:lumOff val="25000"/>
                  </a:schemeClr>
                </a:solidFill>
                <a:latin typeface="Calibri Light" panose="020F0302020204030204" pitchFamily="34" charset="0"/>
                <a:cs typeface="Calibri Light" panose="020F0302020204030204" pitchFamily="34" charset="0"/>
              </a:defRPr>
            </a:lvl2pPr>
            <a:lvl3pPr>
              <a:defRPr sz="1800" b="0" i="0">
                <a:solidFill>
                  <a:schemeClr val="tx1">
                    <a:lumMod val="75000"/>
                    <a:lumOff val="25000"/>
                  </a:schemeClr>
                </a:solidFill>
                <a:latin typeface="Calibri Light" panose="020F0302020204030204" pitchFamily="34" charset="0"/>
                <a:cs typeface="Calibri Light" panose="020F0302020204030204" pitchFamily="34" charset="0"/>
              </a:defRPr>
            </a:lvl3pPr>
            <a:lvl4pPr>
              <a:defRPr sz="1600" b="0" i="0">
                <a:solidFill>
                  <a:schemeClr val="tx1">
                    <a:lumMod val="75000"/>
                    <a:lumOff val="25000"/>
                  </a:schemeClr>
                </a:solidFill>
                <a:latin typeface="Calibri Light" panose="020F0302020204030204" pitchFamily="34" charset="0"/>
                <a:cs typeface="Calibri Light" panose="020F0302020204030204" pitchFamily="34" charset="0"/>
              </a:defRPr>
            </a:lvl4pPr>
            <a:lvl5pPr>
              <a:defRPr sz="1400" b="0" i="0">
                <a:solidFill>
                  <a:schemeClr val="tx1">
                    <a:lumMod val="75000"/>
                    <a:lumOff val="25000"/>
                  </a:schemeClr>
                </a:solidFill>
                <a:latin typeface="Calibri Light" panose="020F0302020204030204" pitchFamily="34" charset="0"/>
                <a:cs typeface="Calibri Light" panose="020F03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Box 11">
            <a:extLst>
              <a:ext uri="{FF2B5EF4-FFF2-40B4-BE49-F238E27FC236}">
                <a16:creationId xmlns:a16="http://schemas.microsoft.com/office/drawing/2014/main" id="{6ECAF191-2745-4220-A00C-70E4B0D65CDF}"/>
              </a:ext>
            </a:extLst>
          </p:cNvPr>
          <p:cNvSpPr txBox="1"/>
          <p:nvPr userDrawn="1"/>
        </p:nvSpPr>
        <p:spPr>
          <a:xfrm>
            <a:off x="363722" y="6585090"/>
            <a:ext cx="1794081" cy="246221"/>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1000">
                <a:solidFill>
                  <a:schemeClr val="tx1"/>
                </a:solidFill>
              </a:rPr>
              <a:t>Copyright © UCLPartners 2023</a:t>
            </a:r>
          </a:p>
        </p:txBody>
      </p:sp>
      <p:pic>
        <p:nvPicPr>
          <p:cNvPr id="6" name="Picture 5" descr="A blue and green text on a black background&#10;&#10;AI-generated content may be incorrect.">
            <a:extLst>
              <a:ext uri="{FF2B5EF4-FFF2-40B4-BE49-F238E27FC236}">
                <a16:creationId xmlns:a16="http://schemas.microsoft.com/office/drawing/2014/main" id="{658C5C0B-6D87-F99B-73E8-28E5410D7CC1}"/>
              </a:ext>
            </a:extLst>
          </p:cNvPr>
          <p:cNvPicPr>
            <a:picLocks noChangeAspect="1"/>
          </p:cNvPicPr>
          <p:nvPr userDrawn="1"/>
        </p:nvPicPr>
        <p:blipFill>
          <a:blip r:embed="rId2"/>
          <a:stretch>
            <a:fillRect/>
          </a:stretch>
        </p:blipFill>
        <p:spPr>
          <a:xfrm>
            <a:off x="10054887" y="-331173"/>
            <a:ext cx="1800000" cy="1800000"/>
          </a:xfrm>
          <a:prstGeom prst="rect">
            <a:avLst/>
          </a:prstGeom>
        </p:spPr>
      </p:pic>
    </p:spTree>
    <p:extLst>
      <p:ext uri="{BB962C8B-B14F-4D97-AF65-F5344CB8AC3E}">
        <p14:creationId xmlns:p14="http://schemas.microsoft.com/office/powerpoint/2010/main" val="258796656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8AEC77-0A2D-23DC-495D-145170FB954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D994244A-1C5F-2CE8-7B83-DE5ECE0B681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928F2123-B593-303E-6F92-C2E59934D1CC}"/>
              </a:ext>
            </a:extLst>
          </p:cNvPr>
          <p:cNvSpPr>
            <a:spLocks noGrp="1"/>
          </p:cNvSpPr>
          <p:nvPr>
            <p:ph type="dt" sz="half" idx="10"/>
          </p:nvPr>
        </p:nvSpPr>
        <p:spPr/>
        <p:txBody>
          <a:bodyPr/>
          <a:lstStyle/>
          <a:p>
            <a:fld id="{B33582CA-292B-4894-A729-3EE258E8A00B}" type="datetimeFigureOut">
              <a:rPr lang="en-GB" smtClean="0"/>
              <a:t>09/03/2025</a:t>
            </a:fld>
            <a:endParaRPr lang="en-GB"/>
          </a:p>
        </p:txBody>
      </p:sp>
      <p:sp>
        <p:nvSpPr>
          <p:cNvPr id="5" name="Footer Placeholder 4">
            <a:extLst>
              <a:ext uri="{FF2B5EF4-FFF2-40B4-BE49-F238E27FC236}">
                <a16:creationId xmlns:a16="http://schemas.microsoft.com/office/drawing/2014/main" id="{3EF5E1E0-1F21-2231-2E26-1418036E76C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749750A-6406-9A1B-AE57-A84C348FC3E2}"/>
              </a:ext>
            </a:extLst>
          </p:cNvPr>
          <p:cNvSpPr>
            <a:spLocks noGrp="1"/>
          </p:cNvSpPr>
          <p:nvPr>
            <p:ph type="sldNum" sz="quarter" idx="12"/>
          </p:nvPr>
        </p:nvSpPr>
        <p:spPr/>
        <p:txBody>
          <a:bodyPr/>
          <a:lstStyle/>
          <a:p>
            <a:fld id="{0DBAE2F1-91B3-4213-81AC-5F2A5FB620D5}" type="slidenum">
              <a:rPr lang="en-GB" smtClean="0"/>
              <a:t>‹#›</a:t>
            </a:fld>
            <a:endParaRPr lang="en-GB"/>
          </a:p>
        </p:txBody>
      </p:sp>
    </p:spTree>
    <p:extLst>
      <p:ext uri="{BB962C8B-B14F-4D97-AF65-F5344CB8AC3E}">
        <p14:creationId xmlns:p14="http://schemas.microsoft.com/office/powerpoint/2010/main" val="188800890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A1CA2D-D3A1-7A82-3D35-F9643906FD59}"/>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D0234AF7-BFD6-B002-0002-CAD9FE30486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1B0A4A7-1250-28A9-0371-6B70E441C709}"/>
              </a:ext>
            </a:extLst>
          </p:cNvPr>
          <p:cNvSpPr>
            <a:spLocks noGrp="1"/>
          </p:cNvSpPr>
          <p:nvPr>
            <p:ph type="dt" sz="half" idx="10"/>
          </p:nvPr>
        </p:nvSpPr>
        <p:spPr/>
        <p:txBody>
          <a:bodyPr/>
          <a:lstStyle/>
          <a:p>
            <a:fld id="{B33582CA-292B-4894-A729-3EE258E8A00B}" type="datetimeFigureOut">
              <a:rPr lang="en-GB" smtClean="0"/>
              <a:t>09/03/2025</a:t>
            </a:fld>
            <a:endParaRPr lang="en-GB"/>
          </a:p>
        </p:txBody>
      </p:sp>
      <p:sp>
        <p:nvSpPr>
          <p:cNvPr id="5" name="Footer Placeholder 4">
            <a:extLst>
              <a:ext uri="{FF2B5EF4-FFF2-40B4-BE49-F238E27FC236}">
                <a16:creationId xmlns:a16="http://schemas.microsoft.com/office/drawing/2014/main" id="{AA4711D1-895E-BB20-50DB-CE6E98C0F0B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A98A992-AC30-ACAF-403F-2C17B44DFF4F}"/>
              </a:ext>
            </a:extLst>
          </p:cNvPr>
          <p:cNvSpPr>
            <a:spLocks noGrp="1"/>
          </p:cNvSpPr>
          <p:nvPr>
            <p:ph type="sldNum" sz="quarter" idx="12"/>
          </p:nvPr>
        </p:nvSpPr>
        <p:spPr/>
        <p:txBody>
          <a:bodyPr/>
          <a:lstStyle/>
          <a:p>
            <a:fld id="{0DBAE2F1-91B3-4213-81AC-5F2A5FB620D5}" type="slidenum">
              <a:rPr lang="en-GB" smtClean="0"/>
              <a:t>‹#›</a:t>
            </a:fld>
            <a:endParaRPr lang="en-GB"/>
          </a:p>
        </p:txBody>
      </p:sp>
    </p:spTree>
    <p:extLst>
      <p:ext uri="{BB962C8B-B14F-4D97-AF65-F5344CB8AC3E}">
        <p14:creationId xmlns:p14="http://schemas.microsoft.com/office/powerpoint/2010/main" val="24011615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33EDFE-CB05-D3EC-C17C-604A30D4E49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BF3CCE68-7854-B86F-E1FE-F545D83F580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6D5DD24-6FB5-4442-2B8F-C080C7C674FE}"/>
              </a:ext>
            </a:extLst>
          </p:cNvPr>
          <p:cNvSpPr>
            <a:spLocks noGrp="1"/>
          </p:cNvSpPr>
          <p:nvPr>
            <p:ph type="dt" sz="half" idx="10"/>
          </p:nvPr>
        </p:nvSpPr>
        <p:spPr/>
        <p:txBody>
          <a:bodyPr/>
          <a:lstStyle/>
          <a:p>
            <a:fld id="{B33582CA-292B-4894-A729-3EE258E8A00B}" type="datetimeFigureOut">
              <a:rPr lang="en-GB" smtClean="0"/>
              <a:t>09/03/2025</a:t>
            </a:fld>
            <a:endParaRPr lang="en-GB"/>
          </a:p>
        </p:txBody>
      </p:sp>
      <p:sp>
        <p:nvSpPr>
          <p:cNvPr id="5" name="Footer Placeholder 4">
            <a:extLst>
              <a:ext uri="{FF2B5EF4-FFF2-40B4-BE49-F238E27FC236}">
                <a16:creationId xmlns:a16="http://schemas.microsoft.com/office/drawing/2014/main" id="{9A22D28B-49D2-C88A-66DB-2535DAD01E9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DDBCC2F-C8EC-5D1B-1130-D55DE3F54081}"/>
              </a:ext>
            </a:extLst>
          </p:cNvPr>
          <p:cNvSpPr>
            <a:spLocks noGrp="1"/>
          </p:cNvSpPr>
          <p:nvPr>
            <p:ph type="sldNum" sz="quarter" idx="12"/>
          </p:nvPr>
        </p:nvSpPr>
        <p:spPr/>
        <p:txBody>
          <a:bodyPr/>
          <a:lstStyle/>
          <a:p>
            <a:fld id="{0DBAE2F1-91B3-4213-81AC-5F2A5FB620D5}" type="slidenum">
              <a:rPr lang="en-GB" smtClean="0"/>
              <a:t>‹#›</a:t>
            </a:fld>
            <a:endParaRPr lang="en-GB"/>
          </a:p>
        </p:txBody>
      </p:sp>
    </p:spTree>
    <p:extLst>
      <p:ext uri="{BB962C8B-B14F-4D97-AF65-F5344CB8AC3E}">
        <p14:creationId xmlns:p14="http://schemas.microsoft.com/office/powerpoint/2010/main" val="36096369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Presentation Cover_change image">
    <p:bg>
      <p:bgRef idx="1001">
        <a:schemeClr val="bg1"/>
      </p:bgRef>
    </p:bg>
    <p:spTree>
      <p:nvGrpSpPr>
        <p:cNvPr id="1" name=""/>
        <p:cNvGrpSpPr/>
        <p:nvPr/>
      </p:nvGrpSpPr>
      <p:grpSpPr>
        <a:xfrm>
          <a:off x="0" y="0"/>
          <a:ext cx="0" cy="0"/>
          <a:chOff x="0" y="0"/>
          <a:chExt cx="0" cy="0"/>
        </a:xfrm>
      </p:grpSpPr>
      <p:sp>
        <p:nvSpPr>
          <p:cNvPr id="21" name="Freeform 20">
            <a:extLst>
              <a:ext uri="{FF2B5EF4-FFF2-40B4-BE49-F238E27FC236}">
                <a16:creationId xmlns:a16="http://schemas.microsoft.com/office/drawing/2014/main" id="{1A8BC93D-D133-2047-A9D8-86862D7A1030}"/>
              </a:ext>
            </a:extLst>
          </p:cNvPr>
          <p:cNvSpPr/>
          <p:nvPr userDrawn="1"/>
        </p:nvSpPr>
        <p:spPr>
          <a:xfrm>
            <a:off x="0" y="1101367"/>
            <a:ext cx="12192000" cy="5756633"/>
          </a:xfrm>
          <a:custGeom>
            <a:avLst/>
            <a:gdLst>
              <a:gd name="connsiteX0" fmla="*/ 4759021 w 12192000"/>
              <a:gd name="connsiteY0" fmla="*/ 0 h 5756633"/>
              <a:gd name="connsiteX1" fmla="*/ 11709042 w 12192000"/>
              <a:gd name="connsiteY1" fmla="*/ 811338 h 5756633"/>
              <a:gd name="connsiteX2" fmla="*/ 12192000 w 12192000"/>
              <a:gd name="connsiteY2" fmla="*/ 939043 h 5756633"/>
              <a:gd name="connsiteX3" fmla="*/ 12192000 w 12192000"/>
              <a:gd name="connsiteY3" fmla="*/ 5756633 h 5756633"/>
              <a:gd name="connsiteX4" fmla="*/ 0 w 12192000"/>
              <a:gd name="connsiteY4" fmla="*/ 5756633 h 5756633"/>
              <a:gd name="connsiteX5" fmla="*/ 0 w 12192000"/>
              <a:gd name="connsiteY5" fmla="*/ 371314 h 5756633"/>
              <a:gd name="connsiteX6" fmla="*/ 58760 w 12192000"/>
              <a:gd name="connsiteY6" fmla="*/ 361104 h 5756633"/>
              <a:gd name="connsiteX7" fmla="*/ 4759021 w 12192000"/>
              <a:gd name="connsiteY7" fmla="*/ 0 h 5756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5756633">
                <a:moveTo>
                  <a:pt x="4759021" y="0"/>
                </a:moveTo>
                <a:cubicBezTo>
                  <a:pt x="7228545" y="0"/>
                  <a:pt x="9578604" y="289332"/>
                  <a:pt x="11709042" y="811338"/>
                </a:cubicBezTo>
                <a:lnTo>
                  <a:pt x="12192000" y="939043"/>
                </a:lnTo>
                <a:lnTo>
                  <a:pt x="12192000" y="5756633"/>
                </a:lnTo>
                <a:lnTo>
                  <a:pt x="0" y="5756633"/>
                </a:lnTo>
                <a:lnTo>
                  <a:pt x="0" y="371314"/>
                </a:lnTo>
                <a:lnTo>
                  <a:pt x="58760" y="361104"/>
                </a:lnTo>
                <a:cubicBezTo>
                  <a:pt x="1554440" y="125781"/>
                  <a:pt x="3130763" y="0"/>
                  <a:pt x="4759021"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92A4317D-5B1E-8C4B-A51E-18C32DEFD14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317421" y="525514"/>
            <a:ext cx="2304392" cy="571809"/>
          </a:xfrm>
          <a:prstGeom prst="rect">
            <a:avLst/>
          </a:prstGeom>
        </p:spPr>
      </p:pic>
      <p:sp>
        <p:nvSpPr>
          <p:cNvPr id="2" name="Title 1">
            <a:extLst>
              <a:ext uri="{FF2B5EF4-FFF2-40B4-BE49-F238E27FC236}">
                <a16:creationId xmlns:a16="http://schemas.microsoft.com/office/drawing/2014/main" id="{8A7B9071-BE78-6949-9477-B869BA077687}"/>
              </a:ext>
            </a:extLst>
          </p:cNvPr>
          <p:cNvSpPr>
            <a:spLocks noGrp="1"/>
          </p:cNvSpPr>
          <p:nvPr>
            <p:ph type="ctrTitle"/>
          </p:nvPr>
        </p:nvSpPr>
        <p:spPr>
          <a:xfrm>
            <a:off x="5416737" y="2647745"/>
            <a:ext cx="6282565" cy="2387600"/>
          </a:xfrm>
        </p:spPr>
        <p:txBody>
          <a:bodyPr anchor="b">
            <a:normAutofit/>
          </a:bodyPr>
          <a:lstStyle>
            <a:lvl1pPr algn="l">
              <a:defRPr sz="4000" b="0" i="0">
                <a:solidFill>
                  <a:srgbClr val="A4CD39"/>
                </a:solidFill>
                <a:latin typeface="Calibri Light" panose="020F0302020204030204" pitchFamily="34" charset="0"/>
                <a:cs typeface="Calibri Light" panose="020F0302020204030204"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A8327DDD-4D36-DC48-92FB-4706921A3A01}"/>
              </a:ext>
            </a:extLst>
          </p:cNvPr>
          <p:cNvSpPr>
            <a:spLocks noGrp="1"/>
          </p:cNvSpPr>
          <p:nvPr>
            <p:ph type="subTitle" idx="1"/>
          </p:nvPr>
        </p:nvSpPr>
        <p:spPr>
          <a:xfrm>
            <a:off x="5416737" y="5193084"/>
            <a:ext cx="6282565" cy="1233612"/>
          </a:xfrm>
        </p:spPr>
        <p:txBody>
          <a:bodyPr>
            <a:normAutofit/>
          </a:bodyPr>
          <a:lstStyle>
            <a:lvl1pPr marL="0" indent="0" algn="l">
              <a:lnSpc>
                <a:spcPts val="2180"/>
              </a:lnSpc>
              <a:spcAft>
                <a:spcPts val="600"/>
              </a:spcAft>
              <a:buNone/>
              <a:defRPr sz="2000">
                <a:solidFill>
                  <a:schemeClr val="bg1"/>
                </a:solidFill>
                <a:latin typeface="Calibri" panose="020F0502020204030204" pitchFamily="34" charset="0"/>
                <a:cs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1" name="Oval 10"/>
          <p:cNvSpPr/>
          <p:nvPr userDrawn="1"/>
        </p:nvSpPr>
        <p:spPr>
          <a:xfrm>
            <a:off x="-1500753" y="-1553928"/>
            <a:ext cx="6840000" cy="6840000"/>
          </a:xfrm>
          <a:prstGeom prst="ellipse">
            <a:avLst/>
          </a:prstGeom>
          <a:solidFill>
            <a:srgbClr val="A4CD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Picture Placeholder 9">
            <a:extLst>
              <a:ext uri="{FF2B5EF4-FFF2-40B4-BE49-F238E27FC236}">
                <a16:creationId xmlns:a16="http://schemas.microsoft.com/office/drawing/2014/main" id="{4A2D5411-BAC7-4DCC-9083-6139D45AD12A}"/>
              </a:ext>
            </a:extLst>
          </p:cNvPr>
          <p:cNvSpPr>
            <a:spLocks noGrp="1"/>
          </p:cNvSpPr>
          <p:nvPr>
            <p:ph type="pic" sz="quarter" idx="10"/>
          </p:nvPr>
        </p:nvSpPr>
        <p:spPr>
          <a:xfrm>
            <a:off x="-1788648" y="-1423608"/>
            <a:ext cx="6839999" cy="6840000"/>
          </a:xfrm>
          <a:prstGeom prst="flowChartConnector">
            <a:avLst/>
          </a:prstGeom>
        </p:spPr>
        <p:txBody>
          <a:bodyPr/>
          <a:lstStyle>
            <a:lvl1pPr>
              <a:defRPr/>
            </a:lvl1pPr>
          </a:lstStyle>
          <a:p>
            <a:r>
              <a:rPr lang="en-US"/>
              <a:t>Click icon to add picture</a:t>
            </a:r>
            <a:endParaRPr lang="en-GB"/>
          </a:p>
        </p:txBody>
      </p:sp>
      <p:sp>
        <p:nvSpPr>
          <p:cNvPr id="9" name="TextBox 11">
            <a:extLst>
              <a:ext uri="{FF2B5EF4-FFF2-40B4-BE49-F238E27FC236}">
                <a16:creationId xmlns:a16="http://schemas.microsoft.com/office/drawing/2014/main" id="{A6B9208D-A8E9-44FE-A5BC-C7F65C4B8975}"/>
              </a:ext>
            </a:extLst>
          </p:cNvPr>
          <p:cNvSpPr txBox="1"/>
          <p:nvPr userDrawn="1"/>
        </p:nvSpPr>
        <p:spPr>
          <a:xfrm>
            <a:off x="266740" y="6538881"/>
            <a:ext cx="1794081" cy="246221"/>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1000">
                <a:solidFill>
                  <a:schemeClr val="bg1"/>
                </a:solidFill>
              </a:rPr>
              <a:t>Copyright © UCLPartners 2022</a:t>
            </a:r>
          </a:p>
        </p:txBody>
      </p:sp>
    </p:spTree>
    <p:extLst>
      <p:ext uri="{BB962C8B-B14F-4D97-AF65-F5344CB8AC3E}">
        <p14:creationId xmlns:p14="http://schemas.microsoft.com/office/powerpoint/2010/main" val="1015376929"/>
      </p:ext>
    </p:extLst>
  </p:cSld>
  <p:clrMapOvr>
    <a:overrideClrMapping bg1="lt1" tx1="dk1" bg2="lt2" tx2="dk2" accent1="accent1" accent2="accent2" accent3="accent3" accent4="accent4" accent5="accent5" accent6="accent6" hlink="hlink" folHlink="folHlink"/>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B4FBA9-1E64-7FFD-C525-FA56A1102EA3}"/>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38F3AA95-E1BA-1CA7-B396-C62E1D11470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C980F8BF-3F84-75CB-AD15-DFAAEB00840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C985529B-BDF6-6025-5BAD-6CF2F37CD9E2}"/>
              </a:ext>
            </a:extLst>
          </p:cNvPr>
          <p:cNvSpPr>
            <a:spLocks noGrp="1"/>
          </p:cNvSpPr>
          <p:nvPr>
            <p:ph type="dt" sz="half" idx="10"/>
          </p:nvPr>
        </p:nvSpPr>
        <p:spPr/>
        <p:txBody>
          <a:bodyPr/>
          <a:lstStyle/>
          <a:p>
            <a:fld id="{B33582CA-292B-4894-A729-3EE258E8A00B}" type="datetimeFigureOut">
              <a:rPr lang="en-GB" smtClean="0"/>
              <a:t>09/03/2025</a:t>
            </a:fld>
            <a:endParaRPr lang="en-GB"/>
          </a:p>
        </p:txBody>
      </p:sp>
      <p:sp>
        <p:nvSpPr>
          <p:cNvPr id="6" name="Footer Placeholder 5">
            <a:extLst>
              <a:ext uri="{FF2B5EF4-FFF2-40B4-BE49-F238E27FC236}">
                <a16:creationId xmlns:a16="http://schemas.microsoft.com/office/drawing/2014/main" id="{997C5A8E-5F5C-8DE1-B9D1-3444FC20CEC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B609BF5-5643-720B-DE09-0F9349650344}"/>
              </a:ext>
            </a:extLst>
          </p:cNvPr>
          <p:cNvSpPr>
            <a:spLocks noGrp="1"/>
          </p:cNvSpPr>
          <p:nvPr>
            <p:ph type="sldNum" sz="quarter" idx="12"/>
          </p:nvPr>
        </p:nvSpPr>
        <p:spPr/>
        <p:txBody>
          <a:bodyPr/>
          <a:lstStyle/>
          <a:p>
            <a:fld id="{0DBAE2F1-91B3-4213-81AC-5F2A5FB620D5}" type="slidenum">
              <a:rPr lang="en-GB" smtClean="0"/>
              <a:t>‹#›</a:t>
            </a:fld>
            <a:endParaRPr lang="en-GB"/>
          </a:p>
        </p:txBody>
      </p:sp>
    </p:spTree>
    <p:extLst>
      <p:ext uri="{BB962C8B-B14F-4D97-AF65-F5344CB8AC3E}">
        <p14:creationId xmlns:p14="http://schemas.microsoft.com/office/powerpoint/2010/main" val="414753183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3456B0-4E47-A880-6FB8-B9B31AFA8E9E}"/>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1119FCB0-8B48-D607-2594-727DBD8FC0B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858971A-A6DC-1833-8864-DAAEBEB3750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8970D3D1-69B5-FE00-04D5-C5385B43B6A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CB2C359-497D-A18E-4384-A6BEB0432C5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DA98E86B-AC26-EE17-17CF-8358F36B6576}"/>
              </a:ext>
            </a:extLst>
          </p:cNvPr>
          <p:cNvSpPr>
            <a:spLocks noGrp="1"/>
          </p:cNvSpPr>
          <p:nvPr>
            <p:ph type="dt" sz="half" idx="10"/>
          </p:nvPr>
        </p:nvSpPr>
        <p:spPr/>
        <p:txBody>
          <a:bodyPr/>
          <a:lstStyle/>
          <a:p>
            <a:fld id="{B33582CA-292B-4894-A729-3EE258E8A00B}" type="datetimeFigureOut">
              <a:rPr lang="en-GB" smtClean="0"/>
              <a:t>09/03/2025</a:t>
            </a:fld>
            <a:endParaRPr lang="en-GB"/>
          </a:p>
        </p:txBody>
      </p:sp>
      <p:sp>
        <p:nvSpPr>
          <p:cNvPr id="8" name="Footer Placeholder 7">
            <a:extLst>
              <a:ext uri="{FF2B5EF4-FFF2-40B4-BE49-F238E27FC236}">
                <a16:creationId xmlns:a16="http://schemas.microsoft.com/office/drawing/2014/main" id="{CBF1D4D4-CAF3-7F88-8528-11D96A781B67}"/>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51C088AE-4BD7-003E-17FC-638499499BDF}"/>
              </a:ext>
            </a:extLst>
          </p:cNvPr>
          <p:cNvSpPr>
            <a:spLocks noGrp="1"/>
          </p:cNvSpPr>
          <p:nvPr>
            <p:ph type="sldNum" sz="quarter" idx="12"/>
          </p:nvPr>
        </p:nvSpPr>
        <p:spPr/>
        <p:txBody>
          <a:bodyPr/>
          <a:lstStyle/>
          <a:p>
            <a:fld id="{0DBAE2F1-91B3-4213-81AC-5F2A5FB620D5}" type="slidenum">
              <a:rPr lang="en-GB" smtClean="0"/>
              <a:t>‹#›</a:t>
            </a:fld>
            <a:endParaRPr lang="en-GB"/>
          </a:p>
        </p:txBody>
      </p:sp>
    </p:spTree>
    <p:extLst>
      <p:ext uri="{BB962C8B-B14F-4D97-AF65-F5344CB8AC3E}">
        <p14:creationId xmlns:p14="http://schemas.microsoft.com/office/powerpoint/2010/main" val="191924590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08A5A1-9436-E919-7D60-26EE2F266903}"/>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BA020B61-3334-33BA-2147-1532DD69294D}"/>
              </a:ext>
            </a:extLst>
          </p:cNvPr>
          <p:cNvSpPr>
            <a:spLocks noGrp="1"/>
          </p:cNvSpPr>
          <p:nvPr>
            <p:ph type="dt" sz="half" idx="10"/>
          </p:nvPr>
        </p:nvSpPr>
        <p:spPr/>
        <p:txBody>
          <a:bodyPr/>
          <a:lstStyle/>
          <a:p>
            <a:fld id="{B33582CA-292B-4894-A729-3EE258E8A00B}" type="datetimeFigureOut">
              <a:rPr lang="en-GB" smtClean="0"/>
              <a:t>09/03/2025</a:t>
            </a:fld>
            <a:endParaRPr lang="en-GB"/>
          </a:p>
        </p:txBody>
      </p:sp>
      <p:sp>
        <p:nvSpPr>
          <p:cNvPr id="4" name="Footer Placeholder 3">
            <a:extLst>
              <a:ext uri="{FF2B5EF4-FFF2-40B4-BE49-F238E27FC236}">
                <a16:creationId xmlns:a16="http://schemas.microsoft.com/office/drawing/2014/main" id="{BEDFB4CD-201E-5873-75BD-03D1F080F608}"/>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7AE52B59-0467-1238-3667-25A727142124}"/>
              </a:ext>
            </a:extLst>
          </p:cNvPr>
          <p:cNvSpPr>
            <a:spLocks noGrp="1"/>
          </p:cNvSpPr>
          <p:nvPr>
            <p:ph type="sldNum" sz="quarter" idx="12"/>
          </p:nvPr>
        </p:nvSpPr>
        <p:spPr/>
        <p:txBody>
          <a:bodyPr/>
          <a:lstStyle/>
          <a:p>
            <a:fld id="{0DBAE2F1-91B3-4213-81AC-5F2A5FB620D5}" type="slidenum">
              <a:rPr lang="en-GB" smtClean="0"/>
              <a:t>‹#›</a:t>
            </a:fld>
            <a:endParaRPr lang="en-GB"/>
          </a:p>
        </p:txBody>
      </p:sp>
    </p:spTree>
    <p:extLst>
      <p:ext uri="{BB962C8B-B14F-4D97-AF65-F5344CB8AC3E}">
        <p14:creationId xmlns:p14="http://schemas.microsoft.com/office/powerpoint/2010/main" val="100968185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AA19158-FD99-4D5E-EDF8-E48DEECF7927}"/>
              </a:ext>
            </a:extLst>
          </p:cNvPr>
          <p:cNvSpPr>
            <a:spLocks noGrp="1"/>
          </p:cNvSpPr>
          <p:nvPr>
            <p:ph type="dt" sz="half" idx="10"/>
          </p:nvPr>
        </p:nvSpPr>
        <p:spPr/>
        <p:txBody>
          <a:bodyPr/>
          <a:lstStyle/>
          <a:p>
            <a:fld id="{B33582CA-292B-4894-A729-3EE258E8A00B}" type="datetimeFigureOut">
              <a:rPr lang="en-GB" smtClean="0"/>
              <a:t>09/03/2025</a:t>
            </a:fld>
            <a:endParaRPr lang="en-GB"/>
          </a:p>
        </p:txBody>
      </p:sp>
      <p:sp>
        <p:nvSpPr>
          <p:cNvPr id="3" name="Footer Placeholder 2">
            <a:extLst>
              <a:ext uri="{FF2B5EF4-FFF2-40B4-BE49-F238E27FC236}">
                <a16:creationId xmlns:a16="http://schemas.microsoft.com/office/drawing/2014/main" id="{D3D5A443-25FE-9344-78E0-229A5C787A9C}"/>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AA36A749-BE7B-23CC-06EF-61FDB86D8344}"/>
              </a:ext>
            </a:extLst>
          </p:cNvPr>
          <p:cNvSpPr>
            <a:spLocks noGrp="1"/>
          </p:cNvSpPr>
          <p:nvPr>
            <p:ph type="sldNum" sz="quarter" idx="12"/>
          </p:nvPr>
        </p:nvSpPr>
        <p:spPr/>
        <p:txBody>
          <a:bodyPr/>
          <a:lstStyle/>
          <a:p>
            <a:fld id="{0DBAE2F1-91B3-4213-81AC-5F2A5FB620D5}" type="slidenum">
              <a:rPr lang="en-GB" smtClean="0"/>
              <a:t>‹#›</a:t>
            </a:fld>
            <a:endParaRPr lang="en-GB"/>
          </a:p>
        </p:txBody>
      </p:sp>
    </p:spTree>
    <p:extLst>
      <p:ext uri="{BB962C8B-B14F-4D97-AF65-F5344CB8AC3E}">
        <p14:creationId xmlns:p14="http://schemas.microsoft.com/office/powerpoint/2010/main" val="281449042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DAC5AA-EB5E-D79C-E2E0-DD2D44411D0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28F5874A-66D6-8424-4361-E1FB83AE834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85DD5A39-EFF2-88C1-7A0F-D51986420B6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79E42B7-246B-70A8-F436-713EEBB1EB8B}"/>
              </a:ext>
            </a:extLst>
          </p:cNvPr>
          <p:cNvSpPr>
            <a:spLocks noGrp="1"/>
          </p:cNvSpPr>
          <p:nvPr>
            <p:ph type="dt" sz="half" idx="10"/>
          </p:nvPr>
        </p:nvSpPr>
        <p:spPr/>
        <p:txBody>
          <a:bodyPr/>
          <a:lstStyle/>
          <a:p>
            <a:fld id="{B33582CA-292B-4894-A729-3EE258E8A00B}" type="datetimeFigureOut">
              <a:rPr lang="en-GB" smtClean="0"/>
              <a:t>09/03/2025</a:t>
            </a:fld>
            <a:endParaRPr lang="en-GB"/>
          </a:p>
        </p:txBody>
      </p:sp>
      <p:sp>
        <p:nvSpPr>
          <p:cNvPr id="6" name="Footer Placeholder 5">
            <a:extLst>
              <a:ext uri="{FF2B5EF4-FFF2-40B4-BE49-F238E27FC236}">
                <a16:creationId xmlns:a16="http://schemas.microsoft.com/office/drawing/2014/main" id="{C4634C99-1D2B-C2DE-AF90-602569E64BC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0A1F546-0047-049C-6A80-18F896311100}"/>
              </a:ext>
            </a:extLst>
          </p:cNvPr>
          <p:cNvSpPr>
            <a:spLocks noGrp="1"/>
          </p:cNvSpPr>
          <p:nvPr>
            <p:ph type="sldNum" sz="quarter" idx="12"/>
          </p:nvPr>
        </p:nvSpPr>
        <p:spPr/>
        <p:txBody>
          <a:bodyPr/>
          <a:lstStyle/>
          <a:p>
            <a:fld id="{0DBAE2F1-91B3-4213-81AC-5F2A5FB620D5}" type="slidenum">
              <a:rPr lang="en-GB" smtClean="0"/>
              <a:t>‹#›</a:t>
            </a:fld>
            <a:endParaRPr lang="en-GB"/>
          </a:p>
        </p:txBody>
      </p:sp>
    </p:spTree>
    <p:extLst>
      <p:ext uri="{BB962C8B-B14F-4D97-AF65-F5344CB8AC3E}">
        <p14:creationId xmlns:p14="http://schemas.microsoft.com/office/powerpoint/2010/main" val="216719479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610AD7-F12D-174A-E0A6-A4A86D2EF00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A7F69165-CEC7-FFA1-DBD6-473C263D9CB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A576A340-3F74-262F-7A0A-93321BC713E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F41BD0A-FAA2-1E57-3BE9-B7FBF0EA7D38}"/>
              </a:ext>
            </a:extLst>
          </p:cNvPr>
          <p:cNvSpPr>
            <a:spLocks noGrp="1"/>
          </p:cNvSpPr>
          <p:nvPr>
            <p:ph type="dt" sz="half" idx="10"/>
          </p:nvPr>
        </p:nvSpPr>
        <p:spPr/>
        <p:txBody>
          <a:bodyPr/>
          <a:lstStyle/>
          <a:p>
            <a:fld id="{B33582CA-292B-4894-A729-3EE258E8A00B}" type="datetimeFigureOut">
              <a:rPr lang="en-GB" smtClean="0"/>
              <a:t>09/03/2025</a:t>
            </a:fld>
            <a:endParaRPr lang="en-GB"/>
          </a:p>
        </p:txBody>
      </p:sp>
      <p:sp>
        <p:nvSpPr>
          <p:cNvPr id="6" name="Footer Placeholder 5">
            <a:extLst>
              <a:ext uri="{FF2B5EF4-FFF2-40B4-BE49-F238E27FC236}">
                <a16:creationId xmlns:a16="http://schemas.microsoft.com/office/drawing/2014/main" id="{472C86D2-56BB-69D8-2303-DDF34D8B312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FA52FE4-F3AD-BF58-4053-103AA6EA5212}"/>
              </a:ext>
            </a:extLst>
          </p:cNvPr>
          <p:cNvSpPr>
            <a:spLocks noGrp="1"/>
          </p:cNvSpPr>
          <p:nvPr>
            <p:ph type="sldNum" sz="quarter" idx="12"/>
          </p:nvPr>
        </p:nvSpPr>
        <p:spPr/>
        <p:txBody>
          <a:bodyPr/>
          <a:lstStyle/>
          <a:p>
            <a:fld id="{0DBAE2F1-91B3-4213-81AC-5F2A5FB620D5}" type="slidenum">
              <a:rPr lang="en-GB" smtClean="0"/>
              <a:t>‹#›</a:t>
            </a:fld>
            <a:endParaRPr lang="en-GB"/>
          </a:p>
        </p:txBody>
      </p:sp>
    </p:spTree>
    <p:extLst>
      <p:ext uri="{BB962C8B-B14F-4D97-AF65-F5344CB8AC3E}">
        <p14:creationId xmlns:p14="http://schemas.microsoft.com/office/powerpoint/2010/main" val="353047442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3E57C5-7495-5BD4-917A-03CA08631F74}"/>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4AC8665B-002C-FE6E-07DE-E273435C6DC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5BA6046-A29C-BD58-ECFD-42CF2DFDB11D}"/>
              </a:ext>
            </a:extLst>
          </p:cNvPr>
          <p:cNvSpPr>
            <a:spLocks noGrp="1"/>
          </p:cNvSpPr>
          <p:nvPr>
            <p:ph type="dt" sz="half" idx="10"/>
          </p:nvPr>
        </p:nvSpPr>
        <p:spPr/>
        <p:txBody>
          <a:bodyPr/>
          <a:lstStyle/>
          <a:p>
            <a:fld id="{B33582CA-292B-4894-A729-3EE258E8A00B}" type="datetimeFigureOut">
              <a:rPr lang="en-GB" smtClean="0"/>
              <a:t>09/03/2025</a:t>
            </a:fld>
            <a:endParaRPr lang="en-GB"/>
          </a:p>
        </p:txBody>
      </p:sp>
      <p:sp>
        <p:nvSpPr>
          <p:cNvPr id="5" name="Footer Placeholder 4">
            <a:extLst>
              <a:ext uri="{FF2B5EF4-FFF2-40B4-BE49-F238E27FC236}">
                <a16:creationId xmlns:a16="http://schemas.microsoft.com/office/drawing/2014/main" id="{A1F997A2-DB4D-48AD-21EE-92D09D5B524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6E96034-BB27-3C06-44E8-CEAF6C0F4685}"/>
              </a:ext>
            </a:extLst>
          </p:cNvPr>
          <p:cNvSpPr>
            <a:spLocks noGrp="1"/>
          </p:cNvSpPr>
          <p:nvPr>
            <p:ph type="sldNum" sz="quarter" idx="12"/>
          </p:nvPr>
        </p:nvSpPr>
        <p:spPr/>
        <p:txBody>
          <a:bodyPr/>
          <a:lstStyle/>
          <a:p>
            <a:fld id="{0DBAE2F1-91B3-4213-81AC-5F2A5FB620D5}" type="slidenum">
              <a:rPr lang="en-GB" smtClean="0"/>
              <a:t>‹#›</a:t>
            </a:fld>
            <a:endParaRPr lang="en-GB"/>
          </a:p>
        </p:txBody>
      </p:sp>
    </p:spTree>
    <p:extLst>
      <p:ext uri="{BB962C8B-B14F-4D97-AF65-F5344CB8AC3E}">
        <p14:creationId xmlns:p14="http://schemas.microsoft.com/office/powerpoint/2010/main" val="188338620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6E87B57-782B-6640-56EF-BD92001410C1}"/>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6944340E-F835-461F-6741-86CBC0F839A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0FF205A-302F-2D62-D54C-1A593821E2F9}"/>
              </a:ext>
            </a:extLst>
          </p:cNvPr>
          <p:cNvSpPr>
            <a:spLocks noGrp="1"/>
          </p:cNvSpPr>
          <p:nvPr>
            <p:ph type="dt" sz="half" idx="10"/>
          </p:nvPr>
        </p:nvSpPr>
        <p:spPr/>
        <p:txBody>
          <a:bodyPr/>
          <a:lstStyle/>
          <a:p>
            <a:fld id="{B33582CA-292B-4894-A729-3EE258E8A00B}" type="datetimeFigureOut">
              <a:rPr lang="en-GB" smtClean="0"/>
              <a:t>09/03/2025</a:t>
            </a:fld>
            <a:endParaRPr lang="en-GB"/>
          </a:p>
        </p:txBody>
      </p:sp>
      <p:sp>
        <p:nvSpPr>
          <p:cNvPr id="5" name="Footer Placeholder 4">
            <a:extLst>
              <a:ext uri="{FF2B5EF4-FFF2-40B4-BE49-F238E27FC236}">
                <a16:creationId xmlns:a16="http://schemas.microsoft.com/office/drawing/2014/main" id="{60930AC4-7184-3649-4F4E-2F182F494C9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DD3899B-30F2-0C83-D096-987965E5EA35}"/>
              </a:ext>
            </a:extLst>
          </p:cNvPr>
          <p:cNvSpPr>
            <a:spLocks noGrp="1"/>
          </p:cNvSpPr>
          <p:nvPr>
            <p:ph type="sldNum" sz="quarter" idx="12"/>
          </p:nvPr>
        </p:nvSpPr>
        <p:spPr/>
        <p:txBody>
          <a:bodyPr/>
          <a:lstStyle/>
          <a:p>
            <a:fld id="{0DBAE2F1-91B3-4213-81AC-5F2A5FB620D5}" type="slidenum">
              <a:rPr lang="en-GB" smtClean="0"/>
              <a:t>‹#›</a:t>
            </a:fld>
            <a:endParaRPr lang="en-GB"/>
          </a:p>
        </p:txBody>
      </p:sp>
    </p:spTree>
    <p:extLst>
      <p:ext uri="{BB962C8B-B14F-4D97-AF65-F5344CB8AC3E}">
        <p14:creationId xmlns:p14="http://schemas.microsoft.com/office/powerpoint/2010/main" val="120034688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userDrawn="1">
  <p:cSld name="Copy + logo top r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FD564C-6FC6-814E-A967-BA0B23EB7BCA}"/>
              </a:ext>
            </a:extLst>
          </p:cNvPr>
          <p:cNvSpPr>
            <a:spLocks noGrp="1"/>
          </p:cNvSpPr>
          <p:nvPr>
            <p:ph type="title"/>
          </p:nvPr>
        </p:nvSpPr>
        <p:spPr>
          <a:xfrm>
            <a:off x="489857" y="425309"/>
            <a:ext cx="9499270" cy="544510"/>
          </a:xfrm>
        </p:spPr>
        <p:txBody>
          <a:bodyPr anchor="t">
            <a:normAutofit/>
          </a:bodyPr>
          <a:lstStyle>
            <a:lvl1pPr>
              <a:defRPr sz="2800" b="0" i="0">
                <a:solidFill>
                  <a:srgbClr val="42B6E6"/>
                </a:solidFill>
                <a:latin typeface="+mj-lt"/>
                <a:cs typeface="Calibri Light" panose="020F0302020204030204" pitchFamily="34" charset="0"/>
              </a:defRPr>
            </a:lvl1pPr>
          </a:lstStyle>
          <a:p>
            <a:r>
              <a:rPr lang="en-US"/>
              <a:t>Click to edit Master title style</a:t>
            </a:r>
          </a:p>
        </p:txBody>
      </p:sp>
      <p:sp>
        <p:nvSpPr>
          <p:cNvPr id="25" name="Content Placeholder 2">
            <a:extLst>
              <a:ext uri="{FF2B5EF4-FFF2-40B4-BE49-F238E27FC236}">
                <a16:creationId xmlns:a16="http://schemas.microsoft.com/office/drawing/2014/main" id="{FDA39F5A-3987-6046-B56E-77AC176D98C5}"/>
              </a:ext>
            </a:extLst>
          </p:cNvPr>
          <p:cNvSpPr>
            <a:spLocks noGrp="1"/>
          </p:cNvSpPr>
          <p:nvPr>
            <p:ph idx="1"/>
          </p:nvPr>
        </p:nvSpPr>
        <p:spPr>
          <a:xfrm>
            <a:off x="489856" y="1122218"/>
            <a:ext cx="11147961" cy="5310473"/>
          </a:xfrm>
        </p:spPr>
        <p:txBody>
          <a:bodyPr/>
          <a:lstStyle>
            <a:lvl1pPr>
              <a:defRPr sz="2400" b="0" i="0">
                <a:solidFill>
                  <a:schemeClr val="tx1">
                    <a:lumMod val="75000"/>
                    <a:lumOff val="25000"/>
                  </a:schemeClr>
                </a:solidFill>
                <a:latin typeface="Calibri Light" panose="020F0302020204030204" pitchFamily="34" charset="0"/>
                <a:cs typeface="Calibri Light" panose="020F0302020204030204" pitchFamily="34" charset="0"/>
              </a:defRPr>
            </a:lvl1pPr>
            <a:lvl2pPr>
              <a:defRPr sz="2000" b="0" i="0">
                <a:solidFill>
                  <a:schemeClr val="tx1">
                    <a:lumMod val="75000"/>
                    <a:lumOff val="25000"/>
                  </a:schemeClr>
                </a:solidFill>
                <a:latin typeface="Calibri Light" panose="020F0302020204030204" pitchFamily="34" charset="0"/>
                <a:cs typeface="Calibri Light" panose="020F0302020204030204" pitchFamily="34" charset="0"/>
              </a:defRPr>
            </a:lvl2pPr>
            <a:lvl3pPr>
              <a:defRPr sz="1800" b="0" i="0">
                <a:solidFill>
                  <a:schemeClr val="tx1">
                    <a:lumMod val="75000"/>
                    <a:lumOff val="25000"/>
                  </a:schemeClr>
                </a:solidFill>
                <a:latin typeface="Calibri Light" panose="020F0302020204030204" pitchFamily="34" charset="0"/>
                <a:cs typeface="Calibri Light" panose="020F0302020204030204" pitchFamily="34" charset="0"/>
              </a:defRPr>
            </a:lvl3pPr>
            <a:lvl4pPr>
              <a:defRPr sz="1600" b="0" i="0">
                <a:solidFill>
                  <a:schemeClr val="tx1">
                    <a:lumMod val="75000"/>
                    <a:lumOff val="25000"/>
                  </a:schemeClr>
                </a:solidFill>
                <a:latin typeface="Calibri Light" panose="020F0302020204030204" pitchFamily="34" charset="0"/>
                <a:cs typeface="Calibri Light" panose="020F0302020204030204" pitchFamily="34" charset="0"/>
              </a:defRPr>
            </a:lvl4pPr>
            <a:lvl5pPr>
              <a:defRPr sz="1400" b="0" i="0">
                <a:solidFill>
                  <a:schemeClr val="tx1">
                    <a:lumMod val="75000"/>
                    <a:lumOff val="25000"/>
                  </a:schemeClr>
                </a:solidFill>
                <a:latin typeface="Calibri Light" panose="020F0302020204030204" pitchFamily="34" charset="0"/>
                <a:cs typeface="Calibri Light" panose="020F03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6" name="Picture 5">
            <a:extLst>
              <a:ext uri="{FF2B5EF4-FFF2-40B4-BE49-F238E27FC236}">
                <a16:creationId xmlns:a16="http://schemas.microsoft.com/office/drawing/2014/main" id="{7515620D-212A-4194-9D29-EBCB27A2F27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214771" y="329315"/>
            <a:ext cx="1581372" cy="392400"/>
          </a:xfrm>
          <a:prstGeom prst="rect">
            <a:avLst/>
          </a:prstGeom>
        </p:spPr>
      </p:pic>
      <p:sp>
        <p:nvSpPr>
          <p:cNvPr id="5" name="TextBox 11">
            <a:extLst>
              <a:ext uri="{FF2B5EF4-FFF2-40B4-BE49-F238E27FC236}">
                <a16:creationId xmlns:a16="http://schemas.microsoft.com/office/drawing/2014/main" id="{6ECAF191-2745-4220-A00C-70E4B0D65CDF}"/>
              </a:ext>
            </a:extLst>
          </p:cNvPr>
          <p:cNvSpPr txBox="1"/>
          <p:nvPr userDrawn="1"/>
        </p:nvSpPr>
        <p:spPr>
          <a:xfrm>
            <a:off x="363722" y="6585090"/>
            <a:ext cx="1794081" cy="246221"/>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1000">
                <a:solidFill>
                  <a:schemeClr val="tx1"/>
                </a:solidFill>
              </a:rPr>
              <a:t>Copyright © UCLPartners 2021</a:t>
            </a:r>
          </a:p>
        </p:txBody>
      </p:sp>
    </p:spTree>
    <p:extLst>
      <p:ext uri="{BB962C8B-B14F-4D97-AF65-F5344CB8AC3E}">
        <p14:creationId xmlns:p14="http://schemas.microsoft.com/office/powerpoint/2010/main" val="217402289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4" name="Picture Placeholder 2">
            <a:extLst>
              <a:ext uri="{FF2B5EF4-FFF2-40B4-BE49-F238E27FC236}">
                <a16:creationId xmlns:a16="http://schemas.microsoft.com/office/drawing/2014/main" id="{55BBD54D-8632-9DFB-DC5E-D321E597DB9E}"/>
              </a:ext>
            </a:extLst>
          </p:cNvPr>
          <p:cNvSpPr>
            <a:spLocks noGrp="1"/>
          </p:cNvSpPr>
          <p:nvPr>
            <p:ph type="pic" idx="13"/>
          </p:nvPr>
        </p:nvSpPr>
        <p:spPr>
          <a:xfrm>
            <a:off x="0" y="0"/>
            <a:ext cx="12191999" cy="6857999"/>
          </a:xfrm>
        </p:spPr>
        <p:txBody>
          <a:bodyPr/>
          <a:lstStyle>
            <a:lvl1pPr marL="0" indent="0">
              <a:buNone/>
              <a:defRPr sz="3200" b="0" i="0">
                <a:latin typeface="Open Sans" panose="020B0606030504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dirty="0"/>
              <a:t>Click icon to add picture</a:t>
            </a:r>
            <a:endParaRPr lang="en-US" dirty="0"/>
          </a:p>
        </p:txBody>
      </p:sp>
      <p:sp>
        <p:nvSpPr>
          <p:cNvPr id="2" name="Title 1">
            <a:extLst>
              <a:ext uri="{FF2B5EF4-FFF2-40B4-BE49-F238E27FC236}">
                <a16:creationId xmlns:a16="http://schemas.microsoft.com/office/drawing/2014/main" id="{F33687FD-9206-641A-4825-EF345A667C8D}"/>
              </a:ext>
            </a:extLst>
          </p:cNvPr>
          <p:cNvSpPr>
            <a:spLocks noGrp="1"/>
          </p:cNvSpPr>
          <p:nvPr>
            <p:ph type="ctrTitle"/>
          </p:nvPr>
        </p:nvSpPr>
        <p:spPr>
          <a:xfrm>
            <a:off x="442913" y="4326483"/>
            <a:ext cx="11306175" cy="850021"/>
          </a:xfrm>
        </p:spPr>
        <p:txBody>
          <a:bodyPr anchor="t" anchorCtr="0">
            <a:noAutofit/>
          </a:bodyPr>
          <a:lstStyle>
            <a:lvl1pPr algn="l">
              <a:defRPr sz="4400" b="1" i="0" baseline="0">
                <a:solidFill>
                  <a:schemeClr val="accent1"/>
                </a:solidFill>
                <a:latin typeface="Aleo" pitchFamily="2" charset="77"/>
                <a:ea typeface="Open Sans" panose="020B0606030504020204" pitchFamily="34" charset="0"/>
                <a:cs typeface="Open Sans" panose="020B0606030504020204" pitchFamily="34" charset="0"/>
              </a:defRPr>
            </a:lvl1pPr>
          </a:lstStyle>
          <a:p>
            <a:r>
              <a:rPr lang="en-GB" dirty="0"/>
              <a:t>Click to edit Master title style</a:t>
            </a:r>
            <a:endParaRPr lang="en-US" dirty="0"/>
          </a:p>
        </p:txBody>
      </p:sp>
      <p:sp>
        <p:nvSpPr>
          <p:cNvPr id="3" name="Subtitle 2">
            <a:extLst>
              <a:ext uri="{FF2B5EF4-FFF2-40B4-BE49-F238E27FC236}">
                <a16:creationId xmlns:a16="http://schemas.microsoft.com/office/drawing/2014/main" id="{3B4AB636-658C-BDB0-8D92-B604E245A35D}"/>
              </a:ext>
            </a:extLst>
          </p:cNvPr>
          <p:cNvSpPr>
            <a:spLocks noGrp="1"/>
          </p:cNvSpPr>
          <p:nvPr>
            <p:ph type="subTitle" idx="1"/>
          </p:nvPr>
        </p:nvSpPr>
        <p:spPr>
          <a:xfrm>
            <a:off x="442913" y="5176504"/>
            <a:ext cx="11306175" cy="394579"/>
          </a:xfrm>
        </p:spPr>
        <p:txBody>
          <a:bodyPr anchor="t" anchorCtr="0">
            <a:noAutofit/>
          </a:bodyPr>
          <a:lstStyle>
            <a:lvl1pPr marL="0" indent="0" algn="l">
              <a:buNone/>
              <a:defRPr sz="1600" b="1" i="0">
                <a:solidFill>
                  <a:schemeClr val="bg1"/>
                </a:solidFill>
                <a:latin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Tree>
    <p:extLst>
      <p:ext uri="{BB962C8B-B14F-4D97-AF65-F5344CB8AC3E}">
        <p14:creationId xmlns:p14="http://schemas.microsoft.com/office/powerpoint/2010/main" val="96438987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ection Divider">
    <p:bg>
      <p:bgPr>
        <a:solidFill>
          <a:srgbClr val="15375E"/>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560D1A9-6C06-944D-896B-AACF426C5E6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4958935"/>
            <a:ext cx="12192000" cy="1899065"/>
          </a:xfrm>
          <a:prstGeom prst="rect">
            <a:avLst/>
          </a:prstGeom>
        </p:spPr>
      </p:pic>
      <p:sp>
        <p:nvSpPr>
          <p:cNvPr id="3" name="Content Placeholder 2">
            <a:extLst>
              <a:ext uri="{FF2B5EF4-FFF2-40B4-BE49-F238E27FC236}">
                <a16:creationId xmlns:a16="http://schemas.microsoft.com/office/drawing/2014/main" id="{FFB7749F-B9E4-0141-9EF6-461DA480E51F}"/>
              </a:ext>
            </a:extLst>
          </p:cNvPr>
          <p:cNvSpPr>
            <a:spLocks noGrp="1"/>
          </p:cNvSpPr>
          <p:nvPr>
            <p:ph idx="1"/>
          </p:nvPr>
        </p:nvSpPr>
        <p:spPr>
          <a:xfrm>
            <a:off x="883403" y="1166058"/>
            <a:ext cx="10470396" cy="4351338"/>
          </a:xfrm>
        </p:spPr>
        <p:txBody>
          <a:bodyPr anchor="ctr">
            <a:normAutofit/>
          </a:bodyPr>
          <a:lstStyle>
            <a:lvl1pPr marL="0" indent="0">
              <a:buNone/>
              <a:defRPr sz="3800" b="0" i="0">
                <a:solidFill>
                  <a:schemeClr val="accent2"/>
                </a:solidFill>
                <a:latin typeface="Calibri Light" panose="020F0302020204030204" pitchFamily="34" charset="0"/>
                <a:cs typeface="Calibri Light" panose="020F0302020204030204" pitchFamily="34" charset="0"/>
              </a:defRPr>
            </a:lvl1pPr>
            <a:lvl2pPr marL="457200" indent="0">
              <a:buNone/>
              <a:defRPr b="0" i="0">
                <a:solidFill>
                  <a:schemeClr val="bg1"/>
                </a:solidFill>
                <a:latin typeface="Calibri Light" panose="020F0302020204030204" pitchFamily="34" charset="0"/>
                <a:cs typeface="Calibri Light" panose="020F0302020204030204" pitchFamily="34" charset="0"/>
              </a:defRPr>
            </a:lvl2pPr>
            <a:lvl3pPr marL="914400" indent="0">
              <a:buNone/>
              <a:defRPr b="0" i="0">
                <a:solidFill>
                  <a:schemeClr val="bg1"/>
                </a:solidFill>
                <a:latin typeface="Calibri Light" panose="020F0302020204030204" pitchFamily="34" charset="0"/>
                <a:cs typeface="Calibri Light" panose="020F0302020204030204" pitchFamily="34" charset="0"/>
              </a:defRPr>
            </a:lvl3pPr>
            <a:lvl4pPr marL="1371600" indent="0">
              <a:buNone/>
              <a:defRPr b="0" i="0">
                <a:solidFill>
                  <a:schemeClr val="bg1"/>
                </a:solidFill>
                <a:latin typeface="Calibri Light" panose="020F0302020204030204" pitchFamily="34" charset="0"/>
                <a:cs typeface="Calibri Light" panose="020F0302020204030204" pitchFamily="34" charset="0"/>
              </a:defRPr>
            </a:lvl4pPr>
            <a:lvl5pPr marL="1828800" indent="0">
              <a:buNone/>
              <a:defRPr b="0" i="0">
                <a:solidFill>
                  <a:schemeClr val="bg1"/>
                </a:solidFill>
                <a:latin typeface="Calibri Light" panose="020F0302020204030204" pitchFamily="34" charset="0"/>
                <a:cs typeface="Calibri Light" panose="020F0302020204030204" pitchFamily="34" charset="0"/>
              </a:defRPr>
            </a:lvl5pPr>
          </a:lstStyle>
          <a:p>
            <a:pPr lvl="0"/>
            <a:r>
              <a:rPr lang="en-US"/>
              <a:t>Click to edit Master text styles</a:t>
            </a:r>
          </a:p>
        </p:txBody>
      </p:sp>
      <p:pic>
        <p:nvPicPr>
          <p:cNvPr id="5" name="Picture 4">
            <a:extLst>
              <a:ext uri="{FF2B5EF4-FFF2-40B4-BE49-F238E27FC236}">
                <a16:creationId xmlns:a16="http://schemas.microsoft.com/office/drawing/2014/main" id="{92A4317D-5B1E-8C4B-A51E-18C32DEFD14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223143" y="6104077"/>
            <a:ext cx="1555200" cy="385905"/>
          </a:xfrm>
          <a:prstGeom prst="rect">
            <a:avLst/>
          </a:prstGeom>
        </p:spPr>
      </p:pic>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8E19DA2-053A-2B64-8D40-E463FE67594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EE76FD2F-A94A-6820-40EE-B4DAF1F44F3F}"/>
              </a:ext>
            </a:extLst>
          </p:cNvPr>
          <p:cNvSpPr/>
          <p:nvPr userDrawn="1"/>
        </p:nvSpPr>
        <p:spPr>
          <a:xfrm>
            <a:off x="0" y="1304926"/>
            <a:ext cx="12192000" cy="5553074"/>
          </a:xfrm>
          <a:prstGeom prst="rect">
            <a:avLst/>
          </a:prstGeom>
          <a:gradFill>
            <a:gsLst>
              <a:gs pos="9000">
                <a:schemeClr val="accent1">
                  <a:lumMod val="4000"/>
                  <a:alpha val="0"/>
                </a:schemeClr>
              </a:gs>
              <a:gs pos="100000">
                <a:schemeClr val="tx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Open Sans" panose="020B0606030504020204" pitchFamily="34" charset="0"/>
            </a:endParaRPr>
          </a:p>
        </p:txBody>
      </p:sp>
      <p:pic>
        <p:nvPicPr>
          <p:cNvPr id="9" name="Picture 8">
            <a:extLst>
              <a:ext uri="{FF2B5EF4-FFF2-40B4-BE49-F238E27FC236}">
                <a16:creationId xmlns:a16="http://schemas.microsoft.com/office/drawing/2014/main" id="{830A6D12-605F-5FF1-FF22-11E76FB8BD6F}"/>
              </a:ext>
            </a:extLst>
          </p:cNvPr>
          <p:cNvPicPr>
            <a:picLocks/>
          </p:cNvPicPr>
          <p:nvPr userDrawn="1"/>
        </p:nvPicPr>
        <p:blipFill>
          <a:blip r:embed="rId3" cstate="screen">
            <a:extLst>
              <a:ext uri="{28A0092B-C50C-407E-A947-70E740481C1C}">
                <a14:useLocalDpi xmlns:a14="http://schemas.microsoft.com/office/drawing/2010/main" val="0"/>
              </a:ext>
            </a:extLst>
          </a:blip>
          <a:stretch>
            <a:fillRect/>
          </a:stretch>
        </p:blipFill>
        <p:spPr>
          <a:xfrm>
            <a:off x="442913" y="6452625"/>
            <a:ext cx="9753372" cy="72000"/>
          </a:xfrm>
          <a:prstGeom prst="rect">
            <a:avLst/>
          </a:prstGeom>
        </p:spPr>
      </p:pic>
      <p:pic>
        <p:nvPicPr>
          <p:cNvPr id="10" name="Picture 9">
            <a:extLst>
              <a:ext uri="{FF2B5EF4-FFF2-40B4-BE49-F238E27FC236}">
                <a16:creationId xmlns:a16="http://schemas.microsoft.com/office/drawing/2014/main" id="{AB1B0F81-5629-4028-8E64-34CE3EBFBEB4}"/>
              </a:ext>
            </a:extLst>
          </p:cNvPr>
          <p:cNvPicPr>
            <a:picLocks noChangeAspect="1"/>
          </p:cNvPicPr>
          <p:nvPr userDrawn="1"/>
        </p:nvPicPr>
        <p:blipFill>
          <a:blip r:embed="rId4" cstate="screen">
            <a:extLst>
              <a:ext uri="{28A0092B-C50C-407E-A947-70E740481C1C}">
                <a14:useLocalDpi xmlns:a14="http://schemas.microsoft.com/office/drawing/2010/main" val="0"/>
              </a:ext>
            </a:extLst>
          </a:blip>
          <a:srcRect/>
          <a:stretch/>
        </p:blipFill>
        <p:spPr>
          <a:xfrm>
            <a:off x="10083452" y="5756359"/>
            <a:ext cx="1844588" cy="948645"/>
          </a:xfrm>
          <a:prstGeom prst="rect">
            <a:avLst/>
          </a:prstGeom>
        </p:spPr>
      </p:pic>
      <p:sp>
        <p:nvSpPr>
          <p:cNvPr id="2" name="Title 1">
            <a:extLst>
              <a:ext uri="{FF2B5EF4-FFF2-40B4-BE49-F238E27FC236}">
                <a16:creationId xmlns:a16="http://schemas.microsoft.com/office/drawing/2014/main" id="{F33687FD-9206-641A-4825-EF345A667C8D}"/>
              </a:ext>
            </a:extLst>
          </p:cNvPr>
          <p:cNvSpPr>
            <a:spLocks noGrp="1"/>
          </p:cNvSpPr>
          <p:nvPr>
            <p:ph type="ctrTitle"/>
          </p:nvPr>
        </p:nvSpPr>
        <p:spPr>
          <a:xfrm>
            <a:off x="442913" y="4326483"/>
            <a:ext cx="11306175" cy="850021"/>
          </a:xfrm>
        </p:spPr>
        <p:txBody>
          <a:bodyPr anchor="t" anchorCtr="0">
            <a:noAutofit/>
          </a:bodyPr>
          <a:lstStyle>
            <a:lvl1pPr algn="l">
              <a:defRPr sz="4400" b="1" i="0" baseline="0">
                <a:solidFill>
                  <a:schemeClr val="bg1"/>
                </a:solidFill>
                <a:latin typeface="Aleo" pitchFamily="2" charset="77"/>
                <a:ea typeface="Open Sans" panose="020B0606030504020204" pitchFamily="34" charset="0"/>
                <a:cs typeface="Open Sans" panose="020B0606030504020204" pitchFamily="34" charset="0"/>
              </a:defRPr>
            </a:lvl1pPr>
          </a:lstStyle>
          <a:p>
            <a:r>
              <a:rPr lang="en-GB" dirty="0"/>
              <a:t>Click to edit Master title style</a:t>
            </a:r>
            <a:endParaRPr lang="en-US" dirty="0"/>
          </a:p>
        </p:txBody>
      </p:sp>
      <p:sp>
        <p:nvSpPr>
          <p:cNvPr id="3" name="Subtitle 2">
            <a:extLst>
              <a:ext uri="{FF2B5EF4-FFF2-40B4-BE49-F238E27FC236}">
                <a16:creationId xmlns:a16="http://schemas.microsoft.com/office/drawing/2014/main" id="{3B4AB636-658C-BDB0-8D92-B604E245A35D}"/>
              </a:ext>
            </a:extLst>
          </p:cNvPr>
          <p:cNvSpPr>
            <a:spLocks noGrp="1"/>
          </p:cNvSpPr>
          <p:nvPr>
            <p:ph type="subTitle" idx="1"/>
          </p:nvPr>
        </p:nvSpPr>
        <p:spPr>
          <a:xfrm>
            <a:off x="442913" y="5176504"/>
            <a:ext cx="11306175" cy="394579"/>
          </a:xfrm>
        </p:spPr>
        <p:txBody>
          <a:bodyPr anchor="t" anchorCtr="0">
            <a:noAutofit/>
          </a:bodyPr>
          <a:lstStyle>
            <a:lvl1pPr marL="0" indent="0" algn="l">
              <a:buNone/>
              <a:defRPr sz="1600" b="1" i="0">
                <a:solidFill>
                  <a:schemeClr val="bg1"/>
                </a:solidFill>
                <a:latin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Tree>
    <p:extLst>
      <p:ext uri="{BB962C8B-B14F-4D97-AF65-F5344CB8AC3E}">
        <p14:creationId xmlns:p14="http://schemas.microsoft.com/office/powerpoint/2010/main" val="47039502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p:cSld name="2_Title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BD8A9E5-2CDC-6B5E-465D-1A8D36E8EF6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6" name="Rectangle 5">
            <a:extLst>
              <a:ext uri="{FF2B5EF4-FFF2-40B4-BE49-F238E27FC236}">
                <a16:creationId xmlns:a16="http://schemas.microsoft.com/office/drawing/2014/main" id="{28DB3D07-A1C1-4D16-1787-D786317DD29D}"/>
              </a:ext>
            </a:extLst>
          </p:cNvPr>
          <p:cNvSpPr/>
          <p:nvPr userDrawn="1"/>
        </p:nvSpPr>
        <p:spPr>
          <a:xfrm>
            <a:off x="0" y="1304926"/>
            <a:ext cx="12192000" cy="5553074"/>
          </a:xfrm>
          <a:prstGeom prst="rect">
            <a:avLst/>
          </a:prstGeom>
          <a:gradFill>
            <a:gsLst>
              <a:gs pos="9000">
                <a:schemeClr val="accent1">
                  <a:lumMod val="4000"/>
                  <a:alpha val="0"/>
                </a:schemeClr>
              </a:gs>
              <a:gs pos="100000">
                <a:schemeClr val="tx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Open Sans" panose="020B0606030504020204" pitchFamily="34" charset="0"/>
            </a:endParaRPr>
          </a:p>
        </p:txBody>
      </p:sp>
      <p:pic>
        <p:nvPicPr>
          <p:cNvPr id="9" name="Picture 8">
            <a:extLst>
              <a:ext uri="{FF2B5EF4-FFF2-40B4-BE49-F238E27FC236}">
                <a16:creationId xmlns:a16="http://schemas.microsoft.com/office/drawing/2014/main" id="{830A6D12-605F-5FF1-FF22-11E76FB8BD6F}"/>
              </a:ext>
            </a:extLst>
          </p:cNvPr>
          <p:cNvPicPr>
            <a:picLocks/>
          </p:cNvPicPr>
          <p:nvPr userDrawn="1"/>
        </p:nvPicPr>
        <p:blipFill>
          <a:blip r:embed="rId3" cstate="screen">
            <a:extLst>
              <a:ext uri="{28A0092B-C50C-407E-A947-70E740481C1C}">
                <a14:useLocalDpi xmlns:a14="http://schemas.microsoft.com/office/drawing/2010/main" val="0"/>
              </a:ext>
            </a:extLst>
          </a:blip>
          <a:stretch>
            <a:fillRect/>
          </a:stretch>
        </p:blipFill>
        <p:spPr>
          <a:xfrm>
            <a:off x="442913" y="6452625"/>
            <a:ext cx="9753372" cy="72000"/>
          </a:xfrm>
          <a:prstGeom prst="rect">
            <a:avLst/>
          </a:prstGeom>
        </p:spPr>
      </p:pic>
      <p:pic>
        <p:nvPicPr>
          <p:cNvPr id="10" name="Picture 9">
            <a:extLst>
              <a:ext uri="{FF2B5EF4-FFF2-40B4-BE49-F238E27FC236}">
                <a16:creationId xmlns:a16="http://schemas.microsoft.com/office/drawing/2014/main" id="{AB1B0F81-5629-4028-8E64-34CE3EBFBEB4}"/>
              </a:ext>
            </a:extLst>
          </p:cNvPr>
          <p:cNvPicPr>
            <a:picLocks noChangeAspect="1"/>
          </p:cNvPicPr>
          <p:nvPr userDrawn="1"/>
        </p:nvPicPr>
        <p:blipFill>
          <a:blip r:embed="rId4" cstate="screen">
            <a:extLst>
              <a:ext uri="{28A0092B-C50C-407E-A947-70E740481C1C}">
                <a14:useLocalDpi xmlns:a14="http://schemas.microsoft.com/office/drawing/2010/main" val="0"/>
              </a:ext>
            </a:extLst>
          </a:blip>
          <a:srcRect/>
          <a:stretch/>
        </p:blipFill>
        <p:spPr>
          <a:xfrm>
            <a:off x="10083452" y="5756359"/>
            <a:ext cx="1844588" cy="948645"/>
          </a:xfrm>
          <a:prstGeom prst="rect">
            <a:avLst/>
          </a:prstGeom>
        </p:spPr>
      </p:pic>
      <p:sp>
        <p:nvSpPr>
          <p:cNvPr id="2" name="Title 1">
            <a:extLst>
              <a:ext uri="{FF2B5EF4-FFF2-40B4-BE49-F238E27FC236}">
                <a16:creationId xmlns:a16="http://schemas.microsoft.com/office/drawing/2014/main" id="{F33687FD-9206-641A-4825-EF345A667C8D}"/>
              </a:ext>
            </a:extLst>
          </p:cNvPr>
          <p:cNvSpPr>
            <a:spLocks noGrp="1"/>
          </p:cNvSpPr>
          <p:nvPr>
            <p:ph type="ctrTitle"/>
          </p:nvPr>
        </p:nvSpPr>
        <p:spPr>
          <a:xfrm>
            <a:off x="442913" y="4326483"/>
            <a:ext cx="11306175" cy="850021"/>
          </a:xfrm>
        </p:spPr>
        <p:txBody>
          <a:bodyPr anchor="t" anchorCtr="0">
            <a:noAutofit/>
          </a:bodyPr>
          <a:lstStyle>
            <a:lvl1pPr algn="l">
              <a:defRPr sz="4400" b="1" i="0" baseline="0">
                <a:solidFill>
                  <a:schemeClr val="bg1"/>
                </a:solidFill>
                <a:latin typeface="Aleo" pitchFamily="2" charset="77"/>
                <a:ea typeface="Open Sans" panose="020B0606030504020204" pitchFamily="34" charset="0"/>
                <a:cs typeface="Open Sans" panose="020B0606030504020204" pitchFamily="34" charset="0"/>
              </a:defRPr>
            </a:lvl1pPr>
          </a:lstStyle>
          <a:p>
            <a:r>
              <a:rPr lang="en-GB" dirty="0"/>
              <a:t>Click to edit Master title style</a:t>
            </a:r>
            <a:endParaRPr lang="en-US" dirty="0"/>
          </a:p>
        </p:txBody>
      </p:sp>
      <p:sp>
        <p:nvSpPr>
          <p:cNvPr id="3" name="Subtitle 2">
            <a:extLst>
              <a:ext uri="{FF2B5EF4-FFF2-40B4-BE49-F238E27FC236}">
                <a16:creationId xmlns:a16="http://schemas.microsoft.com/office/drawing/2014/main" id="{3B4AB636-658C-BDB0-8D92-B604E245A35D}"/>
              </a:ext>
            </a:extLst>
          </p:cNvPr>
          <p:cNvSpPr>
            <a:spLocks noGrp="1"/>
          </p:cNvSpPr>
          <p:nvPr>
            <p:ph type="subTitle" idx="1"/>
          </p:nvPr>
        </p:nvSpPr>
        <p:spPr>
          <a:xfrm>
            <a:off x="442913" y="5176504"/>
            <a:ext cx="11306175" cy="394579"/>
          </a:xfrm>
        </p:spPr>
        <p:txBody>
          <a:bodyPr anchor="t" anchorCtr="0">
            <a:noAutofit/>
          </a:bodyPr>
          <a:lstStyle>
            <a:lvl1pPr marL="0" indent="0" algn="l">
              <a:buNone/>
              <a:defRPr sz="1600" b="1" i="0">
                <a:solidFill>
                  <a:schemeClr val="bg1"/>
                </a:solidFill>
                <a:latin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Tree>
    <p:extLst>
      <p:ext uri="{BB962C8B-B14F-4D97-AF65-F5344CB8AC3E}">
        <p14:creationId xmlns:p14="http://schemas.microsoft.com/office/powerpoint/2010/main" val="255566429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p:cSld name="3_Title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09AF053-877F-C11A-35C9-B5D6EF6819E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8B837253-04F7-BB2D-A840-60E43E3C2525}"/>
              </a:ext>
            </a:extLst>
          </p:cNvPr>
          <p:cNvSpPr/>
          <p:nvPr userDrawn="1"/>
        </p:nvSpPr>
        <p:spPr>
          <a:xfrm>
            <a:off x="0" y="1304926"/>
            <a:ext cx="12192000" cy="5553074"/>
          </a:xfrm>
          <a:prstGeom prst="rect">
            <a:avLst/>
          </a:prstGeom>
          <a:gradFill>
            <a:gsLst>
              <a:gs pos="9000">
                <a:schemeClr val="accent1">
                  <a:lumMod val="4000"/>
                  <a:alpha val="0"/>
                </a:schemeClr>
              </a:gs>
              <a:gs pos="100000">
                <a:schemeClr val="tx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Open Sans" panose="020B0606030504020204" pitchFamily="34" charset="0"/>
            </a:endParaRPr>
          </a:p>
        </p:txBody>
      </p:sp>
      <p:pic>
        <p:nvPicPr>
          <p:cNvPr id="9" name="Picture 8">
            <a:extLst>
              <a:ext uri="{FF2B5EF4-FFF2-40B4-BE49-F238E27FC236}">
                <a16:creationId xmlns:a16="http://schemas.microsoft.com/office/drawing/2014/main" id="{830A6D12-605F-5FF1-FF22-11E76FB8BD6F}"/>
              </a:ext>
            </a:extLst>
          </p:cNvPr>
          <p:cNvPicPr>
            <a:picLocks/>
          </p:cNvPicPr>
          <p:nvPr userDrawn="1"/>
        </p:nvPicPr>
        <p:blipFill>
          <a:blip r:embed="rId3" cstate="screen">
            <a:extLst>
              <a:ext uri="{28A0092B-C50C-407E-A947-70E740481C1C}">
                <a14:useLocalDpi xmlns:a14="http://schemas.microsoft.com/office/drawing/2010/main" val="0"/>
              </a:ext>
            </a:extLst>
          </a:blip>
          <a:stretch>
            <a:fillRect/>
          </a:stretch>
        </p:blipFill>
        <p:spPr>
          <a:xfrm>
            <a:off x="442913" y="6452625"/>
            <a:ext cx="9753372" cy="72000"/>
          </a:xfrm>
          <a:prstGeom prst="rect">
            <a:avLst/>
          </a:prstGeom>
        </p:spPr>
      </p:pic>
      <p:pic>
        <p:nvPicPr>
          <p:cNvPr id="10" name="Picture 9">
            <a:extLst>
              <a:ext uri="{FF2B5EF4-FFF2-40B4-BE49-F238E27FC236}">
                <a16:creationId xmlns:a16="http://schemas.microsoft.com/office/drawing/2014/main" id="{AB1B0F81-5629-4028-8E64-34CE3EBFBEB4}"/>
              </a:ext>
            </a:extLst>
          </p:cNvPr>
          <p:cNvPicPr>
            <a:picLocks noChangeAspect="1"/>
          </p:cNvPicPr>
          <p:nvPr userDrawn="1"/>
        </p:nvPicPr>
        <p:blipFill>
          <a:blip r:embed="rId4" cstate="screen">
            <a:extLst>
              <a:ext uri="{28A0092B-C50C-407E-A947-70E740481C1C}">
                <a14:useLocalDpi xmlns:a14="http://schemas.microsoft.com/office/drawing/2010/main" val="0"/>
              </a:ext>
            </a:extLst>
          </a:blip>
          <a:srcRect/>
          <a:stretch/>
        </p:blipFill>
        <p:spPr>
          <a:xfrm>
            <a:off x="10083452" y="5756359"/>
            <a:ext cx="1844588" cy="948645"/>
          </a:xfrm>
          <a:prstGeom prst="rect">
            <a:avLst/>
          </a:prstGeom>
        </p:spPr>
      </p:pic>
      <p:sp>
        <p:nvSpPr>
          <p:cNvPr id="2" name="Title 1">
            <a:extLst>
              <a:ext uri="{FF2B5EF4-FFF2-40B4-BE49-F238E27FC236}">
                <a16:creationId xmlns:a16="http://schemas.microsoft.com/office/drawing/2014/main" id="{F33687FD-9206-641A-4825-EF345A667C8D}"/>
              </a:ext>
            </a:extLst>
          </p:cNvPr>
          <p:cNvSpPr>
            <a:spLocks noGrp="1"/>
          </p:cNvSpPr>
          <p:nvPr>
            <p:ph type="ctrTitle"/>
          </p:nvPr>
        </p:nvSpPr>
        <p:spPr>
          <a:xfrm>
            <a:off x="442913" y="4326483"/>
            <a:ext cx="11306175" cy="850021"/>
          </a:xfrm>
        </p:spPr>
        <p:txBody>
          <a:bodyPr anchor="t" anchorCtr="0">
            <a:noAutofit/>
          </a:bodyPr>
          <a:lstStyle>
            <a:lvl1pPr algn="l">
              <a:defRPr sz="4400" b="1" i="0" baseline="0">
                <a:solidFill>
                  <a:schemeClr val="bg1"/>
                </a:solidFill>
                <a:latin typeface="Aleo" pitchFamily="2" charset="77"/>
                <a:ea typeface="Open Sans" panose="020B0606030504020204" pitchFamily="34" charset="0"/>
                <a:cs typeface="Open Sans" panose="020B0606030504020204" pitchFamily="34" charset="0"/>
              </a:defRPr>
            </a:lvl1pPr>
          </a:lstStyle>
          <a:p>
            <a:r>
              <a:rPr lang="en-GB" dirty="0"/>
              <a:t>Click to edit Master title style</a:t>
            </a:r>
            <a:endParaRPr lang="en-US" dirty="0"/>
          </a:p>
        </p:txBody>
      </p:sp>
      <p:sp>
        <p:nvSpPr>
          <p:cNvPr id="3" name="Subtitle 2">
            <a:extLst>
              <a:ext uri="{FF2B5EF4-FFF2-40B4-BE49-F238E27FC236}">
                <a16:creationId xmlns:a16="http://schemas.microsoft.com/office/drawing/2014/main" id="{3B4AB636-658C-BDB0-8D92-B604E245A35D}"/>
              </a:ext>
            </a:extLst>
          </p:cNvPr>
          <p:cNvSpPr>
            <a:spLocks noGrp="1"/>
          </p:cNvSpPr>
          <p:nvPr>
            <p:ph type="subTitle" idx="1"/>
          </p:nvPr>
        </p:nvSpPr>
        <p:spPr>
          <a:xfrm>
            <a:off x="442913" y="5176504"/>
            <a:ext cx="11306175" cy="394579"/>
          </a:xfrm>
        </p:spPr>
        <p:txBody>
          <a:bodyPr anchor="t" anchorCtr="0">
            <a:noAutofit/>
          </a:bodyPr>
          <a:lstStyle>
            <a:lvl1pPr marL="0" indent="0" algn="l">
              <a:buNone/>
              <a:defRPr sz="1600" b="1" i="0">
                <a:solidFill>
                  <a:schemeClr val="bg1"/>
                </a:solidFill>
                <a:latin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Tree>
    <p:extLst>
      <p:ext uri="{BB962C8B-B14F-4D97-AF65-F5344CB8AC3E}">
        <p14:creationId xmlns:p14="http://schemas.microsoft.com/office/powerpoint/2010/main" val="7942507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p:cSld name="4_Title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4596DE5-560D-7AB7-46AD-DBCE8F38989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10414"/>
            <a:ext cx="12236072" cy="6858000"/>
          </a:xfrm>
          <a:prstGeom prst="rect">
            <a:avLst/>
          </a:prstGeom>
        </p:spPr>
      </p:pic>
      <p:sp>
        <p:nvSpPr>
          <p:cNvPr id="5" name="Rectangle 4">
            <a:extLst>
              <a:ext uri="{FF2B5EF4-FFF2-40B4-BE49-F238E27FC236}">
                <a16:creationId xmlns:a16="http://schemas.microsoft.com/office/drawing/2014/main" id="{C34D1AF8-A379-117B-7C6B-DF07E916E281}"/>
              </a:ext>
            </a:extLst>
          </p:cNvPr>
          <p:cNvSpPr/>
          <p:nvPr userDrawn="1"/>
        </p:nvSpPr>
        <p:spPr>
          <a:xfrm>
            <a:off x="0" y="1304926"/>
            <a:ext cx="12192000" cy="5553074"/>
          </a:xfrm>
          <a:prstGeom prst="rect">
            <a:avLst/>
          </a:prstGeom>
          <a:gradFill>
            <a:gsLst>
              <a:gs pos="9000">
                <a:schemeClr val="accent1">
                  <a:lumMod val="4000"/>
                  <a:alpha val="0"/>
                </a:schemeClr>
              </a:gs>
              <a:gs pos="100000">
                <a:schemeClr val="tx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Open Sans" panose="020B0606030504020204" pitchFamily="34" charset="0"/>
            </a:endParaRPr>
          </a:p>
        </p:txBody>
      </p:sp>
      <p:pic>
        <p:nvPicPr>
          <p:cNvPr id="9" name="Picture 8">
            <a:extLst>
              <a:ext uri="{FF2B5EF4-FFF2-40B4-BE49-F238E27FC236}">
                <a16:creationId xmlns:a16="http://schemas.microsoft.com/office/drawing/2014/main" id="{830A6D12-605F-5FF1-FF22-11E76FB8BD6F}"/>
              </a:ext>
            </a:extLst>
          </p:cNvPr>
          <p:cNvPicPr>
            <a:picLocks/>
          </p:cNvPicPr>
          <p:nvPr userDrawn="1"/>
        </p:nvPicPr>
        <p:blipFill>
          <a:blip r:embed="rId3" cstate="screen">
            <a:extLst>
              <a:ext uri="{28A0092B-C50C-407E-A947-70E740481C1C}">
                <a14:useLocalDpi xmlns:a14="http://schemas.microsoft.com/office/drawing/2010/main" val="0"/>
              </a:ext>
            </a:extLst>
          </a:blip>
          <a:stretch>
            <a:fillRect/>
          </a:stretch>
        </p:blipFill>
        <p:spPr>
          <a:xfrm>
            <a:off x="442913" y="6452625"/>
            <a:ext cx="9753372" cy="72000"/>
          </a:xfrm>
          <a:prstGeom prst="rect">
            <a:avLst/>
          </a:prstGeom>
        </p:spPr>
      </p:pic>
      <p:pic>
        <p:nvPicPr>
          <p:cNvPr id="10" name="Picture 9">
            <a:extLst>
              <a:ext uri="{FF2B5EF4-FFF2-40B4-BE49-F238E27FC236}">
                <a16:creationId xmlns:a16="http://schemas.microsoft.com/office/drawing/2014/main" id="{AB1B0F81-5629-4028-8E64-34CE3EBFBEB4}"/>
              </a:ext>
            </a:extLst>
          </p:cNvPr>
          <p:cNvPicPr>
            <a:picLocks noChangeAspect="1"/>
          </p:cNvPicPr>
          <p:nvPr userDrawn="1"/>
        </p:nvPicPr>
        <p:blipFill>
          <a:blip r:embed="rId4" cstate="screen">
            <a:extLst>
              <a:ext uri="{28A0092B-C50C-407E-A947-70E740481C1C}">
                <a14:useLocalDpi xmlns:a14="http://schemas.microsoft.com/office/drawing/2010/main" val="0"/>
              </a:ext>
            </a:extLst>
          </a:blip>
          <a:srcRect/>
          <a:stretch/>
        </p:blipFill>
        <p:spPr>
          <a:xfrm>
            <a:off x="10083452" y="5756359"/>
            <a:ext cx="1844588" cy="948645"/>
          </a:xfrm>
          <a:prstGeom prst="rect">
            <a:avLst/>
          </a:prstGeom>
        </p:spPr>
      </p:pic>
      <p:sp>
        <p:nvSpPr>
          <p:cNvPr id="2" name="Title 1">
            <a:extLst>
              <a:ext uri="{FF2B5EF4-FFF2-40B4-BE49-F238E27FC236}">
                <a16:creationId xmlns:a16="http://schemas.microsoft.com/office/drawing/2014/main" id="{F33687FD-9206-641A-4825-EF345A667C8D}"/>
              </a:ext>
            </a:extLst>
          </p:cNvPr>
          <p:cNvSpPr>
            <a:spLocks noGrp="1"/>
          </p:cNvSpPr>
          <p:nvPr>
            <p:ph type="ctrTitle"/>
          </p:nvPr>
        </p:nvSpPr>
        <p:spPr>
          <a:xfrm>
            <a:off x="442913" y="4326483"/>
            <a:ext cx="11306175" cy="850021"/>
          </a:xfrm>
        </p:spPr>
        <p:txBody>
          <a:bodyPr anchor="t" anchorCtr="0">
            <a:noAutofit/>
          </a:bodyPr>
          <a:lstStyle>
            <a:lvl1pPr algn="l">
              <a:defRPr sz="4400" b="1" i="0" baseline="0">
                <a:solidFill>
                  <a:schemeClr val="bg1"/>
                </a:solidFill>
                <a:latin typeface="Aleo" pitchFamily="2" charset="77"/>
                <a:ea typeface="Open Sans" panose="020B0606030504020204" pitchFamily="34" charset="0"/>
                <a:cs typeface="Open Sans" panose="020B0606030504020204" pitchFamily="34" charset="0"/>
              </a:defRPr>
            </a:lvl1pPr>
          </a:lstStyle>
          <a:p>
            <a:r>
              <a:rPr lang="en-GB" dirty="0"/>
              <a:t>Click to edit Master title style</a:t>
            </a:r>
            <a:endParaRPr lang="en-US" dirty="0"/>
          </a:p>
        </p:txBody>
      </p:sp>
      <p:sp>
        <p:nvSpPr>
          <p:cNvPr id="3" name="Subtitle 2">
            <a:extLst>
              <a:ext uri="{FF2B5EF4-FFF2-40B4-BE49-F238E27FC236}">
                <a16:creationId xmlns:a16="http://schemas.microsoft.com/office/drawing/2014/main" id="{3B4AB636-658C-BDB0-8D92-B604E245A35D}"/>
              </a:ext>
            </a:extLst>
          </p:cNvPr>
          <p:cNvSpPr>
            <a:spLocks noGrp="1"/>
          </p:cNvSpPr>
          <p:nvPr>
            <p:ph type="subTitle" idx="1"/>
          </p:nvPr>
        </p:nvSpPr>
        <p:spPr>
          <a:xfrm>
            <a:off x="442913" y="5176504"/>
            <a:ext cx="11306175" cy="394579"/>
          </a:xfrm>
        </p:spPr>
        <p:txBody>
          <a:bodyPr anchor="t" anchorCtr="0">
            <a:noAutofit/>
          </a:bodyPr>
          <a:lstStyle>
            <a:lvl1pPr marL="0" indent="0" algn="l">
              <a:buNone/>
              <a:defRPr sz="1600" b="1" i="0">
                <a:solidFill>
                  <a:schemeClr val="bg1"/>
                </a:solidFill>
                <a:latin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Tree>
    <p:extLst>
      <p:ext uri="{BB962C8B-B14F-4D97-AF65-F5344CB8AC3E}">
        <p14:creationId xmlns:p14="http://schemas.microsoft.com/office/powerpoint/2010/main" val="353350368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p:cSld name="5_Title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23BB529-615D-99C3-20F3-A0A54277F4E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1"/>
            <a:ext cx="12193200" cy="6858000"/>
          </a:xfrm>
          <a:prstGeom prst="rect">
            <a:avLst/>
          </a:prstGeom>
        </p:spPr>
      </p:pic>
      <p:sp>
        <p:nvSpPr>
          <p:cNvPr id="4" name="Rectangle 3">
            <a:extLst>
              <a:ext uri="{FF2B5EF4-FFF2-40B4-BE49-F238E27FC236}">
                <a16:creationId xmlns:a16="http://schemas.microsoft.com/office/drawing/2014/main" id="{71C93B7E-4592-5004-53FF-A142E08FB55C}"/>
              </a:ext>
            </a:extLst>
          </p:cNvPr>
          <p:cNvSpPr/>
          <p:nvPr userDrawn="1"/>
        </p:nvSpPr>
        <p:spPr>
          <a:xfrm>
            <a:off x="0" y="1304926"/>
            <a:ext cx="12192000" cy="5553074"/>
          </a:xfrm>
          <a:prstGeom prst="rect">
            <a:avLst/>
          </a:prstGeom>
          <a:gradFill>
            <a:gsLst>
              <a:gs pos="9000">
                <a:schemeClr val="accent1">
                  <a:lumMod val="4000"/>
                  <a:alpha val="0"/>
                </a:schemeClr>
              </a:gs>
              <a:gs pos="100000">
                <a:schemeClr val="tx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Open Sans" panose="020B0606030504020204" pitchFamily="34" charset="0"/>
            </a:endParaRPr>
          </a:p>
        </p:txBody>
      </p:sp>
      <p:pic>
        <p:nvPicPr>
          <p:cNvPr id="9" name="Picture 8">
            <a:extLst>
              <a:ext uri="{FF2B5EF4-FFF2-40B4-BE49-F238E27FC236}">
                <a16:creationId xmlns:a16="http://schemas.microsoft.com/office/drawing/2014/main" id="{830A6D12-605F-5FF1-FF22-11E76FB8BD6F}"/>
              </a:ext>
            </a:extLst>
          </p:cNvPr>
          <p:cNvPicPr>
            <a:picLocks/>
          </p:cNvPicPr>
          <p:nvPr userDrawn="1"/>
        </p:nvPicPr>
        <p:blipFill>
          <a:blip r:embed="rId3" cstate="screen">
            <a:extLst>
              <a:ext uri="{28A0092B-C50C-407E-A947-70E740481C1C}">
                <a14:useLocalDpi xmlns:a14="http://schemas.microsoft.com/office/drawing/2010/main" val="0"/>
              </a:ext>
            </a:extLst>
          </a:blip>
          <a:stretch>
            <a:fillRect/>
          </a:stretch>
        </p:blipFill>
        <p:spPr>
          <a:xfrm>
            <a:off x="442913" y="6452625"/>
            <a:ext cx="9753372" cy="72000"/>
          </a:xfrm>
          <a:prstGeom prst="rect">
            <a:avLst/>
          </a:prstGeom>
        </p:spPr>
      </p:pic>
      <p:pic>
        <p:nvPicPr>
          <p:cNvPr id="10" name="Picture 9">
            <a:extLst>
              <a:ext uri="{FF2B5EF4-FFF2-40B4-BE49-F238E27FC236}">
                <a16:creationId xmlns:a16="http://schemas.microsoft.com/office/drawing/2014/main" id="{AB1B0F81-5629-4028-8E64-34CE3EBFBEB4}"/>
              </a:ext>
            </a:extLst>
          </p:cNvPr>
          <p:cNvPicPr>
            <a:picLocks noChangeAspect="1"/>
          </p:cNvPicPr>
          <p:nvPr userDrawn="1"/>
        </p:nvPicPr>
        <p:blipFill>
          <a:blip r:embed="rId4" cstate="screen">
            <a:extLst>
              <a:ext uri="{28A0092B-C50C-407E-A947-70E740481C1C}">
                <a14:useLocalDpi xmlns:a14="http://schemas.microsoft.com/office/drawing/2010/main" val="0"/>
              </a:ext>
            </a:extLst>
          </a:blip>
          <a:srcRect/>
          <a:stretch/>
        </p:blipFill>
        <p:spPr>
          <a:xfrm>
            <a:off x="10083452" y="5756359"/>
            <a:ext cx="1844588" cy="948645"/>
          </a:xfrm>
          <a:prstGeom prst="rect">
            <a:avLst/>
          </a:prstGeom>
        </p:spPr>
      </p:pic>
      <p:sp>
        <p:nvSpPr>
          <p:cNvPr id="2" name="Title 1">
            <a:extLst>
              <a:ext uri="{FF2B5EF4-FFF2-40B4-BE49-F238E27FC236}">
                <a16:creationId xmlns:a16="http://schemas.microsoft.com/office/drawing/2014/main" id="{F33687FD-9206-641A-4825-EF345A667C8D}"/>
              </a:ext>
            </a:extLst>
          </p:cNvPr>
          <p:cNvSpPr>
            <a:spLocks noGrp="1"/>
          </p:cNvSpPr>
          <p:nvPr>
            <p:ph type="ctrTitle"/>
          </p:nvPr>
        </p:nvSpPr>
        <p:spPr>
          <a:xfrm>
            <a:off x="442913" y="4326483"/>
            <a:ext cx="11306175" cy="850021"/>
          </a:xfrm>
        </p:spPr>
        <p:txBody>
          <a:bodyPr anchor="t" anchorCtr="0">
            <a:noAutofit/>
          </a:bodyPr>
          <a:lstStyle>
            <a:lvl1pPr algn="l">
              <a:defRPr sz="4400" b="1" i="0" baseline="0">
                <a:solidFill>
                  <a:schemeClr val="bg1"/>
                </a:solidFill>
                <a:latin typeface="Aleo" pitchFamily="2" charset="77"/>
                <a:ea typeface="Open Sans" panose="020B0606030504020204" pitchFamily="34" charset="0"/>
                <a:cs typeface="Open Sans" panose="020B0606030504020204" pitchFamily="34" charset="0"/>
              </a:defRPr>
            </a:lvl1pPr>
          </a:lstStyle>
          <a:p>
            <a:r>
              <a:rPr lang="en-GB" dirty="0"/>
              <a:t>Click to edit Master title style</a:t>
            </a:r>
            <a:endParaRPr lang="en-US" dirty="0"/>
          </a:p>
        </p:txBody>
      </p:sp>
      <p:sp>
        <p:nvSpPr>
          <p:cNvPr id="3" name="Subtitle 2">
            <a:extLst>
              <a:ext uri="{FF2B5EF4-FFF2-40B4-BE49-F238E27FC236}">
                <a16:creationId xmlns:a16="http://schemas.microsoft.com/office/drawing/2014/main" id="{3B4AB636-658C-BDB0-8D92-B604E245A35D}"/>
              </a:ext>
            </a:extLst>
          </p:cNvPr>
          <p:cNvSpPr>
            <a:spLocks noGrp="1"/>
          </p:cNvSpPr>
          <p:nvPr>
            <p:ph type="subTitle" idx="1"/>
          </p:nvPr>
        </p:nvSpPr>
        <p:spPr>
          <a:xfrm>
            <a:off x="442913" y="5176504"/>
            <a:ext cx="11306175" cy="394579"/>
          </a:xfrm>
        </p:spPr>
        <p:txBody>
          <a:bodyPr anchor="t" anchorCtr="0">
            <a:noAutofit/>
          </a:bodyPr>
          <a:lstStyle>
            <a:lvl1pPr marL="0" indent="0" algn="l">
              <a:buNone/>
              <a:defRPr sz="1600" b="1" i="0">
                <a:solidFill>
                  <a:schemeClr val="bg1"/>
                </a:solidFill>
                <a:latin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Tree>
    <p:extLst>
      <p:ext uri="{BB962C8B-B14F-4D97-AF65-F5344CB8AC3E}">
        <p14:creationId xmlns:p14="http://schemas.microsoft.com/office/powerpoint/2010/main" val="302547210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p:cSld name="7_Title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23BB529-615D-99C3-20F3-A0A54277F4E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1"/>
            <a:ext cx="12193200" cy="6858000"/>
          </a:xfrm>
          <a:prstGeom prst="rect">
            <a:avLst/>
          </a:prstGeom>
        </p:spPr>
      </p:pic>
      <p:sp>
        <p:nvSpPr>
          <p:cNvPr id="4" name="Rectangle 3">
            <a:extLst>
              <a:ext uri="{FF2B5EF4-FFF2-40B4-BE49-F238E27FC236}">
                <a16:creationId xmlns:a16="http://schemas.microsoft.com/office/drawing/2014/main" id="{F2A33A4C-E8E3-C327-473C-B39CBB8F5E25}"/>
              </a:ext>
            </a:extLst>
          </p:cNvPr>
          <p:cNvSpPr/>
          <p:nvPr userDrawn="1"/>
        </p:nvSpPr>
        <p:spPr>
          <a:xfrm>
            <a:off x="0" y="1304926"/>
            <a:ext cx="12192000" cy="5553074"/>
          </a:xfrm>
          <a:prstGeom prst="rect">
            <a:avLst/>
          </a:prstGeom>
          <a:gradFill>
            <a:gsLst>
              <a:gs pos="9000">
                <a:schemeClr val="accent1">
                  <a:lumMod val="4000"/>
                  <a:alpha val="0"/>
                </a:schemeClr>
              </a:gs>
              <a:gs pos="100000">
                <a:schemeClr val="tx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Open Sans" panose="020B0606030504020204" pitchFamily="34" charset="0"/>
            </a:endParaRPr>
          </a:p>
        </p:txBody>
      </p:sp>
      <p:pic>
        <p:nvPicPr>
          <p:cNvPr id="9" name="Picture 8">
            <a:extLst>
              <a:ext uri="{FF2B5EF4-FFF2-40B4-BE49-F238E27FC236}">
                <a16:creationId xmlns:a16="http://schemas.microsoft.com/office/drawing/2014/main" id="{830A6D12-605F-5FF1-FF22-11E76FB8BD6F}"/>
              </a:ext>
            </a:extLst>
          </p:cNvPr>
          <p:cNvPicPr>
            <a:picLocks/>
          </p:cNvPicPr>
          <p:nvPr userDrawn="1"/>
        </p:nvPicPr>
        <p:blipFill>
          <a:blip r:embed="rId3" cstate="screen">
            <a:extLst>
              <a:ext uri="{28A0092B-C50C-407E-A947-70E740481C1C}">
                <a14:useLocalDpi xmlns:a14="http://schemas.microsoft.com/office/drawing/2010/main" val="0"/>
              </a:ext>
            </a:extLst>
          </a:blip>
          <a:stretch>
            <a:fillRect/>
          </a:stretch>
        </p:blipFill>
        <p:spPr>
          <a:xfrm>
            <a:off x="442913" y="6452625"/>
            <a:ext cx="9753372" cy="72000"/>
          </a:xfrm>
          <a:prstGeom prst="rect">
            <a:avLst/>
          </a:prstGeom>
        </p:spPr>
      </p:pic>
      <p:pic>
        <p:nvPicPr>
          <p:cNvPr id="10" name="Picture 9">
            <a:extLst>
              <a:ext uri="{FF2B5EF4-FFF2-40B4-BE49-F238E27FC236}">
                <a16:creationId xmlns:a16="http://schemas.microsoft.com/office/drawing/2014/main" id="{AB1B0F81-5629-4028-8E64-34CE3EBFBEB4}"/>
              </a:ext>
            </a:extLst>
          </p:cNvPr>
          <p:cNvPicPr>
            <a:picLocks noChangeAspect="1"/>
          </p:cNvPicPr>
          <p:nvPr userDrawn="1"/>
        </p:nvPicPr>
        <p:blipFill>
          <a:blip r:embed="rId4" cstate="screen">
            <a:extLst>
              <a:ext uri="{28A0092B-C50C-407E-A947-70E740481C1C}">
                <a14:useLocalDpi xmlns:a14="http://schemas.microsoft.com/office/drawing/2010/main" val="0"/>
              </a:ext>
            </a:extLst>
          </a:blip>
          <a:srcRect/>
          <a:stretch/>
        </p:blipFill>
        <p:spPr>
          <a:xfrm>
            <a:off x="10083452" y="5756359"/>
            <a:ext cx="1844588" cy="948645"/>
          </a:xfrm>
          <a:prstGeom prst="rect">
            <a:avLst/>
          </a:prstGeom>
        </p:spPr>
      </p:pic>
      <p:sp>
        <p:nvSpPr>
          <p:cNvPr id="2" name="Title 1">
            <a:extLst>
              <a:ext uri="{FF2B5EF4-FFF2-40B4-BE49-F238E27FC236}">
                <a16:creationId xmlns:a16="http://schemas.microsoft.com/office/drawing/2014/main" id="{F33687FD-9206-641A-4825-EF345A667C8D}"/>
              </a:ext>
            </a:extLst>
          </p:cNvPr>
          <p:cNvSpPr>
            <a:spLocks noGrp="1"/>
          </p:cNvSpPr>
          <p:nvPr>
            <p:ph type="ctrTitle"/>
          </p:nvPr>
        </p:nvSpPr>
        <p:spPr>
          <a:xfrm>
            <a:off x="442913" y="4326483"/>
            <a:ext cx="11306175" cy="850021"/>
          </a:xfrm>
        </p:spPr>
        <p:txBody>
          <a:bodyPr anchor="t" anchorCtr="0">
            <a:noAutofit/>
          </a:bodyPr>
          <a:lstStyle>
            <a:lvl1pPr algn="l">
              <a:defRPr sz="4400" b="1" i="0" baseline="0">
                <a:solidFill>
                  <a:schemeClr val="bg1"/>
                </a:solidFill>
                <a:latin typeface="Aleo" pitchFamily="2" charset="77"/>
                <a:ea typeface="Open Sans" panose="020B0606030504020204" pitchFamily="34" charset="0"/>
                <a:cs typeface="Open Sans" panose="020B0606030504020204" pitchFamily="34" charset="0"/>
              </a:defRPr>
            </a:lvl1pPr>
          </a:lstStyle>
          <a:p>
            <a:r>
              <a:rPr lang="en-GB" dirty="0"/>
              <a:t>Click to edit Master title style</a:t>
            </a:r>
            <a:endParaRPr lang="en-US" dirty="0"/>
          </a:p>
        </p:txBody>
      </p:sp>
      <p:sp>
        <p:nvSpPr>
          <p:cNvPr id="3" name="Subtitle 2">
            <a:extLst>
              <a:ext uri="{FF2B5EF4-FFF2-40B4-BE49-F238E27FC236}">
                <a16:creationId xmlns:a16="http://schemas.microsoft.com/office/drawing/2014/main" id="{3B4AB636-658C-BDB0-8D92-B604E245A35D}"/>
              </a:ext>
            </a:extLst>
          </p:cNvPr>
          <p:cNvSpPr>
            <a:spLocks noGrp="1"/>
          </p:cNvSpPr>
          <p:nvPr>
            <p:ph type="subTitle" idx="1"/>
          </p:nvPr>
        </p:nvSpPr>
        <p:spPr>
          <a:xfrm>
            <a:off x="442913" y="5176504"/>
            <a:ext cx="11306175" cy="394579"/>
          </a:xfrm>
        </p:spPr>
        <p:txBody>
          <a:bodyPr anchor="t" anchorCtr="0">
            <a:noAutofit/>
          </a:bodyPr>
          <a:lstStyle>
            <a:lvl1pPr marL="0" indent="0" algn="l">
              <a:buNone/>
              <a:defRPr sz="1600" b="1" i="0">
                <a:solidFill>
                  <a:schemeClr val="bg1"/>
                </a:solidFill>
                <a:latin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Tree>
    <p:extLst>
      <p:ext uri="{BB962C8B-B14F-4D97-AF65-F5344CB8AC3E}">
        <p14:creationId xmlns:p14="http://schemas.microsoft.com/office/powerpoint/2010/main" val="117944524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Section + Image">
    <p:spTree>
      <p:nvGrpSpPr>
        <p:cNvPr id="1" name=""/>
        <p:cNvGrpSpPr/>
        <p:nvPr/>
      </p:nvGrpSpPr>
      <p:grpSpPr>
        <a:xfrm>
          <a:off x="0" y="0"/>
          <a:ext cx="0" cy="0"/>
          <a:chOff x="0" y="0"/>
          <a:chExt cx="0" cy="0"/>
        </a:xfrm>
      </p:grpSpPr>
      <p:sp>
        <p:nvSpPr>
          <p:cNvPr id="5" name="Picture Placeholder 2">
            <a:extLst>
              <a:ext uri="{FF2B5EF4-FFF2-40B4-BE49-F238E27FC236}">
                <a16:creationId xmlns:a16="http://schemas.microsoft.com/office/drawing/2014/main" id="{6DDCFD92-E162-5C0C-839B-143E56BEFA3A}"/>
              </a:ext>
            </a:extLst>
          </p:cNvPr>
          <p:cNvSpPr>
            <a:spLocks noGrp="1"/>
          </p:cNvSpPr>
          <p:nvPr>
            <p:ph type="pic" idx="13"/>
          </p:nvPr>
        </p:nvSpPr>
        <p:spPr>
          <a:xfrm>
            <a:off x="6167438" y="0"/>
            <a:ext cx="6024561" cy="6857999"/>
          </a:xfrm>
        </p:spPr>
        <p:txBody>
          <a:bodyPr/>
          <a:lstStyle>
            <a:lvl1pPr marL="0" indent="0">
              <a:buNone/>
              <a:defRPr sz="3200" b="0" i="0">
                <a:latin typeface="Open Sans" panose="020B0606030504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dirty="0"/>
              <a:t>Click icon to add picture</a:t>
            </a:r>
            <a:endParaRPr lang="en-US" dirty="0"/>
          </a:p>
        </p:txBody>
      </p:sp>
      <p:sp>
        <p:nvSpPr>
          <p:cNvPr id="2" name="Title 1">
            <a:extLst>
              <a:ext uri="{FF2B5EF4-FFF2-40B4-BE49-F238E27FC236}">
                <a16:creationId xmlns:a16="http://schemas.microsoft.com/office/drawing/2014/main" id="{B8C2A29C-DEAA-688C-E0F8-F5943B21CF18}"/>
              </a:ext>
            </a:extLst>
          </p:cNvPr>
          <p:cNvSpPr>
            <a:spLocks noGrp="1"/>
          </p:cNvSpPr>
          <p:nvPr>
            <p:ph type="title"/>
          </p:nvPr>
        </p:nvSpPr>
        <p:spPr>
          <a:xfrm>
            <a:off x="442913" y="2420938"/>
            <a:ext cx="5581649" cy="1389062"/>
          </a:xfrm>
        </p:spPr>
        <p:txBody>
          <a:bodyPr/>
          <a:lstStyle>
            <a:lvl1pPr>
              <a:defRPr sz="4000" b="1" i="0">
                <a:latin typeface="Aleo" pitchFamily="2" charset="77"/>
                <a:ea typeface="Open Sans" panose="020B0606030504020204" pitchFamily="34" charset="0"/>
                <a:cs typeface="Open Sans" panose="020B0606030504020204" pitchFamily="34" charset="0"/>
              </a:defRPr>
            </a:lvl1pPr>
          </a:lstStyle>
          <a:p>
            <a:r>
              <a:rPr lang="en-GB"/>
              <a:t>Click to edit Master title style</a:t>
            </a:r>
            <a:endParaRPr lang="en-US" dirty="0"/>
          </a:p>
        </p:txBody>
      </p:sp>
    </p:spTree>
    <p:extLst>
      <p:ext uri="{BB962C8B-B14F-4D97-AF65-F5344CB8AC3E}">
        <p14:creationId xmlns:p14="http://schemas.microsoft.com/office/powerpoint/2010/main" val="1711597819"/>
      </p:ext>
    </p:extLst>
  </p:cSld>
  <p:clrMapOvr>
    <a:masterClrMapping/>
  </p:clrMapOvr>
  <p:extLst>
    <p:ext uri="{DCECCB84-F9BA-43D5-87BE-67443E8EF086}">
      <p15:sldGuideLst xmlns:p15="http://schemas.microsoft.com/office/powerpoint/2012/main"/>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1_Section + Image">
    <p:spTree>
      <p:nvGrpSpPr>
        <p:cNvPr id="1" name=""/>
        <p:cNvGrpSpPr/>
        <p:nvPr/>
      </p:nvGrpSpPr>
      <p:grpSpPr>
        <a:xfrm>
          <a:off x="0" y="0"/>
          <a:ext cx="0" cy="0"/>
          <a:chOff x="0" y="0"/>
          <a:chExt cx="0" cy="0"/>
        </a:xfrm>
      </p:grpSpPr>
      <p:pic>
        <p:nvPicPr>
          <p:cNvPr id="3" name="Picture Placeholder 4" descr="A picture containing person&#10;&#10;Description automatically generated">
            <a:extLst>
              <a:ext uri="{FF2B5EF4-FFF2-40B4-BE49-F238E27FC236}">
                <a16:creationId xmlns:a16="http://schemas.microsoft.com/office/drawing/2014/main" id="{339D68C1-B058-4B9B-71A3-C62B108FEDC2}"/>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a:stretch/>
        </p:blipFill>
        <p:spPr>
          <a:xfrm>
            <a:off x="6167438" y="0"/>
            <a:ext cx="6024561" cy="6857999"/>
          </a:xfrm>
          <a:prstGeom prst="rect">
            <a:avLst/>
          </a:prstGeom>
        </p:spPr>
      </p:pic>
      <p:sp>
        <p:nvSpPr>
          <p:cNvPr id="5" name="Rectangle 4">
            <a:extLst>
              <a:ext uri="{FF2B5EF4-FFF2-40B4-BE49-F238E27FC236}">
                <a16:creationId xmlns:a16="http://schemas.microsoft.com/office/drawing/2014/main" id="{E5B8C302-E1E6-D57B-9221-242BE0F1748D}"/>
              </a:ext>
            </a:extLst>
          </p:cNvPr>
          <p:cNvSpPr/>
          <p:nvPr userDrawn="1"/>
        </p:nvSpPr>
        <p:spPr>
          <a:xfrm>
            <a:off x="6167438" y="1304926"/>
            <a:ext cx="6024562" cy="5553074"/>
          </a:xfrm>
          <a:prstGeom prst="rect">
            <a:avLst/>
          </a:prstGeom>
          <a:gradFill>
            <a:gsLst>
              <a:gs pos="9000">
                <a:schemeClr val="accent1">
                  <a:lumMod val="4000"/>
                  <a:alpha val="0"/>
                </a:schemeClr>
              </a:gs>
              <a:gs pos="100000">
                <a:schemeClr val="tx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Open Sans" panose="020B0606030504020204" pitchFamily="34" charset="0"/>
            </a:endParaRPr>
          </a:p>
        </p:txBody>
      </p:sp>
      <p:sp>
        <p:nvSpPr>
          <p:cNvPr id="2" name="Title 1">
            <a:extLst>
              <a:ext uri="{FF2B5EF4-FFF2-40B4-BE49-F238E27FC236}">
                <a16:creationId xmlns:a16="http://schemas.microsoft.com/office/drawing/2014/main" id="{B8C2A29C-DEAA-688C-E0F8-F5943B21CF18}"/>
              </a:ext>
            </a:extLst>
          </p:cNvPr>
          <p:cNvSpPr>
            <a:spLocks noGrp="1"/>
          </p:cNvSpPr>
          <p:nvPr>
            <p:ph type="title"/>
          </p:nvPr>
        </p:nvSpPr>
        <p:spPr>
          <a:xfrm>
            <a:off x="442913" y="2420938"/>
            <a:ext cx="5581649" cy="1389062"/>
          </a:xfrm>
        </p:spPr>
        <p:txBody>
          <a:bodyPr/>
          <a:lstStyle>
            <a:lvl1pPr>
              <a:defRPr sz="4000" b="1" i="0">
                <a:latin typeface="Aleo" pitchFamily="2" charset="77"/>
                <a:ea typeface="Open Sans" panose="020B0606030504020204" pitchFamily="34" charset="0"/>
                <a:cs typeface="Open Sans" panose="020B0606030504020204" pitchFamily="34" charset="0"/>
              </a:defRPr>
            </a:lvl1pPr>
          </a:lstStyle>
          <a:p>
            <a:r>
              <a:rPr lang="en-GB"/>
              <a:t>Click to edit Master title style</a:t>
            </a:r>
            <a:endParaRPr lang="en-US" dirty="0"/>
          </a:p>
        </p:txBody>
      </p:sp>
      <p:pic>
        <p:nvPicPr>
          <p:cNvPr id="6" name="Picture 5">
            <a:extLst>
              <a:ext uri="{FF2B5EF4-FFF2-40B4-BE49-F238E27FC236}">
                <a16:creationId xmlns:a16="http://schemas.microsoft.com/office/drawing/2014/main" id="{598D41EE-FE66-2CFE-0FE6-929428E63DF9}"/>
              </a:ext>
            </a:extLst>
          </p:cNvPr>
          <p:cNvPicPr>
            <a:picLocks/>
          </p:cNvPicPr>
          <p:nvPr userDrawn="1"/>
        </p:nvPicPr>
        <p:blipFill>
          <a:blip r:embed="rId3" cstate="screen">
            <a:extLst>
              <a:ext uri="{28A0092B-C50C-407E-A947-70E740481C1C}">
                <a14:useLocalDpi xmlns:a14="http://schemas.microsoft.com/office/drawing/2010/main" val="0"/>
              </a:ext>
            </a:extLst>
          </a:blip>
          <a:stretch>
            <a:fillRect/>
          </a:stretch>
        </p:blipFill>
        <p:spPr>
          <a:xfrm>
            <a:off x="442913" y="6452625"/>
            <a:ext cx="9753372" cy="72000"/>
          </a:xfrm>
          <a:prstGeom prst="rect">
            <a:avLst/>
          </a:prstGeom>
        </p:spPr>
      </p:pic>
      <p:pic>
        <p:nvPicPr>
          <p:cNvPr id="7" name="Picture 6">
            <a:extLst>
              <a:ext uri="{FF2B5EF4-FFF2-40B4-BE49-F238E27FC236}">
                <a16:creationId xmlns:a16="http://schemas.microsoft.com/office/drawing/2014/main" id="{469866CE-250D-EF16-8A26-C4DAD892608F}"/>
              </a:ext>
            </a:extLst>
          </p:cNvPr>
          <p:cNvPicPr>
            <a:picLocks noChangeAspect="1"/>
          </p:cNvPicPr>
          <p:nvPr userDrawn="1"/>
        </p:nvPicPr>
        <p:blipFill>
          <a:blip r:embed="rId4" cstate="screen">
            <a:extLst>
              <a:ext uri="{28A0092B-C50C-407E-A947-70E740481C1C}">
                <a14:useLocalDpi xmlns:a14="http://schemas.microsoft.com/office/drawing/2010/main" val="0"/>
              </a:ext>
            </a:extLst>
          </a:blip>
          <a:srcRect/>
          <a:stretch/>
        </p:blipFill>
        <p:spPr>
          <a:xfrm>
            <a:off x="10083452" y="5756359"/>
            <a:ext cx="1844588" cy="948645"/>
          </a:xfrm>
          <a:prstGeom prst="rect">
            <a:avLst/>
          </a:prstGeom>
        </p:spPr>
      </p:pic>
    </p:spTree>
    <p:extLst>
      <p:ext uri="{BB962C8B-B14F-4D97-AF65-F5344CB8AC3E}">
        <p14:creationId xmlns:p14="http://schemas.microsoft.com/office/powerpoint/2010/main" val="3745986235"/>
      </p:ext>
    </p:extLst>
  </p:cSld>
  <p:clrMapOvr>
    <a:masterClrMapping/>
  </p:clrMapOvr>
  <p:extLst>
    <p:ext uri="{DCECCB84-F9BA-43D5-87BE-67443E8EF086}">
      <p15:sldGuideLst xmlns:p15="http://schemas.microsoft.com/office/powerpoint/2012/main"/>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2_Section + Image">
    <p:spTree>
      <p:nvGrpSpPr>
        <p:cNvPr id="1" name=""/>
        <p:cNvGrpSpPr/>
        <p:nvPr/>
      </p:nvGrpSpPr>
      <p:grpSpPr>
        <a:xfrm>
          <a:off x="0" y="0"/>
          <a:ext cx="0" cy="0"/>
          <a:chOff x="0" y="0"/>
          <a:chExt cx="0" cy="0"/>
        </a:xfrm>
      </p:grpSpPr>
      <p:pic>
        <p:nvPicPr>
          <p:cNvPr id="10" name="Picture Placeholder 4">
            <a:extLst>
              <a:ext uri="{FF2B5EF4-FFF2-40B4-BE49-F238E27FC236}">
                <a16:creationId xmlns:a16="http://schemas.microsoft.com/office/drawing/2014/main" id="{6C407991-D894-C1C8-EB34-D37DFA51739E}"/>
              </a:ext>
            </a:extLst>
          </p:cNvPr>
          <p:cNvPicPr>
            <a:picLocks noChangeAspect="1"/>
          </p:cNvPicPr>
          <p:nvPr userDrawn="1"/>
        </p:nvPicPr>
        <p:blipFill>
          <a:blip r:embed="rId2" cstate="screen">
            <a:extLst>
              <a:ext uri="{28A0092B-C50C-407E-A947-70E740481C1C}">
                <a14:useLocalDpi xmlns:a14="http://schemas.microsoft.com/office/drawing/2010/main" val="0"/>
              </a:ext>
            </a:extLst>
          </a:blip>
          <a:srcRect/>
          <a:stretch/>
        </p:blipFill>
        <p:spPr>
          <a:xfrm>
            <a:off x="6167438" y="0"/>
            <a:ext cx="6024561" cy="6857999"/>
          </a:xfrm>
          <a:prstGeom prst="rect">
            <a:avLst/>
          </a:prstGeom>
        </p:spPr>
      </p:pic>
      <p:sp>
        <p:nvSpPr>
          <p:cNvPr id="3" name="Rectangle 2">
            <a:extLst>
              <a:ext uri="{FF2B5EF4-FFF2-40B4-BE49-F238E27FC236}">
                <a16:creationId xmlns:a16="http://schemas.microsoft.com/office/drawing/2014/main" id="{7CE56C66-93C8-E780-D9F0-3B79BD943FD7}"/>
              </a:ext>
            </a:extLst>
          </p:cNvPr>
          <p:cNvSpPr/>
          <p:nvPr userDrawn="1"/>
        </p:nvSpPr>
        <p:spPr>
          <a:xfrm>
            <a:off x="6167438" y="1304926"/>
            <a:ext cx="6024562" cy="5553074"/>
          </a:xfrm>
          <a:prstGeom prst="rect">
            <a:avLst/>
          </a:prstGeom>
          <a:gradFill>
            <a:gsLst>
              <a:gs pos="9000">
                <a:schemeClr val="accent1">
                  <a:lumMod val="4000"/>
                  <a:alpha val="0"/>
                </a:schemeClr>
              </a:gs>
              <a:gs pos="100000">
                <a:schemeClr val="tx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Open Sans" panose="020B0606030504020204" pitchFamily="34" charset="0"/>
            </a:endParaRPr>
          </a:p>
        </p:txBody>
      </p:sp>
      <p:sp>
        <p:nvSpPr>
          <p:cNvPr id="2" name="Title 1">
            <a:extLst>
              <a:ext uri="{FF2B5EF4-FFF2-40B4-BE49-F238E27FC236}">
                <a16:creationId xmlns:a16="http://schemas.microsoft.com/office/drawing/2014/main" id="{B8C2A29C-DEAA-688C-E0F8-F5943B21CF18}"/>
              </a:ext>
            </a:extLst>
          </p:cNvPr>
          <p:cNvSpPr>
            <a:spLocks noGrp="1"/>
          </p:cNvSpPr>
          <p:nvPr>
            <p:ph type="title"/>
          </p:nvPr>
        </p:nvSpPr>
        <p:spPr>
          <a:xfrm>
            <a:off x="442913" y="2420938"/>
            <a:ext cx="5581649" cy="1389062"/>
          </a:xfrm>
        </p:spPr>
        <p:txBody>
          <a:bodyPr/>
          <a:lstStyle>
            <a:lvl1pPr>
              <a:defRPr sz="4000" b="1" i="0">
                <a:latin typeface="Aleo" pitchFamily="2" charset="77"/>
                <a:ea typeface="Open Sans" panose="020B0606030504020204" pitchFamily="34" charset="0"/>
                <a:cs typeface="Open Sans" panose="020B0606030504020204" pitchFamily="34" charset="0"/>
              </a:defRPr>
            </a:lvl1pPr>
          </a:lstStyle>
          <a:p>
            <a:r>
              <a:rPr lang="en-GB"/>
              <a:t>Click to edit Master title style</a:t>
            </a:r>
            <a:endParaRPr lang="en-US" dirty="0"/>
          </a:p>
        </p:txBody>
      </p:sp>
      <p:pic>
        <p:nvPicPr>
          <p:cNvPr id="6" name="Picture 5">
            <a:extLst>
              <a:ext uri="{FF2B5EF4-FFF2-40B4-BE49-F238E27FC236}">
                <a16:creationId xmlns:a16="http://schemas.microsoft.com/office/drawing/2014/main" id="{598D41EE-FE66-2CFE-0FE6-929428E63DF9}"/>
              </a:ext>
            </a:extLst>
          </p:cNvPr>
          <p:cNvPicPr>
            <a:picLocks/>
          </p:cNvPicPr>
          <p:nvPr userDrawn="1"/>
        </p:nvPicPr>
        <p:blipFill>
          <a:blip r:embed="rId3" cstate="screen">
            <a:extLst>
              <a:ext uri="{28A0092B-C50C-407E-A947-70E740481C1C}">
                <a14:useLocalDpi xmlns:a14="http://schemas.microsoft.com/office/drawing/2010/main" val="0"/>
              </a:ext>
            </a:extLst>
          </a:blip>
          <a:stretch>
            <a:fillRect/>
          </a:stretch>
        </p:blipFill>
        <p:spPr>
          <a:xfrm>
            <a:off x="442913" y="6452625"/>
            <a:ext cx="9753372" cy="72000"/>
          </a:xfrm>
          <a:prstGeom prst="rect">
            <a:avLst/>
          </a:prstGeom>
        </p:spPr>
      </p:pic>
      <p:pic>
        <p:nvPicPr>
          <p:cNvPr id="7" name="Picture 6">
            <a:extLst>
              <a:ext uri="{FF2B5EF4-FFF2-40B4-BE49-F238E27FC236}">
                <a16:creationId xmlns:a16="http://schemas.microsoft.com/office/drawing/2014/main" id="{469866CE-250D-EF16-8A26-C4DAD892608F}"/>
              </a:ext>
            </a:extLst>
          </p:cNvPr>
          <p:cNvPicPr>
            <a:picLocks noChangeAspect="1"/>
          </p:cNvPicPr>
          <p:nvPr userDrawn="1"/>
        </p:nvPicPr>
        <p:blipFill>
          <a:blip r:embed="rId4" cstate="screen">
            <a:extLst>
              <a:ext uri="{28A0092B-C50C-407E-A947-70E740481C1C}">
                <a14:useLocalDpi xmlns:a14="http://schemas.microsoft.com/office/drawing/2010/main" val="0"/>
              </a:ext>
            </a:extLst>
          </a:blip>
          <a:srcRect/>
          <a:stretch/>
        </p:blipFill>
        <p:spPr>
          <a:xfrm>
            <a:off x="10083452" y="5756359"/>
            <a:ext cx="1844588" cy="948645"/>
          </a:xfrm>
          <a:prstGeom prst="rect">
            <a:avLst/>
          </a:prstGeom>
        </p:spPr>
      </p:pic>
    </p:spTree>
    <p:extLst>
      <p:ext uri="{BB962C8B-B14F-4D97-AF65-F5344CB8AC3E}">
        <p14:creationId xmlns:p14="http://schemas.microsoft.com/office/powerpoint/2010/main" val="2734747408"/>
      </p:ext>
    </p:extLst>
  </p:cSld>
  <p:clrMapOvr>
    <a:masterClrMapping/>
  </p:clrMapOvr>
  <p:extLst>
    <p:ext uri="{DCECCB84-F9BA-43D5-87BE-67443E8EF086}">
      <p15:sldGuideLst xmlns:p15="http://schemas.microsoft.com/office/powerpoint/2012/main"/>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3_Section + Image">
    <p:spTree>
      <p:nvGrpSpPr>
        <p:cNvPr id="1" name=""/>
        <p:cNvGrpSpPr/>
        <p:nvPr/>
      </p:nvGrpSpPr>
      <p:grpSpPr>
        <a:xfrm>
          <a:off x="0" y="0"/>
          <a:ext cx="0" cy="0"/>
          <a:chOff x="0" y="0"/>
          <a:chExt cx="0" cy="0"/>
        </a:xfrm>
      </p:grpSpPr>
      <p:pic>
        <p:nvPicPr>
          <p:cNvPr id="3" name="Picture Placeholder 4">
            <a:extLst>
              <a:ext uri="{FF2B5EF4-FFF2-40B4-BE49-F238E27FC236}">
                <a16:creationId xmlns:a16="http://schemas.microsoft.com/office/drawing/2014/main" id="{20D28B4F-A75E-4EDD-7E03-4C740CB68ABF}"/>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a:stretch/>
        </p:blipFill>
        <p:spPr>
          <a:xfrm>
            <a:off x="6167438" y="0"/>
            <a:ext cx="6024561" cy="6857999"/>
          </a:xfrm>
          <a:prstGeom prst="rect">
            <a:avLst/>
          </a:prstGeom>
        </p:spPr>
      </p:pic>
      <p:sp>
        <p:nvSpPr>
          <p:cNvPr id="5" name="Rectangle 4">
            <a:extLst>
              <a:ext uri="{FF2B5EF4-FFF2-40B4-BE49-F238E27FC236}">
                <a16:creationId xmlns:a16="http://schemas.microsoft.com/office/drawing/2014/main" id="{66F70E97-72C3-E110-1AA7-6F866CBDE856}"/>
              </a:ext>
            </a:extLst>
          </p:cNvPr>
          <p:cNvSpPr/>
          <p:nvPr userDrawn="1"/>
        </p:nvSpPr>
        <p:spPr>
          <a:xfrm>
            <a:off x="6167438" y="1304926"/>
            <a:ext cx="6024562" cy="5553074"/>
          </a:xfrm>
          <a:prstGeom prst="rect">
            <a:avLst/>
          </a:prstGeom>
          <a:gradFill>
            <a:gsLst>
              <a:gs pos="9000">
                <a:schemeClr val="accent1">
                  <a:lumMod val="4000"/>
                  <a:alpha val="0"/>
                </a:schemeClr>
              </a:gs>
              <a:gs pos="100000">
                <a:schemeClr val="tx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Open Sans" panose="020B0606030504020204" pitchFamily="34" charset="0"/>
            </a:endParaRPr>
          </a:p>
        </p:txBody>
      </p:sp>
      <p:sp>
        <p:nvSpPr>
          <p:cNvPr id="2" name="Title 1">
            <a:extLst>
              <a:ext uri="{FF2B5EF4-FFF2-40B4-BE49-F238E27FC236}">
                <a16:creationId xmlns:a16="http://schemas.microsoft.com/office/drawing/2014/main" id="{B8C2A29C-DEAA-688C-E0F8-F5943B21CF18}"/>
              </a:ext>
            </a:extLst>
          </p:cNvPr>
          <p:cNvSpPr>
            <a:spLocks noGrp="1"/>
          </p:cNvSpPr>
          <p:nvPr>
            <p:ph type="title"/>
          </p:nvPr>
        </p:nvSpPr>
        <p:spPr>
          <a:xfrm>
            <a:off x="442913" y="2420938"/>
            <a:ext cx="5581649" cy="1389062"/>
          </a:xfrm>
        </p:spPr>
        <p:txBody>
          <a:bodyPr/>
          <a:lstStyle>
            <a:lvl1pPr>
              <a:defRPr sz="4000" b="1" i="0">
                <a:latin typeface="Aleo" pitchFamily="2" charset="77"/>
                <a:ea typeface="Open Sans" panose="020B0606030504020204" pitchFamily="34" charset="0"/>
                <a:cs typeface="Open Sans" panose="020B0606030504020204" pitchFamily="34" charset="0"/>
              </a:defRPr>
            </a:lvl1pPr>
          </a:lstStyle>
          <a:p>
            <a:r>
              <a:rPr lang="en-GB"/>
              <a:t>Click to edit Master title style</a:t>
            </a:r>
            <a:endParaRPr lang="en-US" dirty="0"/>
          </a:p>
        </p:txBody>
      </p:sp>
      <p:pic>
        <p:nvPicPr>
          <p:cNvPr id="6" name="Picture 5">
            <a:extLst>
              <a:ext uri="{FF2B5EF4-FFF2-40B4-BE49-F238E27FC236}">
                <a16:creationId xmlns:a16="http://schemas.microsoft.com/office/drawing/2014/main" id="{598D41EE-FE66-2CFE-0FE6-929428E63DF9}"/>
              </a:ext>
            </a:extLst>
          </p:cNvPr>
          <p:cNvPicPr>
            <a:picLocks/>
          </p:cNvPicPr>
          <p:nvPr userDrawn="1"/>
        </p:nvPicPr>
        <p:blipFill>
          <a:blip r:embed="rId3" cstate="screen">
            <a:extLst>
              <a:ext uri="{28A0092B-C50C-407E-A947-70E740481C1C}">
                <a14:useLocalDpi xmlns:a14="http://schemas.microsoft.com/office/drawing/2010/main" val="0"/>
              </a:ext>
            </a:extLst>
          </a:blip>
          <a:stretch>
            <a:fillRect/>
          </a:stretch>
        </p:blipFill>
        <p:spPr>
          <a:xfrm>
            <a:off x="442913" y="6452625"/>
            <a:ext cx="9753372" cy="72000"/>
          </a:xfrm>
          <a:prstGeom prst="rect">
            <a:avLst/>
          </a:prstGeom>
        </p:spPr>
      </p:pic>
      <p:pic>
        <p:nvPicPr>
          <p:cNvPr id="7" name="Picture 6">
            <a:extLst>
              <a:ext uri="{FF2B5EF4-FFF2-40B4-BE49-F238E27FC236}">
                <a16:creationId xmlns:a16="http://schemas.microsoft.com/office/drawing/2014/main" id="{469866CE-250D-EF16-8A26-C4DAD892608F}"/>
              </a:ext>
            </a:extLst>
          </p:cNvPr>
          <p:cNvPicPr>
            <a:picLocks noChangeAspect="1"/>
          </p:cNvPicPr>
          <p:nvPr userDrawn="1"/>
        </p:nvPicPr>
        <p:blipFill>
          <a:blip r:embed="rId4" cstate="screen">
            <a:extLst>
              <a:ext uri="{28A0092B-C50C-407E-A947-70E740481C1C}">
                <a14:useLocalDpi xmlns:a14="http://schemas.microsoft.com/office/drawing/2010/main" val="0"/>
              </a:ext>
            </a:extLst>
          </a:blip>
          <a:srcRect/>
          <a:stretch/>
        </p:blipFill>
        <p:spPr>
          <a:xfrm>
            <a:off x="10083452" y="5756359"/>
            <a:ext cx="1844588" cy="948645"/>
          </a:xfrm>
          <a:prstGeom prst="rect">
            <a:avLst/>
          </a:prstGeom>
        </p:spPr>
      </p:pic>
    </p:spTree>
    <p:extLst>
      <p:ext uri="{BB962C8B-B14F-4D97-AF65-F5344CB8AC3E}">
        <p14:creationId xmlns:p14="http://schemas.microsoft.com/office/powerpoint/2010/main" val="2240660707"/>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ullout Quote/Statement ">
    <p:bg>
      <p:bgPr>
        <a:solidFill>
          <a:srgbClr val="15375E"/>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B7749F-B9E4-0141-9EF6-461DA480E51F}"/>
              </a:ext>
            </a:extLst>
          </p:cNvPr>
          <p:cNvSpPr>
            <a:spLocks noGrp="1"/>
          </p:cNvSpPr>
          <p:nvPr>
            <p:ph idx="1"/>
          </p:nvPr>
        </p:nvSpPr>
        <p:spPr>
          <a:xfrm>
            <a:off x="6063626" y="1166058"/>
            <a:ext cx="5290174" cy="4351338"/>
          </a:xfrm>
        </p:spPr>
        <p:txBody>
          <a:bodyPr anchor="ctr">
            <a:normAutofit/>
          </a:bodyPr>
          <a:lstStyle>
            <a:lvl1pPr marL="0" indent="0">
              <a:buNone/>
              <a:defRPr sz="3500" b="0" i="0">
                <a:solidFill>
                  <a:srgbClr val="42B6E6"/>
                </a:solidFill>
                <a:latin typeface="Calibri Light" panose="020F0302020204030204" pitchFamily="34" charset="0"/>
                <a:cs typeface="Calibri Light" panose="020F0302020204030204" pitchFamily="34" charset="0"/>
              </a:defRPr>
            </a:lvl1pPr>
            <a:lvl2pPr marL="457200" indent="0">
              <a:buNone/>
              <a:defRPr b="0" i="0">
                <a:solidFill>
                  <a:schemeClr val="bg1"/>
                </a:solidFill>
                <a:latin typeface="Calibri Light" panose="020F0302020204030204" pitchFamily="34" charset="0"/>
                <a:cs typeface="Calibri Light" panose="020F0302020204030204" pitchFamily="34" charset="0"/>
              </a:defRPr>
            </a:lvl2pPr>
            <a:lvl3pPr marL="914400" indent="0">
              <a:buNone/>
              <a:defRPr b="0" i="0">
                <a:solidFill>
                  <a:schemeClr val="bg1"/>
                </a:solidFill>
                <a:latin typeface="Calibri Light" panose="020F0302020204030204" pitchFamily="34" charset="0"/>
                <a:cs typeface="Calibri Light" panose="020F0302020204030204" pitchFamily="34" charset="0"/>
              </a:defRPr>
            </a:lvl3pPr>
            <a:lvl4pPr marL="1371600" indent="0">
              <a:buNone/>
              <a:defRPr b="0" i="0">
                <a:solidFill>
                  <a:schemeClr val="bg1"/>
                </a:solidFill>
                <a:latin typeface="Calibri Light" panose="020F0302020204030204" pitchFamily="34" charset="0"/>
                <a:cs typeface="Calibri Light" panose="020F0302020204030204" pitchFamily="34" charset="0"/>
              </a:defRPr>
            </a:lvl4pPr>
            <a:lvl5pPr marL="1828800" indent="0">
              <a:buNone/>
              <a:defRPr b="0" i="0">
                <a:solidFill>
                  <a:schemeClr val="bg1"/>
                </a:solidFill>
                <a:latin typeface="Calibri Light" panose="020F0302020204030204" pitchFamily="34" charset="0"/>
                <a:cs typeface="Calibri Light" panose="020F0302020204030204" pitchFamily="34" charset="0"/>
              </a:defRPr>
            </a:lvl5pPr>
          </a:lstStyle>
          <a:p>
            <a:pPr lvl="0"/>
            <a:r>
              <a:rPr lang="en-US"/>
              <a:t>Click to edit Master text styles</a:t>
            </a:r>
          </a:p>
        </p:txBody>
      </p:sp>
      <p:pic>
        <p:nvPicPr>
          <p:cNvPr id="12" name="Picture 11">
            <a:extLst>
              <a:ext uri="{FF2B5EF4-FFF2-40B4-BE49-F238E27FC236}">
                <a16:creationId xmlns:a16="http://schemas.microsoft.com/office/drawing/2014/main" id="{35079850-B273-C742-8B6F-2593772FE27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222811" y="6102069"/>
            <a:ext cx="1555532" cy="387913"/>
          </a:xfrm>
          <a:prstGeom prst="rect">
            <a:avLst/>
          </a:prstGeom>
        </p:spPr>
      </p:pic>
      <p:sp>
        <p:nvSpPr>
          <p:cNvPr id="9" name="Picture Placeholder 22">
            <a:extLst>
              <a:ext uri="{FF2B5EF4-FFF2-40B4-BE49-F238E27FC236}">
                <a16:creationId xmlns:a16="http://schemas.microsoft.com/office/drawing/2014/main" id="{D724F147-C3E5-314F-9DE7-805AA56358F8}"/>
              </a:ext>
            </a:extLst>
          </p:cNvPr>
          <p:cNvSpPr>
            <a:spLocks noGrp="1"/>
          </p:cNvSpPr>
          <p:nvPr>
            <p:ph type="pic" sz="quarter" idx="14" hasCustomPrompt="1"/>
          </p:nvPr>
        </p:nvSpPr>
        <p:spPr>
          <a:xfrm>
            <a:off x="-1276717" y="1042077"/>
            <a:ext cx="6840000" cy="6840000"/>
          </a:xfrm>
          <a:prstGeom prst="ellipse">
            <a:avLst/>
          </a:prstGeom>
        </p:spPr>
        <p:txBody>
          <a:bodyPr anchor="ctr">
            <a:normAutofit/>
          </a:bodyPr>
          <a:lstStyle>
            <a:lvl1pPr marL="0" indent="0" algn="ctr">
              <a:buNone/>
              <a:defRPr sz="1400">
                <a:solidFill>
                  <a:schemeClr val="bg1"/>
                </a:solidFill>
              </a:defRPr>
            </a:lvl1pPr>
          </a:lstStyle>
          <a:p>
            <a:r>
              <a:rPr lang="en-US"/>
              <a:t>Click on icon to place image</a:t>
            </a: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4_Section + Image">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B8B2FC34-6AA3-C645-4144-C8C55A3AA50C}"/>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a:stretch/>
        </p:blipFill>
        <p:spPr>
          <a:xfrm>
            <a:off x="6167438" y="0"/>
            <a:ext cx="6024561" cy="6857999"/>
          </a:xfrm>
          <a:prstGeom prst="rect">
            <a:avLst/>
          </a:prstGeom>
        </p:spPr>
      </p:pic>
      <p:sp>
        <p:nvSpPr>
          <p:cNvPr id="3" name="Rectangle 2">
            <a:extLst>
              <a:ext uri="{FF2B5EF4-FFF2-40B4-BE49-F238E27FC236}">
                <a16:creationId xmlns:a16="http://schemas.microsoft.com/office/drawing/2014/main" id="{3891BC31-E352-0043-4341-DAE68E146DC0}"/>
              </a:ext>
            </a:extLst>
          </p:cNvPr>
          <p:cNvSpPr/>
          <p:nvPr userDrawn="1"/>
        </p:nvSpPr>
        <p:spPr>
          <a:xfrm>
            <a:off x="6167438" y="1304926"/>
            <a:ext cx="6024562" cy="5553074"/>
          </a:xfrm>
          <a:prstGeom prst="rect">
            <a:avLst/>
          </a:prstGeom>
          <a:gradFill>
            <a:gsLst>
              <a:gs pos="9000">
                <a:schemeClr val="accent1">
                  <a:lumMod val="4000"/>
                  <a:alpha val="0"/>
                </a:schemeClr>
              </a:gs>
              <a:gs pos="100000">
                <a:schemeClr val="tx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Open Sans" panose="020B0606030504020204" pitchFamily="34" charset="0"/>
            </a:endParaRPr>
          </a:p>
        </p:txBody>
      </p:sp>
      <p:sp>
        <p:nvSpPr>
          <p:cNvPr id="2" name="Title 1">
            <a:extLst>
              <a:ext uri="{FF2B5EF4-FFF2-40B4-BE49-F238E27FC236}">
                <a16:creationId xmlns:a16="http://schemas.microsoft.com/office/drawing/2014/main" id="{B8C2A29C-DEAA-688C-E0F8-F5943B21CF18}"/>
              </a:ext>
            </a:extLst>
          </p:cNvPr>
          <p:cNvSpPr>
            <a:spLocks noGrp="1"/>
          </p:cNvSpPr>
          <p:nvPr>
            <p:ph type="title"/>
          </p:nvPr>
        </p:nvSpPr>
        <p:spPr>
          <a:xfrm>
            <a:off x="442913" y="2420938"/>
            <a:ext cx="5581649" cy="1389062"/>
          </a:xfrm>
        </p:spPr>
        <p:txBody>
          <a:bodyPr/>
          <a:lstStyle>
            <a:lvl1pPr>
              <a:defRPr sz="4000" b="1" i="0">
                <a:latin typeface="Aleo" pitchFamily="2" charset="77"/>
                <a:ea typeface="Open Sans" panose="020B0606030504020204" pitchFamily="34" charset="0"/>
                <a:cs typeface="Open Sans" panose="020B0606030504020204" pitchFamily="34" charset="0"/>
              </a:defRPr>
            </a:lvl1pPr>
          </a:lstStyle>
          <a:p>
            <a:r>
              <a:rPr lang="en-GB"/>
              <a:t>Click to edit Master title style</a:t>
            </a:r>
            <a:endParaRPr lang="en-US" dirty="0"/>
          </a:p>
        </p:txBody>
      </p:sp>
      <p:pic>
        <p:nvPicPr>
          <p:cNvPr id="6" name="Picture 5">
            <a:extLst>
              <a:ext uri="{FF2B5EF4-FFF2-40B4-BE49-F238E27FC236}">
                <a16:creationId xmlns:a16="http://schemas.microsoft.com/office/drawing/2014/main" id="{598D41EE-FE66-2CFE-0FE6-929428E63DF9}"/>
              </a:ext>
            </a:extLst>
          </p:cNvPr>
          <p:cNvPicPr>
            <a:picLocks/>
          </p:cNvPicPr>
          <p:nvPr userDrawn="1"/>
        </p:nvPicPr>
        <p:blipFill>
          <a:blip r:embed="rId3" cstate="screen">
            <a:extLst>
              <a:ext uri="{28A0092B-C50C-407E-A947-70E740481C1C}">
                <a14:useLocalDpi xmlns:a14="http://schemas.microsoft.com/office/drawing/2010/main" val="0"/>
              </a:ext>
            </a:extLst>
          </a:blip>
          <a:stretch>
            <a:fillRect/>
          </a:stretch>
        </p:blipFill>
        <p:spPr>
          <a:xfrm>
            <a:off x="442913" y="6452625"/>
            <a:ext cx="9753372" cy="72000"/>
          </a:xfrm>
          <a:prstGeom prst="rect">
            <a:avLst/>
          </a:prstGeom>
        </p:spPr>
      </p:pic>
      <p:pic>
        <p:nvPicPr>
          <p:cNvPr id="7" name="Picture 6">
            <a:extLst>
              <a:ext uri="{FF2B5EF4-FFF2-40B4-BE49-F238E27FC236}">
                <a16:creationId xmlns:a16="http://schemas.microsoft.com/office/drawing/2014/main" id="{469866CE-250D-EF16-8A26-C4DAD892608F}"/>
              </a:ext>
            </a:extLst>
          </p:cNvPr>
          <p:cNvPicPr>
            <a:picLocks noChangeAspect="1"/>
          </p:cNvPicPr>
          <p:nvPr userDrawn="1"/>
        </p:nvPicPr>
        <p:blipFill>
          <a:blip r:embed="rId4" cstate="screen">
            <a:extLst>
              <a:ext uri="{28A0092B-C50C-407E-A947-70E740481C1C}">
                <a14:useLocalDpi xmlns:a14="http://schemas.microsoft.com/office/drawing/2010/main" val="0"/>
              </a:ext>
            </a:extLst>
          </a:blip>
          <a:srcRect/>
          <a:stretch/>
        </p:blipFill>
        <p:spPr>
          <a:xfrm>
            <a:off x="10083452" y="5756359"/>
            <a:ext cx="1844588" cy="948645"/>
          </a:xfrm>
          <a:prstGeom prst="rect">
            <a:avLst/>
          </a:prstGeom>
        </p:spPr>
      </p:pic>
    </p:spTree>
    <p:extLst>
      <p:ext uri="{BB962C8B-B14F-4D97-AF65-F5344CB8AC3E}">
        <p14:creationId xmlns:p14="http://schemas.microsoft.com/office/powerpoint/2010/main" val="2974754218"/>
      </p:ext>
    </p:extLst>
  </p:cSld>
  <p:clrMapOvr>
    <a:masterClrMapping/>
  </p:clrMapOvr>
  <p:extLst>
    <p:ext uri="{DCECCB84-F9BA-43D5-87BE-67443E8EF086}">
      <p15:sldGuideLst xmlns:p15="http://schemas.microsoft.com/office/powerpoint/2012/main"/>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5_Section + Image">
    <p:spTree>
      <p:nvGrpSpPr>
        <p:cNvPr id="1" name=""/>
        <p:cNvGrpSpPr/>
        <p:nvPr/>
      </p:nvGrpSpPr>
      <p:grpSpPr>
        <a:xfrm>
          <a:off x="0" y="0"/>
          <a:ext cx="0" cy="0"/>
          <a:chOff x="0" y="0"/>
          <a:chExt cx="0" cy="0"/>
        </a:xfrm>
      </p:grpSpPr>
      <p:pic>
        <p:nvPicPr>
          <p:cNvPr id="3" name="Picture Placeholder 4">
            <a:extLst>
              <a:ext uri="{FF2B5EF4-FFF2-40B4-BE49-F238E27FC236}">
                <a16:creationId xmlns:a16="http://schemas.microsoft.com/office/drawing/2014/main" id="{D56D752C-99E4-1D2F-9300-E6A449E4E204}"/>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a:stretch/>
        </p:blipFill>
        <p:spPr>
          <a:xfrm>
            <a:off x="6167439" y="0"/>
            <a:ext cx="6024561" cy="6857999"/>
          </a:xfrm>
          <a:prstGeom prst="rect">
            <a:avLst/>
          </a:prstGeom>
        </p:spPr>
      </p:pic>
      <p:sp>
        <p:nvSpPr>
          <p:cNvPr id="5" name="Rectangle 4">
            <a:extLst>
              <a:ext uri="{FF2B5EF4-FFF2-40B4-BE49-F238E27FC236}">
                <a16:creationId xmlns:a16="http://schemas.microsoft.com/office/drawing/2014/main" id="{E062246A-ABB7-07C0-6D33-E7EEDC19DC46}"/>
              </a:ext>
            </a:extLst>
          </p:cNvPr>
          <p:cNvSpPr/>
          <p:nvPr userDrawn="1"/>
        </p:nvSpPr>
        <p:spPr>
          <a:xfrm>
            <a:off x="6167438" y="1304926"/>
            <a:ext cx="6024562" cy="5553074"/>
          </a:xfrm>
          <a:prstGeom prst="rect">
            <a:avLst/>
          </a:prstGeom>
          <a:gradFill>
            <a:gsLst>
              <a:gs pos="9000">
                <a:schemeClr val="accent1">
                  <a:lumMod val="4000"/>
                  <a:alpha val="0"/>
                </a:schemeClr>
              </a:gs>
              <a:gs pos="100000">
                <a:schemeClr val="tx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Open Sans" panose="020B0606030504020204" pitchFamily="34" charset="0"/>
            </a:endParaRPr>
          </a:p>
        </p:txBody>
      </p:sp>
      <p:sp>
        <p:nvSpPr>
          <p:cNvPr id="2" name="Title 1">
            <a:extLst>
              <a:ext uri="{FF2B5EF4-FFF2-40B4-BE49-F238E27FC236}">
                <a16:creationId xmlns:a16="http://schemas.microsoft.com/office/drawing/2014/main" id="{B8C2A29C-DEAA-688C-E0F8-F5943B21CF18}"/>
              </a:ext>
            </a:extLst>
          </p:cNvPr>
          <p:cNvSpPr>
            <a:spLocks noGrp="1"/>
          </p:cNvSpPr>
          <p:nvPr>
            <p:ph type="title"/>
          </p:nvPr>
        </p:nvSpPr>
        <p:spPr>
          <a:xfrm>
            <a:off x="442913" y="2420938"/>
            <a:ext cx="5581649" cy="1389062"/>
          </a:xfrm>
        </p:spPr>
        <p:txBody>
          <a:bodyPr/>
          <a:lstStyle>
            <a:lvl1pPr>
              <a:defRPr sz="4000" b="1" i="0">
                <a:latin typeface="Aleo" pitchFamily="2" charset="77"/>
                <a:ea typeface="Open Sans" panose="020B0606030504020204" pitchFamily="34" charset="0"/>
                <a:cs typeface="Open Sans" panose="020B0606030504020204" pitchFamily="34" charset="0"/>
              </a:defRPr>
            </a:lvl1pPr>
          </a:lstStyle>
          <a:p>
            <a:r>
              <a:rPr lang="en-GB"/>
              <a:t>Click to edit Master title style</a:t>
            </a:r>
            <a:endParaRPr lang="en-US" dirty="0"/>
          </a:p>
        </p:txBody>
      </p:sp>
      <p:pic>
        <p:nvPicPr>
          <p:cNvPr id="6" name="Picture 5">
            <a:extLst>
              <a:ext uri="{FF2B5EF4-FFF2-40B4-BE49-F238E27FC236}">
                <a16:creationId xmlns:a16="http://schemas.microsoft.com/office/drawing/2014/main" id="{598D41EE-FE66-2CFE-0FE6-929428E63DF9}"/>
              </a:ext>
            </a:extLst>
          </p:cNvPr>
          <p:cNvPicPr>
            <a:picLocks/>
          </p:cNvPicPr>
          <p:nvPr userDrawn="1"/>
        </p:nvPicPr>
        <p:blipFill>
          <a:blip r:embed="rId3" cstate="screen">
            <a:extLst>
              <a:ext uri="{28A0092B-C50C-407E-A947-70E740481C1C}">
                <a14:useLocalDpi xmlns:a14="http://schemas.microsoft.com/office/drawing/2010/main" val="0"/>
              </a:ext>
            </a:extLst>
          </a:blip>
          <a:stretch>
            <a:fillRect/>
          </a:stretch>
        </p:blipFill>
        <p:spPr>
          <a:xfrm>
            <a:off x="442913" y="6452625"/>
            <a:ext cx="9753372" cy="72000"/>
          </a:xfrm>
          <a:prstGeom prst="rect">
            <a:avLst/>
          </a:prstGeom>
        </p:spPr>
      </p:pic>
      <p:pic>
        <p:nvPicPr>
          <p:cNvPr id="7" name="Picture 6">
            <a:extLst>
              <a:ext uri="{FF2B5EF4-FFF2-40B4-BE49-F238E27FC236}">
                <a16:creationId xmlns:a16="http://schemas.microsoft.com/office/drawing/2014/main" id="{469866CE-250D-EF16-8A26-C4DAD892608F}"/>
              </a:ext>
            </a:extLst>
          </p:cNvPr>
          <p:cNvPicPr>
            <a:picLocks noChangeAspect="1"/>
          </p:cNvPicPr>
          <p:nvPr userDrawn="1"/>
        </p:nvPicPr>
        <p:blipFill>
          <a:blip r:embed="rId4" cstate="screen">
            <a:extLst>
              <a:ext uri="{28A0092B-C50C-407E-A947-70E740481C1C}">
                <a14:useLocalDpi xmlns:a14="http://schemas.microsoft.com/office/drawing/2010/main" val="0"/>
              </a:ext>
            </a:extLst>
          </a:blip>
          <a:srcRect/>
          <a:stretch/>
        </p:blipFill>
        <p:spPr>
          <a:xfrm>
            <a:off x="10083452" y="5756359"/>
            <a:ext cx="1844588" cy="948645"/>
          </a:xfrm>
          <a:prstGeom prst="rect">
            <a:avLst/>
          </a:prstGeom>
        </p:spPr>
      </p:pic>
    </p:spTree>
    <p:extLst>
      <p:ext uri="{BB962C8B-B14F-4D97-AF65-F5344CB8AC3E}">
        <p14:creationId xmlns:p14="http://schemas.microsoft.com/office/powerpoint/2010/main" val="2995278755"/>
      </p:ext>
    </p:extLst>
  </p:cSld>
  <p:clrMapOvr>
    <a:masterClrMapping/>
  </p:clrMapOvr>
  <p:extLst>
    <p:ext uri="{DCECCB84-F9BA-43D5-87BE-67443E8EF086}">
      <p15:sldGuideLst xmlns:p15="http://schemas.microsoft.com/office/powerpoint/2012/main"/>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6_Section + Image">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6518CF9B-65F9-EAF7-4004-7F70350E75C1}"/>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a:stretch/>
        </p:blipFill>
        <p:spPr>
          <a:xfrm>
            <a:off x="6167438" y="0"/>
            <a:ext cx="6022800" cy="6857999"/>
          </a:xfrm>
          <a:prstGeom prst="rect">
            <a:avLst/>
          </a:prstGeom>
        </p:spPr>
      </p:pic>
      <p:sp>
        <p:nvSpPr>
          <p:cNvPr id="3" name="Rectangle 2">
            <a:extLst>
              <a:ext uri="{FF2B5EF4-FFF2-40B4-BE49-F238E27FC236}">
                <a16:creationId xmlns:a16="http://schemas.microsoft.com/office/drawing/2014/main" id="{C5FAA20D-854D-E633-1D4C-8D7CDB73C5FC}"/>
              </a:ext>
            </a:extLst>
          </p:cNvPr>
          <p:cNvSpPr/>
          <p:nvPr userDrawn="1"/>
        </p:nvSpPr>
        <p:spPr>
          <a:xfrm>
            <a:off x="6167438" y="1304926"/>
            <a:ext cx="6024562" cy="5553074"/>
          </a:xfrm>
          <a:prstGeom prst="rect">
            <a:avLst/>
          </a:prstGeom>
          <a:gradFill>
            <a:gsLst>
              <a:gs pos="9000">
                <a:schemeClr val="accent1">
                  <a:lumMod val="4000"/>
                  <a:alpha val="0"/>
                </a:schemeClr>
              </a:gs>
              <a:gs pos="100000">
                <a:schemeClr val="tx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Open Sans" panose="020B0606030504020204" pitchFamily="34" charset="0"/>
            </a:endParaRPr>
          </a:p>
        </p:txBody>
      </p:sp>
      <p:sp>
        <p:nvSpPr>
          <p:cNvPr id="2" name="Title 1">
            <a:extLst>
              <a:ext uri="{FF2B5EF4-FFF2-40B4-BE49-F238E27FC236}">
                <a16:creationId xmlns:a16="http://schemas.microsoft.com/office/drawing/2014/main" id="{B8C2A29C-DEAA-688C-E0F8-F5943B21CF18}"/>
              </a:ext>
            </a:extLst>
          </p:cNvPr>
          <p:cNvSpPr>
            <a:spLocks noGrp="1"/>
          </p:cNvSpPr>
          <p:nvPr>
            <p:ph type="title"/>
          </p:nvPr>
        </p:nvSpPr>
        <p:spPr>
          <a:xfrm>
            <a:off x="442913" y="2420938"/>
            <a:ext cx="5581649" cy="1389062"/>
          </a:xfrm>
        </p:spPr>
        <p:txBody>
          <a:bodyPr/>
          <a:lstStyle>
            <a:lvl1pPr>
              <a:defRPr sz="4000" b="1" i="0">
                <a:latin typeface="Aleo" pitchFamily="2" charset="77"/>
                <a:ea typeface="Open Sans" panose="020B0606030504020204" pitchFamily="34" charset="0"/>
                <a:cs typeface="Open Sans" panose="020B0606030504020204" pitchFamily="34" charset="0"/>
              </a:defRPr>
            </a:lvl1pPr>
          </a:lstStyle>
          <a:p>
            <a:r>
              <a:rPr lang="en-GB"/>
              <a:t>Click to edit Master title style</a:t>
            </a:r>
            <a:endParaRPr lang="en-US" dirty="0"/>
          </a:p>
        </p:txBody>
      </p:sp>
      <p:pic>
        <p:nvPicPr>
          <p:cNvPr id="6" name="Picture 5">
            <a:extLst>
              <a:ext uri="{FF2B5EF4-FFF2-40B4-BE49-F238E27FC236}">
                <a16:creationId xmlns:a16="http://schemas.microsoft.com/office/drawing/2014/main" id="{598D41EE-FE66-2CFE-0FE6-929428E63DF9}"/>
              </a:ext>
            </a:extLst>
          </p:cNvPr>
          <p:cNvPicPr>
            <a:picLocks/>
          </p:cNvPicPr>
          <p:nvPr userDrawn="1"/>
        </p:nvPicPr>
        <p:blipFill>
          <a:blip r:embed="rId3" cstate="screen">
            <a:extLst>
              <a:ext uri="{28A0092B-C50C-407E-A947-70E740481C1C}">
                <a14:useLocalDpi xmlns:a14="http://schemas.microsoft.com/office/drawing/2010/main" val="0"/>
              </a:ext>
            </a:extLst>
          </a:blip>
          <a:stretch>
            <a:fillRect/>
          </a:stretch>
        </p:blipFill>
        <p:spPr>
          <a:xfrm>
            <a:off x="442913" y="6452625"/>
            <a:ext cx="9753372" cy="72000"/>
          </a:xfrm>
          <a:prstGeom prst="rect">
            <a:avLst/>
          </a:prstGeom>
        </p:spPr>
      </p:pic>
      <p:pic>
        <p:nvPicPr>
          <p:cNvPr id="7" name="Picture 6">
            <a:extLst>
              <a:ext uri="{FF2B5EF4-FFF2-40B4-BE49-F238E27FC236}">
                <a16:creationId xmlns:a16="http://schemas.microsoft.com/office/drawing/2014/main" id="{469866CE-250D-EF16-8A26-C4DAD892608F}"/>
              </a:ext>
            </a:extLst>
          </p:cNvPr>
          <p:cNvPicPr>
            <a:picLocks noChangeAspect="1"/>
          </p:cNvPicPr>
          <p:nvPr userDrawn="1"/>
        </p:nvPicPr>
        <p:blipFill>
          <a:blip r:embed="rId4" cstate="screen">
            <a:extLst>
              <a:ext uri="{28A0092B-C50C-407E-A947-70E740481C1C}">
                <a14:useLocalDpi xmlns:a14="http://schemas.microsoft.com/office/drawing/2010/main" val="0"/>
              </a:ext>
            </a:extLst>
          </a:blip>
          <a:srcRect/>
          <a:stretch/>
        </p:blipFill>
        <p:spPr>
          <a:xfrm>
            <a:off x="10083452" y="5756359"/>
            <a:ext cx="1844588" cy="948645"/>
          </a:xfrm>
          <a:prstGeom prst="rect">
            <a:avLst/>
          </a:prstGeom>
        </p:spPr>
      </p:pic>
    </p:spTree>
    <p:extLst>
      <p:ext uri="{BB962C8B-B14F-4D97-AF65-F5344CB8AC3E}">
        <p14:creationId xmlns:p14="http://schemas.microsoft.com/office/powerpoint/2010/main" val="3386078424"/>
      </p:ext>
    </p:extLst>
  </p:cSld>
  <p:clrMapOvr>
    <a:masterClrMapping/>
  </p:clrMapOvr>
  <p:extLst>
    <p:ext uri="{DCECCB84-F9BA-43D5-87BE-67443E8EF086}">
      <p15:sldGuideLst xmlns:p15="http://schemas.microsoft.com/office/powerpoint/2012/main"/>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Section Full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3687FD-9206-641A-4825-EF345A667C8D}"/>
              </a:ext>
            </a:extLst>
          </p:cNvPr>
          <p:cNvSpPr>
            <a:spLocks noGrp="1"/>
          </p:cNvSpPr>
          <p:nvPr>
            <p:ph type="ctrTitle"/>
          </p:nvPr>
        </p:nvSpPr>
        <p:spPr>
          <a:xfrm>
            <a:off x="442914" y="2420938"/>
            <a:ext cx="5581650" cy="1379411"/>
          </a:xfrm>
        </p:spPr>
        <p:txBody>
          <a:bodyPr anchor="t" anchorCtr="0">
            <a:noAutofit/>
          </a:bodyPr>
          <a:lstStyle>
            <a:lvl1pPr algn="l">
              <a:defRPr sz="4400" b="1" i="0">
                <a:latin typeface="Aleo" pitchFamily="2" charset="77"/>
                <a:ea typeface="Open Sans" panose="020B0606030504020204" pitchFamily="34" charset="0"/>
                <a:cs typeface="Open Sans" panose="020B0606030504020204" pitchFamily="34" charset="0"/>
              </a:defRPr>
            </a:lvl1pPr>
          </a:lstStyle>
          <a:p>
            <a:r>
              <a:rPr lang="en-GB" dirty="0"/>
              <a:t>Click to edit Master title style</a:t>
            </a:r>
            <a:endParaRPr lang="en-US" dirty="0"/>
          </a:p>
        </p:txBody>
      </p:sp>
      <p:sp>
        <p:nvSpPr>
          <p:cNvPr id="3" name="Picture Placeholder 2">
            <a:extLst>
              <a:ext uri="{FF2B5EF4-FFF2-40B4-BE49-F238E27FC236}">
                <a16:creationId xmlns:a16="http://schemas.microsoft.com/office/drawing/2014/main" id="{1948DC02-104C-E292-22CD-83814EEE4ED4}"/>
              </a:ext>
            </a:extLst>
          </p:cNvPr>
          <p:cNvSpPr>
            <a:spLocks noGrp="1"/>
          </p:cNvSpPr>
          <p:nvPr>
            <p:ph type="pic" idx="13"/>
          </p:nvPr>
        </p:nvSpPr>
        <p:spPr>
          <a:xfrm>
            <a:off x="0" y="0"/>
            <a:ext cx="12192000" cy="6857999"/>
          </a:xfrm>
        </p:spPr>
        <p:txBody>
          <a:bodyPr/>
          <a:lstStyle>
            <a:lvl1pPr marL="0" indent="0">
              <a:buNone/>
              <a:defRPr sz="3200" b="0" i="0">
                <a:latin typeface="Open Sans" panose="020B0606030504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dirty="0"/>
              <a:t>Click icon to add picture</a:t>
            </a:r>
            <a:endParaRPr lang="en-US" dirty="0"/>
          </a:p>
        </p:txBody>
      </p:sp>
    </p:spTree>
    <p:extLst>
      <p:ext uri="{BB962C8B-B14F-4D97-AF65-F5344CB8AC3E}">
        <p14:creationId xmlns:p14="http://schemas.microsoft.com/office/powerpoint/2010/main" val="105219107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2_Section Full Imag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1D0F953-B29D-4580-8652-0F1A4080C8B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3" name="Rectangle 2">
            <a:extLst>
              <a:ext uri="{FF2B5EF4-FFF2-40B4-BE49-F238E27FC236}">
                <a16:creationId xmlns:a16="http://schemas.microsoft.com/office/drawing/2014/main" id="{C91CA146-324C-E941-BDF1-B2B1A8D85EDD}"/>
              </a:ext>
            </a:extLst>
          </p:cNvPr>
          <p:cNvSpPr/>
          <p:nvPr userDrawn="1"/>
        </p:nvSpPr>
        <p:spPr>
          <a:xfrm>
            <a:off x="0" y="1304926"/>
            <a:ext cx="12192000" cy="5553074"/>
          </a:xfrm>
          <a:prstGeom prst="rect">
            <a:avLst/>
          </a:prstGeom>
          <a:gradFill>
            <a:gsLst>
              <a:gs pos="9000">
                <a:schemeClr val="accent1">
                  <a:lumMod val="4000"/>
                  <a:alpha val="0"/>
                </a:schemeClr>
              </a:gs>
              <a:gs pos="100000">
                <a:schemeClr val="tx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Open Sans" panose="020B0606030504020204" pitchFamily="34" charset="0"/>
            </a:endParaRPr>
          </a:p>
        </p:txBody>
      </p:sp>
      <p:pic>
        <p:nvPicPr>
          <p:cNvPr id="6" name="Picture 5">
            <a:extLst>
              <a:ext uri="{FF2B5EF4-FFF2-40B4-BE49-F238E27FC236}">
                <a16:creationId xmlns:a16="http://schemas.microsoft.com/office/drawing/2014/main" id="{CB4E32B3-ACC7-3964-8C5D-36E730629F6C}"/>
              </a:ext>
            </a:extLst>
          </p:cNvPr>
          <p:cNvPicPr>
            <a:picLocks/>
          </p:cNvPicPr>
          <p:nvPr userDrawn="1"/>
        </p:nvPicPr>
        <p:blipFill>
          <a:blip r:embed="rId3" cstate="screen">
            <a:extLst>
              <a:ext uri="{28A0092B-C50C-407E-A947-70E740481C1C}">
                <a14:useLocalDpi xmlns:a14="http://schemas.microsoft.com/office/drawing/2010/main" val="0"/>
              </a:ext>
            </a:extLst>
          </a:blip>
          <a:stretch>
            <a:fillRect/>
          </a:stretch>
        </p:blipFill>
        <p:spPr>
          <a:xfrm>
            <a:off x="442913" y="6452625"/>
            <a:ext cx="9753372" cy="72000"/>
          </a:xfrm>
          <a:prstGeom prst="rect">
            <a:avLst/>
          </a:prstGeom>
        </p:spPr>
      </p:pic>
      <p:pic>
        <p:nvPicPr>
          <p:cNvPr id="7" name="Picture 6">
            <a:extLst>
              <a:ext uri="{FF2B5EF4-FFF2-40B4-BE49-F238E27FC236}">
                <a16:creationId xmlns:a16="http://schemas.microsoft.com/office/drawing/2014/main" id="{60114323-FAD1-D71A-8D5A-4CB9C8E4406E}"/>
              </a:ext>
            </a:extLst>
          </p:cNvPr>
          <p:cNvPicPr>
            <a:picLocks noChangeAspect="1"/>
          </p:cNvPicPr>
          <p:nvPr userDrawn="1"/>
        </p:nvPicPr>
        <p:blipFill>
          <a:blip r:embed="rId4" cstate="screen">
            <a:extLst>
              <a:ext uri="{28A0092B-C50C-407E-A947-70E740481C1C}">
                <a14:useLocalDpi xmlns:a14="http://schemas.microsoft.com/office/drawing/2010/main" val="0"/>
              </a:ext>
            </a:extLst>
          </a:blip>
          <a:srcRect/>
          <a:stretch/>
        </p:blipFill>
        <p:spPr>
          <a:xfrm>
            <a:off x="10083452" y="5756359"/>
            <a:ext cx="1844588" cy="948645"/>
          </a:xfrm>
          <a:prstGeom prst="rect">
            <a:avLst/>
          </a:prstGeom>
        </p:spPr>
      </p:pic>
      <p:sp>
        <p:nvSpPr>
          <p:cNvPr id="2" name="Title 1">
            <a:extLst>
              <a:ext uri="{FF2B5EF4-FFF2-40B4-BE49-F238E27FC236}">
                <a16:creationId xmlns:a16="http://schemas.microsoft.com/office/drawing/2014/main" id="{F33687FD-9206-641A-4825-EF345A667C8D}"/>
              </a:ext>
            </a:extLst>
          </p:cNvPr>
          <p:cNvSpPr>
            <a:spLocks noGrp="1"/>
          </p:cNvSpPr>
          <p:nvPr>
            <p:ph type="ctrTitle"/>
          </p:nvPr>
        </p:nvSpPr>
        <p:spPr>
          <a:xfrm>
            <a:off x="442914" y="4796988"/>
            <a:ext cx="5581650" cy="1379411"/>
          </a:xfrm>
        </p:spPr>
        <p:txBody>
          <a:bodyPr anchor="t" anchorCtr="0">
            <a:noAutofit/>
          </a:bodyPr>
          <a:lstStyle>
            <a:lvl1pPr algn="l">
              <a:defRPr sz="4400" b="1" i="0">
                <a:solidFill>
                  <a:schemeClr val="bg1"/>
                </a:solidFill>
                <a:latin typeface="Aleo" pitchFamily="2" charset="77"/>
                <a:ea typeface="Open Sans" panose="020B0606030504020204" pitchFamily="34" charset="0"/>
                <a:cs typeface="Open Sans" panose="020B0606030504020204" pitchFamily="34" charset="0"/>
              </a:defRPr>
            </a:lvl1pPr>
          </a:lstStyle>
          <a:p>
            <a:r>
              <a:rPr lang="en-GB" dirty="0"/>
              <a:t>Click to edit Master title style</a:t>
            </a:r>
            <a:endParaRPr lang="en-US" dirty="0"/>
          </a:p>
        </p:txBody>
      </p:sp>
    </p:spTree>
    <p:extLst>
      <p:ext uri="{BB962C8B-B14F-4D97-AF65-F5344CB8AC3E}">
        <p14:creationId xmlns:p14="http://schemas.microsoft.com/office/powerpoint/2010/main" val="241771308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3_Section Full Imag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73B64E2-E530-A848-30DC-2522EB619B4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3" name="Rectangle 2">
            <a:extLst>
              <a:ext uri="{FF2B5EF4-FFF2-40B4-BE49-F238E27FC236}">
                <a16:creationId xmlns:a16="http://schemas.microsoft.com/office/drawing/2014/main" id="{53566C4C-A13E-4DD4-9C0A-00455DC89E71}"/>
              </a:ext>
            </a:extLst>
          </p:cNvPr>
          <p:cNvSpPr/>
          <p:nvPr userDrawn="1"/>
        </p:nvSpPr>
        <p:spPr>
          <a:xfrm>
            <a:off x="0" y="1304926"/>
            <a:ext cx="12192000" cy="5553074"/>
          </a:xfrm>
          <a:prstGeom prst="rect">
            <a:avLst/>
          </a:prstGeom>
          <a:gradFill>
            <a:gsLst>
              <a:gs pos="9000">
                <a:schemeClr val="accent1">
                  <a:lumMod val="4000"/>
                  <a:alpha val="0"/>
                </a:schemeClr>
              </a:gs>
              <a:gs pos="100000">
                <a:schemeClr val="tx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Open Sans" panose="020B0606030504020204" pitchFamily="34" charset="0"/>
            </a:endParaRPr>
          </a:p>
        </p:txBody>
      </p:sp>
      <p:pic>
        <p:nvPicPr>
          <p:cNvPr id="6" name="Picture 5">
            <a:extLst>
              <a:ext uri="{FF2B5EF4-FFF2-40B4-BE49-F238E27FC236}">
                <a16:creationId xmlns:a16="http://schemas.microsoft.com/office/drawing/2014/main" id="{CB4E32B3-ACC7-3964-8C5D-36E730629F6C}"/>
              </a:ext>
            </a:extLst>
          </p:cNvPr>
          <p:cNvPicPr>
            <a:picLocks/>
          </p:cNvPicPr>
          <p:nvPr userDrawn="1"/>
        </p:nvPicPr>
        <p:blipFill>
          <a:blip r:embed="rId3" cstate="screen">
            <a:extLst>
              <a:ext uri="{28A0092B-C50C-407E-A947-70E740481C1C}">
                <a14:useLocalDpi xmlns:a14="http://schemas.microsoft.com/office/drawing/2010/main" val="0"/>
              </a:ext>
            </a:extLst>
          </a:blip>
          <a:stretch>
            <a:fillRect/>
          </a:stretch>
        </p:blipFill>
        <p:spPr>
          <a:xfrm>
            <a:off x="442913" y="6452625"/>
            <a:ext cx="9753372" cy="72000"/>
          </a:xfrm>
          <a:prstGeom prst="rect">
            <a:avLst/>
          </a:prstGeom>
        </p:spPr>
      </p:pic>
      <p:pic>
        <p:nvPicPr>
          <p:cNvPr id="7" name="Picture 6">
            <a:extLst>
              <a:ext uri="{FF2B5EF4-FFF2-40B4-BE49-F238E27FC236}">
                <a16:creationId xmlns:a16="http://schemas.microsoft.com/office/drawing/2014/main" id="{60114323-FAD1-D71A-8D5A-4CB9C8E4406E}"/>
              </a:ext>
            </a:extLst>
          </p:cNvPr>
          <p:cNvPicPr>
            <a:picLocks noChangeAspect="1"/>
          </p:cNvPicPr>
          <p:nvPr userDrawn="1"/>
        </p:nvPicPr>
        <p:blipFill>
          <a:blip r:embed="rId4" cstate="screen">
            <a:extLst>
              <a:ext uri="{28A0092B-C50C-407E-A947-70E740481C1C}">
                <a14:useLocalDpi xmlns:a14="http://schemas.microsoft.com/office/drawing/2010/main" val="0"/>
              </a:ext>
            </a:extLst>
          </a:blip>
          <a:srcRect/>
          <a:stretch/>
        </p:blipFill>
        <p:spPr>
          <a:xfrm>
            <a:off x="10083452" y="5756359"/>
            <a:ext cx="1844588" cy="948645"/>
          </a:xfrm>
          <a:prstGeom prst="rect">
            <a:avLst/>
          </a:prstGeom>
        </p:spPr>
      </p:pic>
      <p:sp>
        <p:nvSpPr>
          <p:cNvPr id="2" name="Title 1">
            <a:extLst>
              <a:ext uri="{FF2B5EF4-FFF2-40B4-BE49-F238E27FC236}">
                <a16:creationId xmlns:a16="http://schemas.microsoft.com/office/drawing/2014/main" id="{F33687FD-9206-641A-4825-EF345A667C8D}"/>
              </a:ext>
            </a:extLst>
          </p:cNvPr>
          <p:cNvSpPr>
            <a:spLocks noGrp="1"/>
          </p:cNvSpPr>
          <p:nvPr>
            <p:ph type="ctrTitle"/>
          </p:nvPr>
        </p:nvSpPr>
        <p:spPr>
          <a:xfrm>
            <a:off x="442914" y="4793133"/>
            <a:ext cx="5581650" cy="1379411"/>
          </a:xfrm>
        </p:spPr>
        <p:txBody>
          <a:bodyPr anchor="t" anchorCtr="0">
            <a:noAutofit/>
          </a:bodyPr>
          <a:lstStyle>
            <a:lvl1pPr algn="l">
              <a:defRPr sz="4400" b="1" i="0">
                <a:solidFill>
                  <a:schemeClr val="bg1"/>
                </a:solidFill>
                <a:latin typeface="Aleo" pitchFamily="2" charset="77"/>
                <a:ea typeface="Open Sans" panose="020B0606030504020204" pitchFamily="34" charset="0"/>
                <a:cs typeface="Open Sans" panose="020B0606030504020204" pitchFamily="34" charset="0"/>
              </a:defRPr>
            </a:lvl1pPr>
          </a:lstStyle>
          <a:p>
            <a:r>
              <a:rPr lang="en-GB" dirty="0"/>
              <a:t>Click to edit Master title style</a:t>
            </a:r>
            <a:endParaRPr lang="en-US" dirty="0"/>
          </a:p>
        </p:txBody>
      </p:sp>
    </p:spTree>
    <p:extLst>
      <p:ext uri="{BB962C8B-B14F-4D97-AF65-F5344CB8AC3E}">
        <p14:creationId xmlns:p14="http://schemas.microsoft.com/office/powerpoint/2010/main" val="406629434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4_Section Full Imag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16E233A-4400-E3D9-0D5A-9CA5CA18B72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3" name="Rectangle 2">
            <a:extLst>
              <a:ext uri="{FF2B5EF4-FFF2-40B4-BE49-F238E27FC236}">
                <a16:creationId xmlns:a16="http://schemas.microsoft.com/office/drawing/2014/main" id="{F4BE84E0-8C20-7086-7F82-154706AA16B8}"/>
              </a:ext>
            </a:extLst>
          </p:cNvPr>
          <p:cNvSpPr/>
          <p:nvPr userDrawn="1"/>
        </p:nvSpPr>
        <p:spPr>
          <a:xfrm>
            <a:off x="0" y="1304926"/>
            <a:ext cx="12192000" cy="5553074"/>
          </a:xfrm>
          <a:prstGeom prst="rect">
            <a:avLst/>
          </a:prstGeom>
          <a:gradFill>
            <a:gsLst>
              <a:gs pos="9000">
                <a:schemeClr val="accent1">
                  <a:lumMod val="4000"/>
                  <a:alpha val="0"/>
                </a:schemeClr>
              </a:gs>
              <a:gs pos="100000">
                <a:schemeClr val="tx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Open Sans" panose="020B0606030504020204" pitchFamily="34" charset="0"/>
            </a:endParaRPr>
          </a:p>
        </p:txBody>
      </p:sp>
      <p:pic>
        <p:nvPicPr>
          <p:cNvPr id="6" name="Picture 5">
            <a:extLst>
              <a:ext uri="{FF2B5EF4-FFF2-40B4-BE49-F238E27FC236}">
                <a16:creationId xmlns:a16="http://schemas.microsoft.com/office/drawing/2014/main" id="{CB4E32B3-ACC7-3964-8C5D-36E730629F6C}"/>
              </a:ext>
            </a:extLst>
          </p:cNvPr>
          <p:cNvPicPr>
            <a:picLocks/>
          </p:cNvPicPr>
          <p:nvPr userDrawn="1"/>
        </p:nvPicPr>
        <p:blipFill>
          <a:blip r:embed="rId3" cstate="screen">
            <a:extLst>
              <a:ext uri="{28A0092B-C50C-407E-A947-70E740481C1C}">
                <a14:useLocalDpi xmlns:a14="http://schemas.microsoft.com/office/drawing/2010/main" val="0"/>
              </a:ext>
            </a:extLst>
          </a:blip>
          <a:stretch>
            <a:fillRect/>
          </a:stretch>
        </p:blipFill>
        <p:spPr>
          <a:xfrm>
            <a:off x="442913" y="6452625"/>
            <a:ext cx="9753372" cy="72000"/>
          </a:xfrm>
          <a:prstGeom prst="rect">
            <a:avLst/>
          </a:prstGeom>
        </p:spPr>
      </p:pic>
      <p:pic>
        <p:nvPicPr>
          <p:cNvPr id="7" name="Picture 6">
            <a:extLst>
              <a:ext uri="{FF2B5EF4-FFF2-40B4-BE49-F238E27FC236}">
                <a16:creationId xmlns:a16="http://schemas.microsoft.com/office/drawing/2014/main" id="{60114323-FAD1-D71A-8D5A-4CB9C8E4406E}"/>
              </a:ext>
            </a:extLst>
          </p:cNvPr>
          <p:cNvPicPr>
            <a:picLocks noChangeAspect="1"/>
          </p:cNvPicPr>
          <p:nvPr userDrawn="1"/>
        </p:nvPicPr>
        <p:blipFill>
          <a:blip r:embed="rId4" cstate="screen">
            <a:extLst>
              <a:ext uri="{28A0092B-C50C-407E-A947-70E740481C1C}">
                <a14:useLocalDpi xmlns:a14="http://schemas.microsoft.com/office/drawing/2010/main" val="0"/>
              </a:ext>
            </a:extLst>
          </a:blip>
          <a:srcRect/>
          <a:stretch/>
        </p:blipFill>
        <p:spPr>
          <a:xfrm>
            <a:off x="10083452" y="5756359"/>
            <a:ext cx="1844588" cy="948645"/>
          </a:xfrm>
          <a:prstGeom prst="rect">
            <a:avLst/>
          </a:prstGeom>
        </p:spPr>
      </p:pic>
      <p:sp>
        <p:nvSpPr>
          <p:cNvPr id="2" name="Title 1">
            <a:extLst>
              <a:ext uri="{FF2B5EF4-FFF2-40B4-BE49-F238E27FC236}">
                <a16:creationId xmlns:a16="http://schemas.microsoft.com/office/drawing/2014/main" id="{F33687FD-9206-641A-4825-EF345A667C8D}"/>
              </a:ext>
            </a:extLst>
          </p:cNvPr>
          <p:cNvSpPr>
            <a:spLocks noGrp="1"/>
          </p:cNvSpPr>
          <p:nvPr>
            <p:ph type="ctrTitle"/>
          </p:nvPr>
        </p:nvSpPr>
        <p:spPr>
          <a:xfrm>
            <a:off x="442914" y="4793133"/>
            <a:ext cx="5581650" cy="1379411"/>
          </a:xfrm>
        </p:spPr>
        <p:txBody>
          <a:bodyPr anchor="t" anchorCtr="0">
            <a:noAutofit/>
          </a:bodyPr>
          <a:lstStyle>
            <a:lvl1pPr algn="l">
              <a:defRPr sz="4400" b="1" i="0">
                <a:solidFill>
                  <a:schemeClr val="bg1"/>
                </a:solidFill>
                <a:latin typeface="Aleo" pitchFamily="2" charset="77"/>
                <a:ea typeface="Open Sans" panose="020B0606030504020204" pitchFamily="34" charset="0"/>
                <a:cs typeface="Open Sans" panose="020B0606030504020204" pitchFamily="34" charset="0"/>
              </a:defRPr>
            </a:lvl1pPr>
          </a:lstStyle>
          <a:p>
            <a:r>
              <a:rPr lang="en-GB" dirty="0"/>
              <a:t>Click to edit Master title style</a:t>
            </a:r>
            <a:endParaRPr lang="en-US" dirty="0"/>
          </a:p>
        </p:txBody>
      </p:sp>
    </p:spTree>
    <p:extLst>
      <p:ext uri="{BB962C8B-B14F-4D97-AF65-F5344CB8AC3E}">
        <p14:creationId xmlns:p14="http://schemas.microsoft.com/office/powerpoint/2010/main" val="273394172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5_Section Full Imag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C27EC05-1A50-B700-94D4-0C751439248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10414"/>
            <a:ext cx="12236072" cy="6858000"/>
          </a:xfrm>
          <a:prstGeom prst="rect">
            <a:avLst/>
          </a:prstGeom>
        </p:spPr>
      </p:pic>
      <p:sp>
        <p:nvSpPr>
          <p:cNvPr id="3" name="Rectangle 2">
            <a:extLst>
              <a:ext uri="{FF2B5EF4-FFF2-40B4-BE49-F238E27FC236}">
                <a16:creationId xmlns:a16="http://schemas.microsoft.com/office/drawing/2014/main" id="{AF20E6B1-7DD9-CF2D-7390-D0AFE74E974D}"/>
              </a:ext>
            </a:extLst>
          </p:cNvPr>
          <p:cNvSpPr/>
          <p:nvPr userDrawn="1"/>
        </p:nvSpPr>
        <p:spPr>
          <a:xfrm>
            <a:off x="0" y="1304926"/>
            <a:ext cx="12192000" cy="5553074"/>
          </a:xfrm>
          <a:prstGeom prst="rect">
            <a:avLst/>
          </a:prstGeom>
          <a:gradFill>
            <a:gsLst>
              <a:gs pos="9000">
                <a:schemeClr val="accent1">
                  <a:lumMod val="4000"/>
                  <a:alpha val="0"/>
                </a:schemeClr>
              </a:gs>
              <a:gs pos="100000">
                <a:schemeClr val="tx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Open Sans" panose="020B0606030504020204" pitchFamily="34" charset="0"/>
            </a:endParaRPr>
          </a:p>
        </p:txBody>
      </p:sp>
      <p:pic>
        <p:nvPicPr>
          <p:cNvPr id="6" name="Picture 5">
            <a:extLst>
              <a:ext uri="{FF2B5EF4-FFF2-40B4-BE49-F238E27FC236}">
                <a16:creationId xmlns:a16="http://schemas.microsoft.com/office/drawing/2014/main" id="{CB4E32B3-ACC7-3964-8C5D-36E730629F6C}"/>
              </a:ext>
            </a:extLst>
          </p:cNvPr>
          <p:cNvPicPr>
            <a:picLocks/>
          </p:cNvPicPr>
          <p:nvPr userDrawn="1"/>
        </p:nvPicPr>
        <p:blipFill>
          <a:blip r:embed="rId3" cstate="screen">
            <a:extLst>
              <a:ext uri="{28A0092B-C50C-407E-A947-70E740481C1C}">
                <a14:useLocalDpi xmlns:a14="http://schemas.microsoft.com/office/drawing/2010/main" val="0"/>
              </a:ext>
            </a:extLst>
          </a:blip>
          <a:stretch>
            <a:fillRect/>
          </a:stretch>
        </p:blipFill>
        <p:spPr>
          <a:xfrm>
            <a:off x="442913" y="6452625"/>
            <a:ext cx="9753372" cy="72000"/>
          </a:xfrm>
          <a:prstGeom prst="rect">
            <a:avLst/>
          </a:prstGeom>
        </p:spPr>
      </p:pic>
      <p:pic>
        <p:nvPicPr>
          <p:cNvPr id="7" name="Picture 6">
            <a:extLst>
              <a:ext uri="{FF2B5EF4-FFF2-40B4-BE49-F238E27FC236}">
                <a16:creationId xmlns:a16="http://schemas.microsoft.com/office/drawing/2014/main" id="{60114323-FAD1-D71A-8D5A-4CB9C8E4406E}"/>
              </a:ext>
            </a:extLst>
          </p:cNvPr>
          <p:cNvPicPr>
            <a:picLocks noChangeAspect="1"/>
          </p:cNvPicPr>
          <p:nvPr userDrawn="1"/>
        </p:nvPicPr>
        <p:blipFill>
          <a:blip r:embed="rId4" cstate="screen">
            <a:extLst>
              <a:ext uri="{28A0092B-C50C-407E-A947-70E740481C1C}">
                <a14:useLocalDpi xmlns:a14="http://schemas.microsoft.com/office/drawing/2010/main" val="0"/>
              </a:ext>
            </a:extLst>
          </a:blip>
          <a:srcRect/>
          <a:stretch/>
        </p:blipFill>
        <p:spPr>
          <a:xfrm>
            <a:off x="10083452" y="5756359"/>
            <a:ext cx="1844588" cy="948645"/>
          </a:xfrm>
          <a:prstGeom prst="rect">
            <a:avLst/>
          </a:prstGeom>
        </p:spPr>
      </p:pic>
      <p:sp>
        <p:nvSpPr>
          <p:cNvPr id="2" name="Title 1">
            <a:extLst>
              <a:ext uri="{FF2B5EF4-FFF2-40B4-BE49-F238E27FC236}">
                <a16:creationId xmlns:a16="http://schemas.microsoft.com/office/drawing/2014/main" id="{F33687FD-9206-641A-4825-EF345A667C8D}"/>
              </a:ext>
            </a:extLst>
          </p:cNvPr>
          <p:cNvSpPr>
            <a:spLocks noGrp="1"/>
          </p:cNvSpPr>
          <p:nvPr>
            <p:ph type="ctrTitle"/>
          </p:nvPr>
        </p:nvSpPr>
        <p:spPr>
          <a:xfrm>
            <a:off x="442914" y="4793133"/>
            <a:ext cx="5581650" cy="1379411"/>
          </a:xfrm>
        </p:spPr>
        <p:txBody>
          <a:bodyPr anchor="t" anchorCtr="0">
            <a:noAutofit/>
          </a:bodyPr>
          <a:lstStyle>
            <a:lvl1pPr algn="l">
              <a:defRPr sz="4400" b="1" i="0">
                <a:solidFill>
                  <a:schemeClr val="bg1"/>
                </a:solidFill>
                <a:latin typeface="Aleo" pitchFamily="2" charset="77"/>
                <a:ea typeface="Open Sans" panose="020B0606030504020204" pitchFamily="34" charset="0"/>
                <a:cs typeface="Open Sans" panose="020B0606030504020204" pitchFamily="34" charset="0"/>
              </a:defRPr>
            </a:lvl1pPr>
          </a:lstStyle>
          <a:p>
            <a:r>
              <a:rPr lang="en-GB" dirty="0"/>
              <a:t>Click to edit Master title style</a:t>
            </a:r>
            <a:endParaRPr lang="en-US" dirty="0"/>
          </a:p>
        </p:txBody>
      </p:sp>
    </p:spTree>
    <p:extLst>
      <p:ext uri="{BB962C8B-B14F-4D97-AF65-F5344CB8AC3E}">
        <p14:creationId xmlns:p14="http://schemas.microsoft.com/office/powerpoint/2010/main" val="385043682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6_Section Full Imag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47DBFBD-EBAD-763D-08B7-8E773CC8216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1"/>
            <a:ext cx="12193200" cy="6858000"/>
          </a:xfrm>
          <a:prstGeom prst="rect">
            <a:avLst/>
          </a:prstGeom>
        </p:spPr>
      </p:pic>
      <p:sp>
        <p:nvSpPr>
          <p:cNvPr id="3" name="Rectangle 2">
            <a:extLst>
              <a:ext uri="{FF2B5EF4-FFF2-40B4-BE49-F238E27FC236}">
                <a16:creationId xmlns:a16="http://schemas.microsoft.com/office/drawing/2014/main" id="{4AE1230F-9F85-18BA-83B5-FAA820D7A4A2}"/>
              </a:ext>
            </a:extLst>
          </p:cNvPr>
          <p:cNvSpPr/>
          <p:nvPr userDrawn="1"/>
        </p:nvSpPr>
        <p:spPr>
          <a:xfrm>
            <a:off x="0" y="1304926"/>
            <a:ext cx="12192000" cy="5553074"/>
          </a:xfrm>
          <a:prstGeom prst="rect">
            <a:avLst/>
          </a:prstGeom>
          <a:gradFill>
            <a:gsLst>
              <a:gs pos="9000">
                <a:schemeClr val="accent1">
                  <a:lumMod val="4000"/>
                  <a:alpha val="0"/>
                </a:schemeClr>
              </a:gs>
              <a:gs pos="100000">
                <a:schemeClr val="tx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Open Sans" panose="020B0606030504020204" pitchFamily="34" charset="0"/>
            </a:endParaRPr>
          </a:p>
        </p:txBody>
      </p:sp>
      <p:pic>
        <p:nvPicPr>
          <p:cNvPr id="6" name="Picture 5">
            <a:extLst>
              <a:ext uri="{FF2B5EF4-FFF2-40B4-BE49-F238E27FC236}">
                <a16:creationId xmlns:a16="http://schemas.microsoft.com/office/drawing/2014/main" id="{CB4E32B3-ACC7-3964-8C5D-36E730629F6C}"/>
              </a:ext>
            </a:extLst>
          </p:cNvPr>
          <p:cNvPicPr>
            <a:picLocks/>
          </p:cNvPicPr>
          <p:nvPr userDrawn="1"/>
        </p:nvPicPr>
        <p:blipFill>
          <a:blip r:embed="rId3" cstate="screen">
            <a:extLst>
              <a:ext uri="{28A0092B-C50C-407E-A947-70E740481C1C}">
                <a14:useLocalDpi xmlns:a14="http://schemas.microsoft.com/office/drawing/2010/main" val="0"/>
              </a:ext>
            </a:extLst>
          </a:blip>
          <a:stretch>
            <a:fillRect/>
          </a:stretch>
        </p:blipFill>
        <p:spPr>
          <a:xfrm>
            <a:off x="442913" y="6452625"/>
            <a:ext cx="9753372" cy="72000"/>
          </a:xfrm>
          <a:prstGeom prst="rect">
            <a:avLst/>
          </a:prstGeom>
        </p:spPr>
      </p:pic>
      <p:pic>
        <p:nvPicPr>
          <p:cNvPr id="7" name="Picture 6">
            <a:extLst>
              <a:ext uri="{FF2B5EF4-FFF2-40B4-BE49-F238E27FC236}">
                <a16:creationId xmlns:a16="http://schemas.microsoft.com/office/drawing/2014/main" id="{60114323-FAD1-D71A-8D5A-4CB9C8E4406E}"/>
              </a:ext>
            </a:extLst>
          </p:cNvPr>
          <p:cNvPicPr>
            <a:picLocks noChangeAspect="1"/>
          </p:cNvPicPr>
          <p:nvPr userDrawn="1"/>
        </p:nvPicPr>
        <p:blipFill>
          <a:blip r:embed="rId4" cstate="screen">
            <a:extLst>
              <a:ext uri="{28A0092B-C50C-407E-A947-70E740481C1C}">
                <a14:useLocalDpi xmlns:a14="http://schemas.microsoft.com/office/drawing/2010/main" val="0"/>
              </a:ext>
            </a:extLst>
          </a:blip>
          <a:srcRect/>
          <a:stretch/>
        </p:blipFill>
        <p:spPr>
          <a:xfrm>
            <a:off x="10083452" y="5756359"/>
            <a:ext cx="1844588" cy="948645"/>
          </a:xfrm>
          <a:prstGeom prst="rect">
            <a:avLst/>
          </a:prstGeom>
        </p:spPr>
      </p:pic>
      <p:sp>
        <p:nvSpPr>
          <p:cNvPr id="2" name="Title 1">
            <a:extLst>
              <a:ext uri="{FF2B5EF4-FFF2-40B4-BE49-F238E27FC236}">
                <a16:creationId xmlns:a16="http://schemas.microsoft.com/office/drawing/2014/main" id="{F33687FD-9206-641A-4825-EF345A667C8D}"/>
              </a:ext>
            </a:extLst>
          </p:cNvPr>
          <p:cNvSpPr>
            <a:spLocks noGrp="1"/>
          </p:cNvSpPr>
          <p:nvPr>
            <p:ph type="ctrTitle"/>
          </p:nvPr>
        </p:nvSpPr>
        <p:spPr>
          <a:xfrm>
            <a:off x="442914" y="4793133"/>
            <a:ext cx="5581650" cy="1379411"/>
          </a:xfrm>
        </p:spPr>
        <p:txBody>
          <a:bodyPr anchor="t" anchorCtr="0">
            <a:noAutofit/>
          </a:bodyPr>
          <a:lstStyle>
            <a:lvl1pPr algn="l">
              <a:defRPr sz="4400" b="1" i="0">
                <a:solidFill>
                  <a:schemeClr val="bg1"/>
                </a:solidFill>
                <a:latin typeface="Aleo" pitchFamily="2" charset="77"/>
                <a:ea typeface="Open Sans" panose="020B0606030504020204" pitchFamily="34" charset="0"/>
                <a:cs typeface="Open Sans" panose="020B0606030504020204" pitchFamily="34" charset="0"/>
              </a:defRPr>
            </a:lvl1pPr>
          </a:lstStyle>
          <a:p>
            <a:r>
              <a:rPr lang="en-GB" dirty="0"/>
              <a:t>Click to edit Master title style</a:t>
            </a:r>
            <a:endParaRPr lang="en-US" dirty="0"/>
          </a:p>
        </p:txBody>
      </p:sp>
    </p:spTree>
    <p:extLst>
      <p:ext uri="{BB962C8B-B14F-4D97-AF65-F5344CB8AC3E}">
        <p14:creationId xmlns:p14="http://schemas.microsoft.com/office/powerpoint/2010/main" val="328400244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7_Section Full Imag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2AF90B1-E619-779C-C899-68AD132599D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1"/>
            <a:ext cx="12193200" cy="6858000"/>
          </a:xfrm>
          <a:prstGeom prst="rect">
            <a:avLst/>
          </a:prstGeom>
        </p:spPr>
      </p:pic>
      <p:sp>
        <p:nvSpPr>
          <p:cNvPr id="4" name="Rectangle 3">
            <a:extLst>
              <a:ext uri="{FF2B5EF4-FFF2-40B4-BE49-F238E27FC236}">
                <a16:creationId xmlns:a16="http://schemas.microsoft.com/office/drawing/2014/main" id="{B407C553-F951-D8E8-BBFF-E95DF2D11FF5}"/>
              </a:ext>
            </a:extLst>
          </p:cNvPr>
          <p:cNvSpPr/>
          <p:nvPr userDrawn="1"/>
        </p:nvSpPr>
        <p:spPr>
          <a:xfrm>
            <a:off x="0" y="1304926"/>
            <a:ext cx="12192000" cy="5553074"/>
          </a:xfrm>
          <a:prstGeom prst="rect">
            <a:avLst/>
          </a:prstGeom>
          <a:gradFill>
            <a:gsLst>
              <a:gs pos="9000">
                <a:schemeClr val="accent1">
                  <a:lumMod val="4000"/>
                  <a:alpha val="0"/>
                </a:schemeClr>
              </a:gs>
              <a:gs pos="100000">
                <a:schemeClr val="tx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Open Sans" panose="020B0606030504020204" pitchFamily="34" charset="0"/>
            </a:endParaRPr>
          </a:p>
        </p:txBody>
      </p:sp>
      <p:pic>
        <p:nvPicPr>
          <p:cNvPr id="6" name="Picture 5">
            <a:extLst>
              <a:ext uri="{FF2B5EF4-FFF2-40B4-BE49-F238E27FC236}">
                <a16:creationId xmlns:a16="http://schemas.microsoft.com/office/drawing/2014/main" id="{CB4E32B3-ACC7-3964-8C5D-36E730629F6C}"/>
              </a:ext>
            </a:extLst>
          </p:cNvPr>
          <p:cNvPicPr>
            <a:picLocks/>
          </p:cNvPicPr>
          <p:nvPr userDrawn="1"/>
        </p:nvPicPr>
        <p:blipFill>
          <a:blip r:embed="rId3" cstate="screen">
            <a:extLst>
              <a:ext uri="{28A0092B-C50C-407E-A947-70E740481C1C}">
                <a14:useLocalDpi xmlns:a14="http://schemas.microsoft.com/office/drawing/2010/main" val="0"/>
              </a:ext>
            </a:extLst>
          </a:blip>
          <a:stretch>
            <a:fillRect/>
          </a:stretch>
        </p:blipFill>
        <p:spPr>
          <a:xfrm>
            <a:off x="442913" y="6452625"/>
            <a:ext cx="9753372" cy="72000"/>
          </a:xfrm>
          <a:prstGeom prst="rect">
            <a:avLst/>
          </a:prstGeom>
        </p:spPr>
      </p:pic>
      <p:pic>
        <p:nvPicPr>
          <p:cNvPr id="7" name="Picture 6">
            <a:extLst>
              <a:ext uri="{FF2B5EF4-FFF2-40B4-BE49-F238E27FC236}">
                <a16:creationId xmlns:a16="http://schemas.microsoft.com/office/drawing/2014/main" id="{60114323-FAD1-D71A-8D5A-4CB9C8E4406E}"/>
              </a:ext>
            </a:extLst>
          </p:cNvPr>
          <p:cNvPicPr>
            <a:picLocks noChangeAspect="1"/>
          </p:cNvPicPr>
          <p:nvPr userDrawn="1"/>
        </p:nvPicPr>
        <p:blipFill>
          <a:blip r:embed="rId4" cstate="screen">
            <a:extLst>
              <a:ext uri="{28A0092B-C50C-407E-A947-70E740481C1C}">
                <a14:useLocalDpi xmlns:a14="http://schemas.microsoft.com/office/drawing/2010/main" val="0"/>
              </a:ext>
            </a:extLst>
          </a:blip>
          <a:srcRect/>
          <a:stretch/>
        </p:blipFill>
        <p:spPr>
          <a:xfrm>
            <a:off x="10083452" y="5756359"/>
            <a:ext cx="1844588" cy="948645"/>
          </a:xfrm>
          <a:prstGeom prst="rect">
            <a:avLst/>
          </a:prstGeom>
        </p:spPr>
      </p:pic>
      <p:sp>
        <p:nvSpPr>
          <p:cNvPr id="2" name="Title 1">
            <a:extLst>
              <a:ext uri="{FF2B5EF4-FFF2-40B4-BE49-F238E27FC236}">
                <a16:creationId xmlns:a16="http://schemas.microsoft.com/office/drawing/2014/main" id="{F33687FD-9206-641A-4825-EF345A667C8D}"/>
              </a:ext>
            </a:extLst>
          </p:cNvPr>
          <p:cNvSpPr>
            <a:spLocks noGrp="1"/>
          </p:cNvSpPr>
          <p:nvPr>
            <p:ph type="ctrTitle"/>
          </p:nvPr>
        </p:nvSpPr>
        <p:spPr>
          <a:xfrm>
            <a:off x="442914" y="4793133"/>
            <a:ext cx="5581650" cy="1379411"/>
          </a:xfrm>
        </p:spPr>
        <p:txBody>
          <a:bodyPr anchor="t" anchorCtr="0">
            <a:noAutofit/>
          </a:bodyPr>
          <a:lstStyle>
            <a:lvl1pPr algn="l">
              <a:defRPr sz="4400" b="1" i="0">
                <a:solidFill>
                  <a:schemeClr val="bg1"/>
                </a:solidFill>
                <a:latin typeface="Aleo" pitchFamily="2" charset="77"/>
                <a:ea typeface="Open Sans" panose="020B0606030504020204" pitchFamily="34" charset="0"/>
                <a:cs typeface="Open Sans" panose="020B0606030504020204" pitchFamily="34" charset="0"/>
              </a:defRPr>
            </a:lvl1pPr>
          </a:lstStyle>
          <a:p>
            <a:r>
              <a:rPr lang="en-GB" dirty="0"/>
              <a:t>Click to edit Master title style</a:t>
            </a:r>
            <a:endParaRPr lang="en-US" dirty="0"/>
          </a:p>
        </p:txBody>
      </p:sp>
    </p:spTree>
    <p:extLst>
      <p:ext uri="{BB962C8B-B14F-4D97-AF65-F5344CB8AC3E}">
        <p14:creationId xmlns:p14="http://schemas.microsoft.com/office/powerpoint/2010/main" val="161622226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slideLayout" Target="../slideLayouts/slideLayout32.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slideLayout" Target="../slideLayouts/slideLayout31.xml"/><Relationship Id="rId2" Type="http://schemas.openxmlformats.org/officeDocument/2006/relationships/slideLayout" Target="../slideLayouts/slideLayout21.xml"/><Relationship Id="rId16" Type="http://schemas.openxmlformats.org/officeDocument/2006/relationships/theme" Target="../theme/theme2.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5" Type="http://schemas.openxmlformats.org/officeDocument/2006/relationships/slideLayout" Target="../slideLayouts/slideLayout3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slideLayout" Target="../slideLayouts/slideLayout3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slideLayout" Target="../slideLayouts/slideLayout47.xml"/><Relationship Id="rId18" Type="http://schemas.openxmlformats.org/officeDocument/2006/relationships/slideLayout" Target="../slideLayouts/slideLayout5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17" Type="http://schemas.openxmlformats.org/officeDocument/2006/relationships/slideLayout" Target="../slideLayouts/slideLayout51.xml"/><Relationship Id="rId2" Type="http://schemas.openxmlformats.org/officeDocument/2006/relationships/slideLayout" Target="../slideLayouts/slideLayout36.xml"/><Relationship Id="rId16" Type="http://schemas.openxmlformats.org/officeDocument/2006/relationships/slideLayout" Target="../slideLayouts/slideLayout50.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5" Type="http://schemas.openxmlformats.org/officeDocument/2006/relationships/slideLayout" Target="../slideLayouts/slideLayout49.xml"/><Relationship Id="rId10" Type="http://schemas.openxmlformats.org/officeDocument/2006/relationships/slideLayout" Target="../slideLayouts/slideLayout44.xml"/><Relationship Id="rId19" Type="http://schemas.openxmlformats.org/officeDocument/2006/relationships/theme" Target="../theme/theme3.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slideLayout" Target="../slideLayouts/slideLayout4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0.xml"/><Relationship Id="rId13" Type="http://schemas.openxmlformats.org/officeDocument/2006/relationships/slideLayout" Target="../slideLayouts/slideLayout65.xml"/><Relationship Id="rId3" Type="http://schemas.openxmlformats.org/officeDocument/2006/relationships/slideLayout" Target="../slideLayouts/slideLayout55.xml"/><Relationship Id="rId7" Type="http://schemas.openxmlformats.org/officeDocument/2006/relationships/slideLayout" Target="../slideLayouts/slideLayout59.xml"/><Relationship Id="rId12" Type="http://schemas.openxmlformats.org/officeDocument/2006/relationships/slideLayout" Target="../slideLayouts/slideLayout64.xml"/><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5" Type="http://schemas.openxmlformats.org/officeDocument/2006/relationships/slideLayout" Target="../slideLayouts/slideLayout57.xml"/><Relationship Id="rId15" Type="http://schemas.openxmlformats.org/officeDocument/2006/relationships/theme" Target="../theme/theme4.xml"/><Relationship Id="rId10" Type="http://schemas.openxmlformats.org/officeDocument/2006/relationships/slideLayout" Target="../slideLayouts/slideLayout62.xml"/><Relationship Id="rId4" Type="http://schemas.openxmlformats.org/officeDocument/2006/relationships/slideLayout" Target="../slideLayouts/slideLayout56.xml"/><Relationship Id="rId9" Type="http://schemas.openxmlformats.org/officeDocument/2006/relationships/slideLayout" Target="../slideLayouts/slideLayout61.xml"/><Relationship Id="rId14" Type="http://schemas.openxmlformats.org/officeDocument/2006/relationships/slideLayout" Target="../slideLayouts/slideLayout6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theme" Target="../theme/theme5.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slideLayout" Target="../slideLayouts/slideLayout78.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6.xml.rels><?xml version="1.0" encoding="UTF-8" standalone="yes"?>
<Relationships xmlns="http://schemas.openxmlformats.org/package/2006/relationships"><Relationship Id="rId13" Type="http://schemas.openxmlformats.org/officeDocument/2006/relationships/slideLayout" Target="../slideLayouts/slideLayout91.xml"/><Relationship Id="rId18" Type="http://schemas.openxmlformats.org/officeDocument/2006/relationships/slideLayout" Target="../slideLayouts/slideLayout96.xml"/><Relationship Id="rId26" Type="http://schemas.openxmlformats.org/officeDocument/2006/relationships/slideLayout" Target="../slideLayouts/slideLayout104.xml"/><Relationship Id="rId39" Type="http://schemas.openxmlformats.org/officeDocument/2006/relationships/slideLayout" Target="../slideLayouts/slideLayout117.xml"/><Relationship Id="rId21" Type="http://schemas.openxmlformats.org/officeDocument/2006/relationships/slideLayout" Target="../slideLayouts/slideLayout99.xml"/><Relationship Id="rId34" Type="http://schemas.openxmlformats.org/officeDocument/2006/relationships/slideLayout" Target="../slideLayouts/slideLayout112.xml"/><Relationship Id="rId42" Type="http://schemas.openxmlformats.org/officeDocument/2006/relationships/slideLayout" Target="../slideLayouts/slideLayout120.xml"/><Relationship Id="rId47" Type="http://schemas.openxmlformats.org/officeDocument/2006/relationships/image" Target="../media/image17.png"/><Relationship Id="rId7" Type="http://schemas.openxmlformats.org/officeDocument/2006/relationships/slideLayout" Target="../slideLayouts/slideLayout85.xml"/><Relationship Id="rId2" Type="http://schemas.openxmlformats.org/officeDocument/2006/relationships/slideLayout" Target="../slideLayouts/slideLayout80.xml"/><Relationship Id="rId16" Type="http://schemas.openxmlformats.org/officeDocument/2006/relationships/slideLayout" Target="../slideLayouts/slideLayout94.xml"/><Relationship Id="rId29" Type="http://schemas.openxmlformats.org/officeDocument/2006/relationships/slideLayout" Target="../slideLayouts/slideLayout107.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24" Type="http://schemas.openxmlformats.org/officeDocument/2006/relationships/slideLayout" Target="../slideLayouts/slideLayout102.xml"/><Relationship Id="rId32" Type="http://schemas.openxmlformats.org/officeDocument/2006/relationships/slideLayout" Target="../slideLayouts/slideLayout110.xml"/><Relationship Id="rId37" Type="http://schemas.openxmlformats.org/officeDocument/2006/relationships/slideLayout" Target="../slideLayouts/slideLayout115.xml"/><Relationship Id="rId40" Type="http://schemas.openxmlformats.org/officeDocument/2006/relationships/slideLayout" Target="../slideLayouts/slideLayout118.xml"/><Relationship Id="rId45" Type="http://schemas.openxmlformats.org/officeDocument/2006/relationships/slideLayout" Target="../slideLayouts/slideLayout123.xml"/><Relationship Id="rId5" Type="http://schemas.openxmlformats.org/officeDocument/2006/relationships/slideLayout" Target="../slideLayouts/slideLayout83.xml"/><Relationship Id="rId15" Type="http://schemas.openxmlformats.org/officeDocument/2006/relationships/slideLayout" Target="../slideLayouts/slideLayout93.xml"/><Relationship Id="rId23" Type="http://schemas.openxmlformats.org/officeDocument/2006/relationships/slideLayout" Target="../slideLayouts/slideLayout101.xml"/><Relationship Id="rId28" Type="http://schemas.openxmlformats.org/officeDocument/2006/relationships/slideLayout" Target="../slideLayouts/slideLayout106.xml"/><Relationship Id="rId36" Type="http://schemas.openxmlformats.org/officeDocument/2006/relationships/slideLayout" Target="../slideLayouts/slideLayout114.xml"/><Relationship Id="rId10" Type="http://schemas.openxmlformats.org/officeDocument/2006/relationships/slideLayout" Target="../slideLayouts/slideLayout88.xml"/><Relationship Id="rId19" Type="http://schemas.openxmlformats.org/officeDocument/2006/relationships/slideLayout" Target="../slideLayouts/slideLayout97.xml"/><Relationship Id="rId31" Type="http://schemas.openxmlformats.org/officeDocument/2006/relationships/slideLayout" Target="../slideLayouts/slideLayout109.xml"/><Relationship Id="rId44" Type="http://schemas.openxmlformats.org/officeDocument/2006/relationships/slideLayout" Target="../slideLayouts/slideLayout122.xml"/><Relationship Id="rId4" Type="http://schemas.openxmlformats.org/officeDocument/2006/relationships/slideLayout" Target="../slideLayouts/slideLayout82.xml"/><Relationship Id="rId9" Type="http://schemas.openxmlformats.org/officeDocument/2006/relationships/slideLayout" Target="../slideLayouts/slideLayout87.xml"/><Relationship Id="rId14" Type="http://schemas.openxmlformats.org/officeDocument/2006/relationships/slideLayout" Target="../slideLayouts/slideLayout92.xml"/><Relationship Id="rId22" Type="http://schemas.openxmlformats.org/officeDocument/2006/relationships/slideLayout" Target="../slideLayouts/slideLayout100.xml"/><Relationship Id="rId27" Type="http://schemas.openxmlformats.org/officeDocument/2006/relationships/slideLayout" Target="../slideLayouts/slideLayout105.xml"/><Relationship Id="rId30" Type="http://schemas.openxmlformats.org/officeDocument/2006/relationships/slideLayout" Target="../slideLayouts/slideLayout108.xml"/><Relationship Id="rId35" Type="http://schemas.openxmlformats.org/officeDocument/2006/relationships/slideLayout" Target="../slideLayouts/slideLayout113.xml"/><Relationship Id="rId43" Type="http://schemas.openxmlformats.org/officeDocument/2006/relationships/slideLayout" Target="../slideLayouts/slideLayout121.xml"/><Relationship Id="rId48" Type="http://schemas.openxmlformats.org/officeDocument/2006/relationships/image" Target="../media/image33.png"/><Relationship Id="rId8" Type="http://schemas.openxmlformats.org/officeDocument/2006/relationships/slideLayout" Target="../slideLayouts/slideLayout86.xml"/><Relationship Id="rId3" Type="http://schemas.openxmlformats.org/officeDocument/2006/relationships/slideLayout" Target="../slideLayouts/slideLayout81.xml"/><Relationship Id="rId12" Type="http://schemas.openxmlformats.org/officeDocument/2006/relationships/slideLayout" Target="../slideLayouts/slideLayout90.xml"/><Relationship Id="rId17" Type="http://schemas.openxmlformats.org/officeDocument/2006/relationships/slideLayout" Target="../slideLayouts/slideLayout95.xml"/><Relationship Id="rId25" Type="http://schemas.openxmlformats.org/officeDocument/2006/relationships/slideLayout" Target="../slideLayouts/slideLayout103.xml"/><Relationship Id="rId33" Type="http://schemas.openxmlformats.org/officeDocument/2006/relationships/slideLayout" Target="../slideLayouts/slideLayout111.xml"/><Relationship Id="rId38" Type="http://schemas.openxmlformats.org/officeDocument/2006/relationships/slideLayout" Target="../slideLayouts/slideLayout116.xml"/><Relationship Id="rId46" Type="http://schemas.openxmlformats.org/officeDocument/2006/relationships/theme" Target="../theme/theme6.xml"/><Relationship Id="rId20" Type="http://schemas.openxmlformats.org/officeDocument/2006/relationships/slideLayout" Target="../slideLayouts/slideLayout98.xml"/><Relationship Id="rId41" Type="http://schemas.openxmlformats.org/officeDocument/2006/relationships/slideLayout" Target="../slideLayouts/slideLayout11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3863460-232B-E045-BE18-986E6505FF5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BB8AC77-2337-5E42-95FB-11AB1577A53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CC84598-5150-B647-BD62-6B51D47AA6F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954FAFD-9171-FC45-A543-B15FA433F5A9}" type="datetimeFigureOut">
              <a:rPr lang="en-US" smtClean="0"/>
              <a:t>3/9/2025</a:t>
            </a:fld>
            <a:endParaRPr lang="en-US"/>
          </a:p>
        </p:txBody>
      </p:sp>
      <p:sp>
        <p:nvSpPr>
          <p:cNvPr id="5" name="Footer Placeholder 4">
            <a:extLst>
              <a:ext uri="{FF2B5EF4-FFF2-40B4-BE49-F238E27FC236}">
                <a16:creationId xmlns:a16="http://schemas.microsoft.com/office/drawing/2014/main" id="{FEC2ADDB-35A0-984E-81B5-330F5485751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EAEBC7A-8742-184E-922A-0E35220F4A8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9B1A236-F7F7-FA48-A909-8CCE9CB60875}" type="slidenum">
              <a:rPr lang="en-US" smtClean="0"/>
              <a:t>‹#›</a:t>
            </a:fld>
            <a:endParaRPr lang="en-US"/>
          </a:p>
        </p:txBody>
      </p:sp>
    </p:spTree>
    <p:extLst>
      <p:ext uri="{BB962C8B-B14F-4D97-AF65-F5344CB8AC3E}">
        <p14:creationId xmlns:p14="http://schemas.microsoft.com/office/powerpoint/2010/main" val="544096167"/>
      </p:ext>
    </p:extLst>
  </p:cSld>
  <p:clrMap bg1="lt1" tx1="dk1" bg2="lt2" tx2="dk2" accent1="accent1" accent2="accent2" accent3="accent3" accent4="accent4" accent5="accent5" accent6="accent6" hlink="hlink" folHlink="folHlink"/>
  <p:sldLayoutIdLst>
    <p:sldLayoutId id="2147483649" r:id="rId1"/>
    <p:sldLayoutId id="2147483723" r:id="rId2"/>
    <p:sldLayoutId id="2147483664" r:id="rId3"/>
    <p:sldLayoutId id="2147483665" r:id="rId4"/>
    <p:sldLayoutId id="2147483681" r:id="rId5"/>
    <p:sldLayoutId id="2147483682" r:id="rId6"/>
    <p:sldLayoutId id="2147483688" r:id="rId7"/>
    <p:sldLayoutId id="2147483684" r:id="rId8"/>
    <p:sldLayoutId id="2147483670" r:id="rId9"/>
    <p:sldLayoutId id="2147483650" r:id="rId10"/>
    <p:sldLayoutId id="2147483724" r:id="rId11"/>
    <p:sldLayoutId id="2147483660" r:id="rId12"/>
    <p:sldLayoutId id="2147483677" r:id="rId13"/>
    <p:sldLayoutId id="2147483662" r:id="rId14"/>
    <p:sldLayoutId id="2147483663" r:id="rId15"/>
    <p:sldLayoutId id="2147483655" r:id="rId16"/>
    <p:sldLayoutId id="2147483787" r:id="rId17"/>
    <p:sldLayoutId id="2147483789" r:id="rId18"/>
    <p:sldLayoutId id="2147483790" r:id="rId1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5C52D74-60E0-542F-5FF1-6CFB1BFF935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a:extLst>
              <a:ext uri="{FF2B5EF4-FFF2-40B4-BE49-F238E27FC236}">
                <a16:creationId xmlns:a16="http://schemas.microsoft.com/office/drawing/2014/main" id="{58C25679-10FE-4F1B-5DB8-9C338FE2206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AE50A76C-84EC-1487-D54A-438AA5BEFD1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9CB353F-B93E-C949-B42F-327168AD0307}" type="datetimeFigureOut">
              <a:rPr lang="en-GB" smtClean="0"/>
              <a:t>09/03/2025</a:t>
            </a:fld>
            <a:endParaRPr lang="en-GB"/>
          </a:p>
        </p:txBody>
      </p:sp>
      <p:sp>
        <p:nvSpPr>
          <p:cNvPr id="5" name="Footer Placeholder 4">
            <a:extLst>
              <a:ext uri="{FF2B5EF4-FFF2-40B4-BE49-F238E27FC236}">
                <a16:creationId xmlns:a16="http://schemas.microsoft.com/office/drawing/2014/main" id="{674EDB92-67E0-4F87-42FE-584A58424C5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EA827A55-480C-7EFC-C0BE-407B7506B51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08B2B78-6ED0-B142-94FA-2539A8C78F70}" type="slidenum">
              <a:rPr lang="en-GB" smtClean="0"/>
              <a:t>‹#›</a:t>
            </a:fld>
            <a:endParaRPr lang="en-GB"/>
          </a:p>
        </p:txBody>
      </p:sp>
    </p:spTree>
    <p:extLst>
      <p:ext uri="{BB962C8B-B14F-4D97-AF65-F5344CB8AC3E}">
        <p14:creationId xmlns:p14="http://schemas.microsoft.com/office/powerpoint/2010/main" val="2682786061"/>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 id="2147483714" r:id="rId11"/>
    <p:sldLayoutId id="2147483715" r:id="rId12"/>
    <p:sldLayoutId id="2147483716" r:id="rId13"/>
    <p:sldLayoutId id="2147483717" r:id="rId14"/>
    <p:sldLayoutId id="2147483718"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3863460-232B-E045-BE18-986E6505FF5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BB8AC77-2337-5E42-95FB-11AB1577A53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CC84598-5150-B647-BD62-6B51D47AA6F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954FAFD-9171-FC45-A543-B15FA433F5A9}" type="datetimeFigureOut">
              <a:rPr lang="en-US" smtClean="0"/>
              <a:t>3/9/2025</a:t>
            </a:fld>
            <a:endParaRPr lang="en-US"/>
          </a:p>
        </p:txBody>
      </p:sp>
      <p:sp>
        <p:nvSpPr>
          <p:cNvPr id="5" name="Footer Placeholder 4">
            <a:extLst>
              <a:ext uri="{FF2B5EF4-FFF2-40B4-BE49-F238E27FC236}">
                <a16:creationId xmlns:a16="http://schemas.microsoft.com/office/drawing/2014/main" id="{FEC2ADDB-35A0-984E-81B5-330F5485751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EAEBC7A-8742-184E-922A-0E35220F4A8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9B1A236-F7F7-FA48-A909-8CCE9CB60875}" type="slidenum">
              <a:rPr lang="en-US" smtClean="0"/>
              <a:t>‹#›</a:t>
            </a:fld>
            <a:endParaRPr lang="en-US"/>
          </a:p>
        </p:txBody>
      </p:sp>
    </p:spTree>
    <p:extLst>
      <p:ext uri="{BB962C8B-B14F-4D97-AF65-F5344CB8AC3E}">
        <p14:creationId xmlns:p14="http://schemas.microsoft.com/office/powerpoint/2010/main" val="3246865506"/>
      </p:ext>
    </p:extLst>
  </p:cSld>
  <p:clrMap bg1="lt1" tx1="dk1" bg2="lt2" tx2="dk2" accent1="accent1" accent2="accent2" accent3="accent3" accent4="accent4" accent5="accent5" accent6="accent6" hlink="hlink" folHlink="folHlink"/>
  <p:sldLayoutIdLst>
    <p:sldLayoutId id="2147483742" r:id="rId1"/>
    <p:sldLayoutId id="2147483743" r:id="rId2"/>
    <p:sldLayoutId id="2147483744" r:id="rId3"/>
    <p:sldLayoutId id="2147483745" r:id="rId4"/>
    <p:sldLayoutId id="2147483746" r:id="rId5"/>
    <p:sldLayoutId id="2147483747" r:id="rId6"/>
    <p:sldLayoutId id="2147483748" r:id="rId7"/>
    <p:sldLayoutId id="2147483749" r:id="rId8"/>
    <p:sldLayoutId id="2147483750" r:id="rId9"/>
    <p:sldLayoutId id="2147483751" r:id="rId10"/>
    <p:sldLayoutId id="2147483752" r:id="rId11"/>
    <p:sldLayoutId id="2147483753" r:id="rId12"/>
    <p:sldLayoutId id="2147483754" r:id="rId13"/>
    <p:sldLayoutId id="2147483755" r:id="rId14"/>
    <p:sldLayoutId id="2147483756" r:id="rId15"/>
    <p:sldLayoutId id="2147483757" r:id="rId16"/>
    <p:sldLayoutId id="2147483786" r:id="rId17"/>
    <p:sldLayoutId id="2147483788" r:id="rId1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5C52D74-60E0-542F-5FF1-6CFB1BFF935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a:extLst>
              <a:ext uri="{FF2B5EF4-FFF2-40B4-BE49-F238E27FC236}">
                <a16:creationId xmlns:a16="http://schemas.microsoft.com/office/drawing/2014/main" id="{58C25679-10FE-4F1B-5DB8-9C338FE2206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AE50A76C-84EC-1487-D54A-438AA5BEFD1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9CB353F-B93E-C949-B42F-327168AD0307}" type="datetimeFigureOut">
              <a:rPr lang="en-GB" smtClean="0"/>
              <a:t>09/03/2025</a:t>
            </a:fld>
            <a:endParaRPr lang="en-GB"/>
          </a:p>
        </p:txBody>
      </p:sp>
      <p:sp>
        <p:nvSpPr>
          <p:cNvPr id="5" name="Footer Placeholder 4">
            <a:extLst>
              <a:ext uri="{FF2B5EF4-FFF2-40B4-BE49-F238E27FC236}">
                <a16:creationId xmlns:a16="http://schemas.microsoft.com/office/drawing/2014/main" id="{674EDB92-67E0-4F87-42FE-584A58424C5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EA827A55-480C-7EFC-C0BE-407B7506B51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08B2B78-6ED0-B142-94FA-2539A8C78F70}" type="slidenum">
              <a:rPr lang="en-GB" smtClean="0"/>
              <a:t>‹#›</a:t>
            </a:fld>
            <a:endParaRPr lang="en-GB"/>
          </a:p>
        </p:txBody>
      </p:sp>
    </p:spTree>
    <p:extLst>
      <p:ext uri="{BB962C8B-B14F-4D97-AF65-F5344CB8AC3E}">
        <p14:creationId xmlns:p14="http://schemas.microsoft.com/office/powerpoint/2010/main" val="3662362959"/>
      </p:ext>
    </p:extLst>
  </p:cSld>
  <p:clrMap bg1="lt1" tx1="dk1" bg2="lt2" tx2="dk2" accent1="accent1" accent2="accent2" accent3="accent3" accent4="accent4" accent5="accent5" accent6="accent6" hlink="hlink" folHlink="folHlink"/>
  <p:sldLayoutIdLst>
    <p:sldLayoutId id="2147483759" r:id="rId1"/>
    <p:sldLayoutId id="2147483760" r:id="rId2"/>
    <p:sldLayoutId id="2147483761" r:id="rId3"/>
    <p:sldLayoutId id="2147483762" r:id="rId4"/>
    <p:sldLayoutId id="2147483763" r:id="rId5"/>
    <p:sldLayoutId id="2147483764" r:id="rId6"/>
    <p:sldLayoutId id="2147483765" r:id="rId7"/>
    <p:sldLayoutId id="2147483766" r:id="rId8"/>
    <p:sldLayoutId id="2147483767" r:id="rId9"/>
    <p:sldLayoutId id="2147483768" r:id="rId10"/>
    <p:sldLayoutId id="2147483769" r:id="rId11"/>
    <p:sldLayoutId id="2147483770" r:id="rId12"/>
    <p:sldLayoutId id="2147483771" r:id="rId13"/>
    <p:sldLayoutId id="2147483772"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02CA3AC-B0C4-C625-19EE-B532AFA3BFC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BBB081A6-31ED-8756-1AAA-1D9692EC89B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A4490E4-E43B-1B80-BB28-78523DAF45F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33582CA-292B-4894-A729-3EE258E8A00B}" type="datetimeFigureOut">
              <a:rPr lang="en-GB" smtClean="0"/>
              <a:t>09/03/2025</a:t>
            </a:fld>
            <a:endParaRPr lang="en-GB"/>
          </a:p>
        </p:txBody>
      </p:sp>
      <p:sp>
        <p:nvSpPr>
          <p:cNvPr id="5" name="Footer Placeholder 4">
            <a:extLst>
              <a:ext uri="{FF2B5EF4-FFF2-40B4-BE49-F238E27FC236}">
                <a16:creationId xmlns:a16="http://schemas.microsoft.com/office/drawing/2014/main" id="{0A432A3A-8E1C-03BA-EB16-D00B081B5F4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A6960BBE-59A4-7D84-BAF6-78EC4F6FF2F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DBAE2F1-91B3-4213-81AC-5F2A5FB620D5}" type="slidenum">
              <a:rPr lang="en-GB" smtClean="0"/>
              <a:t>‹#›</a:t>
            </a:fld>
            <a:endParaRPr lang="en-GB"/>
          </a:p>
        </p:txBody>
      </p:sp>
    </p:spTree>
    <p:extLst>
      <p:ext uri="{BB962C8B-B14F-4D97-AF65-F5344CB8AC3E}">
        <p14:creationId xmlns:p14="http://schemas.microsoft.com/office/powerpoint/2010/main" val="2426318118"/>
      </p:ext>
    </p:extLst>
  </p:cSld>
  <p:clrMap bg1="lt1" tx1="dk1" bg2="lt2" tx2="dk2" accent1="accent1" accent2="accent2" accent3="accent3" accent4="accent4" accent5="accent5" accent6="accent6" hlink="hlink" folHlink="folHlink"/>
  <p:sldLayoutIdLst>
    <p:sldLayoutId id="2147483774" r:id="rId1"/>
    <p:sldLayoutId id="2147483775" r:id="rId2"/>
    <p:sldLayoutId id="2147483776" r:id="rId3"/>
    <p:sldLayoutId id="2147483777" r:id="rId4"/>
    <p:sldLayoutId id="2147483778" r:id="rId5"/>
    <p:sldLayoutId id="2147483779" r:id="rId6"/>
    <p:sldLayoutId id="2147483780" r:id="rId7"/>
    <p:sldLayoutId id="2147483781" r:id="rId8"/>
    <p:sldLayoutId id="2147483782" r:id="rId9"/>
    <p:sldLayoutId id="2147483783" r:id="rId10"/>
    <p:sldLayoutId id="2147483784" r:id="rId11"/>
    <p:sldLayoutId id="2147483785"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75234F2-7B27-51D8-E239-D98B0991D161}"/>
              </a:ext>
            </a:extLst>
          </p:cNvPr>
          <p:cNvSpPr>
            <a:spLocks noGrp="1"/>
          </p:cNvSpPr>
          <p:nvPr>
            <p:ph type="title"/>
          </p:nvPr>
        </p:nvSpPr>
        <p:spPr>
          <a:xfrm>
            <a:off x="442913" y="386461"/>
            <a:ext cx="11306175" cy="443198"/>
          </a:xfrm>
          <a:prstGeom prst="rect">
            <a:avLst/>
          </a:prstGeom>
        </p:spPr>
        <p:txBody>
          <a:bodyPr vert="horz" wrap="square" lIns="0" tIns="0" rIns="0" bIns="0" rtlCol="0" anchor="t" anchorCtr="0">
            <a:noAutofit/>
          </a:bodyPr>
          <a:lstStyle/>
          <a:p>
            <a:r>
              <a:rPr lang="en-GB"/>
              <a:t>Click to edit Master title style</a:t>
            </a:r>
            <a:endParaRPr lang="en-US" dirty="0"/>
          </a:p>
        </p:txBody>
      </p:sp>
      <p:sp>
        <p:nvSpPr>
          <p:cNvPr id="3" name="Text Placeholder 2">
            <a:extLst>
              <a:ext uri="{FF2B5EF4-FFF2-40B4-BE49-F238E27FC236}">
                <a16:creationId xmlns:a16="http://schemas.microsoft.com/office/drawing/2014/main" id="{7CAA8C2D-169C-E52C-3557-31230280A05F}"/>
              </a:ext>
            </a:extLst>
          </p:cNvPr>
          <p:cNvSpPr>
            <a:spLocks noGrp="1"/>
          </p:cNvSpPr>
          <p:nvPr>
            <p:ph type="body" idx="1"/>
          </p:nvPr>
        </p:nvSpPr>
        <p:spPr>
          <a:xfrm>
            <a:off x="442913" y="1304925"/>
            <a:ext cx="11306175" cy="4572000"/>
          </a:xfrm>
          <a:prstGeom prst="rect">
            <a:avLst/>
          </a:prstGeom>
        </p:spPr>
        <p:txBody>
          <a:bodyPr vert="horz" wrap="square" lIns="0" tIns="0" rIns="0" bIns="0" rtlCol="0" anchor="t" anchorCtr="0">
            <a:no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4" name="Picture 3">
            <a:extLst>
              <a:ext uri="{FF2B5EF4-FFF2-40B4-BE49-F238E27FC236}">
                <a16:creationId xmlns:a16="http://schemas.microsoft.com/office/drawing/2014/main" id="{4227DD46-8F99-5C39-FB91-BB137E881876}"/>
              </a:ext>
            </a:extLst>
          </p:cNvPr>
          <p:cNvPicPr>
            <a:picLocks/>
          </p:cNvPicPr>
          <p:nvPr/>
        </p:nvPicPr>
        <p:blipFill>
          <a:blip r:embed="rId47" cstate="screen">
            <a:extLst>
              <a:ext uri="{28A0092B-C50C-407E-A947-70E740481C1C}">
                <a14:useLocalDpi xmlns:a14="http://schemas.microsoft.com/office/drawing/2010/main" val="0"/>
              </a:ext>
            </a:extLst>
          </a:blip>
          <a:stretch>
            <a:fillRect/>
          </a:stretch>
        </p:blipFill>
        <p:spPr>
          <a:xfrm>
            <a:off x="442913" y="6452625"/>
            <a:ext cx="9753372" cy="72000"/>
          </a:xfrm>
          <a:prstGeom prst="rect">
            <a:avLst/>
          </a:prstGeom>
        </p:spPr>
      </p:pic>
      <p:pic>
        <p:nvPicPr>
          <p:cNvPr id="5" name="Picture 4" descr="A logo with blue and green text&#10;&#10;Description automatically generated">
            <a:extLst>
              <a:ext uri="{FF2B5EF4-FFF2-40B4-BE49-F238E27FC236}">
                <a16:creationId xmlns:a16="http://schemas.microsoft.com/office/drawing/2014/main" id="{8AAB49FE-EF35-A517-2258-3D06DFB8E759}"/>
              </a:ext>
            </a:extLst>
          </p:cNvPr>
          <p:cNvPicPr>
            <a:picLocks noChangeAspect="1"/>
          </p:cNvPicPr>
          <p:nvPr/>
        </p:nvPicPr>
        <p:blipFill>
          <a:blip r:embed="rId48" cstate="screen">
            <a:extLst>
              <a:ext uri="{28A0092B-C50C-407E-A947-70E740481C1C}">
                <a14:useLocalDpi xmlns:a14="http://schemas.microsoft.com/office/drawing/2010/main" val="0"/>
              </a:ext>
            </a:extLst>
          </a:blip>
          <a:stretch>
            <a:fillRect/>
          </a:stretch>
        </p:blipFill>
        <p:spPr>
          <a:xfrm>
            <a:off x="10083452" y="5756359"/>
            <a:ext cx="1844588" cy="948646"/>
          </a:xfrm>
          <a:prstGeom prst="rect">
            <a:avLst/>
          </a:prstGeom>
        </p:spPr>
      </p:pic>
      <p:pic>
        <p:nvPicPr>
          <p:cNvPr id="6" name="Picture 5">
            <a:extLst>
              <a:ext uri="{FF2B5EF4-FFF2-40B4-BE49-F238E27FC236}">
                <a16:creationId xmlns:a16="http://schemas.microsoft.com/office/drawing/2014/main" id="{D5286DAC-282D-B169-6981-88686FCA616A}"/>
              </a:ext>
            </a:extLst>
          </p:cNvPr>
          <p:cNvPicPr>
            <a:picLocks/>
          </p:cNvPicPr>
          <p:nvPr userDrawn="1"/>
        </p:nvPicPr>
        <p:blipFill>
          <a:blip r:embed="rId47" cstate="screen">
            <a:extLst>
              <a:ext uri="{28A0092B-C50C-407E-A947-70E740481C1C}">
                <a14:useLocalDpi xmlns:a14="http://schemas.microsoft.com/office/drawing/2010/main" val="0"/>
              </a:ext>
            </a:extLst>
          </a:blip>
          <a:stretch>
            <a:fillRect/>
          </a:stretch>
        </p:blipFill>
        <p:spPr>
          <a:xfrm>
            <a:off x="442913" y="6452625"/>
            <a:ext cx="9753372" cy="72000"/>
          </a:xfrm>
          <a:prstGeom prst="rect">
            <a:avLst/>
          </a:prstGeom>
        </p:spPr>
      </p:pic>
      <p:pic>
        <p:nvPicPr>
          <p:cNvPr id="7" name="Picture 6" descr="A logo with blue and green text&#10;&#10;Description automatically generated">
            <a:extLst>
              <a:ext uri="{FF2B5EF4-FFF2-40B4-BE49-F238E27FC236}">
                <a16:creationId xmlns:a16="http://schemas.microsoft.com/office/drawing/2014/main" id="{E9C00091-2D2A-D72A-D9D5-76ACCE922F3F}"/>
              </a:ext>
            </a:extLst>
          </p:cNvPr>
          <p:cNvPicPr>
            <a:picLocks noChangeAspect="1"/>
          </p:cNvPicPr>
          <p:nvPr userDrawn="1"/>
        </p:nvPicPr>
        <p:blipFill>
          <a:blip r:embed="rId48" cstate="screen">
            <a:extLst>
              <a:ext uri="{28A0092B-C50C-407E-A947-70E740481C1C}">
                <a14:useLocalDpi xmlns:a14="http://schemas.microsoft.com/office/drawing/2010/main" val="0"/>
              </a:ext>
            </a:extLst>
          </a:blip>
          <a:stretch>
            <a:fillRect/>
          </a:stretch>
        </p:blipFill>
        <p:spPr>
          <a:xfrm>
            <a:off x="10083452" y="5756359"/>
            <a:ext cx="1844588" cy="948646"/>
          </a:xfrm>
          <a:prstGeom prst="rect">
            <a:avLst/>
          </a:prstGeom>
        </p:spPr>
      </p:pic>
    </p:spTree>
    <p:extLst>
      <p:ext uri="{BB962C8B-B14F-4D97-AF65-F5344CB8AC3E}">
        <p14:creationId xmlns:p14="http://schemas.microsoft.com/office/powerpoint/2010/main" val="1210879726"/>
      </p:ext>
    </p:extLst>
  </p:cSld>
  <p:clrMap bg1="lt1" tx1="dk1" bg2="lt2" tx2="dk2" accent1="accent1" accent2="accent2" accent3="accent3" accent4="accent4" accent5="accent5" accent6="accent6" hlink="hlink" folHlink="folHlink"/>
  <p:sldLayoutIdLst>
    <p:sldLayoutId id="2147483792" r:id="rId1"/>
    <p:sldLayoutId id="2147483793" r:id="rId2"/>
    <p:sldLayoutId id="2147483794" r:id="rId3"/>
    <p:sldLayoutId id="2147483795" r:id="rId4"/>
    <p:sldLayoutId id="2147483796" r:id="rId5"/>
    <p:sldLayoutId id="2147483797" r:id="rId6"/>
    <p:sldLayoutId id="2147483798" r:id="rId7"/>
    <p:sldLayoutId id="2147483799" r:id="rId8"/>
    <p:sldLayoutId id="2147483800" r:id="rId9"/>
    <p:sldLayoutId id="2147483801" r:id="rId10"/>
    <p:sldLayoutId id="2147483802" r:id="rId11"/>
    <p:sldLayoutId id="2147483803" r:id="rId12"/>
    <p:sldLayoutId id="2147483804" r:id="rId13"/>
    <p:sldLayoutId id="2147483805" r:id="rId14"/>
    <p:sldLayoutId id="2147483806" r:id="rId15"/>
    <p:sldLayoutId id="2147483807" r:id="rId16"/>
    <p:sldLayoutId id="2147483808" r:id="rId17"/>
    <p:sldLayoutId id="2147483809" r:id="rId18"/>
    <p:sldLayoutId id="2147483810" r:id="rId19"/>
    <p:sldLayoutId id="2147483811" r:id="rId20"/>
    <p:sldLayoutId id="2147483812" r:id="rId21"/>
    <p:sldLayoutId id="2147483813" r:id="rId22"/>
    <p:sldLayoutId id="2147483814" r:id="rId23"/>
    <p:sldLayoutId id="2147483815" r:id="rId24"/>
    <p:sldLayoutId id="2147483816" r:id="rId25"/>
    <p:sldLayoutId id="2147483817" r:id="rId26"/>
    <p:sldLayoutId id="2147483818" r:id="rId27"/>
    <p:sldLayoutId id="2147483819" r:id="rId28"/>
    <p:sldLayoutId id="2147483820" r:id="rId29"/>
    <p:sldLayoutId id="2147483821" r:id="rId30"/>
    <p:sldLayoutId id="2147483822" r:id="rId31"/>
    <p:sldLayoutId id="2147483823" r:id="rId32"/>
    <p:sldLayoutId id="2147483824" r:id="rId33"/>
    <p:sldLayoutId id="2147483825" r:id="rId34"/>
    <p:sldLayoutId id="2147483826" r:id="rId35"/>
    <p:sldLayoutId id="2147483827" r:id="rId36"/>
    <p:sldLayoutId id="2147483828" r:id="rId37"/>
    <p:sldLayoutId id="2147483829" r:id="rId38"/>
    <p:sldLayoutId id="2147483830" r:id="rId39"/>
    <p:sldLayoutId id="2147483831" r:id="rId40"/>
    <p:sldLayoutId id="2147483832" r:id="rId41"/>
    <p:sldLayoutId id="2147483833" r:id="rId42"/>
    <p:sldLayoutId id="2147483834" r:id="rId43"/>
    <p:sldLayoutId id="2147483835" r:id="rId44"/>
    <p:sldLayoutId id="2147483836" r:id="rId45"/>
  </p:sldLayoutIdLst>
  <p:txStyles>
    <p:titleStyle>
      <a:lvl1pPr algn="l" defTabSz="914400" rtl="0" eaLnBrk="1" latinLnBrk="0" hangingPunct="1">
        <a:lnSpc>
          <a:spcPct val="90000"/>
        </a:lnSpc>
        <a:spcBef>
          <a:spcPct val="0"/>
        </a:spcBef>
        <a:buNone/>
        <a:defRPr sz="3400" b="1" i="0" kern="1200" baseline="0">
          <a:solidFill>
            <a:schemeClr val="accent1"/>
          </a:solidFill>
          <a:latin typeface="Aleo" pitchFamily="2" charset="77"/>
          <a:ea typeface="Open Sans" panose="020B0606030504020204" pitchFamily="34" charset="0"/>
          <a:cs typeface="Open Sans" panose="020B0606030504020204" pitchFamily="34" charset="0"/>
        </a:defRPr>
      </a:lvl1pPr>
    </p:titleStyle>
    <p:bodyStyle>
      <a:lvl1pPr marL="228600" indent="-228600" algn="l" defTabSz="914400" rtl="0" eaLnBrk="1" latinLnBrk="0" hangingPunct="1">
        <a:lnSpc>
          <a:spcPct val="100000"/>
        </a:lnSpc>
        <a:spcBef>
          <a:spcPts val="1000"/>
        </a:spcBef>
        <a:spcAft>
          <a:spcPts val="600"/>
        </a:spcAft>
        <a:buClr>
          <a:schemeClr val="accent2"/>
        </a:buClr>
        <a:buFont typeface="Arial" panose="020B0604020202020204" pitchFamily="34" charset="0"/>
        <a:buChar char="•"/>
        <a:defRPr sz="1800" b="0" i="0" kern="1200" baseline="0">
          <a:solidFill>
            <a:schemeClr val="tx1"/>
          </a:solidFill>
          <a:latin typeface="Open Sans" panose="020B0606030504020204" pitchFamily="34" charset="0"/>
          <a:ea typeface="+mn-ea"/>
          <a:cs typeface="+mn-cs"/>
        </a:defRPr>
      </a:lvl1pPr>
      <a:lvl2pPr marL="685800" indent="-228600" algn="l" defTabSz="914400" rtl="0" eaLnBrk="1" latinLnBrk="0" hangingPunct="1">
        <a:lnSpc>
          <a:spcPct val="100000"/>
        </a:lnSpc>
        <a:spcBef>
          <a:spcPts val="500"/>
        </a:spcBef>
        <a:spcAft>
          <a:spcPts val="600"/>
        </a:spcAft>
        <a:buClr>
          <a:schemeClr val="accent2"/>
        </a:buClr>
        <a:buFont typeface="Arial" panose="020B0604020202020204" pitchFamily="34" charset="0"/>
        <a:buChar char="•"/>
        <a:defRPr sz="1800" b="0" i="0" kern="1200" baseline="0">
          <a:solidFill>
            <a:schemeClr val="tx1"/>
          </a:solidFill>
          <a:latin typeface="Open Sans" panose="020B0606030504020204" pitchFamily="34" charset="0"/>
          <a:ea typeface="+mn-ea"/>
          <a:cs typeface="+mn-cs"/>
        </a:defRPr>
      </a:lvl2pPr>
      <a:lvl3pPr marL="1143000" indent="-228600" algn="l" defTabSz="914400" rtl="0" eaLnBrk="1" latinLnBrk="0" hangingPunct="1">
        <a:lnSpc>
          <a:spcPct val="100000"/>
        </a:lnSpc>
        <a:spcBef>
          <a:spcPts val="500"/>
        </a:spcBef>
        <a:spcAft>
          <a:spcPts val="600"/>
        </a:spcAft>
        <a:buClr>
          <a:schemeClr val="accent2"/>
        </a:buClr>
        <a:buFont typeface="Arial" panose="020B0604020202020204" pitchFamily="34" charset="0"/>
        <a:buChar char="•"/>
        <a:defRPr sz="1800" b="0" i="0" kern="1200" baseline="0">
          <a:solidFill>
            <a:schemeClr val="tx1"/>
          </a:solidFill>
          <a:latin typeface="Open Sans" panose="020B0606030504020204" pitchFamily="34" charset="0"/>
          <a:ea typeface="+mn-ea"/>
          <a:cs typeface="+mn-cs"/>
        </a:defRPr>
      </a:lvl3pPr>
      <a:lvl4pPr marL="1600200" indent="-228600" algn="l" defTabSz="914400" rtl="0" eaLnBrk="1" latinLnBrk="0" hangingPunct="1">
        <a:lnSpc>
          <a:spcPct val="100000"/>
        </a:lnSpc>
        <a:spcBef>
          <a:spcPts val="500"/>
        </a:spcBef>
        <a:spcAft>
          <a:spcPts val="600"/>
        </a:spcAft>
        <a:buClr>
          <a:schemeClr val="accent2"/>
        </a:buClr>
        <a:buFont typeface="Arial" panose="020B0604020202020204" pitchFamily="34" charset="0"/>
        <a:buChar char="•"/>
        <a:defRPr sz="1800" b="0" i="0" kern="1200" baseline="0">
          <a:solidFill>
            <a:schemeClr val="tx1"/>
          </a:solidFill>
          <a:latin typeface="Open Sans" panose="020B0606030504020204" pitchFamily="34" charset="0"/>
          <a:ea typeface="+mn-ea"/>
          <a:cs typeface="+mn-cs"/>
        </a:defRPr>
      </a:lvl4pPr>
      <a:lvl5pPr marL="2057400" indent="-228600" algn="l" defTabSz="914400" rtl="0" eaLnBrk="1" latinLnBrk="0" hangingPunct="1">
        <a:lnSpc>
          <a:spcPct val="100000"/>
        </a:lnSpc>
        <a:spcBef>
          <a:spcPts val="500"/>
        </a:spcBef>
        <a:spcAft>
          <a:spcPts val="600"/>
        </a:spcAft>
        <a:buClr>
          <a:schemeClr val="accent2"/>
        </a:buClr>
        <a:buFont typeface="Arial" panose="020B0604020202020204" pitchFamily="34" charset="0"/>
        <a:buChar char="•"/>
        <a:defRPr sz="1800" b="0" i="0" kern="1200" baseline="0">
          <a:solidFill>
            <a:schemeClr val="tx1"/>
          </a:solidFill>
          <a:latin typeface="Open Sans" panose="020B06060305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1" pos="279">
          <p15:clr>
            <a:srgbClr val="F26B43"/>
          </p15:clr>
        </p15:guide>
        <p15:guide id="12" orient="horz" pos="278">
          <p15:clr>
            <a:srgbClr val="F26B43"/>
          </p15:clr>
        </p15:guide>
        <p15:guide id="13" pos="7401">
          <p15:clr>
            <a:srgbClr val="F26B43"/>
          </p15:clr>
        </p15:guide>
        <p15:guide id="14" orient="horz" pos="3702">
          <p15:clr>
            <a:srgbClr val="F26B43"/>
          </p15:clr>
        </p15:guide>
        <p15:guide id="15" pos="3840">
          <p15:clr>
            <a:srgbClr val="F26B43"/>
          </p15:clr>
        </p15:guide>
        <p15:guide id="16" pos="3795">
          <p15:clr>
            <a:srgbClr val="F26B43"/>
          </p15:clr>
        </p15:guide>
        <p15:guide id="17" pos="3885">
          <p15:clr>
            <a:srgbClr val="F26B43"/>
          </p15:clr>
        </p15:guide>
        <p15:guide id="18" orient="horz" pos="822">
          <p15:clr>
            <a:srgbClr val="F26B43"/>
          </p15:clr>
        </p15:guide>
        <p15:guide id="19" orient="horz" pos="1525">
          <p15:clr>
            <a:srgbClr val="F26B43"/>
          </p15:clr>
        </p15:guide>
        <p15:guide id="20" orient="horz" pos="411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34.xml"/></Relationships>
</file>

<file path=ppt/slides/_rels/slide10.xml.rels><?xml version="1.0" encoding="UTF-8" standalone="yes"?>
<Relationships xmlns="http://schemas.openxmlformats.org/package/2006/relationships"><Relationship Id="rId3" Type="http://schemas.openxmlformats.org/officeDocument/2006/relationships/hyperlink" Target="https://www.mdcalc.com/orbit-bleeding-risk-score-atrial-fibrillation" TargetMode="External"/><Relationship Id="rId2" Type="http://schemas.openxmlformats.org/officeDocument/2006/relationships/hyperlink" Target="https://www.mdcalc.com/has-bled-score-major-bleeding-risk" TargetMode="External"/><Relationship Id="rId1" Type="http://schemas.openxmlformats.org/officeDocument/2006/relationships/slideLayout" Target="../slideLayouts/slideLayout49.xml"/></Relationships>
</file>

<file path=ppt/slides/_rels/slide11.xml.rels><?xml version="1.0" encoding="UTF-8" standalone="yes"?>
<Relationships xmlns="http://schemas.openxmlformats.org/package/2006/relationships"><Relationship Id="rId3" Type="http://schemas.openxmlformats.org/officeDocument/2006/relationships/hyperlink" Target="https://www.mdcalc.com/creatinine-clearance-cockcroft-gault-equation" TargetMode="External"/><Relationship Id="rId2" Type="http://schemas.openxmlformats.org/officeDocument/2006/relationships/hyperlink" Target="https://bmjopen.bmj.com/content/3/9/e003343" TargetMode="External"/><Relationship Id="rId1" Type="http://schemas.openxmlformats.org/officeDocument/2006/relationships/slideLayout" Target="../slideLayouts/slideLayout49.xml"/><Relationship Id="rId4" Type="http://schemas.openxmlformats.org/officeDocument/2006/relationships/slide" Target="slide12.xml"/></Relationships>
</file>

<file path=ppt/slides/_rels/slide12.xml.rels><?xml version="1.0" encoding="UTF-8" standalone="yes"?>
<Relationships xmlns="http://schemas.openxmlformats.org/package/2006/relationships"><Relationship Id="rId2" Type="http://schemas.openxmlformats.org/officeDocument/2006/relationships/hyperlink" Target="http://www.medicines.org.uk/" TargetMode="External"/><Relationship Id="rId1" Type="http://schemas.openxmlformats.org/officeDocument/2006/relationships/slideLayout" Target="../slideLayouts/slideLayout49.xml"/></Relationships>
</file>

<file path=ppt/slides/_rels/slide13.xml.rels><?xml version="1.0" encoding="UTF-8" standalone="yes"?>
<Relationships xmlns="http://schemas.openxmlformats.org/package/2006/relationships"><Relationship Id="rId2" Type="http://schemas.openxmlformats.org/officeDocument/2006/relationships/hyperlink" Target="https://cks.nice.org.uk/topics/anticoagulation-oral/management/edoxaban/" TargetMode="External"/><Relationship Id="rId1" Type="http://schemas.openxmlformats.org/officeDocument/2006/relationships/slideLayout" Target="../slideLayouts/slideLayout4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15.xml.rels><?xml version="1.0" encoding="UTF-8" standalone="yes"?>
<Relationships xmlns="http://schemas.openxmlformats.org/package/2006/relationships"><Relationship Id="rId3" Type="http://schemas.openxmlformats.org/officeDocument/2006/relationships/hyperlink" Target="https://www.escardio.org/Guidelines/Clinical-Practice-Guidelines/Atrial-Fibrillation-Management" TargetMode="External"/><Relationship Id="rId2" Type="http://schemas.openxmlformats.org/officeDocument/2006/relationships/hyperlink" Target="https://b-s-h.org.uk/guidelines/guidelines/oral-anticoagulation-with-warfarin-4th-edition/" TargetMode="External"/><Relationship Id="rId1" Type="http://schemas.openxmlformats.org/officeDocument/2006/relationships/slideLayout" Target="../slideLayouts/slideLayout4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17.xml.rels><?xml version="1.0" encoding="UTF-8" standalone="yes"?>
<Relationships xmlns="http://schemas.openxmlformats.org/package/2006/relationships"><Relationship Id="rId3" Type="http://schemas.openxmlformats.org/officeDocument/2006/relationships/slide" Target="slide12.xml"/><Relationship Id="rId2" Type="http://schemas.openxmlformats.org/officeDocument/2006/relationships/slide" Target="slide13.xml"/><Relationship Id="rId1" Type="http://schemas.openxmlformats.org/officeDocument/2006/relationships/slideLayout" Target="../slideLayouts/slideLayout49.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hyperlink" Target="https://www.mdcalc.com/creatinine-clearance-cockcroft-gault-equation" TargetMode="External"/></Relationships>
</file>

<file path=ppt/slides/_rels/slide18.xml.rels><?xml version="1.0" encoding="UTF-8" standalone="yes"?>
<Relationships xmlns="http://schemas.openxmlformats.org/package/2006/relationships"><Relationship Id="rId3" Type="http://schemas.openxmlformats.org/officeDocument/2006/relationships/slide" Target="slide12.xml"/><Relationship Id="rId7" Type="http://schemas.openxmlformats.org/officeDocument/2006/relationships/image" Target="../media/image53.png"/><Relationship Id="rId2" Type="http://schemas.openxmlformats.org/officeDocument/2006/relationships/slide" Target="slide13.xml"/><Relationship Id="rId1" Type="http://schemas.openxmlformats.org/officeDocument/2006/relationships/slideLayout" Target="../slideLayouts/slideLayout49.xml"/><Relationship Id="rId6" Type="http://schemas.openxmlformats.org/officeDocument/2006/relationships/image" Target="../media/image51.png"/><Relationship Id="rId5" Type="http://schemas.openxmlformats.org/officeDocument/2006/relationships/hyperlink" Target="https://www.mdcalc.com/creatinine-clearance-cockcroft-gault-equation" TargetMode="External"/><Relationship Id="rId4" Type="http://schemas.openxmlformats.org/officeDocument/2006/relationships/slide" Target="slide1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87.xml"/></Relationships>
</file>

<file path=ppt/slides/_rels/slide2.xml.rels><?xml version="1.0" encoding="UTF-8" standalone="yes"?>
<Relationships xmlns="http://schemas.openxmlformats.org/package/2006/relationships"><Relationship Id="rId3" Type="http://schemas.openxmlformats.org/officeDocument/2006/relationships/hyperlink" Target="https://doi.org/10.1177%2F2396987317746516" TargetMode="External"/><Relationship Id="rId2" Type="http://schemas.openxmlformats.org/officeDocument/2006/relationships/hyperlink" Target="https://www.acpjournals.org/doi/10.7326/0003-4819-146-12-200706190-00007" TargetMode="External"/><Relationship Id="rId1" Type="http://schemas.openxmlformats.org/officeDocument/2006/relationships/slideLayout" Target="../slideLayouts/slideLayout49.xml"/></Relationships>
</file>

<file path=ppt/slides/_rels/slide20.xml.rels><?xml version="1.0" encoding="UTF-8" standalone="yes"?>
<Relationships xmlns="http://schemas.openxmlformats.org/package/2006/relationships"><Relationship Id="rId8" Type="http://schemas.openxmlformats.org/officeDocument/2006/relationships/hyperlink" Target="https://www.nice.org.uk/guidance/ta805/chapter/1-Recommendations" TargetMode="External"/><Relationship Id="rId3" Type="http://schemas.openxmlformats.org/officeDocument/2006/relationships/hyperlink" Target="https://www.nice.org.uk/guidance/ta733" TargetMode="External"/><Relationship Id="rId7" Type="http://schemas.openxmlformats.org/officeDocument/2006/relationships/hyperlink" Target="https://www.nice.org.uk/guidance/ta393" TargetMode="External"/><Relationship Id="rId2" Type="http://schemas.openxmlformats.org/officeDocument/2006/relationships/hyperlink" Target="https://www.nice.org.uk/guidance/ta385" TargetMode="External"/><Relationship Id="rId1" Type="http://schemas.openxmlformats.org/officeDocument/2006/relationships/slideLayout" Target="../slideLayouts/slideLayout17.xml"/><Relationship Id="rId6" Type="http://schemas.openxmlformats.org/officeDocument/2006/relationships/hyperlink" Target="https://www.nice.org.uk/guidance/ta394" TargetMode="External"/><Relationship Id="rId5" Type="http://schemas.openxmlformats.org/officeDocument/2006/relationships/hyperlink" Target="https://www.nice.org.uk/guidance/cg181/chapter/appendix-a-grouping-of-statins" TargetMode="External"/><Relationship Id="rId10" Type="http://schemas.openxmlformats.org/officeDocument/2006/relationships/image" Target="../media/image29.png"/><Relationship Id="rId4" Type="http://schemas.openxmlformats.org/officeDocument/2006/relationships/hyperlink" Target="https://www.nice.org.uk/guidance/NG238" TargetMode="External"/><Relationship Id="rId9" Type="http://schemas.openxmlformats.org/officeDocument/2006/relationships/hyperlink" Target="https://www.nice.org.uk/guidance/ta694" TargetMode="External"/></Relationships>
</file>

<file path=ppt/slides/_rels/slide21.xml.rels><?xml version="1.0" encoding="UTF-8" standalone="yes"?>
<Relationships xmlns="http://schemas.openxmlformats.org/package/2006/relationships"><Relationship Id="rId13" Type="http://schemas.openxmlformats.org/officeDocument/2006/relationships/image" Target="../media/image38.png"/><Relationship Id="rId18" Type="http://schemas.openxmlformats.org/officeDocument/2006/relationships/image" Target="../media/image40.png"/><Relationship Id="rId26" Type="http://schemas.openxmlformats.org/officeDocument/2006/relationships/customXml" Target="../ink/ink12.xml"/><Relationship Id="rId3" Type="http://schemas.openxmlformats.org/officeDocument/2006/relationships/hyperlink" Target="https://www.nice.org.uk/guidance/cg181/chapter/appendix-a-grouping-of-statins" TargetMode="External"/><Relationship Id="rId21" Type="http://schemas.openxmlformats.org/officeDocument/2006/relationships/customXml" Target="../ink/ink9.xml"/><Relationship Id="rId34" Type="http://schemas.openxmlformats.org/officeDocument/2006/relationships/image" Target="../media/image46.png"/><Relationship Id="rId7" Type="http://schemas.openxmlformats.org/officeDocument/2006/relationships/image" Target="../media/image350.png"/><Relationship Id="rId12" Type="http://schemas.openxmlformats.org/officeDocument/2006/relationships/customXml" Target="../ink/ink4.xml"/><Relationship Id="rId17" Type="http://schemas.openxmlformats.org/officeDocument/2006/relationships/customXml" Target="../ink/ink7.xml"/><Relationship Id="rId25" Type="http://schemas.openxmlformats.org/officeDocument/2006/relationships/image" Target="../media/image43.png"/><Relationship Id="rId33" Type="http://schemas.openxmlformats.org/officeDocument/2006/relationships/customXml" Target="../ink/ink17.xml"/><Relationship Id="rId2" Type="http://schemas.openxmlformats.org/officeDocument/2006/relationships/hyperlink" Target="https://www.nice.org.uk/guidance/NG238" TargetMode="External"/><Relationship Id="rId16" Type="http://schemas.openxmlformats.org/officeDocument/2006/relationships/image" Target="../media/image39.png"/><Relationship Id="rId20" Type="http://schemas.openxmlformats.org/officeDocument/2006/relationships/image" Target="../media/image41.png"/><Relationship Id="rId29" Type="http://schemas.openxmlformats.org/officeDocument/2006/relationships/customXml" Target="../ink/ink14.xml"/><Relationship Id="rId1" Type="http://schemas.openxmlformats.org/officeDocument/2006/relationships/slideLayout" Target="../slideLayouts/slideLayout17.xml"/><Relationship Id="rId6" Type="http://schemas.openxmlformats.org/officeDocument/2006/relationships/customXml" Target="../ink/ink1.xml"/><Relationship Id="rId11" Type="http://schemas.openxmlformats.org/officeDocument/2006/relationships/image" Target="../media/image37.png"/><Relationship Id="rId24" Type="http://schemas.openxmlformats.org/officeDocument/2006/relationships/customXml" Target="../ink/ink11.xml"/><Relationship Id="rId32" Type="http://schemas.openxmlformats.org/officeDocument/2006/relationships/image" Target="../media/image45.png"/><Relationship Id="rId5" Type="http://schemas.openxmlformats.org/officeDocument/2006/relationships/hyperlink" Target="https://www.nice.org.uk/guidance/ta694" TargetMode="External"/><Relationship Id="rId15" Type="http://schemas.openxmlformats.org/officeDocument/2006/relationships/customXml" Target="../ink/ink6.xml"/><Relationship Id="rId23" Type="http://schemas.openxmlformats.org/officeDocument/2006/relationships/image" Target="../media/image42.png"/><Relationship Id="rId28" Type="http://schemas.openxmlformats.org/officeDocument/2006/relationships/customXml" Target="../ink/ink13.xml"/><Relationship Id="rId36" Type="http://schemas.openxmlformats.org/officeDocument/2006/relationships/image" Target="../media/image29.png"/><Relationship Id="rId10" Type="http://schemas.openxmlformats.org/officeDocument/2006/relationships/customXml" Target="../ink/ink3.xml"/><Relationship Id="rId19" Type="http://schemas.openxmlformats.org/officeDocument/2006/relationships/customXml" Target="../ink/ink8.xml"/><Relationship Id="rId31" Type="http://schemas.openxmlformats.org/officeDocument/2006/relationships/customXml" Target="../ink/ink16.xml"/><Relationship Id="rId4" Type="http://schemas.openxmlformats.org/officeDocument/2006/relationships/hyperlink" Target="https://www.nice.org.uk/guidance/ta385" TargetMode="External"/><Relationship Id="rId9" Type="http://schemas.openxmlformats.org/officeDocument/2006/relationships/image" Target="../media/image36.png"/><Relationship Id="rId14" Type="http://schemas.openxmlformats.org/officeDocument/2006/relationships/customXml" Target="../ink/ink5.xml"/><Relationship Id="rId22" Type="http://schemas.openxmlformats.org/officeDocument/2006/relationships/customXml" Target="../ink/ink10.xml"/><Relationship Id="rId27" Type="http://schemas.openxmlformats.org/officeDocument/2006/relationships/image" Target="../media/image44.png"/><Relationship Id="rId30" Type="http://schemas.openxmlformats.org/officeDocument/2006/relationships/customXml" Target="../ink/ink15.xml"/><Relationship Id="rId35" Type="http://schemas.openxmlformats.org/officeDocument/2006/relationships/customXml" Target="../ink/ink18.xml"/><Relationship Id="rId8" Type="http://schemas.openxmlformats.org/officeDocument/2006/relationships/customXml" Target="../ink/ink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23.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diagramLayout" Target="../diagrams/layout1.xml"/><Relationship Id="rId7" Type="http://schemas.openxmlformats.org/officeDocument/2006/relationships/hyperlink" Target="https://www.nice.org.uk/guidance/ng136/resources/visual-summary-pdf-6899919517" TargetMode="External"/><Relationship Id="rId2" Type="http://schemas.openxmlformats.org/officeDocument/2006/relationships/diagramData" Target="../diagrams/data1.xml"/><Relationship Id="rId1" Type="http://schemas.openxmlformats.org/officeDocument/2006/relationships/slideLayout" Target="../slideLayouts/slideLayout6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2" Type="http://schemas.openxmlformats.org/officeDocument/2006/relationships/hyperlink" Target="https://uclpartners.com/our-priorities/cardiovascular/proactive-care/cvd-resources/" TargetMode="External"/><Relationship Id="rId1" Type="http://schemas.openxmlformats.org/officeDocument/2006/relationships/slideLayout" Target="../slideLayouts/slideLayout49.xml"/></Relationships>
</file>

<file path=ppt/slides/_rels/slide2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hyperlink" Target="https://uclpartners.com/our-priorities/cardiovascular/proactive-care/cvd-resources/education-training-and-resources/" TargetMode="External"/><Relationship Id="rId1" Type="http://schemas.openxmlformats.org/officeDocument/2006/relationships/slideLayout" Target="../slideLayouts/slideLayout49.xml"/><Relationship Id="rId4" Type="http://schemas.openxmlformats.org/officeDocument/2006/relationships/image" Target="../media/image55.png"/></Relationships>
</file>

<file path=ppt/slides/_rels/slide27.xml.rels><?xml version="1.0" encoding="UTF-8" standalone="yes"?>
<Relationships xmlns="http://schemas.openxmlformats.org/package/2006/relationships"><Relationship Id="rId8" Type="http://schemas.openxmlformats.org/officeDocument/2006/relationships/hyperlink" Target="https://www.youtube.com/watch?v=GSNZVaW1Wg4" TargetMode="External"/><Relationship Id="rId13" Type="http://schemas.openxmlformats.org/officeDocument/2006/relationships/hyperlink" Target="http://www.nhs.uk/oneyou/for-your-body/move-more/" TargetMode="External"/><Relationship Id="rId3" Type="http://schemas.openxmlformats.org/officeDocument/2006/relationships/hyperlink" Target="https://api.heartrhythmalliance.org/files/download/0cdefbb7589104c19eb22f25452ae4b6" TargetMode="External"/><Relationship Id="rId7" Type="http://schemas.openxmlformats.org/officeDocument/2006/relationships/hyperlink" Target="http://www.bhf.org.uk/informationsupport/tests/checking-your-pulse" TargetMode="External"/><Relationship Id="rId12" Type="http://schemas.openxmlformats.org/officeDocument/2006/relationships/hyperlink" Target="https://www.heartuk.org.uk/healthy-living/introduction" TargetMode="External"/><Relationship Id="rId17" Type="http://schemas.openxmlformats.org/officeDocument/2006/relationships/hyperlink" Target="https://www.nhs.uk/better-health/drink-less/" TargetMode="External"/><Relationship Id="rId2" Type="http://schemas.openxmlformats.org/officeDocument/2006/relationships/hyperlink" Target="https://www.bhf.org.uk/informationsupport/conditions/atrial-fibrillation" TargetMode="External"/><Relationship Id="rId16" Type="http://schemas.openxmlformats.org/officeDocument/2006/relationships/hyperlink" Target="https://www.nhs.uk/better-health/quit-smoking/" TargetMode="External"/><Relationship Id="rId1" Type="http://schemas.openxmlformats.org/officeDocument/2006/relationships/slideLayout" Target="../slideLayouts/slideLayout49.xml"/><Relationship Id="rId6" Type="http://schemas.openxmlformats.org/officeDocument/2006/relationships/hyperlink" Target="https://heartrhythmalliance.org/afa/uk/resources/af-association-patient-resources" TargetMode="External"/><Relationship Id="rId11" Type="http://schemas.openxmlformats.org/officeDocument/2006/relationships/hyperlink" Target="https://www.nhs.uk/live-well/eat-well/" TargetMode="External"/><Relationship Id="rId5" Type="http://schemas.openxmlformats.org/officeDocument/2006/relationships/hyperlink" Target="https://vimeo.com/206257430" TargetMode="External"/><Relationship Id="rId15" Type="http://schemas.openxmlformats.org/officeDocument/2006/relationships/hyperlink" Target="https://weareundefeatable.co.uk/ways-to-move" TargetMode="External"/><Relationship Id="rId10" Type="http://schemas.openxmlformats.org/officeDocument/2006/relationships/hyperlink" Target="https://www.bhf.org.uk/informationsupport/heart-matters-magazine/medical/tests/blood-pressure-measuring-at-home#Heading2" TargetMode="External"/><Relationship Id="rId4" Type="http://schemas.openxmlformats.org/officeDocument/2006/relationships/hyperlink" Target="https://uclpartners.com/project/anti-coagulation-videos/" TargetMode="External"/><Relationship Id="rId9" Type="http://schemas.openxmlformats.org/officeDocument/2006/relationships/hyperlink" Target="https://www.bhf.org.uk/bloodpressureathome" TargetMode="External"/><Relationship Id="rId14" Type="http://schemas.openxmlformats.org/officeDocument/2006/relationships/hyperlink" Target="https://www.bhf.org.uk/informationsupport/heart-matters-magazine/activity/get-active-indoors" TargetMode="Externa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29.xml.rels><?xml version="1.0" encoding="UTF-8" standalone="yes"?>
<Relationships xmlns="http://schemas.openxmlformats.org/package/2006/relationships"><Relationship Id="rId8" Type="http://schemas.openxmlformats.org/officeDocument/2006/relationships/image" Target="../media/image56.png"/><Relationship Id="rId13" Type="http://schemas.openxmlformats.org/officeDocument/2006/relationships/image" Target="../media/image59.png"/><Relationship Id="rId3" Type="http://schemas.openxmlformats.org/officeDocument/2006/relationships/hyperlink" Target="https://uclpartners.com/get-involved/newsletter/" TargetMode="External"/><Relationship Id="rId7" Type="http://schemas.openxmlformats.org/officeDocument/2006/relationships/hyperlink" Target="mailto:CVDACTION@uclpartners.com" TargetMode="External"/><Relationship Id="rId12" Type="http://schemas.openxmlformats.org/officeDocument/2006/relationships/image" Target="../media/image58.png"/><Relationship Id="rId2" Type="http://schemas.openxmlformats.org/officeDocument/2006/relationships/image" Target="../media/image45.jpeg"/><Relationship Id="rId1" Type="http://schemas.openxmlformats.org/officeDocument/2006/relationships/slideLayout" Target="../slideLayouts/slideLayout52.xml"/><Relationship Id="rId6" Type="http://schemas.openxmlformats.org/officeDocument/2006/relationships/hyperlink" Target="https://www.linkedin.com/company/uclpartners/" TargetMode="External"/><Relationship Id="rId11" Type="http://schemas.openxmlformats.org/officeDocument/2006/relationships/image" Target="../media/image57.png"/><Relationship Id="rId5" Type="http://schemas.openxmlformats.org/officeDocument/2006/relationships/hyperlink" Target="https://twitter.com/UCLPartners" TargetMode="External"/><Relationship Id="rId10" Type="http://schemas.openxmlformats.org/officeDocument/2006/relationships/image" Target="../media/image18.png"/><Relationship Id="rId4" Type="http://schemas.openxmlformats.org/officeDocument/2006/relationships/hyperlink" Target="http://www.uclpartners.com/" TargetMode="External"/><Relationship Id="rId9" Type="http://schemas.openxmlformats.org/officeDocument/2006/relationships/image" Target="../media/image17.png"/><Relationship Id="rId14" Type="http://schemas.openxmlformats.org/officeDocument/2006/relationships/image" Target="../media/image60.png"/></Relationships>
</file>

<file path=ppt/slides/_rels/slide3.xml.rels><?xml version="1.0" encoding="UTF-8" standalone="yes"?>
<Relationships xmlns="http://schemas.openxmlformats.org/package/2006/relationships"><Relationship Id="rId2" Type="http://schemas.openxmlformats.org/officeDocument/2006/relationships/hyperlink" Target="https://uclpartners.com/our-priorities/cardiovascular/proactive-care/search-and-risk-stratification-tools/supporting-resources/" TargetMode="External"/><Relationship Id="rId1" Type="http://schemas.openxmlformats.org/officeDocument/2006/relationships/slideLayout" Target="../slideLayouts/slideLayout49.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6.xml.rels><?xml version="1.0" encoding="UTF-8" standalone="yes"?>
<Relationships xmlns="http://schemas.openxmlformats.org/package/2006/relationships"><Relationship Id="rId3" Type="http://schemas.openxmlformats.org/officeDocument/2006/relationships/hyperlink" Target="https://s42140.pcdn.co/wp-content/uploads/Cholesterol-Framework-Dec-2022-Version-8.pdf" TargetMode="External"/><Relationship Id="rId2" Type="http://schemas.openxmlformats.org/officeDocument/2006/relationships/hyperlink" Target="https://s42140.pcdn.co/wp-content/uploads/Hypertension-framework-Dec-2022-Version-5.pdf" TargetMode="External"/><Relationship Id="rId1" Type="http://schemas.openxmlformats.org/officeDocument/2006/relationships/slideLayout" Target="../slideLayouts/slideLayout49.xml"/><Relationship Id="rId4" Type="http://schemas.openxmlformats.org/officeDocument/2006/relationships/hyperlink" Target="https://s42140.pcdn.co/wp-content/uploads/Protocol-for-CVD-Conditions-Version-2-June-2021-FINAL1-1.pdf" TargetMode="External"/></Relationships>
</file>

<file path=ppt/slides/_rels/slide7.xml.rels><?xml version="1.0" encoding="UTF-8" standalone="yes"?>
<Relationships xmlns="http://schemas.openxmlformats.org/package/2006/relationships"><Relationship Id="rId8" Type="http://schemas.openxmlformats.org/officeDocument/2006/relationships/slide" Target="slide15.xml"/><Relationship Id="rId3" Type="http://schemas.openxmlformats.org/officeDocument/2006/relationships/slide" Target="slide9.xml"/><Relationship Id="rId7" Type="http://schemas.openxmlformats.org/officeDocument/2006/relationships/slide" Target="slide14.xml"/><Relationship Id="rId2" Type="http://schemas.openxmlformats.org/officeDocument/2006/relationships/slide" Target="slide8.xml"/><Relationship Id="rId1" Type="http://schemas.openxmlformats.org/officeDocument/2006/relationships/slideLayout" Target="../slideLayouts/slideLayout49.xml"/><Relationship Id="rId6" Type="http://schemas.openxmlformats.org/officeDocument/2006/relationships/slide" Target="slide13.xml"/><Relationship Id="rId11" Type="http://schemas.openxmlformats.org/officeDocument/2006/relationships/slide" Target="slide18.xml"/><Relationship Id="rId5" Type="http://schemas.openxmlformats.org/officeDocument/2006/relationships/slide" Target="slide12.xml"/><Relationship Id="rId10" Type="http://schemas.openxmlformats.org/officeDocument/2006/relationships/slide" Target="slide17.xml"/><Relationship Id="rId4" Type="http://schemas.openxmlformats.org/officeDocument/2006/relationships/slide" Target="slide11.xml"/><Relationship Id="rId9" Type="http://schemas.openxmlformats.org/officeDocument/2006/relationships/slide" Target="slide16.xml"/></Relationships>
</file>

<file path=ppt/slides/_rels/slide8.xml.rels><?xml version="1.0" encoding="UTF-8" standalone="yes"?>
<Relationships xmlns="http://schemas.openxmlformats.org/package/2006/relationships"><Relationship Id="rId8" Type="http://schemas.openxmlformats.org/officeDocument/2006/relationships/slide" Target="slide10.xml"/><Relationship Id="rId3" Type="http://schemas.openxmlformats.org/officeDocument/2006/relationships/hyperlink" Target="http://www.medicines.org.uk/" TargetMode="External"/><Relationship Id="rId7" Type="http://schemas.openxmlformats.org/officeDocument/2006/relationships/slide" Target="slide9.xml"/><Relationship Id="rId2" Type="http://schemas.openxmlformats.org/officeDocument/2006/relationships/notesSlide" Target="../notesSlides/notesSlide2.xml"/><Relationship Id="rId1" Type="http://schemas.openxmlformats.org/officeDocument/2006/relationships/slideLayout" Target="../slideLayouts/slideLayout49.xml"/><Relationship Id="rId6" Type="http://schemas.openxmlformats.org/officeDocument/2006/relationships/slide" Target="slide13.xml"/><Relationship Id="rId5" Type="http://schemas.openxmlformats.org/officeDocument/2006/relationships/slide" Target="slide12.xml"/><Relationship Id="rId4" Type="http://schemas.openxmlformats.org/officeDocument/2006/relationships/slide" Target="slide11.xml"/><Relationship Id="rId9" Type="http://schemas.openxmlformats.org/officeDocument/2006/relationships/hyperlink" Target="2134592598,15,%20" TargetMode="Externa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5A9E2DC-4ABF-D3A3-3939-1CC58F75F490}"/>
              </a:ext>
            </a:extLst>
          </p:cNvPr>
          <p:cNvSpPr txBox="1"/>
          <p:nvPr/>
        </p:nvSpPr>
        <p:spPr>
          <a:xfrm>
            <a:off x="515219" y="5027642"/>
            <a:ext cx="10976059" cy="984885"/>
          </a:xfrm>
          <a:prstGeom prst="rect">
            <a:avLst/>
          </a:prstGeom>
          <a:noFill/>
        </p:spPr>
        <p:txBody>
          <a:bodyPr wrap="square" lIns="0" tIns="0" rIns="0" bIns="0" rtlCol="0" anchor="t">
            <a:spAutoFit/>
          </a:bodyPr>
          <a:lstStyle/>
          <a:p>
            <a:pPr>
              <a:defRPr/>
            </a:pPr>
            <a:r>
              <a:rPr lang="en-GB" sz="3200" b="1" dirty="0">
                <a:solidFill>
                  <a:schemeClr val="bg1"/>
                </a:solidFill>
                <a:latin typeface="Aleo"/>
                <a:ea typeface="Calibri"/>
                <a:cs typeface="Calibri"/>
              </a:rPr>
              <a:t>Preventing Cardiovascular Disease </a:t>
            </a:r>
          </a:p>
          <a:p>
            <a:pPr>
              <a:defRPr/>
            </a:pPr>
            <a:r>
              <a:rPr lang="en-GB" sz="3200" b="1" dirty="0">
                <a:solidFill>
                  <a:schemeClr val="bg1"/>
                </a:solidFill>
                <a:latin typeface="Aleo"/>
                <a:ea typeface="Calibri"/>
                <a:cs typeface="Calibri"/>
              </a:rPr>
              <a:t>in People with Atrial Fibrillation (AF)</a:t>
            </a:r>
            <a:endParaRPr lang="en-US" sz="3200" dirty="0">
              <a:solidFill>
                <a:schemeClr val="bg1"/>
              </a:solidFill>
              <a:latin typeface="Aleo"/>
            </a:endParaRPr>
          </a:p>
        </p:txBody>
      </p:sp>
      <p:pic>
        <p:nvPicPr>
          <p:cNvPr id="14" name="Picture 13" descr="A logo with a heartbeat line&#10;&#10;AI-generated content may be incorrect.">
            <a:extLst>
              <a:ext uri="{FF2B5EF4-FFF2-40B4-BE49-F238E27FC236}">
                <a16:creationId xmlns:a16="http://schemas.microsoft.com/office/drawing/2014/main" id="{FD4D62E4-D226-54CB-1A21-B810DEB9DD38}"/>
              </a:ext>
            </a:extLst>
          </p:cNvPr>
          <p:cNvPicPr>
            <a:picLocks noChangeAspect="1"/>
          </p:cNvPicPr>
          <p:nvPr/>
        </p:nvPicPr>
        <p:blipFill>
          <a:blip r:embed="rId2"/>
          <a:stretch>
            <a:fillRect/>
          </a:stretch>
        </p:blipFill>
        <p:spPr>
          <a:xfrm>
            <a:off x="515218" y="3024213"/>
            <a:ext cx="2372761" cy="2372761"/>
          </a:xfrm>
          <a:prstGeom prst="rect">
            <a:avLst/>
          </a:prstGeom>
        </p:spPr>
      </p:pic>
    </p:spTree>
    <p:extLst>
      <p:ext uri="{BB962C8B-B14F-4D97-AF65-F5344CB8AC3E}">
        <p14:creationId xmlns:p14="http://schemas.microsoft.com/office/powerpoint/2010/main" val="36117049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a:extLst>
              <a:ext uri="{FF2B5EF4-FFF2-40B4-BE49-F238E27FC236}">
                <a16:creationId xmlns:a16="http://schemas.microsoft.com/office/drawing/2014/main" id="{506119B5-9BB7-DAD8-1AC7-2C6778904FF7}"/>
              </a:ext>
            </a:extLst>
          </p:cNvPr>
          <p:cNvSpPr>
            <a:spLocks noGrp="1"/>
          </p:cNvSpPr>
          <p:nvPr>
            <p:ph type="title"/>
          </p:nvPr>
        </p:nvSpPr>
        <p:spPr>
          <a:xfrm>
            <a:off x="286450" y="284764"/>
            <a:ext cx="7214910" cy="577709"/>
          </a:xfrm>
        </p:spPr>
        <p:txBody>
          <a:bodyPr>
            <a:noAutofit/>
          </a:bodyPr>
          <a:lstStyle/>
          <a:p>
            <a:r>
              <a:rPr lang="en-GB" sz="3400" b="1" dirty="0">
                <a:solidFill>
                  <a:srgbClr val="002060"/>
                </a:solidFill>
                <a:latin typeface="Aleo"/>
                <a:cs typeface="Calibri Light"/>
              </a:rPr>
              <a:t>Bleeding Risk Assessment</a:t>
            </a:r>
            <a:endParaRPr lang="en-GB" sz="3400" b="1" dirty="0">
              <a:solidFill>
                <a:srgbClr val="002060"/>
              </a:solidFill>
              <a:highlight>
                <a:srgbClr val="FFFF00"/>
              </a:highlight>
              <a:latin typeface="Aleo"/>
              <a:cs typeface="Calibri Light"/>
            </a:endParaRPr>
          </a:p>
        </p:txBody>
      </p:sp>
      <p:graphicFrame>
        <p:nvGraphicFramePr>
          <p:cNvPr id="3" name="Table 2">
            <a:extLst>
              <a:ext uri="{FF2B5EF4-FFF2-40B4-BE49-F238E27FC236}">
                <a16:creationId xmlns:a16="http://schemas.microsoft.com/office/drawing/2014/main" id="{12794ED9-9E59-2456-CC4F-8B27634F7CE6}"/>
              </a:ext>
            </a:extLst>
          </p:cNvPr>
          <p:cNvGraphicFramePr>
            <a:graphicFrameLocks noGrp="1"/>
          </p:cNvGraphicFramePr>
          <p:nvPr>
            <p:extLst>
              <p:ext uri="{D42A27DB-BD31-4B8C-83A1-F6EECF244321}">
                <p14:modId xmlns:p14="http://schemas.microsoft.com/office/powerpoint/2010/main" val="2920607900"/>
              </p:ext>
            </p:extLst>
          </p:nvPr>
        </p:nvGraphicFramePr>
        <p:xfrm>
          <a:off x="286450" y="1446716"/>
          <a:ext cx="3561285" cy="3809824"/>
        </p:xfrm>
        <a:graphic>
          <a:graphicData uri="http://schemas.openxmlformats.org/drawingml/2006/table">
            <a:tbl>
              <a:tblPr firstRow="1" bandRow="1">
                <a:tableStyleId>{21E4AEA4-8DFA-4A89-87EB-49C32662AFE0}</a:tableStyleId>
              </a:tblPr>
              <a:tblGrid>
                <a:gridCol w="3018611">
                  <a:extLst>
                    <a:ext uri="{9D8B030D-6E8A-4147-A177-3AD203B41FA5}">
                      <a16:colId xmlns:a16="http://schemas.microsoft.com/office/drawing/2014/main" val="657362771"/>
                    </a:ext>
                  </a:extLst>
                </a:gridCol>
                <a:gridCol w="542674">
                  <a:extLst>
                    <a:ext uri="{9D8B030D-6E8A-4147-A177-3AD203B41FA5}">
                      <a16:colId xmlns:a16="http://schemas.microsoft.com/office/drawing/2014/main" val="858545423"/>
                    </a:ext>
                  </a:extLst>
                </a:gridCol>
              </a:tblGrid>
              <a:tr h="426544">
                <a:tc gridSpan="2">
                  <a:txBody>
                    <a:bodyPr/>
                    <a:lstStyle/>
                    <a:p>
                      <a:pPr algn="ctr">
                        <a:lnSpc>
                          <a:spcPct val="150000"/>
                        </a:lnSpc>
                        <a:spcBef>
                          <a:spcPts val="600"/>
                        </a:spcBef>
                      </a:pPr>
                      <a:r>
                        <a:rPr lang="en-GB" sz="1200" b="1" dirty="0">
                          <a:latin typeface="Open Sans"/>
                        </a:rPr>
                        <a:t>HASBLED Score</a:t>
                      </a:r>
                    </a:p>
                  </a:txBody>
                  <a:tcPr/>
                </a:tc>
                <a:tc hMerge="1">
                  <a:txBody>
                    <a:bodyPr/>
                    <a:lstStyle/>
                    <a:p>
                      <a:endParaRPr lang="en-GB"/>
                    </a:p>
                  </a:txBody>
                  <a:tcPr/>
                </a:tc>
                <a:extLst>
                  <a:ext uri="{0D108BD9-81ED-4DB2-BD59-A6C34878D82A}">
                    <a16:rowId xmlns:a16="http://schemas.microsoft.com/office/drawing/2014/main" val="622211567"/>
                  </a:ext>
                </a:extLst>
              </a:tr>
              <a:tr h="445924">
                <a:tc>
                  <a:txBody>
                    <a:bodyPr/>
                    <a:lstStyle/>
                    <a:p>
                      <a:r>
                        <a:rPr lang="en-GB" sz="1200">
                          <a:latin typeface="Open Sans"/>
                        </a:rPr>
                        <a:t>Uncontrolled hypertension</a:t>
                      </a:r>
                    </a:p>
                    <a:p>
                      <a:r>
                        <a:rPr lang="en-GB" sz="1200">
                          <a:latin typeface="Open Sans"/>
                        </a:rPr>
                        <a:t>(systolic &gt;160mmHg) </a:t>
                      </a:r>
                    </a:p>
                  </a:txBody>
                  <a:tcPr/>
                </a:tc>
                <a:tc>
                  <a:txBody>
                    <a:bodyPr/>
                    <a:lstStyle/>
                    <a:p>
                      <a:pPr algn="ctr"/>
                      <a:r>
                        <a:rPr lang="en-GB" sz="1200">
                          <a:latin typeface="Open Sans"/>
                        </a:rPr>
                        <a:t>1</a:t>
                      </a:r>
                    </a:p>
                  </a:txBody>
                  <a:tcPr/>
                </a:tc>
                <a:extLst>
                  <a:ext uri="{0D108BD9-81ED-4DB2-BD59-A6C34878D82A}">
                    <a16:rowId xmlns:a16="http://schemas.microsoft.com/office/drawing/2014/main" val="2141222835"/>
                  </a:ext>
                </a:extLst>
              </a:tr>
              <a:tr h="445924">
                <a:tc>
                  <a:txBody>
                    <a:bodyPr/>
                    <a:lstStyle/>
                    <a:p>
                      <a:r>
                        <a:rPr lang="en-GB" sz="1200">
                          <a:latin typeface="Open Sans"/>
                        </a:rPr>
                        <a:t>Abnormal liver function</a:t>
                      </a:r>
                    </a:p>
                    <a:p>
                      <a:r>
                        <a:rPr lang="en-GB" sz="1200">
                          <a:latin typeface="Open Sans"/>
                        </a:rPr>
                        <a:t>(Bili &gt;2x ULN or AST/ALT/ALP &gt;3x ULN</a:t>
                      </a:r>
                    </a:p>
                  </a:txBody>
                  <a:tcPr/>
                </a:tc>
                <a:tc>
                  <a:txBody>
                    <a:bodyPr/>
                    <a:lstStyle/>
                    <a:p>
                      <a:pPr algn="ctr"/>
                      <a:r>
                        <a:rPr lang="en-GB" sz="1200">
                          <a:latin typeface="Open Sans"/>
                        </a:rPr>
                        <a:t>1</a:t>
                      </a:r>
                    </a:p>
                  </a:txBody>
                  <a:tcPr/>
                </a:tc>
                <a:extLst>
                  <a:ext uri="{0D108BD9-81ED-4DB2-BD59-A6C34878D82A}">
                    <a16:rowId xmlns:a16="http://schemas.microsoft.com/office/drawing/2014/main" val="263365761"/>
                  </a:ext>
                </a:extLst>
              </a:tr>
              <a:tr h="451115">
                <a:tc>
                  <a:txBody>
                    <a:bodyPr/>
                    <a:lstStyle/>
                    <a:p>
                      <a:r>
                        <a:rPr lang="en-GB" sz="1200">
                          <a:latin typeface="Open Sans"/>
                        </a:rPr>
                        <a:t>Abnormal renal function</a:t>
                      </a:r>
                    </a:p>
                    <a:p>
                      <a:r>
                        <a:rPr lang="en-GB" sz="1200">
                          <a:latin typeface="Open Sans"/>
                        </a:rPr>
                        <a:t>(</a:t>
                      </a:r>
                      <a:r>
                        <a:rPr lang="en-GB" sz="1200" err="1">
                          <a:latin typeface="Open Sans"/>
                        </a:rPr>
                        <a:t>Creat</a:t>
                      </a:r>
                      <a:r>
                        <a:rPr lang="en-GB" sz="1200">
                          <a:latin typeface="Open Sans"/>
                        </a:rPr>
                        <a:t>&gt;200µmol/L, dialysis, transplant) </a:t>
                      </a:r>
                    </a:p>
                  </a:txBody>
                  <a:tcPr/>
                </a:tc>
                <a:tc>
                  <a:txBody>
                    <a:bodyPr/>
                    <a:lstStyle/>
                    <a:p>
                      <a:pPr algn="ctr"/>
                      <a:r>
                        <a:rPr lang="en-GB" sz="1200">
                          <a:latin typeface="Open Sans"/>
                        </a:rPr>
                        <a:t>1</a:t>
                      </a:r>
                    </a:p>
                  </a:txBody>
                  <a:tcPr/>
                </a:tc>
                <a:extLst>
                  <a:ext uri="{0D108BD9-81ED-4DB2-BD59-A6C34878D82A}">
                    <a16:rowId xmlns:a16="http://schemas.microsoft.com/office/drawing/2014/main" val="720452202"/>
                  </a:ext>
                </a:extLst>
              </a:tr>
              <a:tr h="26917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latin typeface="Open Sans"/>
                        </a:rPr>
                        <a:t>Prior stroke/TIA </a:t>
                      </a:r>
                    </a:p>
                  </a:txBody>
                  <a:tcPr/>
                </a:tc>
                <a:tc>
                  <a:txBody>
                    <a:bodyPr/>
                    <a:lstStyle/>
                    <a:p>
                      <a:pPr algn="ctr"/>
                      <a:r>
                        <a:rPr lang="en-GB" sz="1200">
                          <a:latin typeface="Open Sans"/>
                        </a:rPr>
                        <a:t>1</a:t>
                      </a:r>
                    </a:p>
                  </a:txBody>
                  <a:tcPr/>
                </a:tc>
                <a:extLst>
                  <a:ext uri="{0D108BD9-81ED-4DB2-BD59-A6C34878D82A}">
                    <a16:rowId xmlns:a16="http://schemas.microsoft.com/office/drawing/2014/main" val="1901519537"/>
                  </a:ext>
                </a:extLst>
              </a:tr>
              <a:tr h="445924">
                <a:tc>
                  <a:txBody>
                    <a:bodyPr/>
                    <a:lstStyle/>
                    <a:p>
                      <a:r>
                        <a:rPr lang="en-GB" sz="1200" dirty="0">
                          <a:latin typeface="Open Sans"/>
                        </a:rPr>
                        <a:t>History of major bleed or predisposition (anaemia)</a:t>
                      </a:r>
                    </a:p>
                  </a:txBody>
                  <a:tcPr/>
                </a:tc>
                <a:tc>
                  <a:txBody>
                    <a:bodyPr/>
                    <a:lstStyle/>
                    <a:p>
                      <a:pPr algn="ctr"/>
                      <a:r>
                        <a:rPr lang="en-GB" sz="1200">
                          <a:latin typeface="Open Sans"/>
                        </a:rPr>
                        <a:t>1</a:t>
                      </a:r>
                    </a:p>
                  </a:txBody>
                  <a:tcPr/>
                </a:tc>
                <a:extLst>
                  <a:ext uri="{0D108BD9-81ED-4DB2-BD59-A6C34878D82A}">
                    <a16:rowId xmlns:a16="http://schemas.microsoft.com/office/drawing/2014/main" val="3267962908"/>
                  </a:ext>
                </a:extLst>
              </a:tr>
              <a:tr h="269178">
                <a:tc>
                  <a:txBody>
                    <a:bodyPr/>
                    <a:lstStyle/>
                    <a:p>
                      <a:r>
                        <a:rPr lang="en-GB" sz="1200" dirty="0">
                          <a:latin typeface="Open Sans"/>
                        </a:rPr>
                        <a:t>Labile INR (on warfarin  (TTR&lt;60%)</a:t>
                      </a:r>
                    </a:p>
                  </a:txBody>
                  <a:tcPr/>
                </a:tc>
                <a:tc>
                  <a:txBody>
                    <a:bodyPr/>
                    <a:lstStyle/>
                    <a:p>
                      <a:pPr algn="ctr"/>
                      <a:r>
                        <a:rPr lang="en-GB" sz="1200">
                          <a:latin typeface="Open Sans"/>
                        </a:rPr>
                        <a:t>1</a:t>
                      </a:r>
                    </a:p>
                  </a:txBody>
                  <a:tcPr/>
                </a:tc>
                <a:extLst>
                  <a:ext uri="{0D108BD9-81ED-4DB2-BD59-A6C34878D82A}">
                    <a16:rowId xmlns:a16="http://schemas.microsoft.com/office/drawing/2014/main" val="2755284168"/>
                  </a:ext>
                </a:extLst>
              </a:tr>
              <a:tr h="269178">
                <a:tc>
                  <a:txBody>
                    <a:bodyPr/>
                    <a:lstStyle/>
                    <a:p>
                      <a:r>
                        <a:rPr lang="en-GB" sz="1200" dirty="0">
                          <a:latin typeface="Open Sans"/>
                        </a:rPr>
                        <a:t>Age &gt;65 years</a:t>
                      </a:r>
                    </a:p>
                  </a:txBody>
                  <a:tcPr/>
                </a:tc>
                <a:tc>
                  <a:txBody>
                    <a:bodyPr/>
                    <a:lstStyle/>
                    <a:p>
                      <a:pPr algn="ctr"/>
                      <a:r>
                        <a:rPr lang="en-GB" sz="1200">
                          <a:latin typeface="Open Sans"/>
                        </a:rPr>
                        <a:t>1</a:t>
                      </a:r>
                    </a:p>
                  </a:txBody>
                  <a:tcPr/>
                </a:tc>
                <a:extLst>
                  <a:ext uri="{0D108BD9-81ED-4DB2-BD59-A6C34878D82A}">
                    <a16:rowId xmlns:a16="http://schemas.microsoft.com/office/drawing/2014/main" val="3250366952"/>
                  </a:ext>
                </a:extLst>
              </a:tr>
              <a:tr h="445924">
                <a:tc>
                  <a:txBody>
                    <a:bodyPr/>
                    <a:lstStyle/>
                    <a:p>
                      <a:r>
                        <a:rPr lang="en-GB" sz="1200">
                          <a:latin typeface="Open Sans"/>
                        </a:rPr>
                        <a:t>Medication usage predisposing to bleeding (Antiplatelets/ NSAIDS)</a:t>
                      </a:r>
                    </a:p>
                  </a:txBody>
                  <a:tcPr/>
                </a:tc>
                <a:tc>
                  <a:txBody>
                    <a:bodyPr/>
                    <a:lstStyle/>
                    <a:p>
                      <a:pPr algn="ctr"/>
                      <a:r>
                        <a:rPr lang="en-GB" sz="1200">
                          <a:latin typeface="Open Sans"/>
                        </a:rPr>
                        <a:t>1</a:t>
                      </a:r>
                    </a:p>
                  </a:txBody>
                  <a:tcPr/>
                </a:tc>
                <a:extLst>
                  <a:ext uri="{0D108BD9-81ED-4DB2-BD59-A6C34878D82A}">
                    <a16:rowId xmlns:a16="http://schemas.microsoft.com/office/drawing/2014/main" val="2182137643"/>
                  </a:ext>
                </a:extLst>
              </a:tr>
              <a:tr h="267554">
                <a:tc>
                  <a:txBody>
                    <a:bodyPr/>
                    <a:lstStyle/>
                    <a:p>
                      <a:r>
                        <a:rPr lang="en-GB" sz="1200">
                          <a:latin typeface="Open Sans"/>
                        </a:rPr>
                        <a:t>Alcohol ( &gt;8units/week)</a:t>
                      </a:r>
                    </a:p>
                  </a:txBody>
                  <a:tcPr/>
                </a:tc>
                <a:tc>
                  <a:txBody>
                    <a:bodyPr/>
                    <a:lstStyle/>
                    <a:p>
                      <a:pPr algn="ctr"/>
                      <a:r>
                        <a:rPr lang="en-GB" sz="1200" dirty="0">
                          <a:latin typeface="Open Sans"/>
                        </a:rPr>
                        <a:t>1</a:t>
                      </a:r>
                    </a:p>
                  </a:txBody>
                  <a:tcPr/>
                </a:tc>
                <a:extLst>
                  <a:ext uri="{0D108BD9-81ED-4DB2-BD59-A6C34878D82A}">
                    <a16:rowId xmlns:a16="http://schemas.microsoft.com/office/drawing/2014/main" val="43706377"/>
                  </a:ext>
                </a:extLst>
              </a:tr>
            </a:tbl>
          </a:graphicData>
        </a:graphic>
      </p:graphicFrame>
      <p:graphicFrame>
        <p:nvGraphicFramePr>
          <p:cNvPr id="4" name="Table 7">
            <a:extLst>
              <a:ext uri="{FF2B5EF4-FFF2-40B4-BE49-F238E27FC236}">
                <a16:creationId xmlns:a16="http://schemas.microsoft.com/office/drawing/2014/main" id="{A94D031F-CDD6-4B84-3FD3-4215D9309725}"/>
              </a:ext>
            </a:extLst>
          </p:cNvPr>
          <p:cNvGraphicFramePr>
            <a:graphicFrameLocks noGrp="1"/>
          </p:cNvGraphicFramePr>
          <p:nvPr>
            <p:extLst>
              <p:ext uri="{D42A27DB-BD31-4B8C-83A1-F6EECF244321}">
                <p14:modId xmlns:p14="http://schemas.microsoft.com/office/powerpoint/2010/main" val="4035319005"/>
              </p:ext>
            </p:extLst>
          </p:nvPr>
        </p:nvGraphicFramePr>
        <p:xfrm>
          <a:off x="3847735" y="1453487"/>
          <a:ext cx="2270719" cy="3566160"/>
        </p:xfrm>
        <a:graphic>
          <a:graphicData uri="http://schemas.openxmlformats.org/drawingml/2006/table">
            <a:tbl>
              <a:tblPr firstRow="1" bandRow="1">
                <a:tableStyleId>{21E4AEA4-8DFA-4A89-87EB-49C32662AFE0}</a:tableStyleId>
              </a:tblPr>
              <a:tblGrid>
                <a:gridCol w="952499">
                  <a:extLst>
                    <a:ext uri="{9D8B030D-6E8A-4147-A177-3AD203B41FA5}">
                      <a16:colId xmlns:a16="http://schemas.microsoft.com/office/drawing/2014/main" val="1240056747"/>
                    </a:ext>
                  </a:extLst>
                </a:gridCol>
                <a:gridCol w="1318220">
                  <a:extLst>
                    <a:ext uri="{9D8B030D-6E8A-4147-A177-3AD203B41FA5}">
                      <a16:colId xmlns:a16="http://schemas.microsoft.com/office/drawing/2014/main" val="2854340291"/>
                    </a:ext>
                  </a:extLst>
                </a:gridCol>
              </a:tblGrid>
              <a:tr h="427298">
                <a:tc>
                  <a:txBody>
                    <a:bodyPr/>
                    <a:lstStyle/>
                    <a:p>
                      <a:pPr algn="l"/>
                      <a:r>
                        <a:rPr lang="en-GB" sz="1200" dirty="0">
                          <a:latin typeface="Open Sans"/>
                        </a:rPr>
                        <a:t>HASBLED Score</a:t>
                      </a:r>
                    </a:p>
                  </a:txBody>
                  <a:tcPr/>
                </a:tc>
                <a:tc>
                  <a:txBody>
                    <a:bodyPr/>
                    <a:lstStyle/>
                    <a:p>
                      <a:r>
                        <a:rPr lang="en-GB" sz="1200" dirty="0">
                          <a:latin typeface="Open Sans"/>
                        </a:rPr>
                        <a:t>Number of major bleeds caused per 1,000 AF patients treated with anticoagulant therapy per year*</a:t>
                      </a:r>
                    </a:p>
                  </a:txBody>
                  <a:tcPr/>
                </a:tc>
                <a:extLst>
                  <a:ext uri="{0D108BD9-81ED-4DB2-BD59-A6C34878D82A}">
                    <a16:rowId xmlns:a16="http://schemas.microsoft.com/office/drawing/2014/main" val="3037615332"/>
                  </a:ext>
                </a:extLst>
              </a:tr>
              <a:tr h="370840">
                <a:tc>
                  <a:txBody>
                    <a:bodyPr/>
                    <a:lstStyle/>
                    <a:p>
                      <a:pPr algn="ctr"/>
                      <a:r>
                        <a:rPr lang="en-GB" sz="1200" dirty="0">
                          <a:latin typeface="Open Sans"/>
                        </a:rPr>
                        <a:t>1</a:t>
                      </a:r>
                    </a:p>
                    <a:p>
                      <a:pPr algn="ctr"/>
                      <a:endParaRPr lang="en-GB" sz="1200" dirty="0">
                        <a:latin typeface="Open Sans"/>
                      </a:endParaRPr>
                    </a:p>
                  </a:txBody>
                  <a:tcPr/>
                </a:tc>
                <a:tc>
                  <a:txBody>
                    <a:bodyPr/>
                    <a:lstStyle/>
                    <a:p>
                      <a:pPr algn="ctr"/>
                      <a:r>
                        <a:rPr lang="en-GB" sz="1200">
                          <a:latin typeface="Open Sans"/>
                        </a:rPr>
                        <a:t>4</a:t>
                      </a:r>
                    </a:p>
                  </a:txBody>
                  <a:tcPr/>
                </a:tc>
                <a:extLst>
                  <a:ext uri="{0D108BD9-81ED-4DB2-BD59-A6C34878D82A}">
                    <a16:rowId xmlns:a16="http://schemas.microsoft.com/office/drawing/2014/main" val="4262898030"/>
                  </a:ext>
                </a:extLst>
              </a:tr>
              <a:tr h="370840">
                <a:tc>
                  <a:txBody>
                    <a:bodyPr/>
                    <a:lstStyle/>
                    <a:p>
                      <a:pPr algn="ctr"/>
                      <a:r>
                        <a:rPr lang="en-GB" sz="1200" dirty="0">
                          <a:latin typeface="Open Sans"/>
                        </a:rPr>
                        <a:t>2</a:t>
                      </a:r>
                    </a:p>
                    <a:p>
                      <a:pPr algn="ctr"/>
                      <a:endParaRPr lang="en-GB" sz="1200" dirty="0">
                        <a:latin typeface="Open Sans"/>
                      </a:endParaRPr>
                    </a:p>
                  </a:txBody>
                  <a:tcPr/>
                </a:tc>
                <a:tc>
                  <a:txBody>
                    <a:bodyPr/>
                    <a:lstStyle/>
                    <a:p>
                      <a:pPr algn="ctr"/>
                      <a:r>
                        <a:rPr lang="en-GB" sz="1200">
                          <a:latin typeface="Open Sans"/>
                        </a:rPr>
                        <a:t>12</a:t>
                      </a:r>
                    </a:p>
                  </a:txBody>
                  <a:tcPr/>
                </a:tc>
                <a:extLst>
                  <a:ext uri="{0D108BD9-81ED-4DB2-BD59-A6C34878D82A}">
                    <a16:rowId xmlns:a16="http://schemas.microsoft.com/office/drawing/2014/main" val="1666876891"/>
                  </a:ext>
                </a:extLst>
              </a:tr>
              <a:tr h="370840">
                <a:tc>
                  <a:txBody>
                    <a:bodyPr/>
                    <a:lstStyle/>
                    <a:p>
                      <a:pPr algn="ctr"/>
                      <a:r>
                        <a:rPr lang="en-GB" sz="1200" dirty="0">
                          <a:latin typeface="Open Sans"/>
                        </a:rPr>
                        <a:t>3</a:t>
                      </a:r>
                    </a:p>
                    <a:p>
                      <a:pPr algn="ctr"/>
                      <a:endParaRPr lang="en-GB" sz="1200" dirty="0">
                        <a:latin typeface="Open Sans"/>
                      </a:endParaRPr>
                    </a:p>
                  </a:txBody>
                  <a:tcPr/>
                </a:tc>
                <a:tc>
                  <a:txBody>
                    <a:bodyPr/>
                    <a:lstStyle/>
                    <a:p>
                      <a:pPr algn="ctr"/>
                      <a:r>
                        <a:rPr lang="en-GB" sz="1200">
                          <a:latin typeface="Open Sans"/>
                        </a:rPr>
                        <a:t>15</a:t>
                      </a:r>
                    </a:p>
                  </a:txBody>
                  <a:tcPr/>
                </a:tc>
                <a:extLst>
                  <a:ext uri="{0D108BD9-81ED-4DB2-BD59-A6C34878D82A}">
                    <a16:rowId xmlns:a16="http://schemas.microsoft.com/office/drawing/2014/main" val="4281270701"/>
                  </a:ext>
                </a:extLst>
              </a:tr>
              <a:tr h="370840">
                <a:tc>
                  <a:txBody>
                    <a:bodyPr/>
                    <a:lstStyle/>
                    <a:p>
                      <a:pPr algn="ctr"/>
                      <a:r>
                        <a:rPr lang="en-GB" sz="1200" dirty="0">
                          <a:latin typeface="Open Sans"/>
                        </a:rPr>
                        <a:t>4</a:t>
                      </a:r>
                    </a:p>
                    <a:p>
                      <a:pPr algn="ctr"/>
                      <a:endParaRPr lang="en-GB" sz="1200" dirty="0">
                        <a:latin typeface="Open Sans"/>
                      </a:endParaRPr>
                    </a:p>
                  </a:txBody>
                  <a:tcPr/>
                </a:tc>
                <a:tc>
                  <a:txBody>
                    <a:bodyPr/>
                    <a:lstStyle/>
                    <a:p>
                      <a:pPr algn="ctr"/>
                      <a:r>
                        <a:rPr lang="en-GB" sz="1200" dirty="0">
                          <a:latin typeface="Open Sans"/>
                        </a:rPr>
                        <a:t>21</a:t>
                      </a:r>
                    </a:p>
                  </a:txBody>
                  <a:tcPr/>
                </a:tc>
                <a:extLst>
                  <a:ext uri="{0D108BD9-81ED-4DB2-BD59-A6C34878D82A}">
                    <a16:rowId xmlns:a16="http://schemas.microsoft.com/office/drawing/2014/main" val="2898763467"/>
                  </a:ext>
                </a:extLst>
              </a:tr>
            </a:tbl>
          </a:graphicData>
        </a:graphic>
      </p:graphicFrame>
      <p:sp>
        <p:nvSpPr>
          <p:cNvPr id="5" name="TextBox 4">
            <a:extLst>
              <a:ext uri="{FF2B5EF4-FFF2-40B4-BE49-F238E27FC236}">
                <a16:creationId xmlns:a16="http://schemas.microsoft.com/office/drawing/2014/main" id="{2597C866-4DE7-4F1B-5899-A96720C97F02}"/>
              </a:ext>
            </a:extLst>
          </p:cNvPr>
          <p:cNvSpPr txBox="1"/>
          <p:nvPr/>
        </p:nvSpPr>
        <p:spPr>
          <a:xfrm>
            <a:off x="286450" y="5254990"/>
            <a:ext cx="5809550" cy="1328023"/>
          </a:xfrm>
          <a:prstGeom prst="roundRect">
            <a:avLst/>
          </a:prstGeom>
          <a:solidFill>
            <a:srgbClr val="15375D"/>
          </a:solidFill>
          <a:ln>
            <a:noFill/>
          </a:ln>
        </p:spPr>
        <p:txBody>
          <a:bodyPr wrap="square" lIns="91440" tIns="45720" rIns="91440" bIns="45720" rtlCol="0" anchor="t">
            <a:spAutoFit/>
          </a:bodyPr>
          <a:lstStyle/>
          <a:p>
            <a:r>
              <a:rPr lang="en-GB" sz="1200" b="1" dirty="0">
                <a:solidFill>
                  <a:schemeClr val="bg1"/>
                </a:solidFill>
                <a:latin typeface="Open Sans"/>
                <a:ea typeface="Open Sans"/>
                <a:cs typeface="Open Sans"/>
              </a:rPr>
              <a:t>Interpretation</a:t>
            </a:r>
          </a:p>
          <a:p>
            <a:pPr marL="342900" indent="-342900">
              <a:buFont typeface="+mj-lt"/>
              <a:buAutoNum type="arabicPeriod"/>
            </a:pPr>
            <a:r>
              <a:rPr lang="en-GB" sz="1200" dirty="0">
                <a:solidFill>
                  <a:schemeClr val="bg1"/>
                </a:solidFill>
                <a:latin typeface="Open Sans"/>
                <a:ea typeface="Open Sans"/>
                <a:cs typeface="Open Sans"/>
              </a:rPr>
              <a:t>HASBLED ≥3 indicates a higher bleeding risk</a:t>
            </a:r>
          </a:p>
          <a:p>
            <a:pPr marL="342900" indent="-342900">
              <a:buFont typeface="+mj-lt"/>
              <a:buAutoNum type="arabicPeriod"/>
            </a:pPr>
            <a:r>
              <a:rPr lang="en-GB" sz="1200" dirty="0">
                <a:solidFill>
                  <a:schemeClr val="bg1"/>
                </a:solidFill>
                <a:latin typeface="Open Sans"/>
                <a:ea typeface="Open Sans"/>
                <a:cs typeface="Open Sans"/>
              </a:rPr>
              <a:t>Address modifiable bleeding risk factors to reduce HASBLED score e.g. lower BP, review concomitant drug therapy, reduce alcohol intake</a:t>
            </a:r>
          </a:p>
          <a:p>
            <a:pPr marL="342900" indent="-342900">
              <a:buFont typeface="+mj-lt"/>
              <a:buAutoNum type="arabicPeriod"/>
            </a:pPr>
            <a:r>
              <a:rPr lang="en-GB" sz="1200" dirty="0">
                <a:solidFill>
                  <a:schemeClr val="bg1"/>
                </a:solidFill>
                <a:latin typeface="Open Sans"/>
                <a:ea typeface="Open Sans"/>
                <a:cs typeface="Open Sans"/>
              </a:rPr>
              <a:t>Consider a proton pump inhibitor to reduce upper GI bleeding </a:t>
            </a:r>
          </a:p>
          <a:p>
            <a:r>
              <a:rPr lang="en-GB" sz="1200" dirty="0">
                <a:solidFill>
                  <a:srgbClr val="A4CD39"/>
                </a:solidFill>
                <a:latin typeface="Open Sans"/>
                <a:ea typeface="Open Sans"/>
                <a:cs typeface="Open Sans"/>
                <a:hlinkClick r:id="rId2">
                  <a:extLst>
                    <a:ext uri="{A12FA001-AC4F-418D-AE19-62706E023703}">
                      <ahyp:hlinkClr xmlns:ahyp="http://schemas.microsoft.com/office/drawing/2018/hyperlinkcolor" val="tx"/>
                    </a:ext>
                  </a:extLst>
                </a:hlinkClick>
              </a:rPr>
              <a:t>https://www.mdcalc.com/has-bled-score-major-bleeding-risk</a:t>
            </a:r>
            <a:r>
              <a:rPr lang="en-GB" sz="1200" dirty="0">
                <a:solidFill>
                  <a:srgbClr val="A4CD39"/>
                </a:solidFill>
                <a:latin typeface="Open Sans"/>
                <a:ea typeface="Open Sans"/>
                <a:cs typeface="Open Sans"/>
              </a:rPr>
              <a:t> </a:t>
            </a:r>
          </a:p>
        </p:txBody>
      </p:sp>
      <p:sp>
        <p:nvSpPr>
          <p:cNvPr id="6" name="TextBox 5">
            <a:extLst>
              <a:ext uri="{FF2B5EF4-FFF2-40B4-BE49-F238E27FC236}">
                <a16:creationId xmlns:a16="http://schemas.microsoft.com/office/drawing/2014/main" id="{0A808CF5-1F92-3B97-6307-F3507A5FA2F4}"/>
              </a:ext>
            </a:extLst>
          </p:cNvPr>
          <p:cNvSpPr txBox="1"/>
          <p:nvPr/>
        </p:nvSpPr>
        <p:spPr>
          <a:xfrm>
            <a:off x="286450" y="1089960"/>
            <a:ext cx="5840284" cy="369332"/>
          </a:xfrm>
          <a:prstGeom prst="rect">
            <a:avLst/>
          </a:prstGeom>
          <a:solidFill>
            <a:srgbClr val="15375D"/>
          </a:solidFill>
        </p:spPr>
        <p:txBody>
          <a:bodyPr wrap="square" lIns="91440" tIns="45720" rIns="91440" bIns="45720" rtlCol="0" anchor="t">
            <a:spAutoFit/>
          </a:bodyPr>
          <a:lstStyle/>
          <a:p>
            <a:pPr algn="ctr"/>
            <a:r>
              <a:rPr lang="en-GB" b="1" dirty="0">
                <a:solidFill>
                  <a:schemeClr val="bg1"/>
                </a:solidFill>
                <a:latin typeface="Open Sans"/>
                <a:ea typeface="Open Sans"/>
                <a:cs typeface="Open Sans"/>
              </a:rPr>
              <a:t>Bleeding Risk (HASBLED)</a:t>
            </a:r>
          </a:p>
        </p:txBody>
      </p:sp>
      <p:sp>
        <p:nvSpPr>
          <p:cNvPr id="7" name="TextBox 6">
            <a:extLst>
              <a:ext uri="{FF2B5EF4-FFF2-40B4-BE49-F238E27FC236}">
                <a16:creationId xmlns:a16="http://schemas.microsoft.com/office/drawing/2014/main" id="{C89A7558-065F-EA89-0BB9-5EECF7820AA7}"/>
              </a:ext>
            </a:extLst>
          </p:cNvPr>
          <p:cNvSpPr txBox="1"/>
          <p:nvPr/>
        </p:nvSpPr>
        <p:spPr>
          <a:xfrm>
            <a:off x="6205209" y="1077384"/>
            <a:ext cx="5700341" cy="369332"/>
          </a:xfrm>
          <a:prstGeom prst="rect">
            <a:avLst/>
          </a:prstGeom>
          <a:solidFill>
            <a:srgbClr val="15375D"/>
          </a:solidFill>
        </p:spPr>
        <p:txBody>
          <a:bodyPr wrap="square" lIns="91440" tIns="45720" rIns="91440" bIns="45720" rtlCol="0" anchor="t">
            <a:spAutoFit/>
          </a:bodyPr>
          <a:lstStyle/>
          <a:p>
            <a:pPr algn="ctr"/>
            <a:r>
              <a:rPr lang="en-GB" b="1" dirty="0">
                <a:solidFill>
                  <a:schemeClr val="bg1"/>
                </a:solidFill>
                <a:latin typeface="Open Sans"/>
                <a:ea typeface="Open Sans"/>
                <a:cs typeface="Open Sans"/>
              </a:rPr>
              <a:t>Bleeding Risk - ORBIT</a:t>
            </a:r>
          </a:p>
        </p:txBody>
      </p:sp>
      <p:graphicFrame>
        <p:nvGraphicFramePr>
          <p:cNvPr id="8" name="Table 7">
            <a:extLst>
              <a:ext uri="{FF2B5EF4-FFF2-40B4-BE49-F238E27FC236}">
                <a16:creationId xmlns:a16="http://schemas.microsoft.com/office/drawing/2014/main" id="{0D0BDCAE-C164-566D-5A4E-1A68D508FA40}"/>
              </a:ext>
            </a:extLst>
          </p:cNvPr>
          <p:cNvGraphicFramePr>
            <a:graphicFrameLocks noGrp="1"/>
          </p:cNvGraphicFramePr>
          <p:nvPr>
            <p:extLst>
              <p:ext uri="{D42A27DB-BD31-4B8C-83A1-F6EECF244321}">
                <p14:modId xmlns:p14="http://schemas.microsoft.com/office/powerpoint/2010/main" val="74854968"/>
              </p:ext>
            </p:extLst>
          </p:nvPr>
        </p:nvGraphicFramePr>
        <p:xfrm>
          <a:off x="6206168" y="1453487"/>
          <a:ext cx="2888782" cy="3356328"/>
        </p:xfrm>
        <a:graphic>
          <a:graphicData uri="http://schemas.openxmlformats.org/drawingml/2006/table">
            <a:tbl>
              <a:tblPr firstRow="1" bandRow="1">
                <a:tableStyleId>{21E4AEA4-8DFA-4A89-87EB-49C32662AFE0}</a:tableStyleId>
              </a:tblPr>
              <a:tblGrid>
                <a:gridCol w="2337475">
                  <a:extLst>
                    <a:ext uri="{9D8B030D-6E8A-4147-A177-3AD203B41FA5}">
                      <a16:colId xmlns:a16="http://schemas.microsoft.com/office/drawing/2014/main" val="657362771"/>
                    </a:ext>
                  </a:extLst>
                </a:gridCol>
                <a:gridCol w="551307">
                  <a:extLst>
                    <a:ext uri="{9D8B030D-6E8A-4147-A177-3AD203B41FA5}">
                      <a16:colId xmlns:a16="http://schemas.microsoft.com/office/drawing/2014/main" val="858545423"/>
                    </a:ext>
                  </a:extLst>
                </a:gridCol>
              </a:tblGrid>
              <a:tr h="402686">
                <a:tc gridSpan="2">
                  <a:txBody>
                    <a:bodyPr/>
                    <a:lstStyle/>
                    <a:p>
                      <a:pPr algn="ctr">
                        <a:lnSpc>
                          <a:spcPct val="150000"/>
                        </a:lnSpc>
                      </a:pPr>
                      <a:r>
                        <a:rPr lang="en-GB" sz="1200" dirty="0">
                          <a:latin typeface="Open Sans"/>
                        </a:rPr>
                        <a:t>ORBIT Score**</a:t>
                      </a:r>
                    </a:p>
                  </a:txBody>
                  <a:tcPr/>
                </a:tc>
                <a:tc hMerge="1">
                  <a:txBody>
                    <a:bodyPr/>
                    <a:lstStyle/>
                    <a:p>
                      <a:endParaRPr lang="en-GB"/>
                    </a:p>
                  </a:txBody>
                  <a:tcPr/>
                </a:tc>
                <a:extLst>
                  <a:ext uri="{0D108BD9-81ED-4DB2-BD59-A6C34878D82A}">
                    <a16:rowId xmlns:a16="http://schemas.microsoft.com/office/drawing/2014/main" val="622211567"/>
                  </a:ext>
                </a:extLst>
              </a:tr>
              <a:tr h="983075">
                <a:tc>
                  <a:txBody>
                    <a:bodyPr/>
                    <a:lstStyle/>
                    <a:p>
                      <a:r>
                        <a:rPr lang="en-GB" sz="1200" dirty="0">
                          <a:latin typeface="Open Sans"/>
                        </a:rPr>
                        <a:t>Haemoglobin &lt;13 mg/dL for males and &lt;12 mg/dL for females, or haematocrit &lt;40% for males and &lt;36% for females</a:t>
                      </a:r>
                    </a:p>
                  </a:txBody>
                  <a:tcPr/>
                </a:tc>
                <a:tc>
                  <a:txBody>
                    <a:bodyPr/>
                    <a:lstStyle/>
                    <a:p>
                      <a:pPr algn="ctr"/>
                      <a:r>
                        <a:rPr lang="en-GB" sz="1200">
                          <a:latin typeface="Open Sans"/>
                        </a:rPr>
                        <a:t>2</a:t>
                      </a:r>
                    </a:p>
                  </a:txBody>
                  <a:tcPr/>
                </a:tc>
                <a:extLst>
                  <a:ext uri="{0D108BD9-81ED-4DB2-BD59-A6C34878D82A}">
                    <a16:rowId xmlns:a16="http://schemas.microsoft.com/office/drawing/2014/main" val="2141222835"/>
                  </a:ext>
                </a:extLst>
              </a:tr>
              <a:tr h="393322">
                <a:tc>
                  <a:txBody>
                    <a:bodyPr/>
                    <a:lstStyle/>
                    <a:p>
                      <a:r>
                        <a:rPr lang="en-GB" sz="1200">
                          <a:latin typeface="Open Sans"/>
                        </a:rPr>
                        <a:t>Age &gt;74 years</a:t>
                      </a:r>
                    </a:p>
                  </a:txBody>
                  <a:tcPr/>
                </a:tc>
                <a:tc>
                  <a:txBody>
                    <a:bodyPr/>
                    <a:lstStyle/>
                    <a:p>
                      <a:pPr algn="ctr"/>
                      <a:r>
                        <a:rPr lang="en-GB" sz="1200">
                          <a:latin typeface="Open Sans"/>
                        </a:rPr>
                        <a:t>1</a:t>
                      </a:r>
                    </a:p>
                  </a:txBody>
                  <a:tcPr/>
                </a:tc>
                <a:extLst>
                  <a:ext uri="{0D108BD9-81ED-4DB2-BD59-A6C34878D82A}">
                    <a16:rowId xmlns:a16="http://schemas.microsoft.com/office/drawing/2014/main" val="263365761"/>
                  </a:ext>
                </a:extLst>
              </a:tr>
              <a:tr h="804334">
                <a:tc>
                  <a:txBody>
                    <a:bodyPr/>
                    <a:lstStyle/>
                    <a:p>
                      <a:r>
                        <a:rPr lang="en-GB" sz="1200">
                          <a:latin typeface="Open Sans"/>
                        </a:rPr>
                        <a:t>Bleeding history - Any history of GI bleeding, intracranial bleeding, or haemorrhagic stroke</a:t>
                      </a:r>
                    </a:p>
                  </a:txBody>
                  <a:tcPr/>
                </a:tc>
                <a:tc>
                  <a:txBody>
                    <a:bodyPr/>
                    <a:lstStyle/>
                    <a:p>
                      <a:pPr algn="ctr"/>
                      <a:r>
                        <a:rPr lang="en-GB" sz="1200">
                          <a:latin typeface="Open Sans"/>
                        </a:rPr>
                        <a:t>2</a:t>
                      </a:r>
                    </a:p>
                  </a:txBody>
                  <a:tcPr/>
                </a:tc>
                <a:extLst>
                  <a:ext uri="{0D108BD9-81ED-4DB2-BD59-A6C34878D82A}">
                    <a16:rowId xmlns:a16="http://schemas.microsoft.com/office/drawing/2014/main" val="720452202"/>
                  </a:ext>
                </a:extLst>
              </a:tr>
              <a:tr h="26811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a:latin typeface="Open Sans"/>
                        </a:rPr>
                        <a:t>GFR &lt;60 mL/min/1.73 m2</a:t>
                      </a:r>
                    </a:p>
                  </a:txBody>
                  <a:tcPr/>
                </a:tc>
                <a:tc>
                  <a:txBody>
                    <a:bodyPr/>
                    <a:lstStyle/>
                    <a:p>
                      <a:pPr algn="ctr"/>
                      <a:r>
                        <a:rPr lang="en-GB" sz="1200">
                          <a:latin typeface="Open Sans"/>
                        </a:rPr>
                        <a:t>1</a:t>
                      </a:r>
                    </a:p>
                  </a:txBody>
                  <a:tcPr/>
                </a:tc>
                <a:extLst>
                  <a:ext uri="{0D108BD9-81ED-4DB2-BD59-A6C34878D82A}">
                    <a16:rowId xmlns:a16="http://schemas.microsoft.com/office/drawing/2014/main" val="1901519537"/>
                  </a:ext>
                </a:extLst>
              </a:tr>
              <a:tr h="446852">
                <a:tc>
                  <a:txBody>
                    <a:bodyPr/>
                    <a:lstStyle/>
                    <a:p>
                      <a:r>
                        <a:rPr lang="en-GB" sz="1200">
                          <a:latin typeface="Open Sans"/>
                        </a:rPr>
                        <a:t>Treatment with antiplatelet agents</a:t>
                      </a:r>
                    </a:p>
                  </a:txBody>
                  <a:tcPr/>
                </a:tc>
                <a:tc>
                  <a:txBody>
                    <a:bodyPr/>
                    <a:lstStyle/>
                    <a:p>
                      <a:pPr algn="ctr"/>
                      <a:r>
                        <a:rPr lang="en-GB" sz="1200" dirty="0">
                          <a:latin typeface="Open Sans"/>
                        </a:rPr>
                        <a:t>1</a:t>
                      </a:r>
                    </a:p>
                  </a:txBody>
                  <a:tcPr/>
                </a:tc>
                <a:extLst>
                  <a:ext uri="{0D108BD9-81ED-4DB2-BD59-A6C34878D82A}">
                    <a16:rowId xmlns:a16="http://schemas.microsoft.com/office/drawing/2014/main" val="3267962908"/>
                  </a:ext>
                </a:extLst>
              </a:tr>
            </a:tbl>
          </a:graphicData>
        </a:graphic>
      </p:graphicFrame>
      <p:graphicFrame>
        <p:nvGraphicFramePr>
          <p:cNvPr id="9" name="Table 7">
            <a:extLst>
              <a:ext uri="{FF2B5EF4-FFF2-40B4-BE49-F238E27FC236}">
                <a16:creationId xmlns:a16="http://schemas.microsoft.com/office/drawing/2014/main" id="{3C489288-9854-F8A3-24DA-049EBCC65DD3}"/>
              </a:ext>
            </a:extLst>
          </p:cNvPr>
          <p:cNvGraphicFramePr>
            <a:graphicFrameLocks noGrp="1"/>
          </p:cNvGraphicFramePr>
          <p:nvPr>
            <p:extLst>
              <p:ext uri="{D42A27DB-BD31-4B8C-83A1-F6EECF244321}">
                <p14:modId xmlns:p14="http://schemas.microsoft.com/office/powerpoint/2010/main" val="321382311"/>
              </p:ext>
            </p:extLst>
          </p:nvPr>
        </p:nvGraphicFramePr>
        <p:xfrm>
          <a:off x="9116457" y="1455336"/>
          <a:ext cx="2789093" cy="3108960"/>
        </p:xfrm>
        <a:graphic>
          <a:graphicData uri="http://schemas.openxmlformats.org/drawingml/2006/table">
            <a:tbl>
              <a:tblPr firstRow="1" bandRow="1">
                <a:tableStyleId>{21E4AEA4-8DFA-4A89-87EB-49C32662AFE0}</a:tableStyleId>
              </a:tblPr>
              <a:tblGrid>
                <a:gridCol w="647552">
                  <a:extLst>
                    <a:ext uri="{9D8B030D-6E8A-4147-A177-3AD203B41FA5}">
                      <a16:colId xmlns:a16="http://schemas.microsoft.com/office/drawing/2014/main" val="1240056747"/>
                    </a:ext>
                  </a:extLst>
                </a:gridCol>
                <a:gridCol w="844904">
                  <a:extLst>
                    <a:ext uri="{9D8B030D-6E8A-4147-A177-3AD203B41FA5}">
                      <a16:colId xmlns:a16="http://schemas.microsoft.com/office/drawing/2014/main" val="3600291390"/>
                    </a:ext>
                  </a:extLst>
                </a:gridCol>
                <a:gridCol w="1296637">
                  <a:extLst>
                    <a:ext uri="{9D8B030D-6E8A-4147-A177-3AD203B41FA5}">
                      <a16:colId xmlns:a16="http://schemas.microsoft.com/office/drawing/2014/main" val="2854340291"/>
                    </a:ext>
                  </a:extLst>
                </a:gridCol>
              </a:tblGrid>
              <a:tr h="1730927">
                <a:tc>
                  <a:txBody>
                    <a:bodyPr/>
                    <a:lstStyle/>
                    <a:p>
                      <a:pPr algn="l"/>
                      <a:r>
                        <a:rPr lang="en-GB" sz="1200" dirty="0">
                          <a:latin typeface="Open Sans"/>
                        </a:rPr>
                        <a:t>ORBIT Score</a:t>
                      </a:r>
                    </a:p>
                  </a:txBody>
                  <a:tcPr/>
                </a:tc>
                <a:tc>
                  <a:txBody>
                    <a:bodyPr/>
                    <a:lstStyle/>
                    <a:p>
                      <a:pPr algn="l"/>
                      <a:r>
                        <a:rPr lang="en-GB" sz="1200" dirty="0">
                          <a:latin typeface="Open Sans"/>
                        </a:rPr>
                        <a:t>Risk level</a:t>
                      </a:r>
                    </a:p>
                  </a:txBody>
                  <a:tcPr/>
                </a:tc>
                <a:tc>
                  <a:txBody>
                    <a:bodyPr/>
                    <a:lstStyle/>
                    <a:p>
                      <a:r>
                        <a:rPr lang="en-GB" sz="1200" dirty="0">
                          <a:latin typeface="Open Sans"/>
                        </a:rPr>
                        <a:t>Number of major bleeds caused per 1,000 AF patients treated with anticoagulant therapy per year</a:t>
                      </a:r>
                    </a:p>
                  </a:txBody>
                  <a:tcPr/>
                </a:tc>
                <a:extLst>
                  <a:ext uri="{0D108BD9-81ED-4DB2-BD59-A6C34878D82A}">
                    <a16:rowId xmlns:a16="http://schemas.microsoft.com/office/drawing/2014/main" val="3037615332"/>
                  </a:ext>
                </a:extLst>
              </a:tr>
              <a:tr h="431097">
                <a:tc>
                  <a:txBody>
                    <a:bodyPr/>
                    <a:lstStyle/>
                    <a:p>
                      <a:pPr algn="ctr"/>
                      <a:r>
                        <a:rPr lang="en-GB" sz="1200" dirty="0">
                          <a:latin typeface="Open Sans"/>
                        </a:rPr>
                        <a:t>0-2</a:t>
                      </a:r>
                    </a:p>
                    <a:p>
                      <a:pPr algn="ctr"/>
                      <a:endParaRPr lang="en-GB" sz="1200" dirty="0">
                        <a:latin typeface="Open Sans"/>
                      </a:endParaRPr>
                    </a:p>
                  </a:txBody>
                  <a:tcPr/>
                </a:tc>
                <a:tc>
                  <a:txBody>
                    <a:bodyPr/>
                    <a:lstStyle/>
                    <a:p>
                      <a:pPr algn="ctr"/>
                      <a:r>
                        <a:rPr lang="en-GB" sz="1200">
                          <a:latin typeface="Open Sans"/>
                        </a:rPr>
                        <a:t>Low</a:t>
                      </a:r>
                    </a:p>
                  </a:txBody>
                  <a:tcPr/>
                </a:tc>
                <a:tc>
                  <a:txBody>
                    <a:bodyPr/>
                    <a:lstStyle/>
                    <a:p>
                      <a:pPr algn="ctr"/>
                      <a:r>
                        <a:rPr lang="en-GB" sz="1200">
                          <a:latin typeface="Open Sans"/>
                        </a:rPr>
                        <a:t>24</a:t>
                      </a:r>
                    </a:p>
                  </a:txBody>
                  <a:tcPr/>
                </a:tc>
                <a:extLst>
                  <a:ext uri="{0D108BD9-81ED-4DB2-BD59-A6C34878D82A}">
                    <a16:rowId xmlns:a16="http://schemas.microsoft.com/office/drawing/2014/main" val="4262898030"/>
                  </a:ext>
                </a:extLst>
              </a:tr>
              <a:tr h="431097">
                <a:tc>
                  <a:txBody>
                    <a:bodyPr/>
                    <a:lstStyle/>
                    <a:p>
                      <a:pPr algn="ctr"/>
                      <a:r>
                        <a:rPr lang="en-GB" sz="1200" dirty="0">
                          <a:latin typeface="Open Sans"/>
                        </a:rPr>
                        <a:t>3</a:t>
                      </a:r>
                    </a:p>
                    <a:p>
                      <a:pPr algn="ctr"/>
                      <a:endParaRPr lang="en-GB" sz="1200" dirty="0">
                        <a:latin typeface="Open Sans"/>
                      </a:endParaRPr>
                    </a:p>
                  </a:txBody>
                  <a:tcPr/>
                </a:tc>
                <a:tc>
                  <a:txBody>
                    <a:bodyPr/>
                    <a:lstStyle/>
                    <a:p>
                      <a:pPr algn="ctr"/>
                      <a:r>
                        <a:rPr lang="en-GB" sz="1200">
                          <a:latin typeface="Open Sans"/>
                        </a:rPr>
                        <a:t>Medium </a:t>
                      </a:r>
                    </a:p>
                  </a:txBody>
                  <a:tcPr/>
                </a:tc>
                <a:tc>
                  <a:txBody>
                    <a:bodyPr/>
                    <a:lstStyle/>
                    <a:p>
                      <a:pPr algn="ctr"/>
                      <a:r>
                        <a:rPr lang="en-GB" sz="1200">
                          <a:latin typeface="Open Sans"/>
                        </a:rPr>
                        <a:t>47</a:t>
                      </a:r>
                    </a:p>
                  </a:txBody>
                  <a:tcPr/>
                </a:tc>
                <a:extLst>
                  <a:ext uri="{0D108BD9-81ED-4DB2-BD59-A6C34878D82A}">
                    <a16:rowId xmlns:a16="http://schemas.microsoft.com/office/drawing/2014/main" val="1666876891"/>
                  </a:ext>
                </a:extLst>
              </a:tr>
              <a:tr h="431097">
                <a:tc>
                  <a:txBody>
                    <a:bodyPr/>
                    <a:lstStyle/>
                    <a:p>
                      <a:pPr algn="ctr"/>
                      <a:r>
                        <a:rPr lang="en-GB" sz="1200" dirty="0">
                          <a:latin typeface="Open Sans"/>
                        </a:rPr>
                        <a:t>4-7</a:t>
                      </a:r>
                    </a:p>
                    <a:p>
                      <a:pPr algn="ctr"/>
                      <a:endParaRPr lang="en-GB" sz="1200" dirty="0">
                        <a:latin typeface="Open Sans"/>
                      </a:endParaRPr>
                    </a:p>
                  </a:txBody>
                  <a:tcPr/>
                </a:tc>
                <a:tc>
                  <a:txBody>
                    <a:bodyPr/>
                    <a:lstStyle/>
                    <a:p>
                      <a:pPr algn="ctr"/>
                      <a:r>
                        <a:rPr lang="en-GB" sz="1200">
                          <a:latin typeface="Open Sans"/>
                        </a:rPr>
                        <a:t>High </a:t>
                      </a:r>
                    </a:p>
                  </a:txBody>
                  <a:tcPr/>
                </a:tc>
                <a:tc>
                  <a:txBody>
                    <a:bodyPr/>
                    <a:lstStyle/>
                    <a:p>
                      <a:pPr algn="ctr"/>
                      <a:r>
                        <a:rPr lang="en-GB" sz="1200" dirty="0">
                          <a:latin typeface="Open Sans"/>
                        </a:rPr>
                        <a:t>81</a:t>
                      </a:r>
                    </a:p>
                  </a:txBody>
                  <a:tcPr/>
                </a:tc>
                <a:extLst>
                  <a:ext uri="{0D108BD9-81ED-4DB2-BD59-A6C34878D82A}">
                    <a16:rowId xmlns:a16="http://schemas.microsoft.com/office/drawing/2014/main" val="4281270701"/>
                  </a:ext>
                </a:extLst>
              </a:tr>
            </a:tbl>
          </a:graphicData>
        </a:graphic>
      </p:graphicFrame>
      <p:sp>
        <p:nvSpPr>
          <p:cNvPr id="10" name="TextBox 9">
            <a:extLst>
              <a:ext uri="{FF2B5EF4-FFF2-40B4-BE49-F238E27FC236}">
                <a16:creationId xmlns:a16="http://schemas.microsoft.com/office/drawing/2014/main" id="{FEC72B61-3064-D4D6-0804-EB83DC609CFE}"/>
              </a:ext>
            </a:extLst>
          </p:cNvPr>
          <p:cNvSpPr txBox="1"/>
          <p:nvPr/>
        </p:nvSpPr>
        <p:spPr>
          <a:xfrm>
            <a:off x="6234592" y="5241342"/>
            <a:ext cx="5700340" cy="1328023"/>
          </a:xfrm>
          <a:prstGeom prst="roundRect">
            <a:avLst/>
          </a:prstGeom>
          <a:solidFill>
            <a:srgbClr val="15375D"/>
          </a:solidFill>
          <a:ln>
            <a:noFill/>
          </a:ln>
        </p:spPr>
        <p:txBody>
          <a:bodyPr wrap="square" lIns="91440" tIns="45720" rIns="91440" bIns="45720" rtlCol="0" anchor="t">
            <a:spAutoFit/>
          </a:bodyPr>
          <a:lstStyle/>
          <a:p>
            <a:r>
              <a:rPr lang="en-GB" sz="1200" b="1" dirty="0">
                <a:solidFill>
                  <a:schemeClr val="bg1"/>
                </a:solidFill>
                <a:latin typeface="Open Sans"/>
                <a:ea typeface="Open Sans"/>
                <a:cs typeface="Open Sans"/>
              </a:rPr>
              <a:t>Interpretation</a:t>
            </a:r>
          </a:p>
          <a:p>
            <a:pPr marL="342900" indent="-342900">
              <a:buFont typeface="+mj-lt"/>
              <a:buAutoNum type="arabicPeriod"/>
            </a:pPr>
            <a:r>
              <a:rPr lang="en-GB" sz="1200" dirty="0">
                <a:solidFill>
                  <a:schemeClr val="bg1"/>
                </a:solidFill>
                <a:latin typeface="Open Sans"/>
                <a:ea typeface="Open Sans"/>
                <a:cs typeface="Open Sans"/>
              </a:rPr>
              <a:t>Address modifiable bleeding risk factors to reduce bleeding risk  e.g. lower BP, review concomitant drug therapy, reduce alcohol intake</a:t>
            </a:r>
          </a:p>
          <a:p>
            <a:pPr marL="342900" indent="-342900">
              <a:buFont typeface="+mj-lt"/>
              <a:buAutoNum type="arabicPeriod"/>
            </a:pPr>
            <a:r>
              <a:rPr lang="en-GB" sz="1200" dirty="0">
                <a:solidFill>
                  <a:schemeClr val="bg1"/>
                </a:solidFill>
                <a:latin typeface="Open Sans"/>
                <a:ea typeface="Open Sans"/>
                <a:cs typeface="Open Sans"/>
              </a:rPr>
              <a:t>Consider a proton pump inhibitor to reduce upper GI bleeding </a:t>
            </a:r>
          </a:p>
          <a:p>
            <a:r>
              <a:rPr lang="en-GB" sz="1200" dirty="0">
                <a:solidFill>
                  <a:srgbClr val="A4CD39"/>
                </a:solidFill>
                <a:latin typeface="Open Sans"/>
                <a:ea typeface="Open Sans"/>
                <a:cs typeface="Open Sans"/>
                <a:hlinkClick r:id="rId3">
                  <a:extLst>
                    <a:ext uri="{A12FA001-AC4F-418D-AE19-62706E023703}">
                      <ahyp:hlinkClr xmlns:ahyp="http://schemas.microsoft.com/office/drawing/2018/hyperlinkcolor" val="tx"/>
                    </a:ext>
                  </a:extLst>
                </a:hlinkClick>
              </a:rPr>
              <a:t>https://www.mdcalc.com/orbit-bleeding-risk-score-atrial-fibrillation</a:t>
            </a:r>
            <a:r>
              <a:rPr lang="en-GB" sz="1200" dirty="0">
                <a:solidFill>
                  <a:srgbClr val="A4CD39"/>
                </a:solidFill>
                <a:latin typeface="Open Sans"/>
                <a:ea typeface="Open Sans"/>
                <a:cs typeface="Open Sans"/>
              </a:rPr>
              <a:t> </a:t>
            </a:r>
          </a:p>
          <a:p>
            <a:pPr marL="342900" indent="-342900">
              <a:buFont typeface="+mj-lt"/>
              <a:buAutoNum type="arabicPeriod"/>
            </a:pPr>
            <a:endParaRPr lang="en-GB" sz="1200" dirty="0">
              <a:solidFill>
                <a:schemeClr val="bg1"/>
              </a:solidFill>
            </a:endParaRPr>
          </a:p>
        </p:txBody>
      </p:sp>
      <p:sp>
        <p:nvSpPr>
          <p:cNvPr id="11" name="TextBox 10">
            <a:extLst>
              <a:ext uri="{FF2B5EF4-FFF2-40B4-BE49-F238E27FC236}">
                <a16:creationId xmlns:a16="http://schemas.microsoft.com/office/drawing/2014/main" id="{4A4D0B31-DE29-B214-83B8-990EA3C09EE0}"/>
              </a:ext>
            </a:extLst>
          </p:cNvPr>
          <p:cNvSpPr txBox="1"/>
          <p:nvPr/>
        </p:nvSpPr>
        <p:spPr>
          <a:xfrm>
            <a:off x="6205208" y="4784574"/>
            <a:ext cx="5757267" cy="430887"/>
          </a:xfrm>
          <a:prstGeom prst="rect">
            <a:avLst/>
          </a:prstGeom>
          <a:noFill/>
        </p:spPr>
        <p:txBody>
          <a:bodyPr wrap="square" lIns="91440" tIns="45720" rIns="91440" bIns="45720" rtlCol="0" anchor="t">
            <a:spAutoFit/>
          </a:bodyPr>
          <a:lstStyle/>
          <a:p>
            <a:r>
              <a:rPr lang="en-GB" sz="1100" i="1" dirty="0">
                <a:latin typeface="Open Sans"/>
                <a:ea typeface="Open Sans"/>
                <a:cs typeface="Open Sans"/>
              </a:rPr>
              <a:t>**NICE 2021 indicated that ORBIT is the best tool for bleeding risk assessment, other tools may need to be used until it is embedded in clinical pathways and electronic systems</a:t>
            </a:r>
          </a:p>
        </p:txBody>
      </p:sp>
      <p:sp>
        <p:nvSpPr>
          <p:cNvPr id="12" name="TextBox 11">
            <a:extLst>
              <a:ext uri="{FF2B5EF4-FFF2-40B4-BE49-F238E27FC236}">
                <a16:creationId xmlns:a16="http://schemas.microsoft.com/office/drawing/2014/main" id="{1FAC7D37-D551-C6DF-F142-5E8FF04C833D}"/>
              </a:ext>
            </a:extLst>
          </p:cNvPr>
          <p:cNvSpPr txBox="1"/>
          <p:nvPr/>
        </p:nvSpPr>
        <p:spPr>
          <a:xfrm>
            <a:off x="3710510" y="6569553"/>
            <a:ext cx="8656660" cy="278602"/>
          </a:xfrm>
          <a:prstGeom prst="rect">
            <a:avLst/>
          </a:prstGeom>
          <a:noFill/>
        </p:spPr>
        <p:txBody>
          <a:bodyPr wrap="square" lIns="91440" tIns="45720" rIns="91440" bIns="45720" anchor="t">
            <a:spAutoFit/>
          </a:bodyPr>
          <a:lstStyle/>
          <a:p>
            <a:pPr>
              <a:lnSpc>
                <a:spcPct val="150000"/>
              </a:lnSpc>
            </a:pPr>
            <a:r>
              <a:rPr lang="en-GB" sz="900"/>
              <a:t>*Tables adapted from Y Javaid	***   European Heart Journal, Volume 36, Issue 46, 7 December 2015, Pages 3258–3264, https://doi.org/10.1093/eurheartj/ehv476 </a:t>
            </a:r>
          </a:p>
        </p:txBody>
      </p:sp>
    </p:spTree>
    <p:extLst>
      <p:ext uri="{BB962C8B-B14F-4D97-AF65-F5344CB8AC3E}">
        <p14:creationId xmlns:p14="http://schemas.microsoft.com/office/powerpoint/2010/main" val="30246946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a:extLst>
              <a:ext uri="{FF2B5EF4-FFF2-40B4-BE49-F238E27FC236}">
                <a16:creationId xmlns:a16="http://schemas.microsoft.com/office/drawing/2014/main" id="{69172AA5-84D0-9332-50CE-3D9C039C8027}"/>
              </a:ext>
            </a:extLst>
          </p:cNvPr>
          <p:cNvSpPr>
            <a:spLocks noGrp="1"/>
          </p:cNvSpPr>
          <p:nvPr>
            <p:ph type="title"/>
          </p:nvPr>
        </p:nvSpPr>
        <p:spPr>
          <a:xfrm>
            <a:off x="635458" y="357687"/>
            <a:ext cx="8924799" cy="650790"/>
          </a:xfrm>
        </p:spPr>
        <p:txBody>
          <a:bodyPr>
            <a:noAutofit/>
          </a:bodyPr>
          <a:lstStyle/>
          <a:p>
            <a:r>
              <a:rPr lang="en-GB" sz="3400" b="1" dirty="0">
                <a:solidFill>
                  <a:srgbClr val="002060"/>
                </a:solidFill>
                <a:latin typeface="Aleo"/>
                <a:cs typeface="Calibri Light"/>
              </a:rPr>
              <a:t>DOACs: Calculating Creatinine Clearance</a:t>
            </a:r>
          </a:p>
        </p:txBody>
      </p:sp>
      <p:sp>
        <p:nvSpPr>
          <p:cNvPr id="3" name="TextBox 2">
            <a:extLst>
              <a:ext uri="{FF2B5EF4-FFF2-40B4-BE49-F238E27FC236}">
                <a16:creationId xmlns:a16="http://schemas.microsoft.com/office/drawing/2014/main" id="{326838B8-EEB9-9986-E093-7D9C9FFA66E6}"/>
              </a:ext>
            </a:extLst>
          </p:cNvPr>
          <p:cNvSpPr txBox="1"/>
          <p:nvPr/>
        </p:nvSpPr>
        <p:spPr>
          <a:xfrm>
            <a:off x="8978287" y="6485867"/>
            <a:ext cx="2578255" cy="255389"/>
          </a:xfrm>
          <a:prstGeom prst="roundRect">
            <a:avLst/>
          </a:prstGeom>
          <a:noFill/>
        </p:spPr>
        <p:txBody>
          <a:bodyPr wrap="square">
            <a:spAutoFit/>
          </a:bodyPr>
          <a:lstStyle/>
          <a:p>
            <a:r>
              <a:rPr lang="en-GB" sz="800">
                <a:hlinkClick r:id="rId2"/>
              </a:rPr>
              <a:t>1.</a:t>
            </a:r>
            <a:r>
              <a:rPr lang="en-GB" sz="900">
                <a:hlinkClick r:id="rId2"/>
              </a:rPr>
              <a:t> https://bmjopen.bmj.com/content/3/9/e003343</a:t>
            </a:r>
            <a:endParaRPr lang="en-GB" sz="900"/>
          </a:p>
        </p:txBody>
      </p:sp>
      <p:sp>
        <p:nvSpPr>
          <p:cNvPr id="4" name="TextBox 3">
            <a:extLst>
              <a:ext uri="{FF2B5EF4-FFF2-40B4-BE49-F238E27FC236}">
                <a16:creationId xmlns:a16="http://schemas.microsoft.com/office/drawing/2014/main" id="{7D06B59E-BBD0-CF42-BF70-10ADCA33085C}"/>
              </a:ext>
            </a:extLst>
          </p:cNvPr>
          <p:cNvSpPr txBox="1"/>
          <p:nvPr/>
        </p:nvSpPr>
        <p:spPr>
          <a:xfrm>
            <a:off x="635458" y="1444958"/>
            <a:ext cx="10921082" cy="374571"/>
          </a:xfrm>
          <a:prstGeom prst="roundRect">
            <a:avLst/>
          </a:prstGeom>
          <a:solidFill>
            <a:srgbClr val="15375D"/>
          </a:solidFill>
          <a:ln>
            <a:noFill/>
          </a:ln>
        </p:spPr>
        <p:txBody>
          <a:bodyPr wrap="square" lIns="91440" tIns="45720" rIns="91440" bIns="45720" rtlCol="0" anchor="t">
            <a:spAutoFit/>
          </a:bodyPr>
          <a:lstStyle/>
          <a:p>
            <a:pPr marL="0" indent="0">
              <a:buNone/>
            </a:pPr>
            <a:r>
              <a:rPr lang="en-GB" sz="1600" b="1" dirty="0">
                <a:solidFill>
                  <a:schemeClr val="bg1"/>
                </a:solidFill>
                <a:latin typeface="Open Sans"/>
                <a:ea typeface="Open Sans"/>
                <a:cs typeface="Open Sans"/>
              </a:rPr>
              <a:t>eGFR should not be used to guide dosing decisions for DOACs</a:t>
            </a:r>
            <a:r>
              <a:rPr lang="en-GB" sz="1600" b="1" baseline="30000" dirty="0">
                <a:solidFill>
                  <a:schemeClr val="bg1"/>
                </a:solidFill>
                <a:latin typeface="Open Sans"/>
                <a:ea typeface="Open Sans"/>
                <a:cs typeface="Open Sans"/>
              </a:rPr>
              <a:t>1</a:t>
            </a:r>
            <a:endParaRPr lang="en-GB" dirty="0">
              <a:solidFill>
                <a:schemeClr val="bg1"/>
              </a:solidFill>
              <a:latin typeface="Open Sans"/>
              <a:ea typeface="Open Sans"/>
              <a:cs typeface="Open Sans"/>
            </a:endParaRPr>
          </a:p>
        </p:txBody>
      </p:sp>
      <p:sp>
        <p:nvSpPr>
          <p:cNvPr id="5" name="Rectangle: Rounded Corners 4">
            <a:extLst>
              <a:ext uri="{FF2B5EF4-FFF2-40B4-BE49-F238E27FC236}">
                <a16:creationId xmlns:a16="http://schemas.microsoft.com/office/drawing/2014/main" id="{A334FB3E-A460-D54D-663D-C578D6150CC0}"/>
              </a:ext>
            </a:extLst>
          </p:cNvPr>
          <p:cNvSpPr/>
          <p:nvPr/>
        </p:nvSpPr>
        <p:spPr>
          <a:xfrm>
            <a:off x="635459" y="1924547"/>
            <a:ext cx="10921081" cy="936000"/>
          </a:xfrm>
          <a:prstGeom prst="roundRect">
            <a:avLst/>
          </a:prstGeom>
          <a:solidFill>
            <a:srgbClr val="15375D">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n-GB" sz="1400" b="1" dirty="0">
                <a:solidFill>
                  <a:srgbClr val="15375D"/>
                </a:solidFill>
                <a:latin typeface="Open Sans"/>
                <a:ea typeface="Open Sans"/>
                <a:cs typeface="Open Sans"/>
              </a:rPr>
              <a:t>Use actual bodyweight (within 1 year) to calculate Creatinine Clearance (</a:t>
            </a:r>
            <a:r>
              <a:rPr lang="en-GB" sz="1400" b="1" dirty="0" err="1">
                <a:solidFill>
                  <a:srgbClr val="15375D"/>
                </a:solidFill>
                <a:latin typeface="Open Sans"/>
                <a:ea typeface="Open Sans"/>
                <a:cs typeface="Open Sans"/>
              </a:rPr>
              <a:t>CrCl</a:t>
            </a:r>
            <a:r>
              <a:rPr lang="en-GB" sz="1400" b="1" dirty="0">
                <a:solidFill>
                  <a:srgbClr val="15375D"/>
                </a:solidFill>
                <a:latin typeface="Open Sans"/>
                <a:ea typeface="Open Sans"/>
                <a:cs typeface="Open Sans"/>
              </a:rPr>
              <a:t>)</a:t>
            </a:r>
          </a:p>
          <a:p>
            <a:pPr marL="285750" indent="-285750">
              <a:buFont typeface="Arial" panose="020B0604020202020204" pitchFamily="34" charset="0"/>
              <a:buChar char="•"/>
            </a:pPr>
            <a:r>
              <a:rPr lang="en-GB" sz="1400" dirty="0">
                <a:solidFill>
                  <a:srgbClr val="15375D"/>
                </a:solidFill>
                <a:latin typeface="Open Sans"/>
                <a:ea typeface="Open Sans"/>
                <a:cs typeface="Open Sans"/>
              </a:rPr>
              <a:t>If weight &lt; 50kg or &gt; 120kg or if BMI &gt;40 : seek specialist advice</a:t>
            </a:r>
          </a:p>
        </p:txBody>
      </p:sp>
      <p:sp>
        <p:nvSpPr>
          <p:cNvPr id="6" name="Rectangle: Rounded Corners 5">
            <a:extLst>
              <a:ext uri="{FF2B5EF4-FFF2-40B4-BE49-F238E27FC236}">
                <a16:creationId xmlns:a16="http://schemas.microsoft.com/office/drawing/2014/main" id="{2D45241D-306F-6C67-3589-2D8D0B049751}"/>
              </a:ext>
            </a:extLst>
          </p:cNvPr>
          <p:cNvSpPr/>
          <p:nvPr/>
        </p:nvSpPr>
        <p:spPr>
          <a:xfrm>
            <a:off x="635458" y="2944683"/>
            <a:ext cx="10921082" cy="936000"/>
          </a:xfrm>
          <a:prstGeom prst="roundRect">
            <a:avLst/>
          </a:prstGeom>
          <a:solidFill>
            <a:srgbClr val="15375D">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n-GB" sz="1400" b="1" dirty="0">
                <a:solidFill>
                  <a:srgbClr val="15375D"/>
                </a:solidFill>
                <a:latin typeface="Open Sans"/>
                <a:ea typeface="Open Sans"/>
                <a:cs typeface="Open Sans"/>
              </a:rPr>
              <a:t>Use renal function checked within last 3 months</a:t>
            </a:r>
          </a:p>
        </p:txBody>
      </p:sp>
      <p:sp>
        <p:nvSpPr>
          <p:cNvPr id="7" name="Rectangle: Rounded Corners 6">
            <a:extLst>
              <a:ext uri="{FF2B5EF4-FFF2-40B4-BE49-F238E27FC236}">
                <a16:creationId xmlns:a16="http://schemas.microsoft.com/office/drawing/2014/main" id="{37444B19-7513-9505-E781-7BB5DEAC3B74}"/>
              </a:ext>
            </a:extLst>
          </p:cNvPr>
          <p:cNvSpPr/>
          <p:nvPr/>
        </p:nvSpPr>
        <p:spPr>
          <a:xfrm>
            <a:off x="635457" y="3964819"/>
            <a:ext cx="7243388" cy="936000"/>
          </a:xfrm>
          <a:prstGeom prst="roundRect">
            <a:avLst>
              <a:gd name="adj" fmla="val 7215"/>
            </a:avLst>
          </a:prstGeom>
          <a:solidFill>
            <a:srgbClr val="15375D">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n-GB" sz="1200" b="1" dirty="0">
                <a:solidFill>
                  <a:srgbClr val="15375D"/>
                </a:solidFill>
                <a:latin typeface="Open Sans"/>
                <a:ea typeface="Open Sans"/>
                <a:cs typeface="Open Sans"/>
              </a:rPr>
              <a:t>Calculate </a:t>
            </a:r>
            <a:r>
              <a:rPr lang="en-GB" sz="1200" b="1" dirty="0" err="1">
                <a:solidFill>
                  <a:srgbClr val="15375D"/>
                </a:solidFill>
                <a:latin typeface="Open Sans"/>
                <a:ea typeface="Open Sans"/>
                <a:cs typeface="Open Sans"/>
              </a:rPr>
              <a:t>CrCl</a:t>
            </a:r>
            <a:r>
              <a:rPr lang="en-GB" sz="1200" b="1" dirty="0">
                <a:solidFill>
                  <a:srgbClr val="15375D"/>
                </a:solidFill>
                <a:latin typeface="Open Sans"/>
                <a:ea typeface="Open Sans"/>
                <a:cs typeface="Open Sans"/>
              </a:rPr>
              <a:t> using Cockcroft Gault equation</a:t>
            </a:r>
          </a:p>
          <a:p>
            <a:pPr marL="285750" indent="-285750">
              <a:buFont typeface="Arial" panose="020B0604020202020204" pitchFamily="34" charset="0"/>
              <a:buChar char="•"/>
            </a:pPr>
            <a:r>
              <a:rPr lang="en-GB" sz="1200" dirty="0">
                <a:solidFill>
                  <a:srgbClr val="15375D"/>
                </a:solidFill>
                <a:latin typeface="Open Sans"/>
                <a:ea typeface="Open Sans"/>
                <a:cs typeface="Open Sans"/>
              </a:rPr>
              <a:t>Be cautious with calculators integrated into GP IT systems as they may default to ideal bodyweight resulting in underdosing of DOAC</a:t>
            </a:r>
          </a:p>
          <a:p>
            <a:pPr marL="285750" indent="-285750">
              <a:buFont typeface="Arial" panose="020B0604020202020204" pitchFamily="34" charset="0"/>
              <a:buChar char="•"/>
            </a:pPr>
            <a:r>
              <a:rPr lang="en-GB" sz="1200" dirty="0">
                <a:solidFill>
                  <a:srgbClr val="15375D"/>
                </a:solidFill>
                <a:latin typeface="Open Sans"/>
                <a:ea typeface="Open Sans"/>
                <a:cs typeface="Open Sans"/>
              </a:rPr>
              <a:t>Use </a:t>
            </a:r>
            <a:r>
              <a:rPr lang="en-GB" sz="1200" dirty="0" err="1">
                <a:solidFill>
                  <a:srgbClr val="15375D"/>
                </a:solidFill>
                <a:latin typeface="Open Sans"/>
                <a:ea typeface="Open Sans"/>
                <a:cs typeface="Open Sans"/>
                <a:hlinkClick r:id="rId3">
                  <a:extLst>
                    <a:ext uri="{A12FA001-AC4F-418D-AE19-62706E023703}">
                      <ahyp:hlinkClr xmlns:ahyp="http://schemas.microsoft.com/office/drawing/2018/hyperlinkcolor" val="tx"/>
                    </a:ext>
                  </a:extLst>
                </a:hlinkClick>
              </a:rPr>
              <a:t>MDCalc</a:t>
            </a:r>
            <a:endParaRPr lang="en-GB" sz="1200" dirty="0">
              <a:solidFill>
                <a:srgbClr val="15375D"/>
              </a:solidFill>
              <a:latin typeface="Open Sans"/>
              <a:ea typeface="Open Sans"/>
              <a:cs typeface="Open Sans"/>
            </a:endParaRPr>
          </a:p>
        </p:txBody>
      </p:sp>
      <p:sp>
        <p:nvSpPr>
          <p:cNvPr id="8" name="Rectangle: Rounded Corners 7">
            <a:extLst>
              <a:ext uri="{FF2B5EF4-FFF2-40B4-BE49-F238E27FC236}">
                <a16:creationId xmlns:a16="http://schemas.microsoft.com/office/drawing/2014/main" id="{B4F499AC-F3A9-C70A-605F-5C07C8CFDEA5}"/>
              </a:ext>
            </a:extLst>
          </p:cNvPr>
          <p:cNvSpPr/>
          <p:nvPr/>
        </p:nvSpPr>
        <p:spPr>
          <a:xfrm>
            <a:off x="635457" y="4984955"/>
            <a:ext cx="7243388" cy="936000"/>
          </a:xfrm>
          <a:prstGeom prst="roundRect">
            <a:avLst/>
          </a:prstGeom>
          <a:solidFill>
            <a:srgbClr val="15375D">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n-GB" sz="1200" b="1">
                <a:solidFill>
                  <a:srgbClr val="15375D"/>
                </a:solidFill>
                <a:latin typeface="Open Sans"/>
                <a:ea typeface="Open Sans"/>
                <a:cs typeface="Open Sans"/>
              </a:rPr>
              <a:t>Adjust DOAC dose if necessary</a:t>
            </a:r>
          </a:p>
          <a:p>
            <a:r>
              <a:rPr lang="en-GB" sz="1200">
                <a:solidFill>
                  <a:srgbClr val="15375D"/>
                </a:solidFill>
                <a:latin typeface="Open Sans"/>
                <a:ea typeface="Open Sans"/>
                <a:cs typeface="Open Sans"/>
              </a:rPr>
              <a:t>See slide on </a:t>
            </a:r>
            <a:r>
              <a:rPr lang="en-GB" sz="1200">
                <a:latin typeface="Open Sans"/>
                <a:ea typeface="Open Sans"/>
                <a:cs typeface="Open Sans"/>
                <a:hlinkClick r:id="rId4" action="ppaction://hlinksldjump"/>
              </a:rPr>
              <a:t>DOAC dosing in NVAF</a:t>
            </a:r>
            <a:endParaRPr lang="en-GB" sz="1400">
              <a:latin typeface="Open Sans"/>
              <a:ea typeface="Open Sans"/>
              <a:cs typeface="Open Sans"/>
            </a:endParaRPr>
          </a:p>
        </p:txBody>
      </p:sp>
      <p:graphicFrame>
        <p:nvGraphicFramePr>
          <p:cNvPr id="9" name="Table 13">
            <a:extLst>
              <a:ext uri="{FF2B5EF4-FFF2-40B4-BE49-F238E27FC236}">
                <a16:creationId xmlns:a16="http://schemas.microsoft.com/office/drawing/2014/main" id="{A86E3C83-DA79-1B7E-9FF3-3D2914D2488F}"/>
              </a:ext>
            </a:extLst>
          </p:cNvPr>
          <p:cNvGraphicFramePr>
            <a:graphicFrameLocks noGrp="1"/>
          </p:cNvGraphicFramePr>
          <p:nvPr>
            <p:extLst>
              <p:ext uri="{D42A27DB-BD31-4B8C-83A1-F6EECF244321}">
                <p14:modId xmlns:p14="http://schemas.microsoft.com/office/powerpoint/2010/main" val="528599937"/>
              </p:ext>
            </p:extLst>
          </p:nvPr>
        </p:nvGraphicFramePr>
        <p:xfrm>
          <a:off x="7968984" y="3963125"/>
          <a:ext cx="3587556" cy="1957830"/>
        </p:xfrm>
        <a:graphic>
          <a:graphicData uri="http://schemas.openxmlformats.org/drawingml/2006/table">
            <a:tbl>
              <a:tblPr firstRow="1" bandRow="1">
                <a:tableStyleId>{21E4AEA4-8DFA-4A89-87EB-49C32662AFE0}</a:tableStyleId>
              </a:tblPr>
              <a:tblGrid>
                <a:gridCol w="1700245">
                  <a:extLst>
                    <a:ext uri="{9D8B030D-6E8A-4147-A177-3AD203B41FA5}">
                      <a16:colId xmlns:a16="http://schemas.microsoft.com/office/drawing/2014/main" val="3870788916"/>
                    </a:ext>
                  </a:extLst>
                </a:gridCol>
                <a:gridCol w="1887311">
                  <a:extLst>
                    <a:ext uri="{9D8B030D-6E8A-4147-A177-3AD203B41FA5}">
                      <a16:colId xmlns:a16="http://schemas.microsoft.com/office/drawing/2014/main" val="1224628312"/>
                    </a:ext>
                  </a:extLst>
                </a:gridCol>
              </a:tblGrid>
              <a:tr h="703596">
                <a:tc>
                  <a:txBody>
                    <a:bodyPr/>
                    <a:lstStyle/>
                    <a:p>
                      <a:pPr marL="0" marR="0" lvl="0" indent="0" algn="l" defTabSz="912813" rtl="0" eaLnBrk="1" fontAlgn="base" latinLnBrk="0" hangingPunct="1">
                        <a:lnSpc>
                          <a:spcPct val="100000"/>
                        </a:lnSpc>
                        <a:spcBef>
                          <a:spcPct val="0"/>
                        </a:spcBef>
                        <a:spcAft>
                          <a:spcPct val="0"/>
                        </a:spcAft>
                        <a:buClrTx/>
                        <a:buSzTx/>
                        <a:buFontTx/>
                        <a:buNone/>
                        <a:tabLst/>
                      </a:pPr>
                      <a:r>
                        <a:rPr kumimoji="0" lang="en-GB" sz="1400" b="1" u="none" strike="noStrike" kern="1200" cap="none" normalizeH="0" baseline="0" dirty="0">
                          <a:ln>
                            <a:noFill/>
                          </a:ln>
                          <a:solidFill>
                            <a:srgbClr val="FFFFFF"/>
                          </a:solidFill>
                          <a:effectLst/>
                          <a:latin typeface="Open Sans"/>
                        </a:rPr>
                        <a:t>Creatinine Clearance</a:t>
                      </a:r>
                      <a:endParaRPr kumimoji="0" lang="en-GB" sz="1400" b="1" i="0" u="none" strike="noStrike" kern="1200" cap="none" normalizeH="0" baseline="30000" dirty="0">
                        <a:ln>
                          <a:noFill/>
                        </a:ln>
                        <a:solidFill>
                          <a:srgbClr val="FFFFFF"/>
                        </a:solidFill>
                        <a:effectLst/>
                        <a:latin typeface="Open Sans"/>
                        <a:ea typeface="MS PGothic"/>
                        <a:cs typeface="+mn-cs"/>
                      </a:endParaRPr>
                    </a:p>
                  </a:txBody>
                  <a:tcPr/>
                </a:tc>
                <a:tc>
                  <a:txBody>
                    <a:bodyPr/>
                    <a:lstStyle/>
                    <a:p>
                      <a:pPr marL="0" marR="0" lvl="0" indent="0" algn="l" defTabSz="912813" rtl="0" eaLnBrk="1" fontAlgn="base" latinLnBrk="0" hangingPunct="1">
                        <a:lnSpc>
                          <a:spcPct val="100000"/>
                        </a:lnSpc>
                        <a:spcBef>
                          <a:spcPct val="0"/>
                        </a:spcBef>
                        <a:spcAft>
                          <a:spcPct val="0"/>
                        </a:spcAft>
                        <a:buClrTx/>
                        <a:buSzTx/>
                        <a:buFontTx/>
                        <a:buNone/>
                        <a:tabLst/>
                      </a:pPr>
                      <a:r>
                        <a:rPr kumimoji="0" lang="en-GB" sz="1400" b="1" u="none" strike="noStrike" kern="1200" cap="none" normalizeH="0" baseline="0" dirty="0">
                          <a:ln>
                            <a:noFill/>
                          </a:ln>
                          <a:solidFill>
                            <a:srgbClr val="FFFFFF"/>
                          </a:solidFill>
                          <a:effectLst/>
                          <a:latin typeface="Open Sans"/>
                        </a:rPr>
                        <a:t>Monitoring interval </a:t>
                      </a:r>
                      <a:endParaRPr kumimoji="0" lang="en-GB" sz="1400" b="1" i="0" u="none" strike="noStrike" kern="1200" cap="none" normalizeH="0" baseline="0" dirty="0">
                        <a:ln>
                          <a:noFill/>
                        </a:ln>
                        <a:solidFill>
                          <a:srgbClr val="FFFFFF"/>
                        </a:solidFill>
                        <a:effectLst/>
                        <a:latin typeface="Open Sans"/>
                        <a:ea typeface="MS PGothic"/>
                        <a:cs typeface="+mn-cs"/>
                      </a:endParaRPr>
                    </a:p>
                  </a:txBody>
                  <a:tcPr/>
                </a:tc>
                <a:extLst>
                  <a:ext uri="{0D108BD9-81ED-4DB2-BD59-A6C34878D82A}">
                    <a16:rowId xmlns:a16="http://schemas.microsoft.com/office/drawing/2014/main" val="3928032085"/>
                  </a:ext>
                </a:extLst>
              </a:tr>
              <a:tr h="418078">
                <a:tc>
                  <a:txBody>
                    <a:bodyPr/>
                    <a:lstStyle/>
                    <a:p>
                      <a:r>
                        <a:rPr lang="en-GB" sz="1200">
                          <a:latin typeface="Open Sans"/>
                        </a:rPr>
                        <a:t>&gt;60ml/min</a:t>
                      </a:r>
                    </a:p>
                  </a:txBody>
                  <a:tcPr/>
                </a:tc>
                <a:tc>
                  <a:txBody>
                    <a:bodyPr/>
                    <a:lstStyle/>
                    <a:p>
                      <a:r>
                        <a:rPr lang="en-GB" sz="1200" dirty="0">
                          <a:latin typeface="Open Sans"/>
                        </a:rPr>
                        <a:t>Annually</a:t>
                      </a:r>
                    </a:p>
                  </a:txBody>
                  <a:tcPr/>
                </a:tc>
                <a:extLst>
                  <a:ext uri="{0D108BD9-81ED-4DB2-BD59-A6C34878D82A}">
                    <a16:rowId xmlns:a16="http://schemas.microsoft.com/office/drawing/2014/main" val="1059960086"/>
                  </a:ext>
                </a:extLst>
              </a:tr>
              <a:tr h="418078">
                <a:tc>
                  <a:txBody>
                    <a:bodyPr/>
                    <a:lstStyle/>
                    <a:p>
                      <a:r>
                        <a:rPr lang="en-GB" sz="1200">
                          <a:latin typeface="Open Sans"/>
                        </a:rPr>
                        <a:t>30-60ml/min</a:t>
                      </a:r>
                    </a:p>
                  </a:txBody>
                  <a:tcPr/>
                </a:tc>
                <a:tc>
                  <a:txBody>
                    <a:bodyPr/>
                    <a:lstStyle/>
                    <a:p>
                      <a:r>
                        <a:rPr lang="en-GB" sz="1200" dirty="0">
                          <a:latin typeface="Open Sans"/>
                        </a:rPr>
                        <a:t>6-monthly</a:t>
                      </a:r>
                    </a:p>
                  </a:txBody>
                  <a:tcPr/>
                </a:tc>
                <a:extLst>
                  <a:ext uri="{0D108BD9-81ED-4DB2-BD59-A6C34878D82A}">
                    <a16:rowId xmlns:a16="http://schemas.microsoft.com/office/drawing/2014/main" val="1097967789"/>
                  </a:ext>
                </a:extLst>
              </a:tr>
              <a:tr h="418078">
                <a:tc>
                  <a:txBody>
                    <a:bodyPr/>
                    <a:lstStyle/>
                    <a:p>
                      <a:r>
                        <a:rPr lang="en-GB" sz="1200">
                          <a:latin typeface="Open Sans"/>
                        </a:rPr>
                        <a:t>&lt;30ml/min</a:t>
                      </a:r>
                    </a:p>
                  </a:txBody>
                  <a:tcPr/>
                </a:tc>
                <a:tc>
                  <a:txBody>
                    <a:bodyPr/>
                    <a:lstStyle/>
                    <a:p>
                      <a:r>
                        <a:rPr lang="en-GB" sz="1200" dirty="0">
                          <a:latin typeface="Open Sans"/>
                        </a:rPr>
                        <a:t>3-monthly</a:t>
                      </a:r>
                    </a:p>
                  </a:txBody>
                  <a:tcPr/>
                </a:tc>
                <a:extLst>
                  <a:ext uri="{0D108BD9-81ED-4DB2-BD59-A6C34878D82A}">
                    <a16:rowId xmlns:a16="http://schemas.microsoft.com/office/drawing/2014/main" val="3475933493"/>
                  </a:ext>
                </a:extLst>
              </a:tr>
            </a:tbl>
          </a:graphicData>
        </a:graphic>
      </p:graphicFrame>
    </p:spTree>
    <p:extLst>
      <p:ext uri="{BB962C8B-B14F-4D97-AF65-F5344CB8AC3E}">
        <p14:creationId xmlns:p14="http://schemas.microsoft.com/office/powerpoint/2010/main" val="8324488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9">
            <a:extLst>
              <a:ext uri="{FF2B5EF4-FFF2-40B4-BE49-F238E27FC236}">
                <a16:creationId xmlns:a16="http://schemas.microsoft.com/office/drawing/2014/main" id="{083C0A98-E17E-E4F0-F399-F69AA3E9639C}"/>
              </a:ext>
            </a:extLst>
          </p:cNvPr>
          <p:cNvGraphicFramePr>
            <a:graphicFrameLocks noGrp="1"/>
          </p:cNvGraphicFramePr>
          <p:nvPr>
            <p:extLst>
              <p:ext uri="{D42A27DB-BD31-4B8C-83A1-F6EECF244321}">
                <p14:modId xmlns:p14="http://schemas.microsoft.com/office/powerpoint/2010/main" val="203020775"/>
              </p:ext>
            </p:extLst>
          </p:nvPr>
        </p:nvGraphicFramePr>
        <p:xfrm>
          <a:off x="495759" y="4296578"/>
          <a:ext cx="8316697" cy="2161879"/>
        </p:xfrm>
        <a:graphic>
          <a:graphicData uri="http://schemas.openxmlformats.org/drawingml/2006/table">
            <a:tbl>
              <a:tblPr firstRow="1" bandRow="1">
                <a:tableStyleId>{21E4AEA4-8DFA-4A89-87EB-49C32662AFE0}</a:tableStyleId>
              </a:tblPr>
              <a:tblGrid>
                <a:gridCol w="4578690">
                  <a:extLst>
                    <a:ext uri="{9D8B030D-6E8A-4147-A177-3AD203B41FA5}">
                      <a16:colId xmlns:a16="http://schemas.microsoft.com/office/drawing/2014/main" val="165758094"/>
                    </a:ext>
                  </a:extLst>
                </a:gridCol>
                <a:gridCol w="3738007">
                  <a:extLst>
                    <a:ext uri="{9D8B030D-6E8A-4147-A177-3AD203B41FA5}">
                      <a16:colId xmlns:a16="http://schemas.microsoft.com/office/drawing/2014/main" val="3774147127"/>
                    </a:ext>
                  </a:extLst>
                </a:gridCol>
              </a:tblGrid>
              <a:tr h="681789">
                <a:tc>
                  <a:txBody>
                    <a:bodyPr/>
                    <a:lstStyle/>
                    <a:p>
                      <a:pPr algn="l"/>
                      <a:r>
                        <a:rPr lang="en-GB" sz="1400" dirty="0">
                          <a:latin typeface="Open Sans"/>
                        </a:rPr>
                        <a:t>Check for common drug interactions &amp; possible contraindications</a:t>
                      </a:r>
                    </a:p>
                  </a:txBody>
                  <a:tcPr/>
                </a:tc>
                <a:tc>
                  <a:txBody>
                    <a:bodyPr/>
                    <a:lstStyle/>
                    <a:p>
                      <a:pPr algn="l"/>
                      <a:r>
                        <a:rPr lang="en-GB" sz="1400" dirty="0">
                          <a:latin typeface="Open Sans"/>
                        </a:rPr>
                        <a:t>Bleeding risk increased by</a:t>
                      </a:r>
                    </a:p>
                  </a:txBody>
                  <a:tcPr/>
                </a:tc>
                <a:extLst>
                  <a:ext uri="{0D108BD9-81ED-4DB2-BD59-A6C34878D82A}">
                    <a16:rowId xmlns:a16="http://schemas.microsoft.com/office/drawing/2014/main" val="2203801505"/>
                  </a:ext>
                </a:extLst>
              </a:tr>
              <a:tr h="29601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a:latin typeface="Open Sans"/>
                        </a:rPr>
                        <a:t>Antifungal agents</a:t>
                      </a:r>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1200">
                          <a:latin typeface="Open Sans"/>
                        </a:rPr>
                        <a:t>NSAIDs</a:t>
                      </a:r>
                    </a:p>
                  </a:txBody>
                  <a:tcPr/>
                </a:tc>
                <a:extLst>
                  <a:ext uri="{0D108BD9-81ED-4DB2-BD59-A6C34878D82A}">
                    <a16:rowId xmlns:a16="http://schemas.microsoft.com/office/drawing/2014/main" val="3511797330"/>
                  </a:ext>
                </a:extLst>
              </a:tr>
              <a:tr h="29601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a:latin typeface="Open Sans"/>
                        </a:rPr>
                        <a:t>Rifampicin</a:t>
                      </a:r>
                    </a:p>
                  </a:txBody>
                  <a:tcPr/>
                </a:tc>
                <a:tc>
                  <a:txBody>
                    <a:bodyPr/>
                    <a:lstStyle/>
                    <a:p>
                      <a:r>
                        <a:rPr lang="en-GB" sz="1200">
                          <a:latin typeface="Open Sans"/>
                        </a:rPr>
                        <a:t>Antiplatelets</a:t>
                      </a:r>
                    </a:p>
                  </a:txBody>
                  <a:tcPr/>
                </a:tc>
                <a:extLst>
                  <a:ext uri="{0D108BD9-81ED-4DB2-BD59-A6C34878D82A}">
                    <a16:rowId xmlns:a16="http://schemas.microsoft.com/office/drawing/2014/main" val="287796925"/>
                  </a:ext>
                </a:extLst>
              </a:tr>
              <a:tr h="29601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a:latin typeface="Open Sans"/>
                        </a:rPr>
                        <a:t>Phenytoin and anti-epileptics</a:t>
                      </a:r>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1200">
                          <a:latin typeface="Open Sans"/>
                        </a:rPr>
                        <a:t>Long term oral steroid use</a:t>
                      </a:r>
                    </a:p>
                  </a:txBody>
                  <a:tcPr/>
                </a:tc>
                <a:extLst>
                  <a:ext uri="{0D108BD9-81ED-4DB2-BD59-A6C34878D82A}">
                    <a16:rowId xmlns:a16="http://schemas.microsoft.com/office/drawing/2014/main" val="2615582847"/>
                  </a:ext>
                </a:extLst>
              </a:tr>
              <a:tr h="29601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a:latin typeface="Open Sans"/>
                        </a:rPr>
                        <a:t>Antiretrovirals</a:t>
                      </a:r>
                    </a:p>
                  </a:txBody>
                  <a:tcPr/>
                </a:tc>
                <a:tc rowSpan="2">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1200">
                          <a:latin typeface="Open Sans"/>
                        </a:rPr>
                        <a:t>Antidepressants: SSRIs/SNRIs</a:t>
                      </a:r>
                    </a:p>
                  </a:txBody>
                  <a:tcPr/>
                </a:tc>
                <a:extLst>
                  <a:ext uri="{0D108BD9-81ED-4DB2-BD59-A6C34878D82A}">
                    <a16:rowId xmlns:a16="http://schemas.microsoft.com/office/drawing/2014/main" val="2409315673"/>
                  </a:ext>
                </a:extLst>
              </a:tr>
              <a:tr h="29601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latin typeface="Open Sans"/>
                        </a:rPr>
                        <a:t>Chemotherapy</a:t>
                      </a:r>
                    </a:p>
                  </a:txBody>
                  <a:tcPr/>
                </a:tc>
                <a:tc vMerge="1">
                  <a:txBody>
                    <a:bodyPr/>
                    <a:lstStyle/>
                    <a:p>
                      <a:endParaRPr lang="en-GB"/>
                    </a:p>
                  </a:txBody>
                  <a:tcPr/>
                </a:tc>
                <a:extLst>
                  <a:ext uri="{0D108BD9-81ED-4DB2-BD59-A6C34878D82A}">
                    <a16:rowId xmlns:a16="http://schemas.microsoft.com/office/drawing/2014/main" val="435616776"/>
                  </a:ext>
                </a:extLst>
              </a:tr>
            </a:tbl>
          </a:graphicData>
        </a:graphic>
      </p:graphicFrame>
      <p:sp>
        <p:nvSpPr>
          <p:cNvPr id="3" name="Title 4">
            <a:extLst>
              <a:ext uri="{FF2B5EF4-FFF2-40B4-BE49-F238E27FC236}">
                <a16:creationId xmlns:a16="http://schemas.microsoft.com/office/drawing/2014/main" id="{F292CF50-0271-9771-9995-AD42099B11CC}"/>
              </a:ext>
            </a:extLst>
          </p:cNvPr>
          <p:cNvSpPr>
            <a:spLocks noGrp="1"/>
          </p:cNvSpPr>
          <p:nvPr>
            <p:ph type="title"/>
          </p:nvPr>
        </p:nvSpPr>
        <p:spPr>
          <a:xfrm>
            <a:off x="492134" y="345789"/>
            <a:ext cx="9457083" cy="650790"/>
          </a:xfrm>
        </p:spPr>
        <p:txBody>
          <a:bodyPr>
            <a:noAutofit/>
          </a:bodyPr>
          <a:lstStyle/>
          <a:p>
            <a:r>
              <a:rPr lang="en-GB" sz="3400" b="1" dirty="0">
                <a:solidFill>
                  <a:srgbClr val="002060"/>
                </a:solidFill>
                <a:latin typeface="Aleo"/>
                <a:cs typeface="Calibri Light"/>
              </a:rPr>
              <a:t>DOACs: </a:t>
            </a:r>
            <a:r>
              <a:rPr kumimoji="0" lang="en-GB" sz="3400" b="1" i="0" u="none" strike="noStrike" kern="1200" cap="none" spc="0" normalizeH="0" baseline="0" noProof="0" dirty="0">
                <a:ln>
                  <a:noFill/>
                </a:ln>
                <a:solidFill>
                  <a:srgbClr val="002060"/>
                </a:solidFill>
                <a:effectLst/>
                <a:uLnTx/>
                <a:uFillTx/>
                <a:latin typeface="Aleo"/>
                <a:ea typeface="+mn-ea"/>
                <a:cs typeface="+mn-cs"/>
              </a:rPr>
              <a:t>Dosing</a:t>
            </a:r>
            <a:r>
              <a:rPr lang="en-GB" sz="3400" b="1" dirty="0">
                <a:solidFill>
                  <a:srgbClr val="002060"/>
                </a:solidFill>
                <a:latin typeface="Aleo"/>
                <a:cs typeface="Calibri Light"/>
              </a:rPr>
              <a:t> in Non-Valvular AF</a:t>
            </a:r>
          </a:p>
        </p:txBody>
      </p:sp>
      <p:graphicFrame>
        <p:nvGraphicFramePr>
          <p:cNvPr id="4" name="Table 3">
            <a:extLst>
              <a:ext uri="{FF2B5EF4-FFF2-40B4-BE49-F238E27FC236}">
                <a16:creationId xmlns:a16="http://schemas.microsoft.com/office/drawing/2014/main" id="{5C996CC4-C919-9AE8-925D-331222EA56B4}"/>
              </a:ext>
            </a:extLst>
          </p:cNvPr>
          <p:cNvGraphicFramePr>
            <a:graphicFrameLocks noGrp="1"/>
          </p:cNvGraphicFramePr>
          <p:nvPr>
            <p:extLst>
              <p:ext uri="{D42A27DB-BD31-4B8C-83A1-F6EECF244321}">
                <p14:modId xmlns:p14="http://schemas.microsoft.com/office/powerpoint/2010/main" val="3873264252"/>
              </p:ext>
            </p:extLst>
          </p:nvPr>
        </p:nvGraphicFramePr>
        <p:xfrm>
          <a:off x="495759" y="1129228"/>
          <a:ext cx="11076839" cy="3103784"/>
        </p:xfrm>
        <a:graphic>
          <a:graphicData uri="http://schemas.openxmlformats.org/drawingml/2006/table">
            <a:tbl>
              <a:tblPr/>
              <a:tblGrid>
                <a:gridCol w="1952107">
                  <a:extLst>
                    <a:ext uri="{9D8B030D-6E8A-4147-A177-3AD203B41FA5}">
                      <a16:colId xmlns:a16="http://schemas.microsoft.com/office/drawing/2014/main" val="20000"/>
                    </a:ext>
                  </a:extLst>
                </a:gridCol>
                <a:gridCol w="2362076">
                  <a:extLst>
                    <a:ext uri="{9D8B030D-6E8A-4147-A177-3AD203B41FA5}">
                      <a16:colId xmlns:a16="http://schemas.microsoft.com/office/drawing/2014/main" val="2840294589"/>
                    </a:ext>
                  </a:extLst>
                </a:gridCol>
                <a:gridCol w="2362076">
                  <a:extLst>
                    <a:ext uri="{9D8B030D-6E8A-4147-A177-3AD203B41FA5}">
                      <a16:colId xmlns:a16="http://schemas.microsoft.com/office/drawing/2014/main" val="20001"/>
                    </a:ext>
                  </a:extLst>
                </a:gridCol>
                <a:gridCol w="2148695">
                  <a:extLst>
                    <a:ext uri="{9D8B030D-6E8A-4147-A177-3AD203B41FA5}">
                      <a16:colId xmlns:a16="http://schemas.microsoft.com/office/drawing/2014/main" val="20003"/>
                    </a:ext>
                  </a:extLst>
                </a:gridCol>
                <a:gridCol w="2251885">
                  <a:extLst>
                    <a:ext uri="{9D8B030D-6E8A-4147-A177-3AD203B41FA5}">
                      <a16:colId xmlns:a16="http://schemas.microsoft.com/office/drawing/2014/main" val="20004"/>
                    </a:ext>
                  </a:extLst>
                </a:gridCol>
              </a:tblGrid>
              <a:tr h="355414">
                <a:tc>
                  <a:txBody>
                    <a:bodyPr/>
                    <a:lstStyle>
                      <a:lvl1pPr marL="0" algn="l" defTabSz="912813" rtl="0" eaLnBrk="1" latinLnBrk="0" hangingPunct="1">
                        <a:spcBef>
                          <a:spcPts val="1200"/>
                        </a:spcBef>
                        <a:buFont typeface="Arial" pitchFamily="34" charset="0"/>
                        <a:defRPr sz="1600" b="1" kern="1200">
                          <a:solidFill>
                            <a:schemeClr val="tx1"/>
                          </a:solidFill>
                          <a:latin typeface="Arial" pitchFamily="34" charset="0"/>
                          <a:ea typeface="MS PGothic" pitchFamily="34" charset="-128"/>
                        </a:defRPr>
                      </a:lvl1pPr>
                      <a:lvl2pPr marL="742950" indent="-285750" algn="l" defTabSz="912813" rtl="0" eaLnBrk="1" latinLnBrk="0" hangingPunct="1">
                        <a:spcBef>
                          <a:spcPts val="600"/>
                        </a:spcBef>
                        <a:buFont typeface="Arial" pitchFamily="34" charset="0"/>
                        <a:defRPr sz="1600" kern="1200">
                          <a:solidFill>
                            <a:schemeClr val="tx1"/>
                          </a:solidFill>
                          <a:latin typeface="Arial" pitchFamily="34" charset="0"/>
                          <a:ea typeface="MS PGothic" pitchFamily="34" charset="-128"/>
                        </a:defRPr>
                      </a:lvl2pPr>
                      <a:lvl3pPr marL="1143000" indent="-228600" algn="l" defTabSz="912813" rtl="0" eaLnBrk="1" latinLnBrk="0" hangingPunct="1">
                        <a:spcBef>
                          <a:spcPts val="600"/>
                        </a:spcBef>
                        <a:buSzPct val="100000"/>
                        <a:buFont typeface="Symbol" pitchFamily="18" charset="2"/>
                        <a:defRPr sz="1600" kern="1200">
                          <a:solidFill>
                            <a:schemeClr val="tx1"/>
                          </a:solidFill>
                          <a:latin typeface="Arial" pitchFamily="34" charset="0"/>
                          <a:ea typeface="MS PGothic" pitchFamily="34" charset="-128"/>
                        </a:defRPr>
                      </a:lvl3pPr>
                      <a:lvl4pPr marL="1600200" indent="-228600" algn="l" defTabSz="912813" rtl="0" eaLnBrk="1" latinLnBrk="0" hangingPunct="1">
                        <a:spcBef>
                          <a:spcPts val="600"/>
                        </a:spcBef>
                        <a:buFont typeface="Arial" pitchFamily="34" charset="0"/>
                        <a:defRPr sz="1600" kern="1200">
                          <a:solidFill>
                            <a:schemeClr val="tx1"/>
                          </a:solidFill>
                          <a:latin typeface="Arial" pitchFamily="34" charset="0"/>
                          <a:ea typeface="MS PGothic" pitchFamily="34" charset="-128"/>
                        </a:defRPr>
                      </a:lvl4pPr>
                      <a:lvl5pPr marL="2057400" indent="-228600" algn="l" defTabSz="912813" rtl="0" eaLnBrk="1" latinLnBrk="0" hangingPunct="1">
                        <a:spcBef>
                          <a:spcPts val="600"/>
                        </a:spcBef>
                        <a:buFont typeface="Arial" pitchFamily="34" charset="0"/>
                        <a:defRPr sz="1600" kern="1200">
                          <a:solidFill>
                            <a:schemeClr val="tx1"/>
                          </a:solidFill>
                          <a:latin typeface="Arial" pitchFamily="34" charset="0"/>
                          <a:ea typeface="MS PGothic" pitchFamily="34" charset="-128"/>
                        </a:defRPr>
                      </a:lvl5pPr>
                      <a:lvl6pPr marL="2514600" indent="-228600" algn="l" defTabSz="912813" rtl="0" eaLnBrk="0" fontAlgn="base" latinLnBrk="0" hangingPunct="0">
                        <a:spcBef>
                          <a:spcPts val="600"/>
                        </a:spcBef>
                        <a:spcAft>
                          <a:spcPct val="0"/>
                        </a:spcAft>
                        <a:buFont typeface="Arial" pitchFamily="34" charset="0"/>
                        <a:defRPr sz="1600" kern="1200">
                          <a:solidFill>
                            <a:schemeClr val="tx1"/>
                          </a:solidFill>
                          <a:latin typeface="Arial" pitchFamily="34" charset="0"/>
                          <a:ea typeface="MS PGothic" pitchFamily="34" charset="-128"/>
                        </a:defRPr>
                      </a:lvl6pPr>
                      <a:lvl7pPr marL="2971800" indent="-228600" algn="l" defTabSz="912813" rtl="0" eaLnBrk="0" fontAlgn="base" latinLnBrk="0" hangingPunct="0">
                        <a:spcBef>
                          <a:spcPts val="600"/>
                        </a:spcBef>
                        <a:spcAft>
                          <a:spcPct val="0"/>
                        </a:spcAft>
                        <a:buFont typeface="Arial" pitchFamily="34" charset="0"/>
                        <a:defRPr sz="1600" kern="1200">
                          <a:solidFill>
                            <a:schemeClr val="tx1"/>
                          </a:solidFill>
                          <a:latin typeface="Arial" pitchFamily="34" charset="0"/>
                          <a:ea typeface="MS PGothic" pitchFamily="34" charset="-128"/>
                        </a:defRPr>
                      </a:lvl7pPr>
                      <a:lvl8pPr marL="3429000" indent="-228600" algn="l" defTabSz="912813" rtl="0" eaLnBrk="0" fontAlgn="base" latinLnBrk="0" hangingPunct="0">
                        <a:spcBef>
                          <a:spcPts val="600"/>
                        </a:spcBef>
                        <a:spcAft>
                          <a:spcPct val="0"/>
                        </a:spcAft>
                        <a:buFont typeface="Arial" pitchFamily="34" charset="0"/>
                        <a:defRPr sz="1600" kern="1200">
                          <a:solidFill>
                            <a:schemeClr val="tx1"/>
                          </a:solidFill>
                          <a:latin typeface="Arial" pitchFamily="34" charset="0"/>
                          <a:ea typeface="MS PGothic" pitchFamily="34" charset="-128"/>
                        </a:defRPr>
                      </a:lvl8pPr>
                      <a:lvl9pPr marL="3886200" indent="-228600" algn="l" defTabSz="912813" rtl="0" eaLnBrk="0" fontAlgn="base" latinLnBrk="0" hangingPunct="0">
                        <a:spcBef>
                          <a:spcPts val="600"/>
                        </a:spcBef>
                        <a:spcAft>
                          <a:spcPct val="0"/>
                        </a:spcAft>
                        <a:buFont typeface="Arial" pitchFamily="34" charset="0"/>
                        <a:defRPr sz="1600" kern="1200">
                          <a:solidFill>
                            <a:schemeClr val="tx1"/>
                          </a:solidFill>
                          <a:latin typeface="Arial" pitchFamily="34" charset="0"/>
                          <a:ea typeface="MS PGothic" pitchFamily="34" charset="-128"/>
                        </a:defRPr>
                      </a:lvl9pPr>
                    </a:lstStyle>
                    <a:p>
                      <a:pPr marL="0" marR="0" lvl="0" indent="0" algn="l" rtl="0" eaLnBrk="1" fontAlgn="base" latinLnBrk="0" hangingPunct="1">
                        <a:lnSpc>
                          <a:spcPct val="100000"/>
                        </a:lnSpc>
                        <a:spcBef>
                          <a:spcPct val="0"/>
                        </a:spcBef>
                        <a:spcAft>
                          <a:spcPct val="0"/>
                        </a:spcAft>
                        <a:buClrTx/>
                        <a:buSzTx/>
                        <a:buFontTx/>
                        <a:buNone/>
                      </a:pPr>
                      <a:endParaRPr kumimoji="0" lang="en-US" altLang="en-US" sz="1200" b="1" i="0" u="none" strike="noStrike" cap="none" normalizeH="0" baseline="0">
                        <a:ln>
                          <a:noFill/>
                        </a:ln>
                        <a:solidFill>
                          <a:srgbClr val="FFFFFF"/>
                        </a:solidFill>
                        <a:effectLst/>
                        <a:latin typeface="Open Sans"/>
                        <a:ea typeface="MS PGothic"/>
                      </a:endParaRPr>
                    </a:p>
                  </a:txBody>
                  <a:tcPr marL="91466" marR="91466" marT="45711" marB="45711"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a:noFill/>
                    </a:lnTlToBr>
                    <a:lnBlToTr>
                      <a:noFill/>
                    </a:lnBlToTr>
                    <a:solidFill>
                      <a:srgbClr val="A3CD38"/>
                    </a:solidFill>
                  </a:tcPr>
                </a:tc>
                <a:tc>
                  <a:txBody>
                    <a:bodyPr/>
                    <a:lstStyle>
                      <a:lvl1pPr marL="0" algn="l" defTabSz="912813" rtl="0" eaLnBrk="1" latinLnBrk="0" hangingPunct="1">
                        <a:spcBef>
                          <a:spcPts val="1200"/>
                        </a:spcBef>
                        <a:buFont typeface="Arial" pitchFamily="34" charset="0"/>
                        <a:defRPr sz="1600" b="1" kern="1200">
                          <a:solidFill>
                            <a:schemeClr val="tx1"/>
                          </a:solidFill>
                          <a:latin typeface="Arial" pitchFamily="34" charset="0"/>
                          <a:ea typeface="MS PGothic" pitchFamily="34" charset="-128"/>
                        </a:defRPr>
                      </a:lvl1pPr>
                      <a:lvl2pPr marL="742950" indent="-285750" algn="l" defTabSz="912813" rtl="0" eaLnBrk="1" latinLnBrk="0" hangingPunct="1">
                        <a:spcBef>
                          <a:spcPts val="600"/>
                        </a:spcBef>
                        <a:buFont typeface="Arial" pitchFamily="34" charset="0"/>
                        <a:defRPr sz="1600" kern="1200">
                          <a:solidFill>
                            <a:schemeClr val="tx1"/>
                          </a:solidFill>
                          <a:latin typeface="Arial" pitchFamily="34" charset="0"/>
                          <a:ea typeface="MS PGothic" pitchFamily="34" charset="-128"/>
                        </a:defRPr>
                      </a:lvl2pPr>
                      <a:lvl3pPr marL="1143000" indent="-228600" algn="l" defTabSz="912813" rtl="0" eaLnBrk="1" latinLnBrk="0" hangingPunct="1">
                        <a:spcBef>
                          <a:spcPts val="600"/>
                        </a:spcBef>
                        <a:buSzPct val="100000"/>
                        <a:buFont typeface="Symbol" pitchFamily="18" charset="2"/>
                        <a:defRPr sz="1600" kern="1200">
                          <a:solidFill>
                            <a:schemeClr val="tx1"/>
                          </a:solidFill>
                          <a:latin typeface="Arial" pitchFamily="34" charset="0"/>
                          <a:ea typeface="MS PGothic" pitchFamily="34" charset="-128"/>
                        </a:defRPr>
                      </a:lvl3pPr>
                      <a:lvl4pPr marL="1600200" indent="-228600" algn="l" defTabSz="912813" rtl="0" eaLnBrk="1" latinLnBrk="0" hangingPunct="1">
                        <a:spcBef>
                          <a:spcPts val="600"/>
                        </a:spcBef>
                        <a:buFont typeface="Arial" pitchFamily="34" charset="0"/>
                        <a:defRPr sz="1600" kern="1200">
                          <a:solidFill>
                            <a:schemeClr val="tx1"/>
                          </a:solidFill>
                          <a:latin typeface="Arial" pitchFamily="34" charset="0"/>
                          <a:ea typeface="MS PGothic" pitchFamily="34" charset="-128"/>
                        </a:defRPr>
                      </a:lvl4pPr>
                      <a:lvl5pPr marL="2057400" indent="-228600" algn="l" defTabSz="912813" rtl="0" eaLnBrk="1" latinLnBrk="0" hangingPunct="1">
                        <a:spcBef>
                          <a:spcPts val="600"/>
                        </a:spcBef>
                        <a:buFont typeface="Arial" pitchFamily="34" charset="0"/>
                        <a:defRPr sz="1600" kern="1200">
                          <a:solidFill>
                            <a:schemeClr val="tx1"/>
                          </a:solidFill>
                          <a:latin typeface="Arial" pitchFamily="34" charset="0"/>
                          <a:ea typeface="MS PGothic" pitchFamily="34" charset="-128"/>
                        </a:defRPr>
                      </a:lvl5pPr>
                      <a:lvl6pPr marL="2514600" indent="-228600" algn="l" defTabSz="912813" rtl="0" eaLnBrk="0" fontAlgn="base" latinLnBrk="0" hangingPunct="0">
                        <a:spcBef>
                          <a:spcPts val="600"/>
                        </a:spcBef>
                        <a:spcAft>
                          <a:spcPct val="0"/>
                        </a:spcAft>
                        <a:buFont typeface="Arial" pitchFamily="34" charset="0"/>
                        <a:defRPr sz="1600" kern="1200">
                          <a:solidFill>
                            <a:schemeClr val="tx1"/>
                          </a:solidFill>
                          <a:latin typeface="Arial" pitchFamily="34" charset="0"/>
                          <a:ea typeface="MS PGothic" pitchFamily="34" charset="-128"/>
                        </a:defRPr>
                      </a:lvl6pPr>
                      <a:lvl7pPr marL="2971800" indent="-228600" algn="l" defTabSz="912813" rtl="0" eaLnBrk="0" fontAlgn="base" latinLnBrk="0" hangingPunct="0">
                        <a:spcBef>
                          <a:spcPts val="600"/>
                        </a:spcBef>
                        <a:spcAft>
                          <a:spcPct val="0"/>
                        </a:spcAft>
                        <a:buFont typeface="Arial" pitchFamily="34" charset="0"/>
                        <a:defRPr sz="1600" kern="1200">
                          <a:solidFill>
                            <a:schemeClr val="tx1"/>
                          </a:solidFill>
                          <a:latin typeface="Arial" pitchFamily="34" charset="0"/>
                          <a:ea typeface="MS PGothic" pitchFamily="34" charset="-128"/>
                        </a:defRPr>
                      </a:lvl7pPr>
                      <a:lvl8pPr marL="3429000" indent="-228600" algn="l" defTabSz="912813" rtl="0" eaLnBrk="0" fontAlgn="base" latinLnBrk="0" hangingPunct="0">
                        <a:spcBef>
                          <a:spcPts val="600"/>
                        </a:spcBef>
                        <a:spcAft>
                          <a:spcPct val="0"/>
                        </a:spcAft>
                        <a:buFont typeface="Arial" pitchFamily="34" charset="0"/>
                        <a:defRPr sz="1600" kern="1200">
                          <a:solidFill>
                            <a:schemeClr val="tx1"/>
                          </a:solidFill>
                          <a:latin typeface="Arial" pitchFamily="34" charset="0"/>
                          <a:ea typeface="MS PGothic" pitchFamily="34" charset="-128"/>
                        </a:defRPr>
                      </a:lvl8pPr>
                      <a:lvl9pPr marL="3886200" indent="-228600" algn="l" defTabSz="912813" rtl="0" eaLnBrk="0" fontAlgn="base" latinLnBrk="0" hangingPunct="0">
                        <a:spcBef>
                          <a:spcPts val="600"/>
                        </a:spcBef>
                        <a:spcAft>
                          <a:spcPct val="0"/>
                        </a:spcAft>
                        <a:buFont typeface="Arial" pitchFamily="34" charset="0"/>
                        <a:defRPr sz="1600" kern="1200">
                          <a:solidFill>
                            <a:schemeClr val="tx1"/>
                          </a:solidFill>
                          <a:latin typeface="Arial" pitchFamily="34" charset="0"/>
                          <a:ea typeface="MS PGothic" pitchFamily="34" charset="-128"/>
                        </a:defRPr>
                      </a:lvl9pPr>
                    </a:lstStyle>
                    <a:p>
                      <a:pPr marL="0" marR="0" lvl="0" indent="0" algn="l" defTabSz="912813" rtl="0" eaLnBrk="1" fontAlgn="base" latinLnBrk="0" hangingPunct="1">
                        <a:lnSpc>
                          <a:spcPct val="100000"/>
                        </a:lnSpc>
                        <a:spcBef>
                          <a:spcPct val="0"/>
                        </a:spcBef>
                        <a:spcAft>
                          <a:spcPct val="0"/>
                        </a:spcAft>
                        <a:buClrTx/>
                        <a:buSzTx/>
                        <a:buFontTx/>
                        <a:buNone/>
                        <a:tabLst/>
                      </a:pPr>
                      <a:r>
                        <a:rPr kumimoji="0" lang="en-GB" altLang="en-US" sz="1400" b="1" i="0" u="none" strike="noStrike" cap="none" normalizeH="0" baseline="0" dirty="0">
                          <a:ln>
                            <a:noFill/>
                          </a:ln>
                          <a:solidFill>
                            <a:srgbClr val="FFFFFF"/>
                          </a:solidFill>
                          <a:effectLst/>
                          <a:latin typeface="Open Sans"/>
                          <a:ea typeface="MS PGothic"/>
                        </a:rPr>
                        <a:t>Apixaban</a:t>
                      </a:r>
                      <a:r>
                        <a:rPr kumimoji="0" lang="en-GB" altLang="en-US" sz="1400" b="1" i="0" u="none" strike="noStrike" cap="none" normalizeH="0" baseline="30000" dirty="0">
                          <a:ln>
                            <a:noFill/>
                          </a:ln>
                          <a:solidFill>
                            <a:srgbClr val="FFFFFF"/>
                          </a:solidFill>
                          <a:effectLst/>
                          <a:latin typeface="Open Sans"/>
                          <a:ea typeface="MS PGothic"/>
                        </a:rPr>
                        <a:t>*</a:t>
                      </a:r>
                    </a:p>
                  </a:txBody>
                  <a:tcPr marL="91466" marR="91466" marT="45711" marB="45711"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a:noFill/>
                    </a:lnTlToBr>
                    <a:lnBlToTr>
                      <a:noFill/>
                    </a:lnBlToTr>
                    <a:solidFill>
                      <a:srgbClr val="A3CD38"/>
                    </a:solidFill>
                  </a:tcPr>
                </a:tc>
                <a:tc>
                  <a:txBody>
                    <a:bodyPr/>
                    <a:lstStyle>
                      <a:lvl1pPr marL="0" algn="l" defTabSz="912813" rtl="0" eaLnBrk="1" latinLnBrk="0" hangingPunct="1">
                        <a:spcBef>
                          <a:spcPts val="1200"/>
                        </a:spcBef>
                        <a:buFont typeface="Arial" pitchFamily="34" charset="0"/>
                        <a:defRPr sz="1600" b="1" kern="1200">
                          <a:solidFill>
                            <a:schemeClr val="tx1"/>
                          </a:solidFill>
                          <a:latin typeface="Arial" pitchFamily="34" charset="0"/>
                          <a:ea typeface="MS PGothic" pitchFamily="34" charset="-128"/>
                        </a:defRPr>
                      </a:lvl1pPr>
                      <a:lvl2pPr marL="742950" indent="-285750" algn="l" defTabSz="912813" rtl="0" eaLnBrk="1" latinLnBrk="0" hangingPunct="1">
                        <a:spcBef>
                          <a:spcPts val="600"/>
                        </a:spcBef>
                        <a:buFont typeface="Arial" pitchFamily="34" charset="0"/>
                        <a:defRPr sz="1600" kern="1200">
                          <a:solidFill>
                            <a:schemeClr val="tx1"/>
                          </a:solidFill>
                          <a:latin typeface="Arial" pitchFamily="34" charset="0"/>
                          <a:ea typeface="MS PGothic" pitchFamily="34" charset="-128"/>
                        </a:defRPr>
                      </a:lvl2pPr>
                      <a:lvl3pPr marL="1143000" indent="-228600" algn="l" defTabSz="912813" rtl="0" eaLnBrk="1" latinLnBrk="0" hangingPunct="1">
                        <a:spcBef>
                          <a:spcPts val="600"/>
                        </a:spcBef>
                        <a:buSzPct val="100000"/>
                        <a:buFont typeface="Symbol" pitchFamily="18" charset="2"/>
                        <a:defRPr sz="1600" kern="1200">
                          <a:solidFill>
                            <a:schemeClr val="tx1"/>
                          </a:solidFill>
                          <a:latin typeface="Arial" pitchFamily="34" charset="0"/>
                          <a:ea typeface="MS PGothic" pitchFamily="34" charset="-128"/>
                        </a:defRPr>
                      </a:lvl3pPr>
                      <a:lvl4pPr marL="1600200" indent="-228600" algn="l" defTabSz="912813" rtl="0" eaLnBrk="1" latinLnBrk="0" hangingPunct="1">
                        <a:spcBef>
                          <a:spcPts val="600"/>
                        </a:spcBef>
                        <a:buFont typeface="Arial" pitchFamily="34" charset="0"/>
                        <a:defRPr sz="1600" kern="1200">
                          <a:solidFill>
                            <a:schemeClr val="tx1"/>
                          </a:solidFill>
                          <a:latin typeface="Arial" pitchFamily="34" charset="0"/>
                          <a:ea typeface="MS PGothic" pitchFamily="34" charset="-128"/>
                        </a:defRPr>
                      </a:lvl4pPr>
                      <a:lvl5pPr marL="2057400" indent="-228600" algn="l" defTabSz="912813" rtl="0" eaLnBrk="1" latinLnBrk="0" hangingPunct="1">
                        <a:spcBef>
                          <a:spcPts val="600"/>
                        </a:spcBef>
                        <a:buFont typeface="Arial" pitchFamily="34" charset="0"/>
                        <a:defRPr sz="1600" kern="1200">
                          <a:solidFill>
                            <a:schemeClr val="tx1"/>
                          </a:solidFill>
                          <a:latin typeface="Arial" pitchFamily="34" charset="0"/>
                          <a:ea typeface="MS PGothic" pitchFamily="34" charset="-128"/>
                        </a:defRPr>
                      </a:lvl5pPr>
                      <a:lvl6pPr marL="2514600" indent="-228600" algn="l" defTabSz="912813" rtl="0" eaLnBrk="0" fontAlgn="base" latinLnBrk="0" hangingPunct="0">
                        <a:spcBef>
                          <a:spcPts val="600"/>
                        </a:spcBef>
                        <a:spcAft>
                          <a:spcPct val="0"/>
                        </a:spcAft>
                        <a:buFont typeface="Arial" pitchFamily="34" charset="0"/>
                        <a:defRPr sz="1600" kern="1200">
                          <a:solidFill>
                            <a:schemeClr val="tx1"/>
                          </a:solidFill>
                          <a:latin typeface="Arial" pitchFamily="34" charset="0"/>
                          <a:ea typeface="MS PGothic" pitchFamily="34" charset="-128"/>
                        </a:defRPr>
                      </a:lvl6pPr>
                      <a:lvl7pPr marL="2971800" indent="-228600" algn="l" defTabSz="912813" rtl="0" eaLnBrk="0" fontAlgn="base" latinLnBrk="0" hangingPunct="0">
                        <a:spcBef>
                          <a:spcPts val="600"/>
                        </a:spcBef>
                        <a:spcAft>
                          <a:spcPct val="0"/>
                        </a:spcAft>
                        <a:buFont typeface="Arial" pitchFamily="34" charset="0"/>
                        <a:defRPr sz="1600" kern="1200">
                          <a:solidFill>
                            <a:schemeClr val="tx1"/>
                          </a:solidFill>
                          <a:latin typeface="Arial" pitchFamily="34" charset="0"/>
                          <a:ea typeface="MS PGothic" pitchFamily="34" charset="-128"/>
                        </a:defRPr>
                      </a:lvl7pPr>
                      <a:lvl8pPr marL="3429000" indent="-228600" algn="l" defTabSz="912813" rtl="0" eaLnBrk="0" fontAlgn="base" latinLnBrk="0" hangingPunct="0">
                        <a:spcBef>
                          <a:spcPts val="600"/>
                        </a:spcBef>
                        <a:spcAft>
                          <a:spcPct val="0"/>
                        </a:spcAft>
                        <a:buFont typeface="Arial" pitchFamily="34" charset="0"/>
                        <a:defRPr sz="1600" kern="1200">
                          <a:solidFill>
                            <a:schemeClr val="tx1"/>
                          </a:solidFill>
                          <a:latin typeface="Arial" pitchFamily="34" charset="0"/>
                          <a:ea typeface="MS PGothic" pitchFamily="34" charset="-128"/>
                        </a:defRPr>
                      </a:lvl8pPr>
                      <a:lvl9pPr marL="3886200" indent="-228600" algn="l" defTabSz="912813" rtl="0" eaLnBrk="0" fontAlgn="base" latinLnBrk="0" hangingPunct="0">
                        <a:spcBef>
                          <a:spcPts val="600"/>
                        </a:spcBef>
                        <a:spcAft>
                          <a:spcPct val="0"/>
                        </a:spcAft>
                        <a:buFont typeface="Arial" pitchFamily="34" charset="0"/>
                        <a:defRPr sz="1600" kern="1200">
                          <a:solidFill>
                            <a:schemeClr val="tx1"/>
                          </a:solidFill>
                          <a:latin typeface="Arial" pitchFamily="34" charset="0"/>
                          <a:ea typeface="MS PGothic" pitchFamily="34" charset="-128"/>
                        </a:defRPr>
                      </a:lvl9pPr>
                    </a:lstStyle>
                    <a:p>
                      <a:pPr marL="0" marR="0" lvl="0" indent="0" algn="l" defTabSz="912813" rtl="0" eaLnBrk="1" fontAlgn="base" latinLnBrk="0" hangingPunct="1">
                        <a:lnSpc>
                          <a:spcPct val="100000"/>
                        </a:lnSpc>
                        <a:spcBef>
                          <a:spcPct val="0"/>
                        </a:spcBef>
                        <a:spcAft>
                          <a:spcPct val="0"/>
                        </a:spcAft>
                        <a:buClrTx/>
                        <a:buSzTx/>
                        <a:buFontTx/>
                        <a:buNone/>
                        <a:tabLst/>
                      </a:pPr>
                      <a:r>
                        <a:rPr kumimoji="0" lang="en-GB" altLang="en-US" sz="1400" b="1" i="0" u="none" strike="noStrike" cap="none" normalizeH="0" baseline="0" dirty="0">
                          <a:ln>
                            <a:noFill/>
                          </a:ln>
                          <a:solidFill>
                            <a:srgbClr val="FFFFFF"/>
                          </a:solidFill>
                          <a:effectLst/>
                          <a:latin typeface="Open Sans"/>
                          <a:ea typeface="MS PGothic"/>
                        </a:rPr>
                        <a:t>Dabigatran</a:t>
                      </a:r>
                      <a:r>
                        <a:rPr kumimoji="0" lang="en-GB" altLang="en-US" sz="1400" b="1" i="0" u="none" strike="noStrike" cap="none" normalizeH="0" baseline="30000" dirty="0">
                          <a:ln>
                            <a:noFill/>
                          </a:ln>
                          <a:solidFill>
                            <a:srgbClr val="FFFFFF"/>
                          </a:solidFill>
                          <a:effectLst/>
                          <a:latin typeface="Open Sans"/>
                          <a:ea typeface="MS PGothic"/>
                        </a:rPr>
                        <a:t>*</a:t>
                      </a:r>
                    </a:p>
                  </a:txBody>
                  <a:tcPr marL="91466" marR="91466" marT="45711" marB="45711"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a:noFill/>
                    </a:lnTlToBr>
                    <a:lnBlToTr>
                      <a:noFill/>
                    </a:lnBlToTr>
                    <a:solidFill>
                      <a:srgbClr val="A3CD38"/>
                    </a:solidFill>
                  </a:tcPr>
                </a:tc>
                <a:tc>
                  <a:txBody>
                    <a:bodyPr/>
                    <a:lstStyle>
                      <a:lvl1pPr marL="0" algn="l" defTabSz="912813" rtl="0" eaLnBrk="1" latinLnBrk="0" hangingPunct="1">
                        <a:spcBef>
                          <a:spcPts val="1200"/>
                        </a:spcBef>
                        <a:buFont typeface="Arial" pitchFamily="34" charset="0"/>
                        <a:defRPr sz="1600" b="1" kern="1200">
                          <a:solidFill>
                            <a:schemeClr val="tx1"/>
                          </a:solidFill>
                          <a:latin typeface="Arial" pitchFamily="34" charset="0"/>
                          <a:ea typeface="MS PGothic" pitchFamily="34" charset="-128"/>
                        </a:defRPr>
                      </a:lvl1pPr>
                      <a:lvl2pPr marL="742950" indent="-285750" algn="l" defTabSz="912813" rtl="0" eaLnBrk="1" latinLnBrk="0" hangingPunct="1">
                        <a:spcBef>
                          <a:spcPts val="600"/>
                        </a:spcBef>
                        <a:buFont typeface="Arial" pitchFamily="34" charset="0"/>
                        <a:defRPr sz="1600" kern="1200">
                          <a:solidFill>
                            <a:schemeClr val="tx1"/>
                          </a:solidFill>
                          <a:latin typeface="Arial" pitchFamily="34" charset="0"/>
                          <a:ea typeface="MS PGothic" pitchFamily="34" charset="-128"/>
                        </a:defRPr>
                      </a:lvl2pPr>
                      <a:lvl3pPr marL="1143000" indent="-228600" algn="l" defTabSz="912813" rtl="0" eaLnBrk="1" latinLnBrk="0" hangingPunct="1">
                        <a:spcBef>
                          <a:spcPts val="600"/>
                        </a:spcBef>
                        <a:buSzPct val="100000"/>
                        <a:buFont typeface="Symbol" pitchFamily="18" charset="2"/>
                        <a:defRPr sz="1600" kern="1200">
                          <a:solidFill>
                            <a:schemeClr val="tx1"/>
                          </a:solidFill>
                          <a:latin typeface="Arial" pitchFamily="34" charset="0"/>
                          <a:ea typeface="MS PGothic" pitchFamily="34" charset="-128"/>
                        </a:defRPr>
                      </a:lvl3pPr>
                      <a:lvl4pPr marL="1600200" indent="-228600" algn="l" defTabSz="912813" rtl="0" eaLnBrk="1" latinLnBrk="0" hangingPunct="1">
                        <a:spcBef>
                          <a:spcPts val="600"/>
                        </a:spcBef>
                        <a:buFont typeface="Arial" pitchFamily="34" charset="0"/>
                        <a:defRPr sz="1600" kern="1200">
                          <a:solidFill>
                            <a:schemeClr val="tx1"/>
                          </a:solidFill>
                          <a:latin typeface="Arial" pitchFamily="34" charset="0"/>
                          <a:ea typeface="MS PGothic" pitchFamily="34" charset="-128"/>
                        </a:defRPr>
                      </a:lvl4pPr>
                      <a:lvl5pPr marL="2057400" indent="-228600" algn="l" defTabSz="912813" rtl="0" eaLnBrk="1" latinLnBrk="0" hangingPunct="1">
                        <a:spcBef>
                          <a:spcPts val="600"/>
                        </a:spcBef>
                        <a:buFont typeface="Arial" pitchFamily="34" charset="0"/>
                        <a:defRPr sz="1600" kern="1200">
                          <a:solidFill>
                            <a:schemeClr val="tx1"/>
                          </a:solidFill>
                          <a:latin typeface="Arial" pitchFamily="34" charset="0"/>
                          <a:ea typeface="MS PGothic" pitchFamily="34" charset="-128"/>
                        </a:defRPr>
                      </a:lvl5pPr>
                      <a:lvl6pPr marL="2514600" indent="-228600" algn="l" defTabSz="912813" rtl="0" eaLnBrk="0" fontAlgn="base" latinLnBrk="0" hangingPunct="0">
                        <a:spcBef>
                          <a:spcPts val="600"/>
                        </a:spcBef>
                        <a:spcAft>
                          <a:spcPct val="0"/>
                        </a:spcAft>
                        <a:buFont typeface="Arial" pitchFamily="34" charset="0"/>
                        <a:defRPr sz="1600" kern="1200">
                          <a:solidFill>
                            <a:schemeClr val="tx1"/>
                          </a:solidFill>
                          <a:latin typeface="Arial" pitchFamily="34" charset="0"/>
                          <a:ea typeface="MS PGothic" pitchFamily="34" charset="-128"/>
                        </a:defRPr>
                      </a:lvl6pPr>
                      <a:lvl7pPr marL="2971800" indent="-228600" algn="l" defTabSz="912813" rtl="0" eaLnBrk="0" fontAlgn="base" latinLnBrk="0" hangingPunct="0">
                        <a:spcBef>
                          <a:spcPts val="600"/>
                        </a:spcBef>
                        <a:spcAft>
                          <a:spcPct val="0"/>
                        </a:spcAft>
                        <a:buFont typeface="Arial" pitchFamily="34" charset="0"/>
                        <a:defRPr sz="1600" kern="1200">
                          <a:solidFill>
                            <a:schemeClr val="tx1"/>
                          </a:solidFill>
                          <a:latin typeface="Arial" pitchFamily="34" charset="0"/>
                          <a:ea typeface="MS PGothic" pitchFamily="34" charset="-128"/>
                        </a:defRPr>
                      </a:lvl7pPr>
                      <a:lvl8pPr marL="3429000" indent="-228600" algn="l" defTabSz="912813" rtl="0" eaLnBrk="0" fontAlgn="base" latinLnBrk="0" hangingPunct="0">
                        <a:spcBef>
                          <a:spcPts val="600"/>
                        </a:spcBef>
                        <a:spcAft>
                          <a:spcPct val="0"/>
                        </a:spcAft>
                        <a:buFont typeface="Arial" pitchFamily="34" charset="0"/>
                        <a:defRPr sz="1600" kern="1200">
                          <a:solidFill>
                            <a:schemeClr val="tx1"/>
                          </a:solidFill>
                          <a:latin typeface="Arial" pitchFamily="34" charset="0"/>
                          <a:ea typeface="MS PGothic" pitchFamily="34" charset="-128"/>
                        </a:defRPr>
                      </a:lvl8pPr>
                      <a:lvl9pPr marL="3886200" indent="-228600" algn="l" defTabSz="912813" rtl="0" eaLnBrk="0" fontAlgn="base" latinLnBrk="0" hangingPunct="0">
                        <a:spcBef>
                          <a:spcPts val="600"/>
                        </a:spcBef>
                        <a:spcAft>
                          <a:spcPct val="0"/>
                        </a:spcAft>
                        <a:buFont typeface="Arial" pitchFamily="34" charset="0"/>
                        <a:defRPr sz="1600" kern="1200">
                          <a:solidFill>
                            <a:schemeClr val="tx1"/>
                          </a:solidFill>
                          <a:latin typeface="Arial" pitchFamily="34" charset="0"/>
                          <a:ea typeface="MS PGothic" pitchFamily="34" charset="-128"/>
                        </a:defRPr>
                      </a:lvl9pPr>
                    </a:lstStyle>
                    <a:p>
                      <a:pPr marL="0" marR="0" lvl="0" indent="0" algn="l" defTabSz="912813" rtl="0" eaLnBrk="1" fontAlgn="base" latinLnBrk="0" hangingPunct="1">
                        <a:lnSpc>
                          <a:spcPct val="100000"/>
                        </a:lnSpc>
                        <a:spcBef>
                          <a:spcPct val="0"/>
                        </a:spcBef>
                        <a:spcAft>
                          <a:spcPct val="0"/>
                        </a:spcAft>
                        <a:buClrTx/>
                        <a:buSzTx/>
                        <a:buFontTx/>
                        <a:buNone/>
                        <a:tabLst/>
                      </a:pPr>
                      <a:r>
                        <a:rPr kumimoji="0" lang="en-GB" altLang="en-US" sz="1400" b="1" i="0" u="none" strike="noStrike" cap="none" normalizeH="0" baseline="0" dirty="0" err="1">
                          <a:ln>
                            <a:noFill/>
                          </a:ln>
                          <a:solidFill>
                            <a:srgbClr val="FFFFFF"/>
                          </a:solidFill>
                          <a:effectLst/>
                          <a:latin typeface="Open Sans"/>
                          <a:ea typeface="MS PGothic"/>
                        </a:rPr>
                        <a:t>Edoxaban</a:t>
                      </a:r>
                      <a:r>
                        <a:rPr kumimoji="0" lang="en-GB" altLang="en-US" sz="1400" b="1" i="0" u="none" strike="noStrike" cap="none" normalizeH="0" baseline="30000" dirty="0">
                          <a:ln>
                            <a:noFill/>
                          </a:ln>
                          <a:solidFill>
                            <a:srgbClr val="FFFFFF"/>
                          </a:solidFill>
                          <a:effectLst/>
                          <a:latin typeface="Open Sans"/>
                          <a:ea typeface="MS PGothic"/>
                        </a:rPr>
                        <a:t>*</a:t>
                      </a:r>
                    </a:p>
                  </a:txBody>
                  <a:tcPr marL="91466" marR="91466" marT="45711" marB="45711"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a:noFill/>
                    </a:lnTlToBr>
                    <a:lnBlToTr>
                      <a:noFill/>
                    </a:lnBlToTr>
                    <a:solidFill>
                      <a:srgbClr val="A3CD38"/>
                    </a:solidFill>
                  </a:tcPr>
                </a:tc>
                <a:tc>
                  <a:txBody>
                    <a:bodyPr/>
                    <a:lstStyle>
                      <a:lvl1pPr marL="0" algn="l" defTabSz="912813" rtl="0" eaLnBrk="1" latinLnBrk="0" hangingPunct="1">
                        <a:spcBef>
                          <a:spcPts val="1200"/>
                        </a:spcBef>
                        <a:buFont typeface="Arial" pitchFamily="34" charset="0"/>
                        <a:defRPr sz="1600" b="1" kern="1200">
                          <a:solidFill>
                            <a:schemeClr val="tx1"/>
                          </a:solidFill>
                          <a:latin typeface="Arial" pitchFamily="34" charset="0"/>
                          <a:ea typeface="MS PGothic" pitchFamily="34" charset="-128"/>
                        </a:defRPr>
                      </a:lvl1pPr>
                      <a:lvl2pPr marL="742950" indent="-285750" algn="l" defTabSz="912813" rtl="0" eaLnBrk="1" latinLnBrk="0" hangingPunct="1">
                        <a:spcBef>
                          <a:spcPts val="600"/>
                        </a:spcBef>
                        <a:buFont typeface="Arial" pitchFamily="34" charset="0"/>
                        <a:defRPr sz="1600" kern="1200">
                          <a:solidFill>
                            <a:schemeClr val="tx1"/>
                          </a:solidFill>
                          <a:latin typeface="Arial" pitchFamily="34" charset="0"/>
                          <a:ea typeface="MS PGothic" pitchFamily="34" charset="-128"/>
                        </a:defRPr>
                      </a:lvl2pPr>
                      <a:lvl3pPr marL="1143000" indent="-228600" algn="l" defTabSz="912813" rtl="0" eaLnBrk="1" latinLnBrk="0" hangingPunct="1">
                        <a:spcBef>
                          <a:spcPts val="600"/>
                        </a:spcBef>
                        <a:buSzPct val="100000"/>
                        <a:buFont typeface="Symbol" pitchFamily="18" charset="2"/>
                        <a:defRPr sz="1600" kern="1200">
                          <a:solidFill>
                            <a:schemeClr val="tx1"/>
                          </a:solidFill>
                          <a:latin typeface="Arial" pitchFamily="34" charset="0"/>
                          <a:ea typeface="MS PGothic" pitchFamily="34" charset="-128"/>
                        </a:defRPr>
                      </a:lvl3pPr>
                      <a:lvl4pPr marL="1600200" indent="-228600" algn="l" defTabSz="912813" rtl="0" eaLnBrk="1" latinLnBrk="0" hangingPunct="1">
                        <a:spcBef>
                          <a:spcPts val="600"/>
                        </a:spcBef>
                        <a:buFont typeface="Arial" pitchFamily="34" charset="0"/>
                        <a:defRPr sz="1600" kern="1200">
                          <a:solidFill>
                            <a:schemeClr val="tx1"/>
                          </a:solidFill>
                          <a:latin typeface="Arial" pitchFamily="34" charset="0"/>
                          <a:ea typeface="MS PGothic" pitchFamily="34" charset="-128"/>
                        </a:defRPr>
                      </a:lvl4pPr>
                      <a:lvl5pPr marL="2057400" indent="-228600" algn="l" defTabSz="912813" rtl="0" eaLnBrk="1" latinLnBrk="0" hangingPunct="1">
                        <a:spcBef>
                          <a:spcPts val="600"/>
                        </a:spcBef>
                        <a:buFont typeface="Arial" pitchFamily="34" charset="0"/>
                        <a:defRPr sz="1600" kern="1200">
                          <a:solidFill>
                            <a:schemeClr val="tx1"/>
                          </a:solidFill>
                          <a:latin typeface="Arial" pitchFamily="34" charset="0"/>
                          <a:ea typeface="MS PGothic" pitchFamily="34" charset="-128"/>
                        </a:defRPr>
                      </a:lvl5pPr>
                      <a:lvl6pPr marL="2514600" indent="-228600" algn="l" defTabSz="912813" rtl="0" eaLnBrk="0" fontAlgn="base" latinLnBrk="0" hangingPunct="0">
                        <a:spcBef>
                          <a:spcPts val="600"/>
                        </a:spcBef>
                        <a:spcAft>
                          <a:spcPct val="0"/>
                        </a:spcAft>
                        <a:buFont typeface="Arial" pitchFamily="34" charset="0"/>
                        <a:defRPr sz="1600" kern="1200">
                          <a:solidFill>
                            <a:schemeClr val="tx1"/>
                          </a:solidFill>
                          <a:latin typeface="Arial" pitchFamily="34" charset="0"/>
                          <a:ea typeface="MS PGothic" pitchFamily="34" charset="-128"/>
                        </a:defRPr>
                      </a:lvl6pPr>
                      <a:lvl7pPr marL="2971800" indent="-228600" algn="l" defTabSz="912813" rtl="0" eaLnBrk="0" fontAlgn="base" latinLnBrk="0" hangingPunct="0">
                        <a:spcBef>
                          <a:spcPts val="600"/>
                        </a:spcBef>
                        <a:spcAft>
                          <a:spcPct val="0"/>
                        </a:spcAft>
                        <a:buFont typeface="Arial" pitchFamily="34" charset="0"/>
                        <a:defRPr sz="1600" kern="1200">
                          <a:solidFill>
                            <a:schemeClr val="tx1"/>
                          </a:solidFill>
                          <a:latin typeface="Arial" pitchFamily="34" charset="0"/>
                          <a:ea typeface="MS PGothic" pitchFamily="34" charset="-128"/>
                        </a:defRPr>
                      </a:lvl7pPr>
                      <a:lvl8pPr marL="3429000" indent="-228600" algn="l" defTabSz="912813" rtl="0" eaLnBrk="0" fontAlgn="base" latinLnBrk="0" hangingPunct="0">
                        <a:spcBef>
                          <a:spcPts val="600"/>
                        </a:spcBef>
                        <a:spcAft>
                          <a:spcPct val="0"/>
                        </a:spcAft>
                        <a:buFont typeface="Arial" pitchFamily="34" charset="0"/>
                        <a:defRPr sz="1600" kern="1200">
                          <a:solidFill>
                            <a:schemeClr val="tx1"/>
                          </a:solidFill>
                          <a:latin typeface="Arial" pitchFamily="34" charset="0"/>
                          <a:ea typeface="MS PGothic" pitchFamily="34" charset="-128"/>
                        </a:defRPr>
                      </a:lvl8pPr>
                      <a:lvl9pPr marL="3886200" indent="-228600" algn="l" defTabSz="912813" rtl="0" eaLnBrk="0" fontAlgn="base" latinLnBrk="0" hangingPunct="0">
                        <a:spcBef>
                          <a:spcPts val="600"/>
                        </a:spcBef>
                        <a:spcAft>
                          <a:spcPct val="0"/>
                        </a:spcAft>
                        <a:buFont typeface="Arial" pitchFamily="34" charset="0"/>
                        <a:defRPr sz="1600" kern="1200">
                          <a:solidFill>
                            <a:schemeClr val="tx1"/>
                          </a:solidFill>
                          <a:latin typeface="Arial" pitchFamily="34" charset="0"/>
                          <a:ea typeface="MS PGothic" pitchFamily="34" charset="-128"/>
                        </a:defRPr>
                      </a:lvl9pPr>
                    </a:lstStyle>
                    <a:p>
                      <a:pPr marL="0" marR="0" lvl="0" indent="0" algn="l" defTabSz="912813" rtl="0" eaLnBrk="1" fontAlgn="base" latinLnBrk="0" hangingPunct="1">
                        <a:lnSpc>
                          <a:spcPct val="100000"/>
                        </a:lnSpc>
                        <a:spcBef>
                          <a:spcPct val="0"/>
                        </a:spcBef>
                        <a:spcAft>
                          <a:spcPct val="0"/>
                        </a:spcAft>
                        <a:buClrTx/>
                        <a:buSzTx/>
                        <a:buFontTx/>
                        <a:buNone/>
                        <a:tabLst/>
                      </a:pPr>
                      <a:r>
                        <a:rPr kumimoji="0" lang="en-GB" altLang="en-US" sz="1400" b="1" i="0" u="none" strike="noStrike" cap="none" normalizeH="0" baseline="0" dirty="0">
                          <a:ln>
                            <a:noFill/>
                          </a:ln>
                          <a:solidFill>
                            <a:srgbClr val="FFFFFF"/>
                          </a:solidFill>
                          <a:effectLst/>
                          <a:latin typeface="Open Sans"/>
                          <a:ea typeface="MS PGothic"/>
                        </a:rPr>
                        <a:t>Rivaroxaban</a:t>
                      </a:r>
                      <a:r>
                        <a:rPr kumimoji="0" lang="en-GB" altLang="en-US" sz="1400" b="1" i="0" u="none" strike="noStrike" cap="none" normalizeH="0" baseline="30000" dirty="0">
                          <a:ln>
                            <a:noFill/>
                          </a:ln>
                          <a:solidFill>
                            <a:srgbClr val="FFFFFF"/>
                          </a:solidFill>
                          <a:effectLst/>
                          <a:latin typeface="Open Sans"/>
                          <a:ea typeface="MS PGothic"/>
                        </a:rPr>
                        <a:t>*</a:t>
                      </a:r>
                    </a:p>
                  </a:txBody>
                  <a:tcPr marL="91466" marR="91466" marT="45711" marB="45711"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a:noFill/>
                    </a:lnTlToBr>
                    <a:lnBlToTr>
                      <a:noFill/>
                    </a:lnBlToTr>
                    <a:solidFill>
                      <a:srgbClr val="A3CD38"/>
                    </a:solidFill>
                  </a:tcPr>
                </a:tc>
                <a:extLst>
                  <a:ext uri="{0D108BD9-81ED-4DB2-BD59-A6C34878D82A}">
                    <a16:rowId xmlns:a16="http://schemas.microsoft.com/office/drawing/2014/main" val="10000"/>
                  </a:ext>
                </a:extLst>
              </a:tr>
              <a:tr h="426497">
                <a:tc>
                  <a:txBody>
                    <a:bodyPr/>
                    <a:lstStyle>
                      <a:lvl1pPr marL="0" algn="l" defTabSz="912813" rtl="0" eaLnBrk="1" latinLnBrk="0" hangingPunct="1">
                        <a:spcBef>
                          <a:spcPts val="1200"/>
                        </a:spcBef>
                        <a:buFont typeface="Arial" pitchFamily="34" charset="0"/>
                        <a:defRPr sz="1600" b="1" kern="1200">
                          <a:solidFill>
                            <a:schemeClr val="tx1"/>
                          </a:solidFill>
                          <a:latin typeface="Arial" pitchFamily="34" charset="0"/>
                          <a:ea typeface="MS PGothic" pitchFamily="34" charset="-128"/>
                        </a:defRPr>
                      </a:lvl1pPr>
                      <a:lvl2pPr marL="742950" indent="-285750" algn="l" defTabSz="912813" rtl="0" eaLnBrk="1" latinLnBrk="0" hangingPunct="1">
                        <a:spcBef>
                          <a:spcPts val="600"/>
                        </a:spcBef>
                        <a:buFont typeface="Arial" pitchFamily="34" charset="0"/>
                        <a:defRPr sz="1600" kern="1200">
                          <a:solidFill>
                            <a:schemeClr val="tx1"/>
                          </a:solidFill>
                          <a:latin typeface="Arial" pitchFamily="34" charset="0"/>
                          <a:ea typeface="MS PGothic" pitchFamily="34" charset="-128"/>
                        </a:defRPr>
                      </a:lvl2pPr>
                      <a:lvl3pPr marL="1143000" indent="-228600" algn="l" defTabSz="912813" rtl="0" eaLnBrk="1" latinLnBrk="0" hangingPunct="1">
                        <a:spcBef>
                          <a:spcPts val="600"/>
                        </a:spcBef>
                        <a:buSzPct val="100000"/>
                        <a:buFont typeface="Symbol" pitchFamily="18" charset="2"/>
                        <a:defRPr sz="1600" kern="1200">
                          <a:solidFill>
                            <a:schemeClr val="tx1"/>
                          </a:solidFill>
                          <a:latin typeface="Arial" pitchFamily="34" charset="0"/>
                          <a:ea typeface="MS PGothic" pitchFamily="34" charset="-128"/>
                        </a:defRPr>
                      </a:lvl3pPr>
                      <a:lvl4pPr marL="1600200" indent="-228600" algn="l" defTabSz="912813" rtl="0" eaLnBrk="1" latinLnBrk="0" hangingPunct="1">
                        <a:spcBef>
                          <a:spcPts val="600"/>
                        </a:spcBef>
                        <a:buFont typeface="Arial" pitchFamily="34" charset="0"/>
                        <a:defRPr sz="1600" kern="1200">
                          <a:solidFill>
                            <a:schemeClr val="tx1"/>
                          </a:solidFill>
                          <a:latin typeface="Arial" pitchFamily="34" charset="0"/>
                          <a:ea typeface="MS PGothic" pitchFamily="34" charset="-128"/>
                        </a:defRPr>
                      </a:lvl4pPr>
                      <a:lvl5pPr marL="2057400" indent="-228600" algn="l" defTabSz="912813" rtl="0" eaLnBrk="1" latinLnBrk="0" hangingPunct="1">
                        <a:spcBef>
                          <a:spcPts val="600"/>
                        </a:spcBef>
                        <a:buFont typeface="Arial" pitchFamily="34" charset="0"/>
                        <a:defRPr sz="1600" kern="1200">
                          <a:solidFill>
                            <a:schemeClr val="tx1"/>
                          </a:solidFill>
                          <a:latin typeface="Arial" pitchFamily="34" charset="0"/>
                          <a:ea typeface="MS PGothic" pitchFamily="34" charset="-128"/>
                        </a:defRPr>
                      </a:lvl5pPr>
                      <a:lvl6pPr marL="2514600" indent="-228600" algn="l" defTabSz="912813" rtl="0" eaLnBrk="0" fontAlgn="base" latinLnBrk="0" hangingPunct="0">
                        <a:spcBef>
                          <a:spcPts val="600"/>
                        </a:spcBef>
                        <a:spcAft>
                          <a:spcPct val="0"/>
                        </a:spcAft>
                        <a:buFont typeface="Arial" pitchFamily="34" charset="0"/>
                        <a:defRPr sz="1600" kern="1200">
                          <a:solidFill>
                            <a:schemeClr val="tx1"/>
                          </a:solidFill>
                          <a:latin typeface="Arial" pitchFamily="34" charset="0"/>
                          <a:ea typeface="MS PGothic" pitchFamily="34" charset="-128"/>
                        </a:defRPr>
                      </a:lvl6pPr>
                      <a:lvl7pPr marL="2971800" indent="-228600" algn="l" defTabSz="912813" rtl="0" eaLnBrk="0" fontAlgn="base" latinLnBrk="0" hangingPunct="0">
                        <a:spcBef>
                          <a:spcPts val="600"/>
                        </a:spcBef>
                        <a:spcAft>
                          <a:spcPct val="0"/>
                        </a:spcAft>
                        <a:buFont typeface="Arial" pitchFamily="34" charset="0"/>
                        <a:defRPr sz="1600" kern="1200">
                          <a:solidFill>
                            <a:schemeClr val="tx1"/>
                          </a:solidFill>
                          <a:latin typeface="Arial" pitchFamily="34" charset="0"/>
                          <a:ea typeface="MS PGothic" pitchFamily="34" charset="-128"/>
                        </a:defRPr>
                      </a:lvl7pPr>
                      <a:lvl8pPr marL="3429000" indent="-228600" algn="l" defTabSz="912813" rtl="0" eaLnBrk="0" fontAlgn="base" latinLnBrk="0" hangingPunct="0">
                        <a:spcBef>
                          <a:spcPts val="600"/>
                        </a:spcBef>
                        <a:spcAft>
                          <a:spcPct val="0"/>
                        </a:spcAft>
                        <a:buFont typeface="Arial" pitchFamily="34" charset="0"/>
                        <a:defRPr sz="1600" kern="1200">
                          <a:solidFill>
                            <a:schemeClr val="tx1"/>
                          </a:solidFill>
                          <a:latin typeface="Arial" pitchFamily="34" charset="0"/>
                          <a:ea typeface="MS PGothic" pitchFamily="34" charset="-128"/>
                        </a:defRPr>
                      </a:lvl8pPr>
                      <a:lvl9pPr marL="3886200" indent="-228600" algn="l" defTabSz="912813" rtl="0" eaLnBrk="0" fontAlgn="base" latinLnBrk="0" hangingPunct="0">
                        <a:spcBef>
                          <a:spcPts val="600"/>
                        </a:spcBef>
                        <a:spcAft>
                          <a:spcPct val="0"/>
                        </a:spcAft>
                        <a:buFont typeface="Arial" pitchFamily="34" charset="0"/>
                        <a:defRPr sz="1600" kern="1200">
                          <a:solidFill>
                            <a:schemeClr val="tx1"/>
                          </a:solidFill>
                          <a:latin typeface="Arial" pitchFamily="34" charset="0"/>
                          <a:ea typeface="MS PGothic" pitchFamily="34" charset="-128"/>
                        </a:defRPr>
                      </a:lvl9pPr>
                    </a:lstStyle>
                    <a:p>
                      <a:pPr marL="0" marR="0" lvl="0" indent="0" algn="l" defTabSz="912813" rtl="0" eaLnBrk="1" fontAlgn="base" latinLnBrk="0" hangingPunct="1">
                        <a:lnSpc>
                          <a:spcPct val="100000"/>
                        </a:lnSpc>
                        <a:spcBef>
                          <a:spcPct val="0"/>
                        </a:spcBef>
                        <a:spcAft>
                          <a:spcPct val="0"/>
                        </a:spcAft>
                        <a:buClrTx/>
                        <a:buSzTx/>
                        <a:buFontTx/>
                        <a:buNone/>
                        <a:tabLst/>
                      </a:pPr>
                      <a:r>
                        <a:rPr kumimoji="0" lang="en-GB" altLang="en-US" sz="1200" b="1" i="0" u="none" strike="noStrike" cap="none" normalizeH="0" baseline="0">
                          <a:ln>
                            <a:noFill/>
                          </a:ln>
                          <a:solidFill>
                            <a:srgbClr val="414141"/>
                          </a:solidFill>
                          <a:effectLst/>
                          <a:latin typeface="Open Sans"/>
                          <a:ea typeface="MS PGothic"/>
                        </a:rPr>
                        <a:t>Standard dose</a:t>
                      </a:r>
                    </a:p>
                  </a:txBody>
                  <a:tcPr marL="91466" marR="91466" marT="45711" marB="45711"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0EDCE"/>
                    </a:solidFill>
                  </a:tcPr>
                </a:tc>
                <a:tc>
                  <a:txBody>
                    <a:bodyPr/>
                    <a:lstStyle>
                      <a:lvl1pPr marL="0" algn="l" defTabSz="912813" rtl="0" eaLnBrk="1" latinLnBrk="0" hangingPunct="1">
                        <a:spcBef>
                          <a:spcPts val="1200"/>
                        </a:spcBef>
                        <a:buFont typeface="Arial" pitchFamily="34" charset="0"/>
                        <a:defRPr sz="1600" b="1" kern="1200">
                          <a:solidFill>
                            <a:schemeClr val="tx1"/>
                          </a:solidFill>
                          <a:latin typeface="Arial" pitchFamily="34" charset="0"/>
                          <a:ea typeface="MS PGothic" pitchFamily="34" charset="-128"/>
                        </a:defRPr>
                      </a:lvl1pPr>
                      <a:lvl2pPr marL="742950" indent="-285750" algn="l" defTabSz="912813" rtl="0" eaLnBrk="1" latinLnBrk="0" hangingPunct="1">
                        <a:spcBef>
                          <a:spcPts val="600"/>
                        </a:spcBef>
                        <a:buFont typeface="Arial" pitchFamily="34" charset="0"/>
                        <a:defRPr sz="1600" kern="1200">
                          <a:solidFill>
                            <a:schemeClr val="tx1"/>
                          </a:solidFill>
                          <a:latin typeface="Arial" pitchFamily="34" charset="0"/>
                          <a:ea typeface="MS PGothic" pitchFamily="34" charset="-128"/>
                        </a:defRPr>
                      </a:lvl2pPr>
                      <a:lvl3pPr marL="1143000" indent="-228600" algn="l" defTabSz="912813" rtl="0" eaLnBrk="1" latinLnBrk="0" hangingPunct="1">
                        <a:spcBef>
                          <a:spcPts val="600"/>
                        </a:spcBef>
                        <a:buSzPct val="100000"/>
                        <a:buFont typeface="Symbol" pitchFamily="18" charset="2"/>
                        <a:defRPr sz="1600" kern="1200">
                          <a:solidFill>
                            <a:schemeClr val="tx1"/>
                          </a:solidFill>
                          <a:latin typeface="Arial" pitchFamily="34" charset="0"/>
                          <a:ea typeface="MS PGothic" pitchFamily="34" charset="-128"/>
                        </a:defRPr>
                      </a:lvl3pPr>
                      <a:lvl4pPr marL="1600200" indent="-228600" algn="l" defTabSz="912813" rtl="0" eaLnBrk="1" latinLnBrk="0" hangingPunct="1">
                        <a:spcBef>
                          <a:spcPts val="600"/>
                        </a:spcBef>
                        <a:buFont typeface="Arial" pitchFamily="34" charset="0"/>
                        <a:defRPr sz="1600" kern="1200">
                          <a:solidFill>
                            <a:schemeClr val="tx1"/>
                          </a:solidFill>
                          <a:latin typeface="Arial" pitchFamily="34" charset="0"/>
                          <a:ea typeface="MS PGothic" pitchFamily="34" charset="-128"/>
                        </a:defRPr>
                      </a:lvl4pPr>
                      <a:lvl5pPr marL="2057400" indent="-228600" algn="l" defTabSz="912813" rtl="0" eaLnBrk="1" latinLnBrk="0" hangingPunct="1">
                        <a:spcBef>
                          <a:spcPts val="600"/>
                        </a:spcBef>
                        <a:buFont typeface="Arial" pitchFamily="34" charset="0"/>
                        <a:defRPr sz="1600" kern="1200">
                          <a:solidFill>
                            <a:schemeClr val="tx1"/>
                          </a:solidFill>
                          <a:latin typeface="Arial" pitchFamily="34" charset="0"/>
                          <a:ea typeface="MS PGothic" pitchFamily="34" charset="-128"/>
                        </a:defRPr>
                      </a:lvl5pPr>
                      <a:lvl6pPr marL="2514600" indent="-228600" algn="l" defTabSz="912813" rtl="0" eaLnBrk="0" fontAlgn="base" latinLnBrk="0" hangingPunct="0">
                        <a:spcBef>
                          <a:spcPts val="600"/>
                        </a:spcBef>
                        <a:spcAft>
                          <a:spcPct val="0"/>
                        </a:spcAft>
                        <a:buFont typeface="Arial" pitchFamily="34" charset="0"/>
                        <a:defRPr sz="1600" kern="1200">
                          <a:solidFill>
                            <a:schemeClr val="tx1"/>
                          </a:solidFill>
                          <a:latin typeface="Arial" pitchFamily="34" charset="0"/>
                          <a:ea typeface="MS PGothic" pitchFamily="34" charset="-128"/>
                        </a:defRPr>
                      </a:lvl6pPr>
                      <a:lvl7pPr marL="2971800" indent="-228600" algn="l" defTabSz="912813" rtl="0" eaLnBrk="0" fontAlgn="base" latinLnBrk="0" hangingPunct="0">
                        <a:spcBef>
                          <a:spcPts val="600"/>
                        </a:spcBef>
                        <a:spcAft>
                          <a:spcPct val="0"/>
                        </a:spcAft>
                        <a:buFont typeface="Arial" pitchFamily="34" charset="0"/>
                        <a:defRPr sz="1600" kern="1200">
                          <a:solidFill>
                            <a:schemeClr val="tx1"/>
                          </a:solidFill>
                          <a:latin typeface="Arial" pitchFamily="34" charset="0"/>
                          <a:ea typeface="MS PGothic" pitchFamily="34" charset="-128"/>
                        </a:defRPr>
                      </a:lvl7pPr>
                      <a:lvl8pPr marL="3429000" indent="-228600" algn="l" defTabSz="912813" rtl="0" eaLnBrk="0" fontAlgn="base" latinLnBrk="0" hangingPunct="0">
                        <a:spcBef>
                          <a:spcPts val="600"/>
                        </a:spcBef>
                        <a:spcAft>
                          <a:spcPct val="0"/>
                        </a:spcAft>
                        <a:buFont typeface="Arial" pitchFamily="34" charset="0"/>
                        <a:defRPr sz="1600" kern="1200">
                          <a:solidFill>
                            <a:schemeClr val="tx1"/>
                          </a:solidFill>
                          <a:latin typeface="Arial" pitchFamily="34" charset="0"/>
                          <a:ea typeface="MS PGothic" pitchFamily="34" charset="-128"/>
                        </a:defRPr>
                      </a:lvl8pPr>
                      <a:lvl9pPr marL="3886200" indent="-228600" algn="l" defTabSz="912813" rtl="0" eaLnBrk="0" fontAlgn="base" latinLnBrk="0" hangingPunct="0">
                        <a:spcBef>
                          <a:spcPts val="600"/>
                        </a:spcBef>
                        <a:spcAft>
                          <a:spcPct val="0"/>
                        </a:spcAft>
                        <a:buFont typeface="Arial" pitchFamily="34" charset="0"/>
                        <a:defRPr sz="1600" kern="1200">
                          <a:solidFill>
                            <a:schemeClr val="tx1"/>
                          </a:solidFill>
                          <a:latin typeface="Arial" pitchFamily="34" charset="0"/>
                          <a:ea typeface="MS PGothic" pitchFamily="34" charset="-128"/>
                        </a:defRPr>
                      </a:lvl9pPr>
                    </a:lstStyle>
                    <a:p>
                      <a:pPr marL="0" marR="0" lvl="0" indent="0" algn="l" rtl="0" eaLnBrk="1" fontAlgn="base" latinLnBrk="0" hangingPunct="1">
                        <a:lnSpc>
                          <a:spcPct val="100000"/>
                        </a:lnSpc>
                        <a:spcBef>
                          <a:spcPct val="0"/>
                        </a:spcBef>
                        <a:spcAft>
                          <a:spcPct val="0"/>
                        </a:spcAft>
                        <a:buClrTx/>
                        <a:buSzTx/>
                        <a:buFontTx/>
                        <a:buNone/>
                      </a:pPr>
                      <a:r>
                        <a:rPr kumimoji="0" lang="en-GB" altLang="en-US" sz="1200" b="0" i="0" u="none" strike="noStrike" cap="none" normalizeH="0" baseline="0">
                          <a:ln>
                            <a:noFill/>
                          </a:ln>
                          <a:solidFill>
                            <a:srgbClr val="414141"/>
                          </a:solidFill>
                          <a:effectLst/>
                          <a:latin typeface="Open Sans"/>
                          <a:ea typeface="MS PGothic"/>
                        </a:rPr>
                        <a:t>5mg BD</a:t>
                      </a:r>
                    </a:p>
                  </a:txBody>
                  <a:tcPr marL="91466" marR="91466" marT="45711" marB="45711"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0EDCE"/>
                    </a:solidFill>
                  </a:tcPr>
                </a:tc>
                <a:tc>
                  <a:txBody>
                    <a:bodyPr/>
                    <a:lstStyle>
                      <a:lvl1pPr marL="0" algn="l" defTabSz="912813" rtl="0" eaLnBrk="1" latinLnBrk="0" hangingPunct="1">
                        <a:spcBef>
                          <a:spcPts val="1200"/>
                        </a:spcBef>
                        <a:buFont typeface="Arial" pitchFamily="34" charset="0"/>
                        <a:defRPr sz="1600" b="1" kern="1200">
                          <a:solidFill>
                            <a:schemeClr val="tx1"/>
                          </a:solidFill>
                          <a:latin typeface="Arial" pitchFamily="34" charset="0"/>
                          <a:ea typeface="MS PGothic" pitchFamily="34" charset="-128"/>
                        </a:defRPr>
                      </a:lvl1pPr>
                      <a:lvl2pPr marL="742950" indent="-285750" algn="l" defTabSz="912813" rtl="0" eaLnBrk="1" latinLnBrk="0" hangingPunct="1">
                        <a:spcBef>
                          <a:spcPts val="600"/>
                        </a:spcBef>
                        <a:buFont typeface="Arial" pitchFamily="34" charset="0"/>
                        <a:defRPr sz="1600" kern="1200">
                          <a:solidFill>
                            <a:schemeClr val="tx1"/>
                          </a:solidFill>
                          <a:latin typeface="Arial" pitchFamily="34" charset="0"/>
                          <a:ea typeface="MS PGothic" pitchFamily="34" charset="-128"/>
                        </a:defRPr>
                      </a:lvl2pPr>
                      <a:lvl3pPr marL="1143000" indent="-228600" algn="l" defTabSz="912813" rtl="0" eaLnBrk="1" latinLnBrk="0" hangingPunct="1">
                        <a:spcBef>
                          <a:spcPts val="600"/>
                        </a:spcBef>
                        <a:buSzPct val="100000"/>
                        <a:buFont typeface="Symbol" pitchFamily="18" charset="2"/>
                        <a:defRPr sz="1600" kern="1200">
                          <a:solidFill>
                            <a:schemeClr val="tx1"/>
                          </a:solidFill>
                          <a:latin typeface="Arial" pitchFamily="34" charset="0"/>
                          <a:ea typeface="MS PGothic" pitchFamily="34" charset="-128"/>
                        </a:defRPr>
                      </a:lvl3pPr>
                      <a:lvl4pPr marL="1600200" indent="-228600" algn="l" defTabSz="912813" rtl="0" eaLnBrk="1" latinLnBrk="0" hangingPunct="1">
                        <a:spcBef>
                          <a:spcPts val="600"/>
                        </a:spcBef>
                        <a:buFont typeface="Arial" pitchFamily="34" charset="0"/>
                        <a:defRPr sz="1600" kern="1200">
                          <a:solidFill>
                            <a:schemeClr val="tx1"/>
                          </a:solidFill>
                          <a:latin typeface="Arial" pitchFamily="34" charset="0"/>
                          <a:ea typeface="MS PGothic" pitchFamily="34" charset="-128"/>
                        </a:defRPr>
                      </a:lvl4pPr>
                      <a:lvl5pPr marL="2057400" indent="-228600" algn="l" defTabSz="912813" rtl="0" eaLnBrk="1" latinLnBrk="0" hangingPunct="1">
                        <a:spcBef>
                          <a:spcPts val="600"/>
                        </a:spcBef>
                        <a:buFont typeface="Arial" pitchFamily="34" charset="0"/>
                        <a:defRPr sz="1600" kern="1200">
                          <a:solidFill>
                            <a:schemeClr val="tx1"/>
                          </a:solidFill>
                          <a:latin typeface="Arial" pitchFamily="34" charset="0"/>
                          <a:ea typeface="MS PGothic" pitchFamily="34" charset="-128"/>
                        </a:defRPr>
                      </a:lvl5pPr>
                      <a:lvl6pPr marL="2514600" indent="-228600" algn="l" defTabSz="912813" rtl="0" eaLnBrk="0" fontAlgn="base" latinLnBrk="0" hangingPunct="0">
                        <a:spcBef>
                          <a:spcPts val="600"/>
                        </a:spcBef>
                        <a:spcAft>
                          <a:spcPct val="0"/>
                        </a:spcAft>
                        <a:buFont typeface="Arial" pitchFamily="34" charset="0"/>
                        <a:defRPr sz="1600" kern="1200">
                          <a:solidFill>
                            <a:schemeClr val="tx1"/>
                          </a:solidFill>
                          <a:latin typeface="Arial" pitchFamily="34" charset="0"/>
                          <a:ea typeface="MS PGothic" pitchFamily="34" charset="-128"/>
                        </a:defRPr>
                      </a:lvl6pPr>
                      <a:lvl7pPr marL="2971800" indent="-228600" algn="l" defTabSz="912813" rtl="0" eaLnBrk="0" fontAlgn="base" latinLnBrk="0" hangingPunct="0">
                        <a:spcBef>
                          <a:spcPts val="600"/>
                        </a:spcBef>
                        <a:spcAft>
                          <a:spcPct val="0"/>
                        </a:spcAft>
                        <a:buFont typeface="Arial" pitchFamily="34" charset="0"/>
                        <a:defRPr sz="1600" kern="1200">
                          <a:solidFill>
                            <a:schemeClr val="tx1"/>
                          </a:solidFill>
                          <a:latin typeface="Arial" pitchFamily="34" charset="0"/>
                          <a:ea typeface="MS PGothic" pitchFamily="34" charset="-128"/>
                        </a:defRPr>
                      </a:lvl7pPr>
                      <a:lvl8pPr marL="3429000" indent="-228600" algn="l" defTabSz="912813" rtl="0" eaLnBrk="0" fontAlgn="base" latinLnBrk="0" hangingPunct="0">
                        <a:spcBef>
                          <a:spcPts val="600"/>
                        </a:spcBef>
                        <a:spcAft>
                          <a:spcPct val="0"/>
                        </a:spcAft>
                        <a:buFont typeface="Arial" pitchFamily="34" charset="0"/>
                        <a:defRPr sz="1600" kern="1200">
                          <a:solidFill>
                            <a:schemeClr val="tx1"/>
                          </a:solidFill>
                          <a:latin typeface="Arial" pitchFamily="34" charset="0"/>
                          <a:ea typeface="MS PGothic" pitchFamily="34" charset="-128"/>
                        </a:defRPr>
                      </a:lvl8pPr>
                      <a:lvl9pPr marL="3886200" indent="-228600" algn="l" defTabSz="912813" rtl="0" eaLnBrk="0" fontAlgn="base" latinLnBrk="0" hangingPunct="0">
                        <a:spcBef>
                          <a:spcPts val="600"/>
                        </a:spcBef>
                        <a:spcAft>
                          <a:spcPct val="0"/>
                        </a:spcAft>
                        <a:buFont typeface="Arial" pitchFamily="34" charset="0"/>
                        <a:defRPr sz="1600" kern="1200">
                          <a:solidFill>
                            <a:schemeClr val="tx1"/>
                          </a:solidFill>
                          <a:latin typeface="Arial" pitchFamily="34" charset="0"/>
                          <a:ea typeface="MS PGothic" pitchFamily="34" charset="-128"/>
                        </a:defRPr>
                      </a:lvl9pPr>
                    </a:lstStyle>
                    <a:p>
                      <a:pPr marL="0" marR="0" lvl="0" indent="0" algn="l" defTabSz="912813" rtl="0" eaLnBrk="1" fontAlgn="base" latinLnBrk="0" hangingPunct="1">
                        <a:lnSpc>
                          <a:spcPct val="100000"/>
                        </a:lnSpc>
                        <a:spcBef>
                          <a:spcPct val="0"/>
                        </a:spcBef>
                        <a:spcAft>
                          <a:spcPct val="0"/>
                        </a:spcAft>
                        <a:buClrTx/>
                        <a:buSzTx/>
                        <a:buFontTx/>
                        <a:buNone/>
                        <a:tabLst/>
                      </a:pPr>
                      <a:r>
                        <a:rPr kumimoji="0" lang="en-GB" altLang="en-US" sz="1200" b="0" i="0" u="none" strike="noStrike" cap="none" normalizeH="0" baseline="0">
                          <a:ln>
                            <a:noFill/>
                          </a:ln>
                          <a:solidFill>
                            <a:srgbClr val="414141"/>
                          </a:solidFill>
                          <a:effectLst/>
                          <a:latin typeface="Open Sans"/>
                          <a:ea typeface="MS PGothic"/>
                        </a:rPr>
                        <a:t>150mg BD</a:t>
                      </a:r>
                    </a:p>
                  </a:txBody>
                  <a:tcPr marL="91466" marR="91466" marT="45711" marB="45711"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0EDCE"/>
                    </a:solidFill>
                  </a:tcPr>
                </a:tc>
                <a:tc>
                  <a:txBody>
                    <a:bodyPr/>
                    <a:lstStyle>
                      <a:lvl1pPr marL="0" algn="l" defTabSz="912813" rtl="0" eaLnBrk="1" latinLnBrk="0" hangingPunct="1">
                        <a:spcBef>
                          <a:spcPts val="1200"/>
                        </a:spcBef>
                        <a:buFont typeface="Arial" pitchFamily="34" charset="0"/>
                        <a:defRPr sz="1600" b="1" kern="1200">
                          <a:solidFill>
                            <a:schemeClr val="tx1"/>
                          </a:solidFill>
                          <a:latin typeface="Arial" pitchFamily="34" charset="0"/>
                          <a:ea typeface="MS PGothic" pitchFamily="34" charset="-128"/>
                        </a:defRPr>
                      </a:lvl1pPr>
                      <a:lvl2pPr marL="742950" indent="-285750" algn="l" defTabSz="912813" rtl="0" eaLnBrk="1" latinLnBrk="0" hangingPunct="1">
                        <a:spcBef>
                          <a:spcPts val="600"/>
                        </a:spcBef>
                        <a:buFont typeface="Arial" pitchFamily="34" charset="0"/>
                        <a:defRPr sz="1600" kern="1200">
                          <a:solidFill>
                            <a:schemeClr val="tx1"/>
                          </a:solidFill>
                          <a:latin typeface="Arial" pitchFamily="34" charset="0"/>
                          <a:ea typeface="MS PGothic" pitchFamily="34" charset="-128"/>
                        </a:defRPr>
                      </a:lvl2pPr>
                      <a:lvl3pPr marL="1143000" indent="-228600" algn="l" defTabSz="912813" rtl="0" eaLnBrk="1" latinLnBrk="0" hangingPunct="1">
                        <a:spcBef>
                          <a:spcPts val="600"/>
                        </a:spcBef>
                        <a:buSzPct val="100000"/>
                        <a:buFont typeface="Symbol" pitchFamily="18" charset="2"/>
                        <a:defRPr sz="1600" kern="1200">
                          <a:solidFill>
                            <a:schemeClr val="tx1"/>
                          </a:solidFill>
                          <a:latin typeface="Arial" pitchFamily="34" charset="0"/>
                          <a:ea typeface="MS PGothic" pitchFamily="34" charset="-128"/>
                        </a:defRPr>
                      </a:lvl3pPr>
                      <a:lvl4pPr marL="1600200" indent="-228600" algn="l" defTabSz="912813" rtl="0" eaLnBrk="1" latinLnBrk="0" hangingPunct="1">
                        <a:spcBef>
                          <a:spcPts val="600"/>
                        </a:spcBef>
                        <a:buFont typeface="Arial" pitchFamily="34" charset="0"/>
                        <a:defRPr sz="1600" kern="1200">
                          <a:solidFill>
                            <a:schemeClr val="tx1"/>
                          </a:solidFill>
                          <a:latin typeface="Arial" pitchFamily="34" charset="0"/>
                          <a:ea typeface="MS PGothic" pitchFamily="34" charset="-128"/>
                        </a:defRPr>
                      </a:lvl4pPr>
                      <a:lvl5pPr marL="2057400" indent="-228600" algn="l" defTabSz="912813" rtl="0" eaLnBrk="1" latinLnBrk="0" hangingPunct="1">
                        <a:spcBef>
                          <a:spcPts val="600"/>
                        </a:spcBef>
                        <a:buFont typeface="Arial" pitchFamily="34" charset="0"/>
                        <a:defRPr sz="1600" kern="1200">
                          <a:solidFill>
                            <a:schemeClr val="tx1"/>
                          </a:solidFill>
                          <a:latin typeface="Arial" pitchFamily="34" charset="0"/>
                          <a:ea typeface="MS PGothic" pitchFamily="34" charset="-128"/>
                        </a:defRPr>
                      </a:lvl5pPr>
                      <a:lvl6pPr marL="2514600" indent="-228600" algn="l" defTabSz="912813" rtl="0" eaLnBrk="0" fontAlgn="base" latinLnBrk="0" hangingPunct="0">
                        <a:spcBef>
                          <a:spcPts val="600"/>
                        </a:spcBef>
                        <a:spcAft>
                          <a:spcPct val="0"/>
                        </a:spcAft>
                        <a:buFont typeface="Arial" pitchFamily="34" charset="0"/>
                        <a:defRPr sz="1600" kern="1200">
                          <a:solidFill>
                            <a:schemeClr val="tx1"/>
                          </a:solidFill>
                          <a:latin typeface="Arial" pitchFamily="34" charset="0"/>
                          <a:ea typeface="MS PGothic" pitchFamily="34" charset="-128"/>
                        </a:defRPr>
                      </a:lvl6pPr>
                      <a:lvl7pPr marL="2971800" indent="-228600" algn="l" defTabSz="912813" rtl="0" eaLnBrk="0" fontAlgn="base" latinLnBrk="0" hangingPunct="0">
                        <a:spcBef>
                          <a:spcPts val="600"/>
                        </a:spcBef>
                        <a:spcAft>
                          <a:spcPct val="0"/>
                        </a:spcAft>
                        <a:buFont typeface="Arial" pitchFamily="34" charset="0"/>
                        <a:defRPr sz="1600" kern="1200">
                          <a:solidFill>
                            <a:schemeClr val="tx1"/>
                          </a:solidFill>
                          <a:latin typeface="Arial" pitchFamily="34" charset="0"/>
                          <a:ea typeface="MS PGothic" pitchFamily="34" charset="-128"/>
                        </a:defRPr>
                      </a:lvl7pPr>
                      <a:lvl8pPr marL="3429000" indent="-228600" algn="l" defTabSz="912813" rtl="0" eaLnBrk="0" fontAlgn="base" latinLnBrk="0" hangingPunct="0">
                        <a:spcBef>
                          <a:spcPts val="600"/>
                        </a:spcBef>
                        <a:spcAft>
                          <a:spcPct val="0"/>
                        </a:spcAft>
                        <a:buFont typeface="Arial" pitchFamily="34" charset="0"/>
                        <a:defRPr sz="1600" kern="1200">
                          <a:solidFill>
                            <a:schemeClr val="tx1"/>
                          </a:solidFill>
                          <a:latin typeface="Arial" pitchFamily="34" charset="0"/>
                          <a:ea typeface="MS PGothic" pitchFamily="34" charset="-128"/>
                        </a:defRPr>
                      </a:lvl8pPr>
                      <a:lvl9pPr marL="3886200" indent="-228600" algn="l" defTabSz="912813" rtl="0" eaLnBrk="0" fontAlgn="base" latinLnBrk="0" hangingPunct="0">
                        <a:spcBef>
                          <a:spcPts val="600"/>
                        </a:spcBef>
                        <a:spcAft>
                          <a:spcPct val="0"/>
                        </a:spcAft>
                        <a:buFont typeface="Arial" pitchFamily="34" charset="0"/>
                        <a:defRPr sz="1600" kern="1200">
                          <a:solidFill>
                            <a:schemeClr val="tx1"/>
                          </a:solidFill>
                          <a:latin typeface="Arial" pitchFamily="34" charset="0"/>
                          <a:ea typeface="MS PGothic" pitchFamily="34" charset="-128"/>
                        </a:defRPr>
                      </a:lvl9pPr>
                    </a:lstStyle>
                    <a:p>
                      <a:pPr marL="0" marR="0" lvl="0" indent="0" algn="l" defTabSz="912813" rtl="0" eaLnBrk="1" fontAlgn="base" latinLnBrk="0" hangingPunct="1">
                        <a:lnSpc>
                          <a:spcPct val="100000"/>
                        </a:lnSpc>
                        <a:spcBef>
                          <a:spcPct val="0"/>
                        </a:spcBef>
                        <a:spcAft>
                          <a:spcPct val="0"/>
                        </a:spcAft>
                        <a:buClrTx/>
                        <a:buSzTx/>
                        <a:buFontTx/>
                        <a:buNone/>
                        <a:tabLst/>
                      </a:pPr>
                      <a:r>
                        <a:rPr kumimoji="0" lang="en-GB" altLang="en-US" sz="1200" b="0" i="0" u="none" strike="noStrike" cap="none" normalizeH="0" baseline="0">
                          <a:ln>
                            <a:noFill/>
                          </a:ln>
                          <a:solidFill>
                            <a:srgbClr val="414141"/>
                          </a:solidFill>
                          <a:effectLst/>
                          <a:latin typeface="Open Sans"/>
                          <a:ea typeface="MS PGothic"/>
                        </a:rPr>
                        <a:t>60mg OD</a:t>
                      </a:r>
                    </a:p>
                  </a:txBody>
                  <a:tcPr marL="91466" marR="91466" marT="45711" marB="45711"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0EDCE"/>
                    </a:solidFill>
                  </a:tcPr>
                </a:tc>
                <a:tc>
                  <a:txBody>
                    <a:bodyPr/>
                    <a:lstStyle>
                      <a:lvl1pPr marL="0" algn="l" defTabSz="912813" rtl="0" eaLnBrk="1" latinLnBrk="0" hangingPunct="1">
                        <a:spcBef>
                          <a:spcPts val="1200"/>
                        </a:spcBef>
                        <a:buFont typeface="Arial" pitchFamily="34" charset="0"/>
                        <a:defRPr sz="1600" b="1" kern="1200">
                          <a:solidFill>
                            <a:schemeClr val="tx1"/>
                          </a:solidFill>
                          <a:latin typeface="Arial" pitchFamily="34" charset="0"/>
                          <a:ea typeface="MS PGothic" pitchFamily="34" charset="-128"/>
                        </a:defRPr>
                      </a:lvl1pPr>
                      <a:lvl2pPr marL="742950" indent="-285750" algn="l" defTabSz="912813" rtl="0" eaLnBrk="1" latinLnBrk="0" hangingPunct="1">
                        <a:spcBef>
                          <a:spcPts val="600"/>
                        </a:spcBef>
                        <a:buFont typeface="Arial" pitchFamily="34" charset="0"/>
                        <a:defRPr sz="1600" kern="1200">
                          <a:solidFill>
                            <a:schemeClr val="tx1"/>
                          </a:solidFill>
                          <a:latin typeface="Arial" pitchFamily="34" charset="0"/>
                          <a:ea typeface="MS PGothic" pitchFamily="34" charset="-128"/>
                        </a:defRPr>
                      </a:lvl2pPr>
                      <a:lvl3pPr marL="1143000" indent="-228600" algn="l" defTabSz="912813" rtl="0" eaLnBrk="1" latinLnBrk="0" hangingPunct="1">
                        <a:spcBef>
                          <a:spcPts val="600"/>
                        </a:spcBef>
                        <a:buSzPct val="100000"/>
                        <a:buFont typeface="Symbol" pitchFamily="18" charset="2"/>
                        <a:defRPr sz="1600" kern="1200">
                          <a:solidFill>
                            <a:schemeClr val="tx1"/>
                          </a:solidFill>
                          <a:latin typeface="Arial" pitchFamily="34" charset="0"/>
                          <a:ea typeface="MS PGothic" pitchFamily="34" charset="-128"/>
                        </a:defRPr>
                      </a:lvl3pPr>
                      <a:lvl4pPr marL="1600200" indent="-228600" algn="l" defTabSz="912813" rtl="0" eaLnBrk="1" latinLnBrk="0" hangingPunct="1">
                        <a:spcBef>
                          <a:spcPts val="600"/>
                        </a:spcBef>
                        <a:buFont typeface="Arial" pitchFamily="34" charset="0"/>
                        <a:defRPr sz="1600" kern="1200">
                          <a:solidFill>
                            <a:schemeClr val="tx1"/>
                          </a:solidFill>
                          <a:latin typeface="Arial" pitchFamily="34" charset="0"/>
                          <a:ea typeface="MS PGothic" pitchFamily="34" charset="-128"/>
                        </a:defRPr>
                      </a:lvl4pPr>
                      <a:lvl5pPr marL="2057400" indent="-228600" algn="l" defTabSz="912813" rtl="0" eaLnBrk="1" latinLnBrk="0" hangingPunct="1">
                        <a:spcBef>
                          <a:spcPts val="600"/>
                        </a:spcBef>
                        <a:buFont typeface="Arial" pitchFamily="34" charset="0"/>
                        <a:defRPr sz="1600" kern="1200">
                          <a:solidFill>
                            <a:schemeClr val="tx1"/>
                          </a:solidFill>
                          <a:latin typeface="Arial" pitchFamily="34" charset="0"/>
                          <a:ea typeface="MS PGothic" pitchFamily="34" charset="-128"/>
                        </a:defRPr>
                      </a:lvl5pPr>
                      <a:lvl6pPr marL="2514600" indent="-228600" algn="l" defTabSz="912813" rtl="0" eaLnBrk="0" fontAlgn="base" latinLnBrk="0" hangingPunct="0">
                        <a:spcBef>
                          <a:spcPts val="600"/>
                        </a:spcBef>
                        <a:spcAft>
                          <a:spcPct val="0"/>
                        </a:spcAft>
                        <a:buFont typeface="Arial" pitchFamily="34" charset="0"/>
                        <a:defRPr sz="1600" kern="1200">
                          <a:solidFill>
                            <a:schemeClr val="tx1"/>
                          </a:solidFill>
                          <a:latin typeface="Arial" pitchFamily="34" charset="0"/>
                          <a:ea typeface="MS PGothic" pitchFamily="34" charset="-128"/>
                        </a:defRPr>
                      </a:lvl6pPr>
                      <a:lvl7pPr marL="2971800" indent="-228600" algn="l" defTabSz="912813" rtl="0" eaLnBrk="0" fontAlgn="base" latinLnBrk="0" hangingPunct="0">
                        <a:spcBef>
                          <a:spcPts val="600"/>
                        </a:spcBef>
                        <a:spcAft>
                          <a:spcPct val="0"/>
                        </a:spcAft>
                        <a:buFont typeface="Arial" pitchFamily="34" charset="0"/>
                        <a:defRPr sz="1600" kern="1200">
                          <a:solidFill>
                            <a:schemeClr val="tx1"/>
                          </a:solidFill>
                          <a:latin typeface="Arial" pitchFamily="34" charset="0"/>
                          <a:ea typeface="MS PGothic" pitchFamily="34" charset="-128"/>
                        </a:defRPr>
                      </a:lvl7pPr>
                      <a:lvl8pPr marL="3429000" indent="-228600" algn="l" defTabSz="912813" rtl="0" eaLnBrk="0" fontAlgn="base" latinLnBrk="0" hangingPunct="0">
                        <a:spcBef>
                          <a:spcPts val="600"/>
                        </a:spcBef>
                        <a:spcAft>
                          <a:spcPct val="0"/>
                        </a:spcAft>
                        <a:buFont typeface="Arial" pitchFamily="34" charset="0"/>
                        <a:defRPr sz="1600" kern="1200">
                          <a:solidFill>
                            <a:schemeClr val="tx1"/>
                          </a:solidFill>
                          <a:latin typeface="Arial" pitchFamily="34" charset="0"/>
                          <a:ea typeface="MS PGothic" pitchFamily="34" charset="-128"/>
                        </a:defRPr>
                      </a:lvl8pPr>
                      <a:lvl9pPr marL="3886200" indent="-228600" algn="l" defTabSz="912813" rtl="0" eaLnBrk="0" fontAlgn="base" latinLnBrk="0" hangingPunct="0">
                        <a:spcBef>
                          <a:spcPts val="600"/>
                        </a:spcBef>
                        <a:spcAft>
                          <a:spcPct val="0"/>
                        </a:spcAft>
                        <a:buFont typeface="Arial" pitchFamily="34" charset="0"/>
                        <a:defRPr sz="1600" kern="1200">
                          <a:solidFill>
                            <a:schemeClr val="tx1"/>
                          </a:solidFill>
                          <a:latin typeface="Arial" pitchFamily="34" charset="0"/>
                          <a:ea typeface="MS PGothic" pitchFamily="34" charset="-128"/>
                        </a:defRPr>
                      </a:lvl9pPr>
                    </a:lstStyle>
                    <a:p>
                      <a:pPr marL="0" marR="0" lvl="0" indent="0" algn="l" rtl="0" eaLnBrk="1" fontAlgn="base" latinLnBrk="0" hangingPunct="1">
                        <a:lnSpc>
                          <a:spcPct val="100000"/>
                        </a:lnSpc>
                        <a:spcBef>
                          <a:spcPct val="0"/>
                        </a:spcBef>
                        <a:spcAft>
                          <a:spcPct val="0"/>
                        </a:spcAft>
                        <a:buClrTx/>
                        <a:buSzTx/>
                        <a:buFontTx/>
                        <a:buNone/>
                      </a:pPr>
                      <a:r>
                        <a:rPr kumimoji="0" lang="en-GB" altLang="en-US" sz="1200" b="0" i="0" u="none" strike="noStrike" cap="none" normalizeH="0" baseline="0">
                          <a:ln>
                            <a:noFill/>
                          </a:ln>
                          <a:solidFill>
                            <a:srgbClr val="414141"/>
                          </a:solidFill>
                          <a:effectLst/>
                          <a:latin typeface="Open Sans"/>
                          <a:ea typeface="MS PGothic"/>
                        </a:rPr>
                        <a:t>20mg OD</a:t>
                      </a:r>
                    </a:p>
                  </a:txBody>
                  <a:tcPr marL="91466" marR="91466" marT="45711" marB="45711"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0EDCE"/>
                    </a:solidFill>
                  </a:tcPr>
                </a:tc>
                <a:extLst>
                  <a:ext uri="{0D108BD9-81ED-4DB2-BD59-A6C34878D82A}">
                    <a16:rowId xmlns:a16="http://schemas.microsoft.com/office/drawing/2014/main" val="10001"/>
                  </a:ext>
                </a:extLst>
              </a:tr>
              <a:tr h="382070">
                <a:tc>
                  <a:txBody>
                    <a:bodyPr/>
                    <a:lstStyle>
                      <a:lvl1pPr marL="0" algn="l" defTabSz="912813" rtl="0" eaLnBrk="1" latinLnBrk="0" hangingPunct="1">
                        <a:spcBef>
                          <a:spcPts val="1200"/>
                        </a:spcBef>
                        <a:buFont typeface="Arial" pitchFamily="34" charset="0"/>
                        <a:defRPr sz="1600" b="1" kern="1200">
                          <a:solidFill>
                            <a:schemeClr val="tx1"/>
                          </a:solidFill>
                          <a:latin typeface="Arial" pitchFamily="34" charset="0"/>
                          <a:ea typeface="MS PGothic" pitchFamily="34" charset="-128"/>
                        </a:defRPr>
                      </a:lvl1pPr>
                      <a:lvl2pPr marL="742950" indent="-285750" algn="l" defTabSz="912813" rtl="0" eaLnBrk="1" latinLnBrk="0" hangingPunct="1">
                        <a:spcBef>
                          <a:spcPts val="600"/>
                        </a:spcBef>
                        <a:buFont typeface="Arial" pitchFamily="34" charset="0"/>
                        <a:defRPr sz="1600" kern="1200">
                          <a:solidFill>
                            <a:schemeClr val="tx1"/>
                          </a:solidFill>
                          <a:latin typeface="Arial" pitchFamily="34" charset="0"/>
                          <a:ea typeface="MS PGothic" pitchFamily="34" charset="-128"/>
                        </a:defRPr>
                      </a:lvl2pPr>
                      <a:lvl3pPr marL="1143000" indent="-228600" algn="l" defTabSz="912813" rtl="0" eaLnBrk="1" latinLnBrk="0" hangingPunct="1">
                        <a:spcBef>
                          <a:spcPts val="600"/>
                        </a:spcBef>
                        <a:buSzPct val="100000"/>
                        <a:buFont typeface="Symbol" pitchFamily="18" charset="2"/>
                        <a:defRPr sz="1600" kern="1200">
                          <a:solidFill>
                            <a:schemeClr val="tx1"/>
                          </a:solidFill>
                          <a:latin typeface="Arial" pitchFamily="34" charset="0"/>
                          <a:ea typeface="MS PGothic" pitchFamily="34" charset="-128"/>
                        </a:defRPr>
                      </a:lvl3pPr>
                      <a:lvl4pPr marL="1600200" indent="-228600" algn="l" defTabSz="912813" rtl="0" eaLnBrk="1" latinLnBrk="0" hangingPunct="1">
                        <a:spcBef>
                          <a:spcPts val="600"/>
                        </a:spcBef>
                        <a:buFont typeface="Arial" pitchFamily="34" charset="0"/>
                        <a:defRPr sz="1600" kern="1200">
                          <a:solidFill>
                            <a:schemeClr val="tx1"/>
                          </a:solidFill>
                          <a:latin typeface="Arial" pitchFamily="34" charset="0"/>
                          <a:ea typeface="MS PGothic" pitchFamily="34" charset="-128"/>
                        </a:defRPr>
                      </a:lvl4pPr>
                      <a:lvl5pPr marL="2057400" indent="-228600" algn="l" defTabSz="912813" rtl="0" eaLnBrk="1" latinLnBrk="0" hangingPunct="1">
                        <a:spcBef>
                          <a:spcPts val="600"/>
                        </a:spcBef>
                        <a:buFont typeface="Arial" pitchFamily="34" charset="0"/>
                        <a:defRPr sz="1600" kern="1200">
                          <a:solidFill>
                            <a:schemeClr val="tx1"/>
                          </a:solidFill>
                          <a:latin typeface="Arial" pitchFamily="34" charset="0"/>
                          <a:ea typeface="MS PGothic" pitchFamily="34" charset="-128"/>
                        </a:defRPr>
                      </a:lvl5pPr>
                      <a:lvl6pPr marL="2514600" indent="-228600" algn="l" defTabSz="912813" rtl="0" eaLnBrk="0" fontAlgn="base" latinLnBrk="0" hangingPunct="0">
                        <a:spcBef>
                          <a:spcPts val="600"/>
                        </a:spcBef>
                        <a:spcAft>
                          <a:spcPct val="0"/>
                        </a:spcAft>
                        <a:buFont typeface="Arial" pitchFamily="34" charset="0"/>
                        <a:defRPr sz="1600" kern="1200">
                          <a:solidFill>
                            <a:schemeClr val="tx1"/>
                          </a:solidFill>
                          <a:latin typeface="Arial" pitchFamily="34" charset="0"/>
                          <a:ea typeface="MS PGothic" pitchFamily="34" charset="-128"/>
                        </a:defRPr>
                      </a:lvl6pPr>
                      <a:lvl7pPr marL="2971800" indent="-228600" algn="l" defTabSz="912813" rtl="0" eaLnBrk="0" fontAlgn="base" latinLnBrk="0" hangingPunct="0">
                        <a:spcBef>
                          <a:spcPts val="600"/>
                        </a:spcBef>
                        <a:spcAft>
                          <a:spcPct val="0"/>
                        </a:spcAft>
                        <a:buFont typeface="Arial" pitchFamily="34" charset="0"/>
                        <a:defRPr sz="1600" kern="1200">
                          <a:solidFill>
                            <a:schemeClr val="tx1"/>
                          </a:solidFill>
                          <a:latin typeface="Arial" pitchFamily="34" charset="0"/>
                          <a:ea typeface="MS PGothic" pitchFamily="34" charset="-128"/>
                        </a:defRPr>
                      </a:lvl7pPr>
                      <a:lvl8pPr marL="3429000" indent="-228600" algn="l" defTabSz="912813" rtl="0" eaLnBrk="0" fontAlgn="base" latinLnBrk="0" hangingPunct="0">
                        <a:spcBef>
                          <a:spcPts val="600"/>
                        </a:spcBef>
                        <a:spcAft>
                          <a:spcPct val="0"/>
                        </a:spcAft>
                        <a:buFont typeface="Arial" pitchFamily="34" charset="0"/>
                        <a:defRPr sz="1600" kern="1200">
                          <a:solidFill>
                            <a:schemeClr val="tx1"/>
                          </a:solidFill>
                          <a:latin typeface="Arial" pitchFamily="34" charset="0"/>
                          <a:ea typeface="MS PGothic" pitchFamily="34" charset="-128"/>
                        </a:defRPr>
                      </a:lvl8pPr>
                      <a:lvl9pPr marL="3886200" indent="-228600" algn="l" defTabSz="912813" rtl="0" eaLnBrk="0" fontAlgn="base" latinLnBrk="0" hangingPunct="0">
                        <a:spcBef>
                          <a:spcPts val="600"/>
                        </a:spcBef>
                        <a:spcAft>
                          <a:spcPct val="0"/>
                        </a:spcAft>
                        <a:buFont typeface="Arial" pitchFamily="34" charset="0"/>
                        <a:defRPr sz="1600" kern="1200">
                          <a:solidFill>
                            <a:schemeClr val="tx1"/>
                          </a:solidFill>
                          <a:latin typeface="Arial" pitchFamily="34" charset="0"/>
                          <a:ea typeface="MS PGothic" pitchFamily="34" charset="-128"/>
                        </a:defRPr>
                      </a:lvl9pPr>
                    </a:lstStyle>
                    <a:p>
                      <a:pPr marL="0" marR="0" lvl="0" indent="0" algn="l" defTabSz="912813" rtl="0" eaLnBrk="1" fontAlgn="base" latinLnBrk="0" hangingPunct="1">
                        <a:lnSpc>
                          <a:spcPct val="100000"/>
                        </a:lnSpc>
                        <a:spcBef>
                          <a:spcPct val="0"/>
                        </a:spcBef>
                        <a:spcAft>
                          <a:spcPct val="0"/>
                        </a:spcAft>
                        <a:buClrTx/>
                        <a:buSzTx/>
                        <a:buFontTx/>
                        <a:buNone/>
                        <a:tabLst/>
                      </a:pPr>
                      <a:r>
                        <a:rPr kumimoji="0" lang="en-GB" altLang="en-US" sz="1200" b="1" i="0" u="none" strike="noStrike" cap="none" normalizeH="0" baseline="0">
                          <a:ln>
                            <a:noFill/>
                          </a:ln>
                          <a:solidFill>
                            <a:srgbClr val="414141"/>
                          </a:solidFill>
                          <a:effectLst/>
                          <a:latin typeface="Open Sans"/>
                          <a:ea typeface="MS PGothic"/>
                        </a:rPr>
                        <a:t>Reduced dose</a:t>
                      </a:r>
                    </a:p>
                  </a:txBody>
                  <a:tcPr marL="91466" marR="91466" marT="45711" marB="45711"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F0F6E8"/>
                    </a:solidFill>
                  </a:tcPr>
                </a:tc>
                <a:tc>
                  <a:txBody>
                    <a:bodyPr/>
                    <a:lstStyle>
                      <a:lvl1pPr marL="0" algn="l" defTabSz="912813" rtl="0" eaLnBrk="1" latinLnBrk="0" hangingPunct="1">
                        <a:spcBef>
                          <a:spcPts val="1200"/>
                        </a:spcBef>
                        <a:buFont typeface="Arial" pitchFamily="34" charset="0"/>
                        <a:defRPr sz="1600" b="1" kern="1200">
                          <a:solidFill>
                            <a:schemeClr val="tx1"/>
                          </a:solidFill>
                          <a:latin typeface="Arial" pitchFamily="34" charset="0"/>
                          <a:ea typeface="MS PGothic" pitchFamily="34" charset="-128"/>
                        </a:defRPr>
                      </a:lvl1pPr>
                      <a:lvl2pPr marL="742950" indent="-285750" algn="l" defTabSz="912813" rtl="0" eaLnBrk="1" latinLnBrk="0" hangingPunct="1">
                        <a:spcBef>
                          <a:spcPts val="600"/>
                        </a:spcBef>
                        <a:buFont typeface="Arial" pitchFamily="34" charset="0"/>
                        <a:defRPr sz="1600" kern="1200">
                          <a:solidFill>
                            <a:schemeClr val="tx1"/>
                          </a:solidFill>
                          <a:latin typeface="Arial" pitchFamily="34" charset="0"/>
                          <a:ea typeface="MS PGothic" pitchFamily="34" charset="-128"/>
                        </a:defRPr>
                      </a:lvl2pPr>
                      <a:lvl3pPr marL="1143000" indent="-228600" algn="l" defTabSz="912813" rtl="0" eaLnBrk="1" latinLnBrk="0" hangingPunct="1">
                        <a:spcBef>
                          <a:spcPts val="600"/>
                        </a:spcBef>
                        <a:buSzPct val="100000"/>
                        <a:buFont typeface="Symbol" pitchFamily="18" charset="2"/>
                        <a:defRPr sz="1600" kern="1200">
                          <a:solidFill>
                            <a:schemeClr val="tx1"/>
                          </a:solidFill>
                          <a:latin typeface="Arial" pitchFamily="34" charset="0"/>
                          <a:ea typeface="MS PGothic" pitchFamily="34" charset="-128"/>
                        </a:defRPr>
                      </a:lvl3pPr>
                      <a:lvl4pPr marL="1600200" indent="-228600" algn="l" defTabSz="912813" rtl="0" eaLnBrk="1" latinLnBrk="0" hangingPunct="1">
                        <a:spcBef>
                          <a:spcPts val="600"/>
                        </a:spcBef>
                        <a:buFont typeface="Arial" pitchFamily="34" charset="0"/>
                        <a:defRPr sz="1600" kern="1200">
                          <a:solidFill>
                            <a:schemeClr val="tx1"/>
                          </a:solidFill>
                          <a:latin typeface="Arial" pitchFamily="34" charset="0"/>
                          <a:ea typeface="MS PGothic" pitchFamily="34" charset="-128"/>
                        </a:defRPr>
                      </a:lvl4pPr>
                      <a:lvl5pPr marL="2057400" indent="-228600" algn="l" defTabSz="912813" rtl="0" eaLnBrk="1" latinLnBrk="0" hangingPunct="1">
                        <a:spcBef>
                          <a:spcPts val="600"/>
                        </a:spcBef>
                        <a:buFont typeface="Arial" pitchFamily="34" charset="0"/>
                        <a:defRPr sz="1600" kern="1200">
                          <a:solidFill>
                            <a:schemeClr val="tx1"/>
                          </a:solidFill>
                          <a:latin typeface="Arial" pitchFamily="34" charset="0"/>
                          <a:ea typeface="MS PGothic" pitchFamily="34" charset="-128"/>
                        </a:defRPr>
                      </a:lvl5pPr>
                      <a:lvl6pPr marL="2514600" indent="-228600" algn="l" defTabSz="912813" rtl="0" eaLnBrk="0" fontAlgn="base" latinLnBrk="0" hangingPunct="0">
                        <a:spcBef>
                          <a:spcPts val="600"/>
                        </a:spcBef>
                        <a:spcAft>
                          <a:spcPct val="0"/>
                        </a:spcAft>
                        <a:buFont typeface="Arial" pitchFamily="34" charset="0"/>
                        <a:defRPr sz="1600" kern="1200">
                          <a:solidFill>
                            <a:schemeClr val="tx1"/>
                          </a:solidFill>
                          <a:latin typeface="Arial" pitchFamily="34" charset="0"/>
                          <a:ea typeface="MS PGothic" pitchFamily="34" charset="-128"/>
                        </a:defRPr>
                      </a:lvl6pPr>
                      <a:lvl7pPr marL="2971800" indent="-228600" algn="l" defTabSz="912813" rtl="0" eaLnBrk="0" fontAlgn="base" latinLnBrk="0" hangingPunct="0">
                        <a:spcBef>
                          <a:spcPts val="600"/>
                        </a:spcBef>
                        <a:spcAft>
                          <a:spcPct val="0"/>
                        </a:spcAft>
                        <a:buFont typeface="Arial" pitchFamily="34" charset="0"/>
                        <a:defRPr sz="1600" kern="1200">
                          <a:solidFill>
                            <a:schemeClr val="tx1"/>
                          </a:solidFill>
                          <a:latin typeface="Arial" pitchFamily="34" charset="0"/>
                          <a:ea typeface="MS PGothic" pitchFamily="34" charset="-128"/>
                        </a:defRPr>
                      </a:lvl7pPr>
                      <a:lvl8pPr marL="3429000" indent="-228600" algn="l" defTabSz="912813" rtl="0" eaLnBrk="0" fontAlgn="base" latinLnBrk="0" hangingPunct="0">
                        <a:spcBef>
                          <a:spcPts val="600"/>
                        </a:spcBef>
                        <a:spcAft>
                          <a:spcPct val="0"/>
                        </a:spcAft>
                        <a:buFont typeface="Arial" pitchFamily="34" charset="0"/>
                        <a:defRPr sz="1600" kern="1200">
                          <a:solidFill>
                            <a:schemeClr val="tx1"/>
                          </a:solidFill>
                          <a:latin typeface="Arial" pitchFamily="34" charset="0"/>
                          <a:ea typeface="MS PGothic" pitchFamily="34" charset="-128"/>
                        </a:defRPr>
                      </a:lvl8pPr>
                      <a:lvl9pPr marL="3886200" indent="-228600" algn="l" defTabSz="912813" rtl="0" eaLnBrk="0" fontAlgn="base" latinLnBrk="0" hangingPunct="0">
                        <a:spcBef>
                          <a:spcPts val="600"/>
                        </a:spcBef>
                        <a:spcAft>
                          <a:spcPct val="0"/>
                        </a:spcAft>
                        <a:buFont typeface="Arial" pitchFamily="34" charset="0"/>
                        <a:defRPr sz="1600" kern="1200">
                          <a:solidFill>
                            <a:schemeClr val="tx1"/>
                          </a:solidFill>
                          <a:latin typeface="Arial" pitchFamily="34" charset="0"/>
                          <a:ea typeface="MS PGothic" pitchFamily="34" charset="-128"/>
                        </a:defRPr>
                      </a:lvl9pPr>
                    </a:lstStyle>
                    <a:p>
                      <a:pPr marL="0" marR="0" lvl="0" indent="0" algn="l" defTabSz="912813" rtl="0" eaLnBrk="1" fontAlgn="base" latinLnBrk="0" hangingPunct="1">
                        <a:lnSpc>
                          <a:spcPct val="100000"/>
                        </a:lnSpc>
                        <a:spcBef>
                          <a:spcPct val="0"/>
                        </a:spcBef>
                        <a:spcAft>
                          <a:spcPct val="0"/>
                        </a:spcAft>
                        <a:buClrTx/>
                        <a:buSzTx/>
                        <a:buFontTx/>
                        <a:buNone/>
                        <a:tabLst/>
                      </a:pPr>
                      <a:r>
                        <a:rPr kumimoji="0" lang="en-GB" altLang="en-US" sz="1200" b="0" i="0" u="none" strike="noStrike" cap="none" normalizeH="0" baseline="0">
                          <a:ln>
                            <a:noFill/>
                          </a:ln>
                          <a:solidFill>
                            <a:srgbClr val="414141"/>
                          </a:solidFill>
                          <a:effectLst/>
                          <a:latin typeface="Open Sans"/>
                          <a:ea typeface="MS PGothic"/>
                        </a:rPr>
                        <a:t>2.5mg BD</a:t>
                      </a:r>
                    </a:p>
                  </a:txBody>
                  <a:tcPr marL="91466" marR="91466" marT="45711" marB="45711"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F0F6E8"/>
                    </a:solidFill>
                  </a:tcPr>
                </a:tc>
                <a:tc>
                  <a:txBody>
                    <a:bodyPr/>
                    <a:lstStyle>
                      <a:lvl1pPr marL="0" algn="l" defTabSz="912813" rtl="0" eaLnBrk="1" latinLnBrk="0" hangingPunct="1">
                        <a:spcBef>
                          <a:spcPts val="1200"/>
                        </a:spcBef>
                        <a:buFont typeface="Arial" pitchFamily="34" charset="0"/>
                        <a:defRPr sz="1600" b="1" kern="1200">
                          <a:solidFill>
                            <a:schemeClr val="tx1"/>
                          </a:solidFill>
                          <a:latin typeface="Arial" pitchFamily="34" charset="0"/>
                          <a:ea typeface="MS PGothic" pitchFamily="34" charset="-128"/>
                        </a:defRPr>
                      </a:lvl1pPr>
                      <a:lvl2pPr marL="742950" indent="-285750" algn="l" defTabSz="912813" rtl="0" eaLnBrk="1" latinLnBrk="0" hangingPunct="1">
                        <a:spcBef>
                          <a:spcPts val="600"/>
                        </a:spcBef>
                        <a:buFont typeface="Arial" pitchFamily="34" charset="0"/>
                        <a:defRPr sz="1600" kern="1200">
                          <a:solidFill>
                            <a:schemeClr val="tx1"/>
                          </a:solidFill>
                          <a:latin typeface="Arial" pitchFamily="34" charset="0"/>
                          <a:ea typeface="MS PGothic" pitchFamily="34" charset="-128"/>
                        </a:defRPr>
                      </a:lvl2pPr>
                      <a:lvl3pPr marL="1143000" indent="-228600" algn="l" defTabSz="912813" rtl="0" eaLnBrk="1" latinLnBrk="0" hangingPunct="1">
                        <a:spcBef>
                          <a:spcPts val="600"/>
                        </a:spcBef>
                        <a:buSzPct val="100000"/>
                        <a:buFont typeface="Symbol" pitchFamily="18" charset="2"/>
                        <a:defRPr sz="1600" kern="1200">
                          <a:solidFill>
                            <a:schemeClr val="tx1"/>
                          </a:solidFill>
                          <a:latin typeface="Arial" pitchFamily="34" charset="0"/>
                          <a:ea typeface="MS PGothic" pitchFamily="34" charset="-128"/>
                        </a:defRPr>
                      </a:lvl3pPr>
                      <a:lvl4pPr marL="1600200" indent="-228600" algn="l" defTabSz="912813" rtl="0" eaLnBrk="1" latinLnBrk="0" hangingPunct="1">
                        <a:spcBef>
                          <a:spcPts val="600"/>
                        </a:spcBef>
                        <a:buFont typeface="Arial" pitchFamily="34" charset="0"/>
                        <a:defRPr sz="1600" kern="1200">
                          <a:solidFill>
                            <a:schemeClr val="tx1"/>
                          </a:solidFill>
                          <a:latin typeface="Arial" pitchFamily="34" charset="0"/>
                          <a:ea typeface="MS PGothic" pitchFamily="34" charset="-128"/>
                        </a:defRPr>
                      </a:lvl4pPr>
                      <a:lvl5pPr marL="2057400" indent="-228600" algn="l" defTabSz="912813" rtl="0" eaLnBrk="1" latinLnBrk="0" hangingPunct="1">
                        <a:spcBef>
                          <a:spcPts val="600"/>
                        </a:spcBef>
                        <a:buFont typeface="Arial" pitchFamily="34" charset="0"/>
                        <a:defRPr sz="1600" kern="1200">
                          <a:solidFill>
                            <a:schemeClr val="tx1"/>
                          </a:solidFill>
                          <a:latin typeface="Arial" pitchFamily="34" charset="0"/>
                          <a:ea typeface="MS PGothic" pitchFamily="34" charset="-128"/>
                        </a:defRPr>
                      </a:lvl5pPr>
                      <a:lvl6pPr marL="2514600" indent="-228600" algn="l" defTabSz="912813" rtl="0" eaLnBrk="0" fontAlgn="base" latinLnBrk="0" hangingPunct="0">
                        <a:spcBef>
                          <a:spcPts val="600"/>
                        </a:spcBef>
                        <a:spcAft>
                          <a:spcPct val="0"/>
                        </a:spcAft>
                        <a:buFont typeface="Arial" pitchFamily="34" charset="0"/>
                        <a:defRPr sz="1600" kern="1200">
                          <a:solidFill>
                            <a:schemeClr val="tx1"/>
                          </a:solidFill>
                          <a:latin typeface="Arial" pitchFamily="34" charset="0"/>
                          <a:ea typeface="MS PGothic" pitchFamily="34" charset="-128"/>
                        </a:defRPr>
                      </a:lvl6pPr>
                      <a:lvl7pPr marL="2971800" indent="-228600" algn="l" defTabSz="912813" rtl="0" eaLnBrk="0" fontAlgn="base" latinLnBrk="0" hangingPunct="0">
                        <a:spcBef>
                          <a:spcPts val="600"/>
                        </a:spcBef>
                        <a:spcAft>
                          <a:spcPct val="0"/>
                        </a:spcAft>
                        <a:buFont typeface="Arial" pitchFamily="34" charset="0"/>
                        <a:defRPr sz="1600" kern="1200">
                          <a:solidFill>
                            <a:schemeClr val="tx1"/>
                          </a:solidFill>
                          <a:latin typeface="Arial" pitchFamily="34" charset="0"/>
                          <a:ea typeface="MS PGothic" pitchFamily="34" charset="-128"/>
                        </a:defRPr>
                      </a:lvl7pPr>
                      <a:lvl8pPr marL="3429000" indent="-228600" algn="l" defTabSz="912813" rtl="0" eaLnBrk="0" fontAlgn="base" latinLnBrk="0" hangingPunct="0">
                        <a:spcBef>
                          <a:spcPts val="600"/>
                        </a:spcBef>
                        <a:spcAft>
                          <a:spcPct val="0"/>
                        </a:spcAft>
                        <a:buFont typeface="Arial" pitchFamily="34" charset="0"/>
                        <a:defRPr sz="1600" kern="1200">
                          <a:solidFill>
                            <a:schemeClr val="tx1"/>
                          </a:solidFill>
                          <a:latin typeface="Arial" pitchFamily="34" charset="0"/>
                          <a:ea typeface="MS PGothic" pitchFamily="34" charset="-128"/>
                        </a:defRPr>
                      </a:lvl8pPr>
                      <a:lvl9pPr marL="3886200" indent="-228600" algn="l" defTabSz="912813" rtl="0" eaLnBrk="0" fontAlgn="base" latinLnBrk="0" hangingPunct="0">
                        <a:spcBef>
                          <a:spcPts val="600"/>
                        </a:spcBef>
                        <a:spcAft>
                          <a:spcPct val="0"/>
                        </a:spcAft>
                        <a:buFont typeface="Arial" pitchFamily="34" charset="0"/>
                        <a:defRPr sz="1600" kern="1200">
                          <a:solidFill>
                            <a:schemeClr val="tx1"/>
                          </a:solidFill>
                          <a:latin typeface="Arial" pitchFamily="34" charset="0"/>
                          <a:ea typeface="MS PGothic" pitchFamily="34" charset="-128"/>
                        </a:defRPr>
                      </a:lvl9pPr>
                    </a:lstStyle>
                    <a:p>
                      <a:pPr marL="0" marR="0" lvl="0" indent="0" algn="l" defTabSz="912813" rtl="0" eaLnBrk="1" fontAlgn="base" latinLnBrk="0" hangingPunct="1">
                        <a:lnSpc>
                          <a:spcPct val="100000"/>
                        </a:lnSpc>
                        <a:spcBef>
                          <a:spcPct val="0"/>
                        </a:spcBef>
                        <a:spcAft>
                          <a:spcPct val="0"/>
                        </a:spcAft>
                        <a:buClrTx/>
                        <a:buSzTx/>
                        <a:buFontTx/>
                        <a:buNone/>
                        <a:tabLst/>
                      </a:pPr>
                      <a:r>
                        <a:rPr kumimoji="0" lang="en-GB" altLang="en-US" sz="1200" b="0" i="0" u="none" strike="noStrike" cap="none" normalizeH="0" baseline="0">
                          <a:ln>
                            <a:noFill/>
                          </a:ln>
                          <a:solidFill>
                            <a:srgbClr val="414141"/>
                          </a:solidFill>
                          <a:effectLst/>
                          <a:latin typeface="Open Sans"/>
                          <a:ea typeface="MS PGothic"/>
                        </a:rPr>
                        <a:t>110mg BD</a:t>
                      </a:r>
                    </a:p>
                  </a:txBody>
                  <a:tcPr marL="91466" marR="91466" marT="45711" marB="45711"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F0F6E8"/>
                    </a:solidFill>
                  </a:tcPr>
                </a:tc>
                <a:tc>
                  <a:txBody>
                    <a:bodyPr/>
                    <a:lstStyle>
                      <a:lvl1pPr marL="0" algn="l" defTabSz="912813" rtl="0" eaLnBrk="1" latinLnBrk="0" hangingPunct="1">
                        <a:spcBef>
                          <a:spcPts val="1200"/>
                        </a:spcBef>
                        <a:buFont typeface="Arial" pitchFamily="34" charset="0"/>
                        <a:defRPr sz="1600" b="1" kern="1200">
                          <a:solidFill>
                            <a:schemeClr val="tx1"/>
                          </a:solidFill>
                          <a:latin typeface="Arial" pitchFamily="34" charset="0"/>
                          <a:ea typeface="MS PGothic" pitchFamily="34" charset="-128"/>
                        </a:defRPr>
                      </a:lvl1pPr>
                      <a:lvl2pPr marL="742950" indent="-285750" algn="l" defTabSz="912813" rtl="0" eaLnBrk="1" latinLnBrk="0" hangingPunct="1">
                        <a:spcBef>
                          <a:spcPts val="600"/>
                        </a:spcBef>
                        <a:buFont typeface="Arial" pitchFamily="34" charset="0"/>
                        <a:defRPr sz="1600" kern="1200">
                          <a:solidFill>
                            <a:schemeClr val="tx1"/>
                          </a:solidFill>
                          <a:latin typeface="Arial" pitchFamily="34" charset="0"/>
                          <a:ea typeface="MS PGothic" pitchFamily="34" charset="-128"/>
                        </a:defRPr>
                      </a:lvl2pPr>
                      <a:lvl3pPr marL="1143000" indent="-228600" algn="l" defTabSz="912813" rtl="0" eaLnBrk="1" latinLnBrk="0" hangingPunct="1">
                        <a:spcBef>
                          <a:spcPts val="600"/>
                        </a:spcBef>
                        <a:buSzPct val="100000"/>
                        <a:buFont typeface="Symbol" pitchFamily="18" charset="2"/>
                        <a:defRPr sz="1600" kern="1200">
                          <a:solidFill>
                            <a:schemeClr val="tx1"/>
                          </a:solidFill>
                          <a:latin typeface="Arial" pitchFamily="34" charset="0"/>
                          <a:ea typeface="MS PGothic" pitchFamily="34" charset="-128"/>
                        </a:defRPr>
                      </a:lvl3pPr>
                      <a:lvl4pPr marL="1600200" indent="-228600" algn="l" defTabSz="912813" rtl="0" eaLnBrk="1" latinLnBrk="0" hangingPunct="1">
                        <a:spcBef>
                          <a:spcPts val="600"/>
                        </a:spcBef>
                        <a:buFont typeface="Arial" pitchFamily="34" charset="0"/>
                        <a:defRPr sz="1600" kern="1200">
                          <a:solidFill>
                            <a:schemeClr val="tx1"/>
                          </a:solidFill>
                          <a:latin typeface="Arial" pitchFamily="34" charset="0"/>
                          <a:ea typeface="MS PGothic" pitchFamily="34" charset="-128"/>
                        </a:defRPr>
                      </a:lvl4pPr>
                      <a:lvl5pPr marL="2057400" indent="-228600" algn="l" defTabSz="912813" rtl="0" eaLnBrk="1" latinLnBrk="0" hangingPunct="1">
                        <a:spcBef>
                          <a:spcPts val="600"/>
                        </a:spcBef>
                        <a:buFont typeface="Arial" pitchFamily="34" charset="0"/>
                        <a:defRPr sz="1600" kern="1200">
                          <a:solidFill>
                            <a:schemeClr val="tx1"/>
                          </a:solidFill>
                          <a:latin typeface="Arial" pitchFamily="34" charset="0"/>
                          <a:ea typeface="MS PGothic" pitchFamily="34" charset="-128"/>
                        </a:defRPr>
                      </a:lvl5pPr>
                      <a:lvl6pPr marL="2514600" indent="-228600" algn="l" defTabSz="912813" rtl="0" eaLnBrk="0" fontAlgn="base" latinLnBrk="0" hangingPunct="0">
                        <a:spcBef>
                          <a:spcPts val="600"/>
                        </a:spcBef>
                        <a:spcAft>
                          <a:spcPct val="0"/>
                        </a:spcAft>
                        <a:buFont typeface="Arial" pitchFamily="34" charset="0"/>
                        <a:defRPr sz="1600" kern="1200">
                          <a:solidFill>
                            <a:schemeClr val="tx1"/>
                          </a:solidFill>
                          <a:latin typeface="Arial" pitchFamily="34" charset="0"/>
                          <a:ea typeface="MS PGothic" pitchFamily="34" charset="-128"/>
                        </a:defRPr>
                      </a:lvl6pPr>
                      <a:lvl7pPr marL="2971800" indent="-228600" algn="l" defTabSz="912813" rtl="0" eaLnBrk="0" fontAlgn="base" latinLnBrk="0" hangingPunct="0">
                        <a:spcBef>
                          <a:spcPts val="600"/>
                        </a:spcBef>
                        <a:spcAft>
                          <a:spcPct val="0"/>
                        </a:spcAft>
                        <a:buFont typeface="Arial" pitchFamily="34" charset="0"/>
                        <a:defRPr sz="1600" kern="1200">
                          <a:solidFill>
                            <a:schemeClr val="tx1"/>
                          </a:solidFill>
                          <a:latin typeface="Arial" pitchFamily="34" charset="0"/>
                          <a:ea typeface="MS PGothic" pitchFamily="34" charset="-128"/>
                        </a:defRPr>
                      </a:lvl7pPr>
                      <a:lvl8pPr marL="3429000" indent="-228600" algn="l" defTabSz="912813" rtl="0" eaLnBrk="0" fontAlgn="base" latinLnBrk="0" hangingPunct="0">
                        <a:spcBef>
                          <a:spcPts val="600"/>
                        </a:spcBef>
                        <a:spcAft>
                          <a:spcPct val="0"/>
                        </a:spcAft>
                        <a:buFont typeface="Arial" pitchFamily="34" charset="0"/>
                        <a:defRPr sz="1600" kern="1200">
                          <a:solidFill>
                            <a:schemeClr val="tx1"/>
                          </a:solidFill>
                          <a:latin typeface="Arial" pitchFamily="34" charset="0"/>
                          <a:ea typeface="MS PGothic" pitchFamily="34" charset="-128"/>
                        </a:defRPr>
                      </a:lvl8pPr>
                      <a:lvl9pPr marL="3886200" indent="-228600" algn="l" defTabSz="912813" rtl="0" eaLnBrk="0" fontAlgn="base" latinLnBrk="0" hangingPunct="0">
                        <a:spcBef>
                          <a:spcPts val="600"/>
                        </a:spcBef>
                        <a:spcAft>
                          <a:spcPct val="0"/>
                        </a:spcAft>
                        <a:buFont typeface="Arial" pitchFamily="34" charset="0"/>
                        <a:defRPr sz="1600" kern="1200">
                          <a:solidFill>
                            <a:schemeClr val="tx1"/>
                          </a:solidFill>
                          <a:latin typeface="Arial" pitchFamily="34" charset="0"/>
                          <a:ea typeface="MS PGothic" pitchFamily="34" charset="-128"/>
                        </a:defRPr>
                      </a:lvl9pPr>
                    </a:lstStyle>
                    <a:p>
                      <a:pPr marL="0" marR="0" lvl="0" indent="0" algn="l" defTabSz="912813" rtl="0" eaLnBrk="1" fontAlgn="base" latinLnBrk="0" hangingPunct="1">
                        <a:lnSpc>
                          <a:spcPct val="100000"/>
                        </a:lnSpc>
                        <a:spcBef>
                          <a:spcPct val="0"/>
                        </a:spcBef>
                        <a:spcAft>
                          <a:spcPct val="0"/>
                        </a:spcAft>
                        <a:buClrTx/>
                        <a:buSzTx/>
                        <a:buFontTx/>
                        <a:buNone/>
                        <a:tabLst/>
                      </a:pPr>
                      <a:r>
                        <a:rPr kumimoji="0" lang="en-GB" altLang="en-US" sz="1200" b="0" i="0" u="none" strike="noStrike" cap="none" normalizeH="0" baseline="0">
                          <a:ln>
                            <a:noFill/>
                          </a:ln>
                          <a:solidFill>
                            <a:srgbClr val="414141"/>
                          </a:solidFill>
                          <a:effectLst/>
                          <a:latin typeface="Open Sans"/>
                          <a:ea typeface="MS PGothic"/>
                        </a:rPr>
                        <a:t>30mg OD</a:t>
                      </a:r>
                    </a:p>
                  </a:txBody>
                  <a:tcPr marL="91466" marR="91466" marT="45711" marB="45711"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F0F6E8"/>
                    </a:solidFill>
                  </a:tcPr>
                </a:tc>
                <a:tc>
                  <a:txBody>
                    <a:bodyPr/>
                    <a:lstStyle>
                      <a:lvl1pPr marL="0" algn="l" defTabSz="912813" rtl="0" eaLnBrk="1" latinLnBrk="0" hangingPunct="1">
                        <a:spcBef>
                          <a:spcPts val="1200"/>
                        </a:spcBef>
                        <a:buFont typeface="Arial" pitchFamily="34" charset="0"/>
                        <a:defRPr sz="1600" b="1" kern="1200">
                          <a:solidFill>
                            <a:schemeClr val="tx1"/>
                          </a:solidFill>
                          <a:latin typeface="Arial" pitchFamily="34" charset="0"/>
                          <a:ea typeface="MS PGothic" pitchFamily="34" charset="-128"/>
                        </a:defRPr>
                      </a:lvl1pPr>
                      <a:lvl2pPr marL="742950" indent="-285750" algn="l" defTabSz="912813" rtl="0" eaLnBrk="1" latinLnBrk="0" hangingPunct="1">
                        <a:spcBef>
                          <a:spcPts val="600"/>
                        </a:spcBef>
                        <a:buFont typeface="Arial" pitchFamily="34" charset="0"/>
                        <a:defRPr sz="1600" kern="1200">
                          <a:solidFill>
                            <a:schemeClr val="tx1"/>
                          </a:solidFill>
                          <a:latin typeface="Arial" pitchFamily="34" charset="0"/>
                          <a:ea typeface="MS PGothic" pitchFamily="34" charset="-128"/>
                        </a:defRPr>
                      </a:lvl2pPr>
                      <a:lvl3pPr marL="1143000" indent="-228600" algn="l" defTabSz="912813" rtl="0" eaLnBrk="1" latinLnBrk="0" hangingPunct="1">
                        <a:spcBef>
                          <a:spcPts val="600"/>
                        </a:spcBef>
                        <a:buSzPct val="100000"/>
                        <a:buFont typeface="Symbol" pitchFamily="18" charset="2"/>
                        <a:defRPr sz="1600" kern="1200">
                          <a:solidFill>
                            <a:schemeClr val="tx1"/>
                          </a:solidFill>
                          <a:latin typeface="Arial" pitchFamily="34" charset="0"/>
                          <a:ea typeface="MS PGothic" pitchFamily="34" charset="-128"/>
                        </a:defRPr>
                      </a:lvl3pPr>
                      <a:lvl4pPr marL="1600200" indent="-228600" algn="l" defTabSz="912813" rtl="0" eaLnBrk="1" latinLnBrk="0" hangingPunct="1">
                        <a:spcBef>
                          <a:spcPts val="600"/>
                        </a:spcBef>
                        <a:buFont typeface="Arial" pitchFamily="34" charset="0"/>
                        <a:defRPr sz="1600" kern="1200">
                          <a:solidFill>
                            <a:schemeClr val="tx1"/>
                          </a:solidFill>
                          <a:latin typeface="Arial" pitchFamily="34" charset="0"/>
                          <a:ea typeface="MS PGothic" pitchFamily="34" charset="-128"/>
                        </a:defRPr>
                      </a:lvl4pPr>
                      <a:lvl5pPr marL="2057400" indent="-228600" algn="l" defTabSz="912813" rtl="0" eaLnBrk="1" latinLnBrk="0" hangingPunct="1">
                        <a:spcBef>
                          <a:spcPts val="600"/>
                        </a:spcBef>
                        <a:buFont typeface="Arial" pitchFamily="34" charset="0"/>
                        <a:defRPr sz="1600" kern="1200">
                          <a:solidFill>
                            <a:schemeClr val="tx1"/>
                          </a:solidFill>
                          <a:latin typeface="Arial" pitchFamily="34" charset="0"/>
                          <a:ea typeface="MS PGothic" pitchFamily="34" charset="-128"/>
                        </a:defRPr>
                      </a:lvl5pPr>
                      <a:lvl6pPr marL="2514600" indent="-228600" algn="l" defTabSz="912813" rtl="0" eaLnBrk="0" fontAlgn="base" latinLnBrk="0" hangingPunct="0">
                        <a:spcBef>
                          <a:spcPts val="600"/>
                        </a:spcBef>
                        <a:spcAft>
                          <a:spcPct val="0"/>
                        </a:spcAft>
                        <a:buFont typeface="Arial" pitchFamily="34" charset="0"/>
                        <a:defRPr sz="1600" kern="1200">
                          <a:solidFill>
                            <a:schemeClr val="tx1"/>
                          </a:solidFill>
                          <a:latin typeface="Arial" pitchFamily="34" charset="0"/>
                          <a:ea typeface="MS PGothic" pitchFamily="34" charset="-128"/>
                        </a:defRPr>
                      </a:lvl6pPr>
                      <a:lvl7pPr marL="2971800" indent="-228600" algn="l" defTabSz="912813" rtl="0" eaLnBrk="0" fontAlgn="base" latinLnBrk="0" hangingPunct="0">
                        <a:spcBef>
                          <a:spcPts val="600"/>
                        </a:spcBef>
                        <a:spcAft>
                          <a:spcPct val="0"/>
                        </a:spcAft>
                        <a:buFont typeface="Arial" pitchFamily="34" charset="0"/>
                        <a:defRPr sz="1600" kern="1200">
                          <a:solidFill>
                            <a:schemeClr val="tx1"/>
                          </a:solidFill>
                          <a:latin typeface="Arial" pitchFamily="34" charset="0"/>
                          <a:ea typeface="MS PGothic" pitchFamily="34" charset="-128"/>
                        </a:defRPr>
                      </a:lvl7pPr>
                      <a:lvl8pPr marL="3429000" indent="-228600" algn="l" defTabSz="912813" rtl="0" eaLnBrk="0" fontAlgn="base" latinLnBrk="0" hangingPunct="0">
                        <a:spcBef>
                          <a:spcPts val="600"/>
                        </a:spcBef>
                        <a:spcAft>
                          <a:spcPct val="0"/>
                        </a:spcAft>
                        <a:buFont typeface="Arial" pitchFamily="34" charset="0"/>
                        <a:defRPr sz="1600" kern="1200">
                          <a:solidFill>
                            <a:schemeClr val="tx1"/>
                          </a:solidFill>
                          <a:latin typeface="Arial" pitchFamily="34" charset="0"/>
                          <a:ea typeface="MS PGothic" pitchFamily="34" charset="-128"/>
                        </a:defRPr>
                      </a:lvl8pPr>
                      <a:lvl9pPr marL="3886200" indent="-228600" algn="l" defTabSz="912813" rtl="0" eaLnBrk="0" fontAlgn="base" latinLnBrk="0" hangingPunct="0">
                        <a:spcBef>
                          <a:spcPts val="600"/>
                        </a:spcBef>
                        <a:spcAft>
                          <a:spcPct val="0"/>
                        </a:spcAft>
                        <a:buFont typeface="Arial" pitchFamily="34" charset="0"/>
                        <a:defRPr sz="1600" kern="1200">
                          <a:solidFill>
                            <a:schemeClr val="tx1"/>
                          </a:solidFill>
                          <a:latin typeface="Arial" pitchFamily="34" charset="0"/>
                          <a:ea typeface="MS PGothic" pitchFamily="34" charset="-128"/>
                        </a:defRPr>
                      </a:lvl9pPr>
                    </a:lstStyle>
                    <a:p>
                      <a:pPr marL="0" marR="0" lvl="0" indent="0" algn="l" defTabSz="912813" rtl="0" eaLnBrk="1" fontAlgn="base" latinLnBrk="0" hangingPunct="1">
                        <a:lnSpc>
                          <a:spcPct val="100000"/>
                        </a:lnSpc>
                        <a:spcBef>
                          <a:spcPct val="0"/>
                        </a:spcBef>
                        <a:spcAft>
                          <a:spcPct val="0"/>
                        </a:spcAft>
                        <a:buClrTx/>
                        <a:buSzTx/>
                        <a:buFontTx/>
                        <a:buNone/>
                        <a:tabLst/>
                      </a:pPr>
                      <a:r>
                        <a:rPr kumimoji="0" lang="en-GB" altLang="en-US" sz="1200" b="0" i="0" u="none" strike="noStrike" cap="none" normalizeH="0" baseline="0">
                          <a:ln>
                            <a:noFill/>
                          </a:ln>
                          <a:solidFill>
                            <a:srgbClr val="414141"/>
                          </a:solidFill>
                          <a:effectLst/>
                          <a:latin typeface="Open Sans"/>
                          <a:ea typeface="MS PGothic"/>
                        </a:rPr>
                        <a:t>15mg OD</a:t>
                      </a:r>
                    </a:p>
                  </a:txBody>
                  <a:tcPr marL="91466" marR="91466" marT="45711" marB="45711"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F0F6E8"/>
                    </a:solidFill>
                  </a:tcPr>
                </a:tc>
                <a:extLst>
                  <a:ext uri="{0D108BD9-81ED-4DB2-BD59-A6C34878D82A}">
                    <a16:rowId xmlns:a16="http://schemas.microsoft.com/office/drawing/2014/main" val="10002"/>
                  </a:ext>
                </a:extLst>
              </a:tr>
              <a:tr h="1421661">
                <a:tc>
                  <a:txBody>
                    <a:bodyPr/>
                    <a:lstStyle>
                      <a:lvl1pPr marL="0" algn="l" defTabSz="912813" rtl="0" eaLnBrk="1" latinLnBrk="0" hangingPunct="1">
                        <a:spcBef>
                          <a:spcPts val="1200"/>
                        </a:spcBef>
                        <a:buFont typeface="Arial" pitchFamily="34" charset="0"/>
                        <a:defRPr sz="1600" b="1" kern="1200">
                          <a:solidFill>
                            <a:schemeClr val="tx1"/>
                          </a:solidFill>
                          <a:latin typeface="Arial" pitchFamily="34" charset="0"/>
                          <a:ea typeface="MS PGothic" pitchFamily="34" charset="-128"/>
                        </a:defRPr>
                      </a:lvl1pPr>
                      <a:lvl2pPr marL="742950" indent="-285750" algn="l" defTabSz="912813" rtl="0" eaLnBrk="1" latinLnBrk="0" hangingPunct="1">
                        <a:spcBef>
                          <a:spcPts val="600"/>
                        </a:spcBef>
                        <a:buFont typeface="Arial" pitchFamily="34" charset="0"/>
                        <a:defRPr sz="1600" kern="1200">
                          <a:solidFill>
                            <a:schemeClr val="tx1"/>
                          </a:solidFill>
                          <a:latin typeface="Arial" pitchFamily="34" charset="0"/>
                          <a:ea typeface="MS PGothic" pitchFamily="34" charset="-128"/>
                        </a:defRPr>
                      </a:lvl2pPr>
                      <a:lvl3pPr marL="1143000" indent="-228600" algn="l" defTabSz="912813" rtl="0" eaLnBrk="1" latinLnBrk="0" hangingPunct="1">
                        <a:spcBef>
                          <a:spcPts val="600"/>
                        </a:spcBef>
                        <a:buSzPct val="100000"/>
                        <a:buFont typeface="Symbol" pitchFamily="18" charset="2"/>
                        <a:defRPr sz="1600" kern="1200">
                          <a:solidFill>
                            <a:schemeClr val="tx1"/>
                          </a:solidFill>
                          <a:latin typeface="Arial" pitchFamily="34" charset="0"/>
                          <a:ea typeface="MS PGothic" pitchFamily="34" charset="-128"/>
                        </a:defRPr>
                      </a:lvl3pPr>
                      <a:lvl4pPr marL="1600200" indent="-228600" algn="l" defTabSz="912813" rtl="0" eaLnBrk="1" latinLnBrk="0" hangingPunct="1">
                        <a:spcBef>
                          <a:spcPts val="600"/>
                        </a:spcBef>
                        <a:buFont typeface="Arial" pitchFamily="34" charset="0"/>
                        <a:defRPr sz="1600" kern="1200">
                          <a:solidFill>
                            <a:schemeClr val="tx1"/>
                          </a:solidFill>
                          <a:latin typeface="Arial" pitchFamily="34" charset="0"/>
                          <a:ea typeface="MS PGothic" pitchFamily="34" charset="-128"/>
                        </a:defRPr>
                      </a:lvl4pPr>
                      <a:lvl5pPr marL="2057400" indent="-228600" algn="l" defTabSz="912813" rtl="0" eaLnBrk="1" latinLnBrk="0" hangingPunct="1">
                        <a:spcBef>
                          <a:spcPts val="600"/>
                        </a:spcBef>
                        <a:buFont typeface="Arial" pitchFamily="34" charset="0"/>
                        <a:defRPr sz="1600" kern="1200">
                          <a:solidFill>
                            <a:schemeClr val="tx1"/>
                          </a:solidFill>
                          <a:latin typeface="Arial" pitchFamily="34" charset="0"/>
                          <a:ea typeface="MS PGothic" pitchFamily="34" charset="-128"/>
                        </a:defRPr>
                      </a:lvl5pPr>
                      <a:lvl6pPr marL="2514600" indent="-228600" algn="l" defTabSz="912813" rtl="0" eaLnBrk="0" fontAlgn="base" latinLnBrk="0" hangingPunct="0">
                        <a:spcBef>
                          <a:spcPts val="600"/>
                        </a:spcBef>
                        <a:spcAft>
                          <a:spcPct val="0"/>
                        </a:spcAft>
                        <a:buFont typeface="Arial" pitchFamily="34" charset="0"/>
                        <a:defRPr sz="1600" kern="1200">
                          <a:solidFill>
                            <a:schemeClr val="tx1"/>
                          </a:solidFill>
                          <a:latin typeface="Arial" pitchFamily="34" charset="0"/>
                          <a:ea typeface="MS PGothic" pitchFamily="34" charset="-128"/>
                        </a:defRPr>
                      </a:lvl6pPr>
                      <a:lvl7pPr marL="2971800" indent="-228600" algn="l" defTabSz="912813" rtl="0" eaLnBrk="0" fontAlgn="base" latinLnBrk="0" hangingPunct="0">
                        <a:spcBef>
                          <a:spcPts val="600"/>
                        </a:spcBef>
                        <a:spcAft>
                          <a:spcPct val="0"/>
                        </a:spcAft>
                        <a:buFont typeface="Arial" pitchFamily="34" charset="0"/>
                        <a:defRPr sz="1600" kern="1200">
                          <a:solidFill>
                            <a:schemeClr val="tx1"/>
                          </a:solidFill>
                          <a:latin typeface="Arial" pitchFamily="34" charset="0"/>
                          <a:ea typeface="MS PGothic" pitchFamily="34" charset="-128"/>
                        </a:defRPr>
                      </a:lvl7pPr>
                      <a:lvl8pPr marL="3429000" indent="-228600" algn="l" defTabSz="912813" rtl="0" eaLnBrk="0" fontAlgn="base" latinLnBrk="0" hangingPunct="0">
                        <a:spcBef>
                          <a:spcPts val="600"/>
                        </a:spcBef>
                        <a:spcAft>
                          <a:spcPct val="0"/>
                        </a:spcAft>
                        <a:buFont typeface="Arial" pitchFamily="34" charset="0"/>
                        <a:defRPr sz="1600" kern="1200">
                          <a:solidFill>
                            <a:schemeClr val="tx1"/>
                          </a:solidFill>
                          <a:latin typeface="Arial" pitchFamily="34" charset="0"/>
                          <a:ea typeface="MS PGothic" pitchFamily="34" charset="-128"/>
                        </a:defRPr>
                      </a:lvl8pPr>
                      <a:lvl9pPr marL="3886200" indent="-228600" algn="l" defTabSz="912813" rtl="0" eaLnBrk="0" fontAlgn="base" latinLnBrk="0" hangingPunct="0">
                        <a:spcBef>
                          <a:spcPts val="600"/>
                        </a:spcBef>
                        <a:spcAft>
                          <a:spcPct val="0"/>
                        </a:spcAft>
                        <a:buFont typeface="Arial" pitchFamily="34" charset="0"/>
                        <a:defRPr sz="1600" kern="1200">
                          <a:solidFill>
                            <a:schemeClr val="tx1"/>
                          </a:solidFill>
                          <a:latin typeface="Arial" pitchFamily="34" charset="0"/>
                          <a:ea typeface="MS PGothic" pitchFamily="34" charset="-128"/>
                        </a:defRPr>
                      </a:lvl9pPr>
                    </a:lstStyle>
                    <a:p>
                      <a:pPr marL="0" marR="0" lvl="0" indent="0" algn="l" defTabSz="912813" rtl="0" eaLnBrk="1" fontAlgn="base" latinLnBrk="0" hangingPunct="1">
                        <a:lnSpc>
                          <a:spcPct val="100000"/>
                        </a:lnSpc>
                        <a:spcBef>
                          <a:spcPct val="0"/>
                        </a:spcBef>
                        <a:spcAft>
                          <a:spcPct val="0"/>
                        </a:spcAft>
                        <a:buClrTx/>
                        <a:buSzTx/>
                        <a:buFontTx/>
                        <a:buNone/>
                        <a:tabLst/>
                      </a:pPr>
                      <a:r>
                        <a:rPr kumimoji="0" lang="en-GB" altLang="en-US" sz="1200" b="1" i="0" u="none" strike="noStrike" cap="none" normalizeH="0" baseline="0">
                          <a:ln>
                            <a:noFill/>
                          </a:ln>
                          <a:solidFill>
                            <a:srgbClr val="414141"/>
                          </a:solidFill>
                          <a:effectLst/>
                          <a:latin typeface="Open Sans"/>
                          <a:ea typeface="MS PGothic"/>
                        </a:rPr>
                        <a:t>Criteria for dose reduction</a:t>
                      </a:r>
                    </a:p>
                  </a:txBody>
                  <a:tcPr marL="91466" marR="91466" marT="45711" marB="45711"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0EDCE"/>
                    </a:solidFill>
                  </a:tcPr>
                </a:tc>
                <a:tc>
                  <a:txBody>
                    <a:bodyPr/>
                    <a:lstStyle>
                      <a:lvl1pPr marL="0" algn="l" defTabSz="912813" rtl="0" eaLnBrk="1" latinLnBrk="0" hangingPunct="1">
                        <a:spcBef>
                          <a:spcPts val="1200"/>
                        </a:spcBef>
                        <a:buFont typeface="Arial" pitchFamily="34" charset="0"/>
                        <a:defRPr sz="1600" b="1" kern="1200">
                          <a:solidFill>
                            <a:schemeClr val="tx1"/>
                          </a:solidFill>
                          <a:latin typeface="Arial" pitchFamily="34" charset="0"/>
                          <a:ea typeface="MS PGothic" pitchFamily="34" charset="-128"/>
                        </a:defRPr>
                      </a:lvl1pPr>
                      <a:lvl2pPr marL="742950" indent="-285750" algn="l" defTabSz="912813" rtl="0" eaLnBrk="1" latinLnBrk="0" hangingPunct="1">
                        <a:spcBef>
                          <a:spcPts val="600"/>
                        </a:spcBef>
                        <a:buFont typeface="Arial" pitchFamily="34" charset="0"/>
                        <a:defRPr sz="1600" kern="1200">
                          <a:solidFill>
                            <a:schemeClr val="tx1"/>
                          </a:solidFill>
                          <a:latin typeface="Arial" pitchFamily="34" charset="0"/>
                          <a:ea typeface="MS PGothic" pitchFamily="34" charset="-128"/>
                        </a:defRPr>
                      </a:lvl2pPr>
                      <a:lvl3pPr marL="1143000" indent="-228600" algn="l" defTabSz="912813" rtl="0" eaLnBrk="1" latinLnBrk="0" hangingPunct="1">
                        <a:spcBef>
                          <a:spcPts val="600"/>
                        </a:spcBef>
                        <a:buSzPct val="100000"/>
                        <a:buFont typeface="Symbol" pitchFamily="18" charset="2"/>
                        <a:defRPr sz="1600" kern="1200">
                          <a:solidFill>
                            <a:schemeClr val="tx1"/>
                          </a:solidFill>
                          <a:latin typeface="Arial" pitchFamily="34" charset="0"/>
                          <a:ea typeface="MS PGothic" pitchFamily="34" charset="-128"/>
                        </a:defRPr>
                      </a:lvl3pPr>
                      <a:lvl4pPr marL="1600200" indent="-228600" algn="l" defTabSz="912813" rtl="0" eaLnBrk="1" latinLnBrk="0" hangingPunct="1">
                        <a:spcBef>
                          <a:spcPts val="600"/>
                        </a:spcBef>
                        <a:buFont typeface="Arial" pitchFamily="34" charset="0"/>
                        <a:defRPr sz="1600" kern="1200">
                          <a:solidFill>
                            <a:schemeClr val="tx1"/>
                          </a:solidFill>
                          <a:latin typeface="Arial" pitchFamily="34" charset="0"/>
                          <a:ea typeface="MS PGothic" pitchFamily="34" charset="-128"/>
                        </a:defRPr>
                      </a:lvl4pPr>
                      <a:lvl5pPr marL="2057400" indent="-228600" algn="l" defTabSz="912813" rtl="0" eaLnBrk="1" latinLnBrk="0" hangingPunct="1">
                        <a:spcBef>
                          <a:spcPts val="600"/>
                        </a:spcBef>
                        <a:buFont typeface="Arial" pitchFamily="34" charset="0"/>
                        <a:defRPr sz="1600" kern="1200">
                          <a:solidFill>
                            <a:schemeClr val="tx1"/>
                          </a:solidFill>
                          <a:latin typeface="Arial" pitchFamily="34" charset="0"/>
                          <a:ea typeface="MS PGothic" pitchFamily="34" charset="-128"/>
                        </a:defRPr>
                      </a:lvl5pPr>
                      <a:lvl6pPr marL="2514600" indent="-228600" algn="l" defTabSz="912813" rtl="0" eaLnBrk="0" fontAlgn="base" latinLnBrk="0" hangingPunct="0">
                        <a:spcBef>
                          <a:spcPts val="600"/>
                        </a:spcBef>
                        <a:spcAft>
                          <a:spcPct val="0"/>
                        </a:spcAft>
                        <a:buFont typeface="Arial" pitchFamily="34" charset="0"/>
                        <a:defRPr sz="1600" kern="1200">
                          <a:solidFill>
                            <a:schemeClr val="tx1"/>
                          </a:solidFill>
                          <a:latin typeface="Arial" pitchFamily="34" charset="0"/>
                          <a:ea typeface="MS PGothic" pitchFamily="34" charset="-128"/>
                        </a:defRPr>
                      </a:lvl6pPr>
                      <a:lvl7pPr marL="2971800" indent="-228600" algn="l" defTabSz="912813" rtl="0" eaLnBrk="0" fontAlgn="base" latinLnBrk="0" hangingPunct="0">
                        <a:spcBef>
                          <a:spcPts val="600"/>
                        </a:spcBef>
                        <a:spcAft>
                          <a:spcPct val="0"/>
                        </a:spcAft>
                        <a:buFont typeface="Arial" pitchFamily="34" charset="0"/>
                        <a:defRPr sz="1600" kern="1200">
                          <a:solidFill>
                            <a:schemeClr val="tx1"/>
                          </a:solidFill>
                          <a:latin typeface="Arial" pitchFamily="34" charset="0"/>
                          <a:ea typeface="MS PGothic" pitchFamily="34" charset="-128"/>
                        </a:defRPr>
                      </a:lvl7pPr>
                      <a:lvl8pPr marL="3429000" indent="-228600" algn="l" defTabSz="912813" rtl="0" eaLnBrk="0" fontAlgn="base" latinLnBrk="0" hangingPunct="0">
                        <a:spcBef>
                          <a:spcPts val="600"/>
                        </a:spcBef>
                        <a:spcAft>
                          <a:spcPct val="0"/>
                        </a:spcAft>
                        <a:buFont typeface="Arial" pitchFamily="34" charset="0"/>
                        <a:defRPr sz="1600" kern="1200">
                          <a:solidFill>
                            <a:schemeClr val="tx1"/>
                          </a:solidFill>
                          <a:latin typeface="Arial" pitchFamily="34" charset="0"/>
                          <a:ea typeface="MS PGothic" pitchFamily="34" charset="-128"/>
                        </a:defRPr>
                      </a:lvl8pPr>
                      <a:lvl9pPr marL="3886200" indent="-228600" algn="l" defTabSz="912813" rtl="0" eaLnBrk="0" fontAlgn="base" latinLnBrk="0" hangingPunct="0">
                        <a:spcBef>
                          <a:spcPts val="600"/>
                        </a:spcBef>
                        <a:spcAft>
                          <a:spcPct val="0"/>
                        </a:spcAft>
                        <a:buFont typeface="Arial" pitchFamily="34" charset="0"/>
                        <a:defRPr sz="1600" kern="1200">
                          <a:solidFill>
                            <a:schemeClr val="tx1"/>
                          </a:solidFill>
                          <a:latin typeface="Arial" pitchFamily="34" charset="0"/>
                          <a:ea typeface="MS PGothic" pitchFamily="34" charset="-128"/>
                        </a:defRPr>
                      </a:lvl9pPr>
                    </a:lstStyle>
                    <a:p>
                      <a:pPr marL="0" marR="0" lvl="0" indent="0" algn="l" defTabSz="912813" rtl="0" eaLnBrk="1" fontAlgn="base" latinLnBrk="0" hangingPunct="1">
                        <a:lnSpc>
                          <a:spcPct val="100000"/>
                        </a:lnSpc>
                        <a:spcBef>
                          <a:spcPct val="0"/>
                        </a:spcBef>
                        <a:spcAft>
                          <a:spcPct val="0"/>
                        </a:spcAft>
                        <a:buClrTx/>
                        <a:buSzTx/>
                        <a:buFontTx/>
                        <a:buNone/>
                        <a:tabLst/>
                      </a:pPr>
                      <a:r>
                        <a:rPr kumimoji="0" lang="en-GB" altLang="en-US" sz="1200" b="1" i="0" u="none" strike="noStrike" cap="none" normalizeH="0" baseline="0">
                          <a:ln>
                            <a:noFill/>
                          </a:ln>
                          <a:solidFill>
                            <a:srgbClr val="414141"/>
                          </a:solidFill>
                          <a:effectLst/>
                          <a:latin typeface="Open Sans"/>
                          <a:ea typeface="MS PGothic"/>
                        </a:rPr>
                        <a:t>2 or more of:</a:t>
                      </a:r>
                    </a:p>
                    <a:p>
                      <a:pPr marL="182245" marR="0" lvl="0" indent="-182245" algn="l" defTabSz="912813" rtl="0" eaLnBrk="1" fontAlgn="base" latinLnBrk="0" hangingPunct="1">
                        <a:lnSpc>
                          <a:spcPct val="100000"/>
                        </a:lnSpc>
                        <a:spcBef>
                          <a:spcPct val="0"/>
                        </a:spcBef>
                        <a:spcAft>
                          <a:spcPct val="0"/>
                        </a:spcAft>
                        <a:buClrTx/>
                        <a:buSzTx/>
                        <a:buFont typeface="Arial" panose="020B0604020202020204" pitchFamily="34" charset="0"/>
                        <a:buChar char="•"/>
                        <a:tabLst/>
                      </a:pPr>
                      <a:r>
                        <a:rPr kumimoji="0" lang="en-GB" altLang="en-US" sz="1200" b="0" i="0" u="sng" strike="noStrike" cap="none" normalizeH="0" baseline="0">
                          <a:ln>
                            <a:noFill/>
                          </a:ln>
                          <a:solidFill>
                            <a:srgbClr val="414141"/>
                          </a:solidFill>
                          <a:effectLst/>
                          <a:latin typeface="Open Sans"/>
                          <a:ea typeface="MS PGothic"/>
                        </a:rPr>
                        <a:t>A</a:t>
                      </a:r>
                      <a:r>
                        <a:rPr kumimoji="0" lang="en-GB" altLang="en-US" sz="1200" b="0" i="0" u="none" strike="noStrike" cap="none" normalizeH="0" baseline="0">
                          <a:ln>
                            <a:noFill/>
                          </a:ln>
                          <a:solidFill>
                            <a:srgbClr val="414141"/>
                          </a:solidFill>
                          <a:effectLst/>
                          <a:latin typeface="Open Sans"/>
                          <a:ea typeface="MS PGothic"/>
                        </a:rPr>
                        <a:t>ge ≥80</a:t>
                      </a:r>
                    </a:p>
                    <a:p>
                      <a:pPr marL="182245" marR="0" lvl="0" indent="-182245" algn="l" defTabSz="912813" rtl="0" eaLnBrk="1" fontAlgn="base" latinLnBrk="0" hangingPunct="1">
                        <a:lnSpc>
                          <a:spcPct val="100000"/>
                        </a:lnSpc>
                        <a:spcBef>
                          <a:spcPct val="0"/>
                        </a:spcBef>
                        <a:spcAft>
                          <a:spcPct val="0"/>
                        </a:spcAft>
                        <a:buClrTx/>
                        <a:buSzTx/>
                        <a:buFont typeface="Arial" panose="020B0604020202020204" pitchFamily="34" charset="0"/>
                        <a:buChar char="•"/>
                        <a:tabLst/>
                      </a:pPr>
                      <a:r>
                        <a:rPr kumimoji="0" lang="en-GB" altLang="en-US" sz="1200" b="0" i="0" u="sng" strike="noStrike" cap="none" normalizeH="0" baseline="0">
                          <a:ln>
                            <a:noFill/>
                          </a:ln>
                          <a:solidFill>
                            <a:srgbClr val="414141"/>
                          </a:solidFill>
                          <a:effectLst/>
                          <a:latin typeface="Open Sans"/>
                          <a:ea typeface="MS PGothic"/>
                        </a:rPr>
                        <a:t>B</a:t>
                      </a:r>
                      <a:r>
                        <a:rPr kumimoji="0" lang="en-GB" altLang="en-US" sz="1200" b="0" i="0" u="none" strike="noStrike" cap="none" normalizeH="0" baseline="0">
                          <a:ln>
                            <a:noFill/>
                          </a:ln>
                          <a:solidFill>
                            <a:srgbClr val="414141"/>
                          </a:solidFill>
                          <a:effectLst/>
                          <a:latin typeface="Open Sans"/>
                          <a:ea typeface="MS PGothic"/>
                        </a:rPr>
                        <a:t>ody weight </a:t>
                      </a:r>
                      <a:r>
                        <a:rPr lang="en-GB" sz="1200" b="0" i="0" u="none" strike="noStrike" kern="1200" baseline="0">
                          <a:solidFill>
                            <a:schemeClr val="tx1"/>
                          </a:solidFill>
                          <a:latin typeface="Open Sans"/>
                          <a:ea typeface="MS PGothic"/>
                          <a:cs typeface="+mn-cs"/>
                        </a:rPr>
                        <a:t>≤</a:t>
                      </a:r>
                      <a:r>
                        <a:rPr kumimoji="0" lang="en-GB" altLang="en-US" sz="1200" b="0" i="0" u="none" strike="noStrike" cap="none" normalizeH="0" baseline="0">
                          <a:ln>
                            <a:noFill/>
                          </a:ln>
                          <a:solidFill>
                            <a:srgbClr val="414141"/>
                          </a:solidFill>
                          <a:effectLst/>
                          <a:latin typeface="Open Sans"/>
                          <a:ea typeface="MS PGothic"/>
                        </a:rPr>
                        <a:t>60kg</a:t>
                      </a:r>
                    </a:p>
                    <a:p>
                      <a:pPr marL="182245" marR="0" lvl="0" indent="-182245" algn="l" defTabSz="912813" rtl="0" eaLnBrk="1" fontAlgn="base" latinLnBrk="0" hangingPunct="1">
                        <a:lnSpc>
                          <a:spcPct val="100000"/>
                        </a:lnSpc>
                        <a:spcBef>
                          <a:spcPct val="0"/>
                        </a:spcBef>
                        <a:spcAft>
                          <a:spcPct val="0"/>
                        </a:spcAft>
                        <a:buClrTx/>
                        <a:buSzTx/>
                        <a:buFont typeface="Arial" panose="020B0604020202020204" pitchFamily="34" charset="0"/>
                        <a:buChar char="•"/>
                        <a:tabLst/>
                      </a:pPr>
                      <a:r>
                        <a:rPr kumimoji="0" lang="en-GB" altLang="en-US" sz="1200" b="0" i="0" u="sng" strike="noStrike" cap="none" normalizeH="0" baseline="0">
                          <a:ln>
                            <a:noFill/>
                          </a:ln>
                          <a:solidFill>
                            <a:srgbClr val="414141"/>
                          </a:solidFill>
                          <a:effectLst/>
                          <a:latin typeface="Open Sans"/>
                          <a:ea typeface="MS PGothic"/>
                        </a:rPr>
                        <a:t>C</a:t>
                      </a:r>
                      <a:r>
                        <a:rPr kumimoji="0" lang="en-GB" altLang="en-US" sz="1200" b="0" i="0" u="none" strike="noStrike" cap="none" normalizeH="0" baseline="0">
                          <a:ln>
                            <a:noFill/>
                          </a:ln>
                          <a:solidFill>
                            <a:srgbClr val="414141"/>
                          </a:solidFill>
                          <a:effectLst/>
                          <a:latin typeface="Open Sans"/>
                          <a:ea typeface="MS PGothic"/>
                        </a:rPr>
                        <a:t>r ≥133</a:t>
                      </a:r>
                      <a:r>
                        <a:rPr kumimoji="0" lang="el-GR" altLang="en-US" sz="1200" b="0" i="0" u="none" strike="noStrike" cap="none" normalizeH="0" baseline="0">
                          <a:ln>
                            <a:noFill/>
                          </a:ln>
                          <a:solidFill>
                            <a:srgbClr val="414141"/>
                          </a:solidFill>
                          <a:effectLst/>
                          <a:latin typeface="Open Sans"/>
                          <a:ea typeface="MS PGothic"/>
                        </a:rPr>
                        <a:t>μ</a:t>
                      </a:r>
                      <a:r>
                        <a:rPr kumimoji="0" lang="en-GB" altLang="en-US" sz="1200" b="0" i="0" u="none" strike="noStrike" cap="none" normalizeH="0" baseline="0">
                          <a:ln>
                            <a:noFill/>
                          </a:ln>
                          <a:solidFill>
                            <a:srgbClr val="414141"/>
                          </a:solidFill>
                          <a:effectLst/>
                          <a:latin typeface="Open Sans"/>
                          <a:ea typeface="MS PGothic"/>
                        </a:rPr>
                        <a:t>mol/L</a:t>
                      </a:r>
                    </a:p>
                    <a:p>
                      <a:pPr marL="0" marR="0" lvl="0" indent="0" algn="l" defTabSz="912813" rtl="0" eaLnBrk="1" fontAlgn="base" latinLnBrk="0" hangingPunct="1">
                        <a:lnSpc>
                          <a:spcPct val="100000"/>
                        </a:lnSpc>
                        <a:spcBef>
                          <a:spcPct val="0"/>
                        </a:spcBef>
                        <a:spcAft>
                          <a:spcPct val="0"/>
                        </a:spcAft>
                        <a:buClrTx/>
                        <a:buSzTx/>
                        <a:buFontTx/>
                        <a:buNone/>
                        <a:tabLst/>
                      </a:pPr>
                      <a:endParaRPr kumimoji="0" lang="en-GB" altLang="en-US" sz="1200" b="0" i="0" u="none" strike="noStrike" cap="none" normalizeH="0" baseline="0">
                        <a:ln>
                          <a:noFill/>
                        </a:ln>
                        <a:solidFill>
                          <a:srgbClr val="414141"/>
                        </a:solidFill>
                        <a:effectLst/>
                        <a:latin typeface="Open Sans"/>
                        <a:ea typeface="MS PGothic"/>
                      </a:endParaRPr>
                    </a:p>
                    <a:p>
                      <a:pPr marL="0" marR="0" lvl="0" indent="0" algn="l" defTabSz="912813" rtl="0" eaLnBrk="1" fontAlgn="base" latinLnBrk="0" hangingPunct="1">
                        <a:lnSpc>
                          <a:spcPct val="100000"/>
                        </a:lnSpc>
                        <a:spcBef>
                          <a:spcPct val="0"/>
                        </a:spcBef>
                        <a:spcAft>
                          <a:spcPct val="0"/>
                        </a:spcAft>
                        <a:buClrTx/>
                        <a:buSzTx/>
                        <a:buFontTx/>
                        <a:buNone/>
                        <a:tabLst/>
                      </a:pPr>
                      <a:r>
                        <a:rPr kumimoji="0" lang="en-GB" altLang="en-US" sz="1200" b="1" i="0" u="none" strike="noStrike" cap="none" normalizeH="0" baseline="0">
                          <a:ln>
                            <a:noFill/>
                          </a:ln>
                          <a:solidFill>
                            <a:srgbClr val="414141"/>
                          </a:solidFill>
                          <a:effectLst/>
                          <a:latin typeface="Open Sans"/>
                          <a:ea typeface="MS PGothic"/>
                        </a:rPr>
                        <a:t>Or</a:t>
                      </a:r>
                      <a:endParaRPr kumimoji="0" lang="en-GB" altLang="en-US" sz="1200" b="0" i="0" u="none" strike="noStrike" cap="none" normalizeH="0" baseline="0">
                        <a:ln>
                          <a:noFill/>
                        </a:ln>
                        <a:solidFill>
                          <a:srgbClr val="414141"/>
                        </a:solidFill>
                        <a:effectLst/>
                        <a:latin typeface="Open Sans"/>
                        <a:ea typeface="MS PGothic"/>
                      </a:endParaRPr>
                    </a:p>
                    <a:p>
                      <a:pPr marL="0" marR="0" lvl="0" indent="0" algn="l" defTabSz="912813" rtl="0" eaLnBrk="1" fontAlgn="base" latinLnBrk="0" hangingPunct="1">
                        <a:lnSpc>
                          <a:spcPct val="100000"/>
                        </a:lnSpc>
                        <a:spcBef>
                          <a:spcPct val="0"/>
                        </a:spcBef>
                        <a:spcAft>
                          <a:spcPct val="0"/>
                        </a:spcAft>
                        <a:buClrTx/>
                        <a:buSzTx/>
                        <a:buFontTx/>
                        <a:buNone/>
                        <a:tabLst/>
                      </a:pPr>
                      <a:r>
                        <a:rPr kumimoji="0" lang="en-GB" altLang="en-US" sz="1200" b="0" i="0" u="none" strike="noStrike" cap="none" normalizeH="0" baseline="0" err="1">
                          <a:ln>
                            <a:noFill/>
                          </a:ln>
                          <a:solidFill>
                            <a:srgbClr val="414141"/>
                          </a:solidFill>
                          <a:effectLst/>
                          <a:latin typeface="Open Sans"/>
                          <a:ea typeface="MS PGothic"/>
                        </a:rPr>
                        <a:t>CrCl</a:t>
                      </a:r>
                      <a:r>
                        <a:rPr kumimoji="0" lang="en-GB" altLang="en-US" sz="1200" b="0" i="0" u="none" strike="noStrike" cap="none" normalizeH="0" baseline="0">
                          <a:ln>
                            <a:noFill/>
                          </a:ln>
                          <a:solidFill>
                            <a:srgbClr val="414141"/>
                          </a:solidFill>
                          <a:effectLst/>
                          <a:latin typeface="Open Sans"/>
                          <a:ea typeface="MS PGothic"/>
                        </a:rPr>
                        <a:t> 15-29ml/min</a:t>
                      </a:r>
                    </a:p>
                  </a:txBody>
                  <a:tcPr marL="91466" marR="91466" marT="45711" marB="45711"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0EDCE"/>
                    </a:solidFill>
                  </a:tcPr>
                </a:tc>
                <a:tc>
                  <a:txBody>
                    <a:bodyPr/>
                    <a:lstStyle>
                      <a:lvl1pPr marL="0" algn="l" defTabSz="912813" rtl="0" eaLnBrk="1" latinLnBrk="0" hangingPunct="1">
                        <a:spcBef>
                          <a:spcPts val="1200"/>
                        </a:spcBef>
                        <a:buFont typeface="Arial" pitchFamily="34" charset="0"/>
                        <a:defRPr sz="1600" b="1" kern="1200">
                          <a:solidFill>
                            <a:schemeClr val="tx1"/>
                          </a:solidFill>
                          <a:latin typeface="Arial" pitchFamily="34" charset="0"/>
                          <a:ea typeface="MS PGothic" pitchFamily="34" charset="-128"/>
                        </a:defRPr>
                      </a:lvl1pPr>
                      <a:lvl2pPr marL="742950" indent="-285750" algn="l" defTabSz="912813" rtl="0" eaLnBrk="1" latinLnBrk="0" hangingPunct="1">
                        <a:spcBef>
                          <a:spcPts val="600"/>
                        </a:spcBef>
                        <a:buFont typeface="Arial" pitchFamily="34" charset="0"/>
                        <a:defRPr sz="1600" kern="1200">
                          <a:solidFill>
                            <a:schemeClr val="tx1"/>
                          </a:solidFill>
                          <a:latin typeface="Arial" pitchFamily="34" charset="0"/>
                          <a:ea typeface="MS PGothic" pitchFamily="34" charset="-128"/>
                        </a:defRPr>
                      </a:lvl2pPr>
                      <a:lvl3pPr marL="1143000" indent="-228600" algn="l" defTabSz="912813" rtl="0" eaLnBrk="1" latinLnBrk="0" hangingPunct="1">
                        <a:spcBef>
                          <a:spcPts val="600"/>
                        </a:spcBef>
                        <a:buSzPct val="100000"/>
                        <a:buFont typeface="Symbol" pitchFamily="18" charset="2"/>
                        <a:defRPr sz="1600" kern="1200">
                          <a:solidFill>
                            <a:schemeClr val="tx1"/>
                          </a:solidFill>
                          <a:latin typeface="Arial" pitchFamily="34" charset="0"/>
                          <a:ea typeface="MS PGothic" pitchFamily="34" charset="-128"/>
                        </a:defRPr>
                      </a:lvl3pPr>
                      <a:lvl4pPr marL="1600200" indent="-228600" algn="l" defTabSz="912813" rtl="0" eaLnBrk="1" latinLnBrk="0" hangingPunct="1">
                        <a:spcBef>
                          <a:spcPts val="600"/>
                        </a:spcBef>
                        <a:buFont typeface="Arial" pitchFamily="34" charset="0"/>
                        <a:defRPr sz="1600" kern="1200">
                          <a:solidFill>
                            <a:schemeClr val="tx1"/>
                          </a:solidFill>
                          <a:latin typeface="Arial" pitchFamily="34" charset="0"/>
                          <a:ea typeface="MS PGothic" pitchFamily="34" charset="-128"/>
                        </a:defRPr>
                      </a:lvl4pPr>
                      <a:lvl5pPr marL="2057400" indent="-228600" algn="l" defTabSz="912813" rtl="0" eaLnBrk="1" latinLnBrk="0" hangingPunct="1">
                        <a:spcBef>
                          <a:spcPts val="600"/>
                        </a:spcBef>
                        <a:buFont typeface="Arial" pitchFamily="34" charset="0"/>
                        <a:defRPr sz="1600" kern="1200">
                          <a:solidFill>
                            <a:schemeClr val="tx1"/>
                          </a:solidFill>
                          <a:latin typeface="Arial" pitchFamily="34" charset="0"/>
                          <a:ea typeface="MS PGothic" pitchFamily="34" charset="-128"/>
                        </a:defRPr>
                      </a:lvl5pPr>
                      <a:lvl6pPr marL="2514600" indent="-228600" algn="l" defTabSz="912813" rtl="0" eaLnBrk="0" fontAlgn="base" latinLnBrk="0" hangingPunct="0">
                        <a:spcBef>
                          <a:spcPts val="600"/>
                        </a:spcBef>
                        <a:spcAft>
                          <a:spcPct val="0"/>
                        </a:spcAft>
                        <a:buFont typeface="Arial" pitchFamily="34" charset="0"/>
                        <a:defRPr sz="1600" kern="1200">
                          <a:solidFill>
                            <a:schemeClr val="tx1"/>
                          </a:solidFill>
                          <a:latin typeface="Arial" pitchFamily="34" charset="0"/>
                          <a:ea typeface="MS PGothic" pitchFamily="34" charset="-128"/>
                        </a:defRPr>
                      </a:lvl6pPr>
                      <a:lvl7pPr marL="2971800" indent="-228600" algn="l" defTabSz="912813" rtl="0" eaLnBrk="0" fontAlgn="base" latinLnBrk="0" hangingPunct="0">
                        <a:spcBef>
                          <a:spcPts val="600"/>
                        </a:spcBef>
                        <a:spcAft>
                          <a:spcPct val="0"/>
                        </a:spcAft>
                        <a:buFont typeface="Arial" pitchFamily="34" charset="0"/>
                        <a:defRPr sz="1600" kern="1200">
                          <a:solidFill>
                            <a:schemeClr val="tx1"/>
                          </a:solidFill>
                          <a:latin typeface="Arial" pitchFamily="34" charset="0"/>
                          <a:ea typeface="MS PGothic" pitchFamily="34" charset="-128"/>
                        </a:defRPr>
                      </a:lvl7pPr>
                      <a:lvl8pPr marL="3429000" indent="-228600" algn="l" defTabSz="912813" rtl="0" eaLnBrk="0" fontAlgn="base" latinLnBrk="0" hangingPunct="0">
                        <a:spcBef>
                          <a:spcPts val="600"/>
                        </a:spcBef>
                        <a:spcAft>
                          <a:spcPct val="0"/>
                        </a:spcAft>
                        <a:buFont typeface="Arial" pitchFamily="34" charset="0"/>
                        <a:defRPr sz="1600" kern="1200">
                          <a:solidFill>
                            <a:schemeClr val="tx1"/>
                          </a:solidFill>
                          <a:latin typeface="Arial" pitchFamily="34" charset="0"/>
                          <a:ea typeface="MS PGothic" pitchFamily="34" charset="-128"/>
                        </a:defRPr>
                      </a:lvl8pPr>
                      <a:lvl9pPr marL="3886200" indent="-228600" algn="l" defTabSz="912813" rtl="0" eaLnBrk="0" fontAlgn="base" latinLnBrk="0" hangingPunct="0">
                        <a:spcBef>
                          <a:spcPts val="600"/>
                        </a:spcBef>
                        <a:spcAft>
                          <a:spcPct val="0"/>
                        </a:spcAft>
                        <a:buFont typeface="Arial" pitchFamily="34" charset="0"/>
                        <a:defRPr sz="1600" kern="1200">
                          <a:solidFill>
                            <a:schemeClr val="tx1"/>
                          </a:solidFill>
                          <a:latin typeface="Arial" pitchFamily="34" charset="0"/>
                          <a:ea typeface="MS PGothic" pitchFamily="34" charset="-128"/>
                        </a:defRPr>
                      </a:lvl9pPr>
                    </a:lstStyle>
                    <a:p>
                      <a:pPr marL="0" marR="0" lvl="0" indent="0" algn="l" defTabSz="912813" rtl="0" eaLnBrk="1" fontAlgn="base" latinLnBrk="0" hangingPunct="1">
                        <a:lnSpc>
                          <a:spcPct val="100000"/>
                        </a:lnSpc>
                        <a:spcBef>
                          <a:spcPct val="0"/>
                        </a:spcBef>
                        <a:spcAft>
                          <a:spcPct val="0"/>
                        </a:spcAft>
                        <a:buClrTx/>
                        <a:buSzTx/>
                        <a:buFontTx/>
                        <a:buNone/>
                        <a:tabLst/>
                      </a:pPr>
                      <a:r>
                        <a:rPr kumimoji="0" lang="en-GB" altLang="en-US" sz="1200" b="0" i="0" u="none" strike="noStrike" cap="none" normalizeH="0" baseline="0">
                          <a:ln>
                            <a:noFill/>
                          </a:ln>
                          <a:solidFill>
                            <a:srgbClr val="414141"/>
                          </a:solidFill>
                          <a:effectLst/>
                          <a:latin typeface="Open Sans"/>
                          <a:ea typeface="MS PGothic"/>
                        </a:rPr>
                        <a:t>1. Age≥80</a:t>
                      </a:r>
                    </a:p>
                    <a:p>
                      <a:pPr marL="0" marR="0" lvl="0" indent="0" algn="l" defTabSz="912813" rtl="0" eaLnBrk="1" fontAlgn="base" latinLnBrk="0" hangingPunct="1">
                        <a:lnSpc>
                          <a:spcPct val="100000"/>
                        </a:lnSpc>
                        <a:spcBef>
                          <a:spcPct val="0"/>
                        </a:spcBef>
                        <a:spcAft>
                          <a:spcPct val="0"/>
                        </a:spcAft>
                        <a:buClrTx/>
                        <a:buSzTx/>
                        <a:buFontTx/>
                        <a:buNone/>
                        <a:tabLst/>
                      </a:pPr>
                      <a:r>
                        <a:rPr kumimoji="0" lang="en-GB" altLang="en-US" sz="1200" b="0" i="0" u="none" strike="noStrike" cap="none" normalizeH="0" baseline="0">
                          <a:ln>
                            <a:noFill/>
                          </a:ln>
                          <a:solidFill>
                            <a:srgbClr val="414141"/>
                          </a:solidFill>
                          <a:effectLst/>
                          <a:latin typeface="Open Sans"/>
                          <a:ea typeface="MS PGothic"/>
                        </a:rPr>
                        <a:t>2. On verapamil</a:t>
                      </a:r>
                    </a:p>
                    <a:p>
                      <a:pPr marL="0" marR="0" lvl="0" indent="0" algn="l" defTabSz="912813" rtl="0" eaLnBrk="1" fontAlgn="base" latinLnBrk="0" hangingPunct="1">
                        <a:lnSpc>
                          <a:spcPct val="100000"/>
                        </a:lnSpc>
                        <a:spcBef>
                          <a:spcPct val="0"/>
                        </a:spcBef>
                        <a:spcAft>
                          <a:spcPct val="0"/>
                        </a:spcAft>
                        <a:buClrTx/>
                        <a:buSzTx/>
                        <a:buFontTx/>
                        <a:buNone/>
                        <a:tabLst/>
                      </a:pPr>
                      <a:r>
                        <a:rPr kumimoji="0" lang="en-GB" altLang="en-US" sz="1200" b="0" i="0" u="none" strike="noStrike" cap="none" normalizeH="0" baseline="0">
                          <a:ln>
                            <a:noFill/>
                          </a:ln>
                          <a:solidFill>
                            <a:srgbClr val="414141"/>
                          </a:solidFill>
                          <a:effectLst/>
                          <a:latin typeface="Open Sans"/>
                          <a:ea typeface="MS PGothic"/>
                        </a:rPr>
                        <a:t>3. Consider ↓dose:</a:t>
                      </a:r>
                    </a:p>
                    <a:p>
                      <a:pPr marL="266700" marR="0" lvl="0" indent="-169545" algn="l" defTabSz="912813" rtl="0" eaLnBrk="1" fontAlgn="base" latinLnBrk="0" hangingPunct="1">
                        <a:lnSpc>
                          <a:spcPct val="100000"/>
                        </a:lnSpc>
                        <a:spcBef>
                          <a:spcPct val="0"/>
                        </a:spcBef>
                        <a:spcAft>
                          <a:spcPct val="0"/>
                        </a:spcAft>
                        <a:buClrTx/>
                        <a:buSzTx/>
                        <a:buFont typeface="Arial" pitchFamily="34" charset="0"/>
                        <a:buChar char="•"/>
                        <a:tabLst/>
                      </a:pPr>
                      <a:r>
                        <a:rPr kumimoji="0" lang="en-GB" altLang="en-US" sz="1200" b="0" i="0" u="none" strike="noStrike" cap="none" normalizeH="0" baseline="0">
                          <a:ln>
                            <a:noFill/>
                          </a:ln>
                          <a:solidFill>
                            <a:srgbClr val="414141"/>
                          </a:solidFill>
                          <a:effectLst/>
                          <a:latin typeface="Open Sans"/>
                          <a:ea typeface="MS PGothic"/>
                        </a:rPr>
                        <a:t>Reflux/gastritis</a:t>
                      </a:r>
                    </a:p>
                    <a:p>
                      <a:pPr marL="266700" marR="0" lvl="0" indent="-169545" algn="l" defTabSz="912813" rtl="0" eaLnBrk="1" fontAlgn="base" latinLnBrk="0" hangingPunct="1">
                        <a:lnSpc>
                          <a:spcPct val="100000"/>
                        </a:lnSpc>
                        <a:spcBef>
                          <a:spcPct val="0"/>
                        </a:spcBef>
                        <a:spcAft>
                          <a:spcPct val="0"/>
                        </a:spcAft>
                        <a:buClrTx/>
                        <a:buSzTx/>
                        <a:buFont typeface="Arial" pitchFamily="34" charset="0"/>
                        <a:buChar char="•"/>
                        <a:tabLst/>
                      </a:pPr>
                      <a:r>
                        <a:rPr kumimoji="0" lang="en-GB" altLang="en-US" sz="1200" b="0" i="0" u="none" strike="noStrike" cap="none" normalizeH="0" baseline="0">
                          <a:ln>
                            <a:noFill/>
                          </a:ln>
                          <a:solidFill>
                            <a:srgbClr val="414141"/>
                          </a:solidFill>
                          <a:effectLst/>
                          <a:latin typeface="Open Sans"/>
                          <a:ea typeface="MS PGothic"/>
                        </a:rPr>
                        <a:t>Age75-80</a:t>
                      </a:r>
                    </a:p>
                    <a:p>
                      <a:pPr marL="266700" marR="0" lvl="0" indent="-169545" algn="l" defTabSz="912813" rtl="0" eaLnBrk="1" fontAlgn="base" latinLnBrk="0" hangingPunct="1">
                        <a:lnSpc>
                          <a:spcPct val="100000"/>
                        </a:lnSpc>
                        <a:spcBef>
                          <a:spcPct val="0"/>
                        </a:spcBef>
                        <a:spcAft>
                          <a:spcPct val="0"/>
                        </a:spcAft>
                        <a:buClrTx/>
                        <a:buSzTx/>
                        <a:buFont typeface="Arial" pitchFamily="34" charset="0"/>
                        <a:buChar char="•"/>
                        <a:tabLst/>
                      </a:pPr>
                      <a:r>
                        <a:rPr kumimoji="0" lang="en-GB" altLang="en-US" sz="1200" b="0" i="0" u="none" strike="noStrike" cap="none" normalizeH="0" baseline="0" err="1">
                          <a:ln>
                            <a:noFill/>
                          </a:ln>
                          <a:solidFill>
                            <a:srgbClr val="414141"/>
                          </a:solidFill>
                          <a:effectLst/>
                          <a:latin typeface="Open Sans"/>
                          <a:ea typeface="MS PGothic"/>
                        </a:rPr>
                        <a:t>CrCl</a:t>
                      </a:r>
                      <a:r>
                        <a:rPr kumimoji="0" lang="en-GB" altLang="en-US" sz="1200" b="0" i="0" u="none" strike="noStrike" cap="none" normalizeH="0" baseline="0">
                          <a:ln>
                            <a:noFill/>
                          </a:ln>
                          <a:solidFill>
                            <a:srgbClr val="414141"/>
                          </a:solidFill>
                          <a:effectLst/>
                          <a:latin typeface="Open Sans"/>
                          <a:ea typeface="MS PGothic"/>
                        </a:rPr>
                        <a:t> 30-50ml/min</a:t>
                      </a:r>
                    </a:p>
                    <a:p>
                      <a:pPr marL="266700" marR="0" lvl="0" indent="-169545" algn="l" defTabSz="912813" rtl="0" eaLnBrk="1" fontAlgn="base" latinLnBrk="0" hangingPunct="1">
                        <a:lnSpc>
                          <a:spcPct val="100000"/>
                        </a:lnSpc>
                        <a:spcBef>
                          <a:spcPct val="0"/>
                        </a:spcBef>
                        <a:spcAft>
                          <a:spcPct val="0"/>
                        </a:spcAft>
                        <a:buClrTx/>
                        <a:buSzTx/>
                        <a:buFont typeface="Arial" pitchFamily="34" charset="0"/>
                        <a:buChar char="•"/>
                        <a:tabLst/>
                      </a:pPr>
                      <a:r>
                        <a:rPr kumimoji="0" lang="en-GB" altLang="en-US" sz="1200" b="0" i="0" u="none" strike="noStrike" cap="none" normalizeH="0" baseline="0">
                          <a:ln>
                            <a:noFill/>
                          </a:ln>
                          <a:solidFill>
                            <a:srgbClr val="414141"/>
                          </a:solidFill>
                          <a:effectLst/>
                          <a:latin typeface="Open Sans"/>
                          <a:ea typeface="MS PGothic"/>
                        </a:rPr>
                        <a:t>“Bleed risk”</a:t>
                      </a:r>
                    </a:p>
                  </a:txBody>
                  <a:tcPr marL="91466" marR="91466" marT="45711" marB="45711"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0EDCE"/>
                    </a:solidFill>
                  </a:tcPr>
                </a:tc>
                <a:tc>
                  <a:txBody>
                    <a:bodyPr/>
                    <a:lstStyle>
                      <a:lvl1pPr marL="0" algn="l" defTabSz="912813" rtl="0" eaLnBrk="1" latinLnBrk="0" hangingPunct="1">
                        <a:spcBef>
                          <a:spcPts val="1200"/>
                        </a:spcBef>
                        <a:buFont typeface="Arial" pitchFamily="34" charset="0"/>
                        <a:defRPr sz="1600" b="1" kern="1200">
                          <a:solidFill>
                            <a:schemeClr val="tx1"/>
                          </a:solidFill>
                          <a:latin typeface="Arial" pitchFamily="34" charset="0"/>
                          <a:ea typeface="MS PGothic" pitchFamily="34" charset="-128"/>
                        </a:defRPr>
                      </a:lvl1pPr>
                      <a:lvl2pPr marL="742950" indent="-285750" algn="l" defTabSz="912813" rtl="0" eaLnBrk="1" latinLnBrk="0" hangingPunct="1">
                        <a:spcBef>
                          <a:spcPts val="600"/>
                        </a:spcBef>
                        <a:buFont typeface="Arial" pitchFamily="34" charset="0"/>
                        <a:defRPr sz="1600" kern="1200">
                          <a:solidFill>
                            <a:schemeClr val="tx1"/>
                          </a:solidFill>
                          <a:latin typeface="Arial" pitchFamily="34" charset="0"/>
                          <a:ea typeface="MS PGothic" pitchFamily="34" charset="-128"/>
                        </a:defRPr>
                      </a:lvl2pPr>
                      <a:lvl3pPr marL="1143000" indent="-228600" algn="l" defTabSz="912813" rtl="0" eaLnBrk="1" latinLnBrk="0" hangingPunct="1">
                        <a:spcBef>
                          <a:spcPts val="600"/>
                        </a:spcBef>
                        <a:buSzPct val="100000"/>
                        <a:buFont typeface="Symbol" pitchFamily="18" charset="2"/>
                        <a:defRPr sz="1600" kern="1200">
                          <a:solidFill>
                            <a:schemeClr val="tx1"/>
                          </a:solidFill>
                          <a:latin typeface="Arial" pitchFamily="34" charset="0"/>
                          <a:ea typeface="MS PGothic" pitchFamily="34" charset="-128"/>
                        </a:defRPr>
                      </a:lvl3pPr>
                      <a:lvl4pPr marL="1600200" indent="-228600" algn="l" defTabSz="912813" rtl="0" eaLnBrk="1" latinLnBrk="0" hangingPunct="1">
                        <a:spcBef>
                          <a:spcPts val="600"/>
                        </a:spcBef>
                        <a:buFont typeface="Arial" pitchFamily="34" charset="0"/>
                        <a:defRPr sz="1600" kern="1200">
                          <a:solidFill>
                            <a:schemeClr val="tx1"/>
                          </a:solidFill>
                          <a:latin typeface="Arial" pitchFamily="34" charset="0"/>
                          <a:ea typeface="MS PGothic" pitchFamily="34" charset="-128"/>
                        </a:defRPr>
                      </a:lvl4pPr>
                      <a:lvl5pPr marL="2057400" indent="-228600" algn="l" defTabSz="912813" rtl="0" eaLnBrk="1" latinLnBrk="0" hangingPunct="1">
                        <a:spcBef>
                          <a:spcPts val="600"/>
                        </a:spcBef>
                        <a:buFont typeface="Arial" pitchFamily="34" charset="0"/>
                        <a:defRPr sz="1600" kern="1200">
                          <a:solidFill>
                            <a:schemeClr val="tx1"/>
                          </a:solidFill>
                          <a:latin typeface="Arial" pitchFamily="34" charset="0"/>
                          <a:ea typeface="MS PGothic" pitchFamily="34" charset="-128"/>
                        </a:defRPr>
                      </a:lvl5pPr>
                      <a:lvl6pPr marL="2514600" indent="-228600" algn="l" defTabSz="912813" rtl="0" eaLnBrk="0" fontAlgn="base" latinLnBrk="0" hangingPunct="0">
                        <a:spcBef>
                          <a:spcPts val="600"/>
                        </a:spcBef>
                        <a:spcAft>
                          <a:spcPct val="0"/>
                        </a:spcAft>
                        <a:buFont typeface="Arial" pitchFamily="34" charset="0"/>
                        <a:defRPr sz="1600" kern="1200">
                          <a:solidFill>
                            <a:schemeClr val="tx1"/>
                          </a:solidFill>
                          <a:latin typeface="Arial" pitchFamily="34" charset="0"/>
                          <a:ea typeface="MS PGothic" pitchFamily="34" charset="-128"/>
                        </a:defRPr>
                      </a:lvl6pPr>
                      <a:lvl7pPr marL="2971800" indent="-228600" algn="l" defTabSz="912813" rtl="0" eaLnBrk="0" fontAlgn="base" latinLnBrk="0" hangingPunct="0">
                        <a:spcBef>
                          <a:spcPts val="600"/>
                        </a:spcBef>
                        <a:spcAft>
                          <a:spcPct val="0"/>
                        </a:spcAft>
                        <a:buFont typeface="Arial" pitchFamily="34" charset="0"/>
                        <a:defRPr sz="1600" kern="1200">
                          <a:solidFill>
                            <a:schemeClr val="tx1"/>
                          </a:solidFill>
                          <a:latin typeface="Arial" pitchFamily="34" charset="0"/>
                          <a:ea typeface="MS PGothic" pitchFamily="34" charset="-128"/>
                        </a:defRPr>
                      </a:lvl7pPr>
                      <a:lvl8pPr marL="3429000" indent="-228600" algn="l" defTabSz="912813" rtl="0" eaLnBrk="0" fontAlgn="base" latinLnBrk="0" hangingPunct="0">
                        <a:spcBef>
                          <a:spcPts val="600"/>
                        </a:spcBef>
                        <a:spcAft>
                          <a:spcPct val="0"/>
                        </a:spcAft>
                        <a:buFont typeface="Arial" pitchFamily="34" charset="0"/>
                        <a:defRPr sz="1600" kern="1200">
                          <a:solidFill>
                            <a:schemeClr val="tx1"/>
                          </a:solidFill>
                          <a:latin typeface="Arial" pitchFamily="34" charset="0"/>
                          <a:ea typeface="MS PGothic" pitchFamily="34" charset="-128"/>
                        </a:defRPr>
                      </a:lvl8pPr>
                      <a:lvl9pPr marL="3886200" indent="-228600" algn="l" defTabSz="912813" rtl="0" eaLnBrk="0" fontAlgn="base" latinLnBrk="0" hangingPunct="0">
                        <a:spcBef>
                          <a:spcPts val="600"/>
                        </a:spcBef>
                        <a:spcAft>
                          <a:spcPct val="0"/>
                        </a:spcAft>
                        <a:buFont typeface="Arial" pitchFamily="34" charset="0"/>
                        <a:defRPr sz="1600" kern="1200">
                          <a:solidFill>
                            <a:schemeClr val="tx1"/>
                          </a:solidFill>
                          <a:latin typeface="Arial" pitchFamily="34" charset="0"/>
                          <a:ea typeface="MS PGothic" pitchFamily="34" charset="-128"/>
                        </a:defRPr>
                      </a:lvl9pPr>
                    </a:lstStyle>
                    <a:p>
                      <a:pPr marL="0" marR="0" lvl="0" indent="0" algn="l" defTabSz="912813" rtl="0" eaLnBrk="1" fontAlgn="base" latinLnBrk="0" hangingPunct="1">
                        <a:lnSpc>
                          <a:spcPct val="100000"/>
                        </a:lnSpc>
                        <a:spcBef>
                          <a:spcPct val="0"/>
                        </a:spcBef>
                        <a:spcAft>
                          <a:spcPct val="0"/>
                        </a:spcAft>
                        <a:buClrTx/>
                        <a:buSzTx/>
                        <a:buFontTx/>
                        <a:buNone/>
                        <a:tabLst/>
                        <a:defRPr/>
                      </a:pPr>
                      <a:r>
                        <a:rPr kumimoji="0" lang="en-GB" altLang="en-US" sz="1200" b="1" i="0" u="none" strike="noStrike" cap="none" normalizeH="0" baseline="0">
                          <a:ln>
                            <a:noFill/>
                          </a:ln>
                          <a:solidFill>
                            <a:srgbClr val="414141"/>
                          </a:solidFill>
                          <a:effectLst/>
                          <a:latin typeface="Open Sans"/>
                          <a:ea typeface="MS PGothic"/>
                        </a:rPr>
                        <a:t>1 or more of:</a:t>
                      </a:r>
                      <a:endParaRPr kumimoji="0" lang="en-GB" altLang="en-US" sz="1200" b="0" i="0" u="none" strike="noStrike" cap="none" normalizeH="0" baseline="0">
                        <a:ln>
                          <a:noFill/>
                        </a:ln>
                        <a:solidFill>
                          <a:srgbClr val="414141"/>
                        </a:solidFill>
                        <a:effectLst/>
                        <a:latin typeface="Open Sans"/>
                        <a:ea typeface="MS PGothic"/>
                      </a:endParaRPr>
                    </a:p>
                    <a:p>
                      <a:pPr marL="182245" marR="0" lvl="0" indent="-182245" algn="l" defTabSz="912813" rtl="0" eaLnBrk="1" fontAlgn="base" latinLnBrk="0" hangingPunct="1">
                        <a:lnSpc>
                          <a:spcPct val="100000"/>
                        </a:lnSpc>
                        <a:spcBef>
                          <a:spcPct val="0"/>
                        </a:spcBef>
                        <a:spcAft>
                          <a:spcPct val="0"/>
                        </a:spcAft>
                        <a:buClrTx/>
                        <a:buSzTx/>
                        <a:buFont typeface="Arial" panose="020B0604020202020204" pitchFamily="34" charset="0"/>
                        <a:buChar char="•"/>
                        <a:tabLst/>
                      </a:pPr>
                      <a:r>
                        <a:rPr kumimoji="0" lang="en-GB" altLang="en-US" sz="1200" b="0" i="0" u="none" strike="noStrike" cap="none" normalizeH="0" baseline="0" err="1">
                          <a:ln>
                            <a:noFill/>
                          </a:ln>
                          <a:solidFill>
                            <a:srgbClr val="414141"/>
                          </a:solidFill>
                          <a:effectLst/>
                          <a:latin typeface="Open Sans"/>
                          <a:ea typeface="MS PGothic"/>
                        </a:rPr>
                        <a:t>CrCl</a:t>
                      </a:r>
                      <a:r>
                        <a:rPr kumimoji="0" lang="en-GB" altLang="en-US" sz="1200" b="0" i="0" u="none" strike="noStrike" cap="none" normalizeH="0" baseline="0">
                          <a:ln>
                            <a:noFill/>
                          </a:ln>
                          <a:solidFill>
                            <a:srgbClr val="414141"/>
                          </a:solidFill>
                          <a:effectLst/>
                          <a:latin typeface="Open Sans"/>
                          <a:ea typeface="MS PGothic"/>
                        </a:rPr>
                        <a:t> 15-50ml/min</a:t>
                      </a:r>
                    </a:p>
                    <a:p>
                      <a:pPr marL="182245" marR="0" lvl="0" indent="-182245" algn="l" defTabSz="912813" rtl="0" eaLnBrk="1" fontAlgn="base" latinLnBrk="0" hangingPunct="1">
                        <a:lnSpc>
                          <a:spcPct val="100000"/>
                        </a:lnSpc>
                        <a:spcBef>
                          <a:spcPct val="0"/>
                        </a:spcBef>
                        <a:spcAft>
                          <a:spcPct val="0"/>
                        </a:spcAft>
                        <a:buClrTx/>
                        <a:buSzTx/>
                        <a:buFont typeface="Arial" panose="020B0604020202020204" pitchFamily="34" charset="0"/>
                        <a:buChar char="•"/>
                        <a:tabLst/>
                      </a:pPr>
                      <a:r>
                        <a:rPr kumimoji="0" lang="en-GB" altLang="en-US" sz="1200" b="0" i="0" u="none" strike="noStrike" cap="none" normalizeH="0" baseline="0">
                          <a:ln>
                            <a:noFill/>
                          </a:ln>
                          <a:solidFill>
                            <a:srgbClr val="414141"/>
                          </a:solidFill>
                          <a:effectLst/>
                          <a:latin typeface="Open Sans"/>
                          <a:ea typeface="MS PGothic"/>
                        </a:rPr>
                        <a:t>Body weight </a:t>
                      </a:r>
                      <a:r>
                        <a:rPr lang="en-GB" sz="1200" b="0" i="0" u="none" strike="noStrike" kern="1200" baseline="0">
                          <a:solidFill>
                            <a:schemeClr val="tx1"/>
                          </a:solidFill>
                          <a:latin typeface="Open Sans"/>
                          <a:ea typeface="MS PGothic"/>
                          <a:cs typeface="+mn-cs"/>
                        </a:rPr>
                        <a:t>≤</a:t>
                      </a:r>
                      <a:r>
                        <a:rPr kumimoji="0" lang="en-GB" altLang="en-US" sz="1200" b="0" i="0" u="none" strike="noStrike" cap="none" normalizeH="0" baseline="0">
                          <a:ln>
                            <a:noFill/>
                          </a:ln>
                          <a:solidFill>
                            <a:srgbClr val="414141"/>
                          </a:solidFill>
                          <a:effectLst/>
                          <a:latin typeface="Open Sans"/>
                          <a:ea typeface="MS PGothic"/>
                        </a:rPr>
                        <a:t>60kg</a:t>
                      </a:r>
                    </a:p>
                    <a:p>
                      <a:pPr marL="182245" marR="0" lvl="0" indent="-182245" algn="l" defTabSz="912813" rtl="0" eaLnBrk="1" fontAlgn="base" latinLnBrk="0" hangingPunct="1">
                        <a:lnSpc>
                          <a:spcPct val="100000"/>
                        </a:lnSpc>
                        <a:spcBef>
                          <a:spcPct val="0"/>
                        </a:spcBef>
                        <a:spcAft>
                          <a:spcPct val="0"/>
                        </a:spcAft>
                        <a:buClrTx/>
                        <a:buSzTx/>
                        <a:buFont typeface="Arial" panose="020B0604020202020204" pitchFamily="34" charset="0"/>
                        <a:buChar char="•"/>
                        <a:tabLst/>
                      </a:pPr>
                      <a:r>
                        <a:rPr kumimoji="0" lang="en-GB" altLang="en-US" sz="1200" b="0" i="0" u="none" strike="noStrike" cap="none" normalizeH="0" baseline="0">
                          <a:ln>
                            <a:noFill/>
                          </a:ln>
                          <a:solidFill>
                            <a:srgbClr val="414141"/>
                          </a:solidFill>
                          <a:effectLst/>
                          <a:latin typeface="Open Sans"/>
                          <a:ea typeface="MS PGothic"/>
                        </a:rPr>
                        <a:t>On ciclosporin, dronedarone, erythromycin, ketoconazole</a:t>
                      </a:r>
                    </a:p>
                  </a:txBody>
                  <a:tcPr marL="91466" marR="36004" marT="45711" marB="45711"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0EDCE"/>
                    </a:solidFill>
                  </a:tcPr>
                </a:tc>
                <a:tc>
                  <a:txBody>
                    <a:bodyPr/>
                    <a:lstStyle>
                      <a:lvl1pPr marL="0" algn="l" defTabSz="912813" rtl="0" eaLnBrk="1" latinLnBrk="0" hangingPunct="1">
                        <a:spcBef>
                          <a:spcPts val="1200"/>
                        </a:spcBef>
                        <a:buFont typeface="Arial" pitchFamily="34" charset="0"/>
                        <a:defRPr sz="1600" b="1" kern="1200">
                          <a:solidFill>
                            <a:schemeClr val="tx1"/>
                          </a:solidFill>
                          <a:latin typeface="Arial" pitchFamily="34" charset="0"/>
                          <a:ea typeface="MS PGothic" pitchFamily="34" charset="-128"/>
                        </a:defRPr>
                      </a:lvl1pPr>
                      <a:lvl2pPr marL="742950" indent="-285750" algn="l" defTabSz="912813" rtl="0" eaLnBrk="1" latinLnBrk="0" hangingPunct="1">
                        <a:spcBef>
                          <a:spcPts val="600"/>
                        </a:spcBef>
                        <a:buFont typeface="Arial" pitchFamily="34" charset="0"/>
                        <a:defRPr sz="1600" kern="1200">
                          <a:solidFill>
                            <a:schemeClr val="tx1"/>
                          </a:solidFill>
                          <a:latin typeface="Arial" pitchFamily="34" charset="0"/>
                          <a:ea typeface="MS PGothic" pitchFamily="34" charset="-128"/>
                        </a:defRPr>
                      </a:lvl2pPr>
                      <a:lvl3pPr marL="1143000" indent="-228600" algn="l" defTabSz="912813" rtl="0" eaLnBrk="1" latinLnBrk="0" hangingPunct="1">
                        <a:spcBef>
                          <a:spcPts val="600"/>
                        </a:spcBef>
                        <a:buSzPct val="100000"/>
                        <a:buFont typeface="Symbol" pitchFamily="18" charset="2"/>
                        <a:defRPr sz="1600" kern="1200">
                          <a:solidFill>
                            <a:schemeClr val="tx1"/>
                          </a:solidFill>
                          <a:latin typeface="Arial" pitchFamily="34" charset="0"/>
                          <a:ea typeface="MS PGothic" pitchFamily="34" charset="-128"/>
                        </a:defRPr>
                      </a:lvl3pPr>
                      <a:lvl4pPr marL="1600200" indent="-228600" algn="l" defTabSz="912813" rtl="0" eaLnBrk="1" latinLnBrk="0" hangingPunct="1">
                        <a:spcBef>
                          <a:spcPts val="600"/>
                        </a:spcBef>
                        <a:buFont typeface="Arial" pitchFamily="34" charset="0"/>
                        <a:defRPr sz="1600" kern="1200">
                          <a:solidFill>
                            <a:schemeClr val="tx1"/>
                          </a:solidFill>
                          <a:latin typeface="Arial" pitchFamily="34" charset="0"/>
                          <a:ea typeface="MS PGothic" pitchFamily="34" charset="-128"/>
                        </a:defRPr>
                      </a:lvl4pPr>
                      <a:lvl5pPr marL="2057400" indent="-228600" algn="l" defTabSz="912813" rtl="0" eaLnBrk="1" latinLnBrk="0" hangingPunct="1">
                        <a:spcBef>
                          <a:spcPts val="600"/>
                        </a:spcBef>
                        <a:buFont typeface="Arial" pitchFamily="34" charset="0"/>
                        <a:defRPr sz="1600" kern="1200">
                          <a:solidFill>
                            <a:schemeClr val="tx1"/>
                          </a:solidFill>
                          <a:latin typeface="Arial" pitchFamily="34" charset="0"/>
                          <a:ea typeface="MS PGothic" pitchFamily="34" charset="-128"/>
                        </a:defRPr>
                      </a:lvl5pPr>
                      <a:lvl6pPr marL="2514600" indent="-228600" algn="l" defTabSz="912813" rtl="0" eaLnBrk="0" fontAlgn="base" latinLnBrk="0" hangingPunct="0">
                        <a:spcBef>
                          <a:spcPts val="600"/>
                        </a:spcBef>
                        <a:spcAft>
                          <a:spcPct val="0"/>
                        </a:spcAft>
                        <a:buFont typeface="Arial" pitchFamily="34" charset="0"/>
                        <a:defRPr sz="1600" kern="1200">
                          <a:solidFill>
                            <a:schemeClr val="tx1"/>
                          </a:solidFill>
                          <a:latin typeface="Arial" pitchFamily="34" charset="0"/>
                          <a:ea typeface="MS PGothic" pitchFamily="34" charset="-128"/>
                        </a:defRPr>
                      </a:lvl6pPr>
                      <a:lvl7pPr marL="2971800" indent="-228600" algn="l" defTabSz="912813" rtl="0" eaLnBrk="0" fontAlgn="base" latinLnBrk="0" hangingPunct="0">
                        <a:spcBef>
                          <a:spcPts val="600"/>
                        </a:spcBef>
                        <a:spcAft>
                          <a:spcPct val="0"/>
                        </a:spcAft>
                        <a:buFont typeface="Arial" pitchFamily="34" charset="0"/>
                        <a:defRPr sz="1600" kern="1200">
                          <a:solidFill>
                            <a:schemeClr val="tx1"/>
                          </a:solidFill>
                          <a:latin typeface="Arial" pitchFamily="34" charset="0"/>
                          <a:ea typeface="MS PGothic" pitchFamily="34" charset="-128"/>
                        </a:defRPr>
                      </a:lvl7pPr>
                      <a:lvl8pPr marL="3429000" indent="-228600" algn="l" defTabSz="912813" rtl="0" eaLnBrk="0" fontAlgn="base" latinLnBrk="0" hangingPunct="0">
                        <a:spcBef>
                          <a:spcPts val="600"/>
                        </a:spcBef>
                        <a:spcAft>
                          <a:spcPct val="0"/>
                        </a:spcAft>
                        <a:buFont typeface="Arial" pitchFamily="34" charset="0"/>
                        <a:defRPr sz="1600" kern="1200">
                          <a:solidFill>
                            <a:schemeClr val="tx1"/>
                          </a:solidFill>
                          <a:latin typeface="Arial" pitchFamily="34" charset="0"/>
                          <a:ea typeface="MS PGothic" pitchFamily="34" charset="-128"/>
                        </a:defRPr>
                      </a:lvl8pPr>
                      <a:lvl9pPr marL="3886200" indent="-228600" algn="l" defTabSz="912813" rtl="0" eaLnBrk="0" fontAlgn="base" latinLnBrk="0" hangingPunct="0">
                        <a:spcBef>
                          <a:spcPts val="600"/>
                        </a:spcBef>
                        <a:spcAft>
                          <a:spcPct val="0"/>
                        </a:spcAft>
                        <a:buFont typeface="Arial" pitchFamily="34" charset="0"/>
                        <a:defRPr sz="1600" kern="1200">
                          <a:solidFill>
                            <a:schemeClr val="tx1"/>
                          </a:solidFill>
                          <a:latin typeface="Arial" pitchFamily="34" charset="0"/>
                          <a:ea typeface="MS PGothic" pitchFamily="34" charset="-128"/>
                        </a:defRPr>
                      </a:lvl9pPr>
                    </a:lstStyle>
                    <a:p>
                      <a:pPr marL="0" marR="0" lvl="0" indent="0" algn="l" defTabSz="912813" rtl="0" eaLnBrk="1" fontAlgn="base" latinLnBrk="0" hangingPunct="1">
                        <a:lnSpc>
                          <a:spcPct val="100000"/>
                        </a:lnSpc>
                        <a:spcBef>
                          <a:spcPct val="0"/>
                        </a:spcBef>
                        <a:spcAft>
                          <a:spcPct val="0"/>
                        </a:spcAft>
                        <a:buClrTx/>
                        <a:buSzTx/>
                        <a:buFontTx/>
                        <a:buNone/>
                        <a:tabLst/>
                      </a:pPr>
                      <a:r>
                        <a:rPr kumimoji="0" lang="en-GB" altLang="en-US" sz="1200" b="0" i="0" u="none" strike="noStrike" cap="none" normalizeH="0" baseline="0" err="1">
                          <a:ln>
                            <a:noFill/>
                          </a:ln>
                          <a:solidFill>
                            <a:srgbClr val="414141"/>
                          </a:solidFill>
                          <a:effectLst/>
                          <a:latin typeface="Open Sans"/>
                          <a:ea typeface="MS PGothic"/>
                        </a:rPr>
                        <a:t>CrCl</a:t>
                      </a:r>
                      <a:r>
                        <a:rPr kumimoji="0" lang="en-GB" altLang="en-US" sz="1200" b="0" i="0" u="none" strike="noStrike" cap="none" normalizeH="0" baseline="0">
                          <a:ln>
                            <a:noFill/>
                          </a:ln>
                          <a:solidFill>
                            <a:srgbClr val="414141"/>
                          </a:solidFill>
                          <a:effectLst/>
                          <a:latin typeface="Open Sans"/>
                          <a:ea typeface="MS PGothic"/>
                        </a:rPr>
                        <a:t> 15-49ml/min</a:t>
                      </a:r>
                    </a:p>
                    <a:p>
                      <a:pPr marL="0" marR="0" lvl="0" indent="0" algn="l" defTabSz="912813" rtl="0" eaLnBrk="1" fontAlgn="base" latinLnBrk="0" hangingPunct="1">
                        <a:lnSpc>
                          <a:spcPct val="100000"/>
                        </a:lnSpc>
                        <a:spcBef>
                          <a:spcPct val="0"/>
                        </a:spcBef>
                        <a:spcAft>
                          <a:spcPct val="0"/>
                        </a:spcAft>
                        <a:buClrTx/>
                        <a:buSzTx/>
                        <a:buFontTx/>
                        <a:buNone/>
                        <a:tabLst/>
                      </a:pPr>
                      <a:endParaRPr kumimoji="0" lang="en-GB" altLang="en-US" sz="1200" b="0" i="0" u="none" strike="noStrike" cap="none" normalizeH="0" baseline="0">
                        <a:ln>
                          <a:noFill/>
                        </a:ln>
                        <a:solidFill>
                          <a:srgbClr val="414141"/>
                        </a:solidFill>
                        <a:effectLst/>
                        <a:latin typeface="Open Sans"/>
                        <a:ea typeface="MS PGothic"/>
                      </a:endParaRPr>
                    </a:p>
                    <a:p>
                      <a:pPr marL="0" marR="0" lvl="0" indent="0" algn="l" defTabSz="912813" rtl="0" eaLnBrk="1" fontAlgn="base" latinLnBrk="0" hangingPunct="1">
                        <a:lnSpc>
                          <a:spcPct val="100000"/>
                        </a:lnSpc>
                        <a:spcBef>
                          <a:spcPct val="0"/>
                        </a:spcBef>
                        <a:spcAft>
                          <a:spcPct val="0"/>
                        </a:spcAft>
                        <a:buClrTx/>
                        <a:buSzTx/>
                        <a:buFontTx/>
                        <a:buNone/>
                        <a:tabLst/>
                      </a:pPr>
                      <a:endParaRPr kumimoji="0" lang="en-GB" altLang="en-US" sz="1200" b="0" i="0" u="none" strike="noStrike" cap="none" normalizeH="0" baseline="0">
                        <a:ln>
                          <a:noFill/>
                        </a:ln>
                        <a:solidFill>
                          <a:srgbClr val="414141"/>
                        </a:solidFill>
                        <a:effectLst/>
                        <a:latin typeface="Open Sans"/>
                        <a:ea typeface="MS PGothic"/>
                      </a:endParaRPr>
                    </a:p>
                  </a:txBody>
                  <a:tcPr marL="91466" marR="91466" marT="45711" marB="45711"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0EDCE"/>
                    </a:solidFill>
                  </a:tcPr>
                </a:tc>
                <a:extLst>
                  <a:ext uri="{0D108BD9-81ED-4DB2-BD59-A6C34878D82A}">
                    <a16:rowId xmlns:a16="http://schemas.microsoft.com/office/drawing/2014/main" val="10003"/>
                  </a:ext>
                </a:extLst>
              </a:tr>
              <a:tr h="453153">
                <a:tc>
                  <a:txBody>
                    <a:bodyPr/>
                    <a:lstStyle>
                      <a:lvl1pPr marL="0" algn="l" defTabSz="912813" rtl="0" eaLnBrk="1" latinLnBrk="0" hangingPunct="1">
                        <a:spcBef>
                          <a:spcPts val="1200"/>
                        </a:spcBef>
                        <a:buFont typeface="Arial" pitchFamily="34" charset="0"/>
                        <a:defRPr sz="1600" b="1" kern="1200">
                          <a:solidFill>
                            <a:schemeClr val="tx1"/>
                          </a:solidFill>
                          <a:latin typeface="Arial" pitchFamily="34" charset="0"/>
                          <a:ea typeface="MS PGothic" pitchFamily="34" charset="-128"/>
                        </a:defRPr>
                      </a:lvl1pPr>
                      <a:lvl2pPr marL="742950" indent="-285750" algn="l" defTabSz="912813" rtl="0" eaLnBrk="1" latinLnBrk="0" hangingPunct="1">
                        <a:spcBef>
                          <a:spcPts val="600"/>
                        </a:spcBef>
                        <a:buFont typeface="Arial" pitchFamily="34" charset="0"/>
                        <a:defRPr sz="1600" kern="1200">
                          <a:solidFill>
                            <a:schemeClr val="tx1"/>
                          </a:solidFill>
                          <a:latin typeface="Arial" pitchFamily="34" charset="0"/>
                          <a:ea typeface="MS PGothic" pitchFamily="34" charset="-128"/>
                        </a:defRPr>
                      </a:lvl2pPr>
                      <a:lvl3pPr marL="1143000" indent="-228600" algn="l" defTabSz="912813" rtl="0" eaLnBrk="1" latinLnBrk="0" hangingPunct="1">
                        <a:spcBef>
                          <a:spcPts val="600"/>
                        </a:spcBef>
                        <a:buSzPct val="100000"/>
                        <a:buFont typeface="Symbol" pitchFamily="18" charset="2"/>
                        <a:defRPr sz="1600" kern="1200">
                          <a:solidFill>
                            <a:schemeClr val="tx1"/>
                          </a:solidFill>
                          <a:latin typeface="Arial" pitchFamily="34" charset="0"/>
                          <a:ea typeface="MS PGothic" pitchFamily="34" charset="-128"/>
                        </a:defRPr>
                      </a:lvl3pPr>
                      <a:lvl4pPr marL="1600200" indent="-228600" algn="l" defTabSz="912813" rtl="0" eaLnBrk="1" latinLnBrk="0" hangingPunct="1">
                        <a:spcBef>
                          <a:spcPts val="600"/>
                        </a:spcBef>
                        <a:buFont typeface="Arial" pitchFamily="34" charset="0"/>
                        <a:defRPr sz="1600" kern="1200">
                          <a:solidFill>
                            <a:schemeClr val="tx1"/>
                          </a:solidFill>
                          <a:latin typeface="Arial" pitchFamily="34" charset="0"/>
                          <a:ea typeface="MS PGothic" pitchFamily="34" charset="-128"/>
                        </a:defRPr>
                      </a:lvl4pPr>
                      <a:lvl5pPr marL="2057400" indent="-228600" algn="l" defTabSz="912813" rtl="0" eaLnBrk="1" latinLnBrk="0" hangingPunct="1">
                        <a:spcBef>
                          <a:spcPts val="600"/>
                        </a:spcBef>
                        <a:buFont typeface="Arial" pitchFamily="34" charset="0"/>
                        <a:defRPr sz="1600" kern="1200">
                          <a:solidFill>
                            <a:schemeClr val="tx1"/>
                          </a:solidFill>
                          <a:latin typeface="Arial" pitchFamily="34" charset="0"/>
                          <a:ea typeface="MS PGothic" pitchFamily="34" charset="-128"/>
                        </a:defRPr>
                      </a:lvl5pPr>
                      <a:lvl6pPr marL="2514600" indent="-228600" algn="l" defTabSz="912813" rtl="0" eaLnBrk="0" fontAlgn="base" latinLnBrk="0" hangingPunct="0">
                        <a:spcBef>
                          <a:spcPts val="600"/>
                        </a:spcBef>
                        <a:spcAft>
                          <a:spcPct val="0"/>
                        </a:spcAft>
                        <a:buFont typeface="Arial" pitchFamily="34" charset="0"/>
                        <a:defRPr sz="1600" kern="1200">
                          <a:solidFill>
                            <a:schemeClr val="tx1"/>
                          </a:solidFill>
                          <a:latin typeface="Arial" pitchFamily="34" charset="0"/>
                          <a:ea typeface="MS PGothic" pitchFamily="34" charset="-128"/>
                        </a:defRPr>
                      </a:lvl6pPr>
                      <a:lvl7pPr marL="2971800" indent="-228600" algn="l" defTabSz="912813" rtl="0" eaLnBrk="0" fontAlgn="base" latinLnBrk="0" hangingPunct="0">
                        <a:spcBef>
                          <a:spcPts val="600"/>
                        </a:spcBef>
                        <a:spcAft>
                          <a:spcPct val="0"/>
                        </a:spcAft>
                        <a:buFont typeface="Arial" pitchFamily="34" charset="0"/>
                        <a:defRPr sz="1600" kern="1200">
                          <a:solidFill>
                            <a:schemeClr val="tx1"/>
                          </a:solidFill>
                          <a:latin typeface="Arial" pitchFamily="34" charset="0"/>
                          <a:ea typeface="MS PGothic" pitchFamily="34" charset="-128"/>
                        </a:defRPr>
                      </a:lvl7pPr>
                      <a:lvl8pPr marL="3429000" indent="-228600" algn="l" defTabSz="912813" rtl="0" eaLnBrk="0" fontAlgn="base" latinLnBrk="0" hangingPunct="0">
                        <a:spcBef>
                          <a:spcPts val="600"/>
                        </a:spcBef>
                        <a:spcAft>
                          <a:spcPct val="0"/>
                        </a:spcAft>
                        <a:buFont typeface="Arial" pitchFamily="34" charset="0"/>
                        <a:defRPr sz="1600" kern="1200">
                          <a:solidFill>
                            <a:schemeClr val="tx1"/>
                          </a:solidFill>
                          <a:latin typeface="Arial" pitchFamily="34" charset="0"/>
                          <a:ea typeface="MS PGothic" pitchFamily="34" charset="-128"/>
                        </a:defRPr>
                      </a:lvl8pPr>
                      <a:lvl9pPr marL="3886200" indent="-228600" algn="l" defTabSz="912813" rtl="0" eaLnBrk="0" fontAlgn="base" latinLnBrk="0" hangingPunct="0">
                        <a:spcBef>
                          <a:spcPts val="600"/>
                        </a:spcBef>
                        <a:spcAft>
                          <a:spcPct val="0"/>
                        </a:spcAft>
                        <a:buFont typeface="Arial" pitchFamily="34" charset="0"/>
                        <a:defRPr sz="1600" kern="1200">
                          <a:solidFill>
                            <a:schemeClr val="tx1"/>
                          </a:solidFill>
                          <a:latin typeface="Arial" pitchFamily="34" charset="0"/>
                          <a:ea typeface="MS PGothic" pitchFamily="34" charset="-128"/>
                        </a:defRPr>
                      </a:lvl9pPr>
                    </a:lstStyle>
                    <a:p>
                      <a:pPr marL="0" marR="0" lvl="0" indent="0" algn="l" rtl="0" eaLnBrk="1" fontAlgn="base" latinLnBrk="0" hangingPunct="1">
                        <a:lnSpc>
                          <a:spcPct val="100000"/>
                        </a:lnSpc>
                        <a:spcBef>
                          <a:spcPct val="0"/>
                        </a:spcBef>
                        <a:spcAft>
                          <a:spcPct val="0"/>
                        </a:spcAft>
                        <a:buClrTx/>
                        <a:buSzTx/>
                        <a:buFontTx/>
                        <a:buNone/>
                      </a:pPr>
                      <a:r>
                        <a:rPr lang="en-GB" altLang="en-US" sz="1400" b="1" i="0" u="none" strike="noStrike" cap="none" normalizeH="0" baseline="0">
                          <a:ln>
                            <a:noFill/>
                          </a:ln>
                          <a:solidFill>
                            <a:srgbClr val="414141"/>
                          </a:solidFill>
                          <a:effectLst/>
                          <a:latin typeface="+mn-lt"/>
                          <a:ea typeface="MS PGothic"/>
                        </a:rPr>
                        <a:t>Contraindicated / Not recommended</a:t>
                      </a:r>
                      <a:endParaRPr kumimoji="0" lang="en-GB" altLang="en-US" sz="1400" b="1" i="0" u="none" strike="noStrike" cap="none" normalizeH="0" baseline="0">
                        <a:ln>
                          <a:noFill/>
                        </a:ln>
                        <a:solidFill>
                          <a:srgbClr val="414141"/>
                        </a:solidFill>
                        <a:effectLst/>
                        <a:latin typeface="+mn-lt"/>
                        <a:ea typeface="MS PGothic"/>
                      </a:endParaRPr>
                    </a:p>
                  </a:txBody>
                  <a:tcPr marL="91466" marR="91466" marT="45711" marB="45711"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F0F6E8"/>
                    </a:solidFill>
                  </a:tcPr>
                </a:tc>
                <a:tc>
                  <a:txBody>
                    <a:bodyPr/>
                    <a:lstStyle>
                      <a:lvl1pPr marL="0" algn="l" defTabSz="912813" rtl="0" eaLnBrk="1" latinLnBrk="0" hangingPunct="1">
                        <a:spcBef>
                          <a:spcPts val="1200"/>
                        </a:spcBef>
                        <a:buFont typeface="Arial" pitchFamily="34" charset="0"/>
                        <a:defRPr sz="1600" b="1" kern="1200">
                          <a:solidFill>
                            <a:schemeClr val="tx1"/>
                          </a:solidFill>
                          <a:latin typeface="Arial" pitchFamily="34" charset="0"/>
                          <a:ea typeface="MS PGothic" pitchFamily="34" charset="-128"/>
                        </a:defRPr>
                      </a:lvl1pPr>
                      <a:lvl2pPr marL="742950" indent="-285750" algn="l" defTabSz="912813" rtl="0" eaLnBrk="1" latinLnBrk="0" hangingPunct="1">
                        <a:spcBef>
                          <a:spcPts val="600"/>
                        </a:spcBef>
                        <a:buFont typeface="Arial" pitchFamily="34" charset="0"/>
                        <a:defRPr sz="1600" kern="1200">
                          <a:solidFill>
                            <a:schemeClr val="tx1"/>
                          </a:solidFill>
                          <a:latin typeface="Arial" pitchFamily="34" charset="0"/>
                          <a:ea typeface="MS PGothic" pitchFamily="34" charset="-128"/>
                        </a:defRPr>
                      </a:lvl2pPr>
                      <a:lvl3pPr marL="1143000" indent="-228600" algn="l" defTabSz="912813" rtl="0" eaLnBrk="1" latinLnBrk="0" hangingPunct="1">
                        <a:spcBef>
                          <a:spcPts val="600"/>
                        </a:spcBef>
                        <a:buSzPct val="100000"/>
                        <a:buFont typeface="Symbol" pitchFamily="18" charset="2"/>
                        <a:defRPr sz="1600" kern="1200">
                          <a:solidFill>
                            <a:schemeClr val="tx1"/>
                          </a:solidFill>
                          <a:latin typeface="Arial" pitchFamily="34" charset="0"/>
                          <a:ea typeface="MS PGothic" pitchFamily="34" charset="-128"/>
                        </a:defRPr>
                      </a:lvl3pPr>
                      <a:lvl4pPr marL="1600200" indent="-228600" algn="l" defTabSz="912813" rtl="0" eaLnBrk="1" latinLnBrk="0" hangingPunct="1">
                        <a:spcBef>
                          <a:spcPts val="600"/>
                        </a:spcBef>
                        <a:buFont typeface="Arial" pitchFamily="34" charset="0"/>
                        <a:defRPr sz="1600" kern="1200">
                          <a:solidFill>
                            <a:schemeClr val="tx1"/>
                          </a:solidFill>
                          <a:latin typeface="Arial" pitchFamily="34" charset="0"/>
                          <a:ea typeface="MS PGothic" pitchFamily="34" charset="-128"/>
                        </a:defRPr>
                      </a:lvl4pPr>
                      <a:lvl5pPr marL="2057400" indent="-228600" algn="l" defTabSz="912813" rtl="0" eaLnBrk="1" latinLnBrk="0" hangingPunct="1">
                        <a:spcBef>
                          <a:spcPts val="600"/>
                        </a:spcBef>
                        <a:buFont typeface="Arial" pitchFamily="34" charset="0"/>
                        <a:defRPr sz="1600" kern="1200">
                          <a:solidFill>
                            <a:schemeClr val="tx1"/>
                          </a:solidFill>
                          <a:latin typeface="Arial" pitchFamily="34" charset="0"/>
                          <a:ea typeface="MS PGothic" pitchFamily="34" charset="-128"/>
                        </a:defRPr>
                      </a:lvl5pPr>
                      <a:lvl6pPr marL="2514600" indent="-228600" algn="l" defTabSz="912813" rtl="0" eaLnBrk="0" fontAlgn="base" latinLnBrk="0" hangingPunct="0">
                        <a:spcBef>
                          <a:spcPts val="600"/>
                        </a:spcBef>
                        <a:spcAft>
                          <a:spcPct val="0"/>
                        </a:spcAft>
                        <a:buFont typeface="Arial" pitchFamily="34" charset="0"/>
                        <a:defRPr sz="1600" kern="1200">
                          <a:solidFill>
                            <a:schemeClr val="tx1"/>
                          </a:solidFill>
                          <a:latin typeface="Arial" pitchFamily="34" charset="0"/>
                          <a:ea typeface="MS PGothic" pitchFamily="34" charset="-128"/>
                        </a:defRPr>
                      </a:lvl6pPr>
                      <a:lvl7pPr marL="2971800" indent="-228600" algn="l" defTabSz="912813" rtl="0" eaLnBrk="0" fontAlgn="base" latinLnBrk="0" hangingPunct="0">
                        <a:spcBef>
                          <a:spcPts val="600"/>
                        </a:spcBef>
                        <a:spcAft>
                          <a:spcPct val="0"/>
                        </a:spcAft>
                        <a:buFont typeface="Arial" pitchFamily="34" charset="0"/>
                        <a:defRPr sz="1600" kern="1200">
                          <a:solidFill>
                            <a:schemeClr val="tx1"/>
                          </a:solidFill>
                          <a:latin typeface="Arial" pitchFamily="34" charset="0"/>
                          <a:ea typeface="MS PGothic" pitchFamily="34" charset="-128"/>
                        </a:defRPr>
                      </a:lvl7pPr>
                      <a:lvl8pPr marL="3429000" indent="-228600" algn="l" defTabSz="912813" rtl="0" eaLnBrk="0" fontAlgn="base" latinLnBrk="0" hangingPunct="0">
                        <a:spcBef>
                          <a:spcPts val="600"/>
                        </a:spcBef>
                        <a:spcAft>
                          <a:spcPct val="0"/>
                        </a:spcAft>
                        <a:buFont typeface="Arial" pitchFamily="34" charset="0"/>
                        <a:defRPr sz="1600" kern="1200">
                          <a:solidFill>
                            <a:schemeClr val="tx1"/>
                          </a:solidFill>
                          <a:latin typeface="Arial" pitchFamily="34" charset="0"/>
                          <a:ea typeface="MS PGothic" pitchFamily="34" charset="-128"/>
                        </a:defRPr>
                      </a:lvl8pPr>
                      <a:lvl9pPr marL="3886200" indent="-228600" algn="l" defTabSz="912813" rtl="0" eaLnBrk="0" fontAlgn="base" latinLnBrk="0" hangingPunct="0">
                        <a:spcBef>
                          <a:spcPts val="600"/>
                        </a:spcBef>
                        <a:spcAft>
                          <a:spcPct val="0"/>
                        </a:spcAft>
                        <a:buFont typeface="Arial" pitchFamily="34" charset="0"/>
                        <a:defRPr sz="1600" kern="1200">
                          <a:solidFill>
                            <a:schemeClr val="tx1"/>
                          </a:solidFill>
                          <a:latin typeface="Arial" pitchFamily="34" charset="0"/>
                          <a:ea typeface="MS PGothic" pitchFamily="34" charset="-128"/>
                        </a:defRPr>
                      </a:lvl9pPr>
                    </a:lstStyle>
                    <a:p>
                      <a:pPr marL="0" marR="0" lvl="0" indent="0" algn="l" rtl="0" eaLnBrk="1" fontAlgn="base" latinLnBrk="0" hangingPunct="1">
                        <a:lnSpc>
                          <a:spcPct val="100000"/>
                        </a:lnSpc>
                        <a:spcBef>
                          <a:spcPct val="0"/>
                        </a:spcBef>
                        <a:spcAft>
                          <a:spcPct val="0"/>
                        </a:spcAft>
                        <a:buClrTx/>
                        <a:buSzTx/>
                        <a:buFontTx/>
                        <a:buNone/>
                      </a:pPr>
                      <a:r>
                        <a:rPr kumimoji="0" lang="en-GB" altLang="en-US" sz="1400" b="1" i="0" u="none" strike="noStrike" kern="1200" cap="none" normalizeH="0" baseline="0" err="1">
                          <a:ln>
                            <a:noFill/>
                          </a:ln>
                          <a:solidFill>
                            <a:srgbClr val="414141"/>
                          </a:solidFill>
                          <a:effectLst/>
                          <a:latin typeface="+mn-lt"/>
                          <a:ea typeface="MS PGothic"/>
                          <a:cs typeface="+mn-cs"/>
                        </a:rPr>
                        <a:t>CrCl</a:t>
                      </a:r>
                      <a:r>
                        <a:rPr kumimoji="0" lang="en-GB" altLang="en-US" sz="1400" b="1" i="0" u="none" strike="noStrike" kern="1200" cap="none" normalizeH="0" baseline="0">
                          <a:ln>
                            <a:noFill/>
                          </a:ln>
                          <a:solidFill>
                            <a:srgbClr val="414141"/>
                          </a:solidFill>
                          <a:effectLst/>
                          <a:latin typeface="+mn-lt"/>
                          <a:ea typeface="MS PGothic"/>
                          <a:cs typeface="+mn-cs"/>
                        </a:rPr>
                        <a:t> &lt;15ml/min</a:t>
                      </a:r>
                      <a:r>
                        <a:rPr lang="en-GB" altLang="en-US" sz="1400" b="1" i="0" u="none" strike="noStrike" kern="1200" cap="none" normalizeH="0" baseline="0">
                          <a:ln>
                            <a:noFill/>
                          </a:ln>
                          <a:solidFill>
                            <a:srgbClr val="414141"/>
                          </a:solidFill>
                          <a:effectLst/>
                          <a:latin typeface="+mn-lt"/>
                          <a:ea typeface="MS PGothic"/>
                          <a:cs typeface="+mn-cs"/>
                        </a:rPr>
                        <a:t> </a:t>
                      </a:r>
                      <a:endParaRPr kumimoji="0" lang="en-GB" altLang="en-US" sz="1400" b="1" i="0" u="none" strike="noStrike" kern="1200" cap="none" normalizeH="0" baseline="0">
                        <a:ln>
                          <a:noFill/>
                        </a:ln>
                        <a:solidFill>
                          <a:srgbClr val="414141"/>
                        </a:solidFill>
                        <a:effectLst/>
                        <a:latin typeface="+mn-lt"/>
                        <a:ea typeface="MS PGothic"/>
                        <a:cs typeface="+mn-cs"/>
                      </a:endParaRPr>
                    </a:p>
                  </a:txBody>
                  <a:tcPr marL="91466" marR="91466" marT="45711" marB="45711"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F0F6E8"/>
                    </a:solidFill>
                  </a:tcPr>
                </a:tc>
                <a:tc>
                  <a:txBody>
                    <a:bodyPr/>
                    <a:lstStyle>
                      <a:lvl1pPr marL="0" algn="l" defTabSz="912813" rtl="0" eaLnBrk="1" latinLnBrk="0" hangingPunct="1">
                        <a:spcBef>
                          <a:spcPts val="1200"/>
                        </a:spcBef>
                        <a:buFont typeface="Arial" pitchFamily="34" charset="0"/>
                        <a:defRPr sz="1600" b="1" kern="1200">
                          <a:solidFill>
                            <a:schemeClr val="tx1"/>
                          </a:solidFill>
                          <a:latin typeface="Arial" pitchFamily="34" charset="0"/>
                          <a:ea typeface="MS PGothic" pitchFamily="34" charset="-128"/>
                        </a:defRPr>
                      </a:lvl1pPr>
                      <a:lvl2pPr marL="742950" indent="-285750" algn="l" defTabSz="912813" rtl="0" eaLnBrk="1" latinLnBrk="0" hangingPunct="1">
                        <a:spcBef>
                          <a:spcPts val="600"/>
                        </a:spcBef>
                        <a:buFont typeface="Arial" pitchFamily="34" charset="0"/>
                        <a:defRPr sz="1600" kern="1200">
                          <a:solidFill>
                            <a:schemeClr val="tx1"/>
                          </a:solidFill>
                          <a:latin typeface="Arial" pitchFamily="34" charset="0"/>
                          <a:ea typeface="MS PGothic" pitchFamily="34" charset="-128"/>
                        </a:defRPr>
                      </a:lvl2pPr>
                      <a:lvl3pPr marL="1143000" indent="-228600" algn="l" defTabSz="912813" rtl="0" eaLnBrk="1" latinLnBrk="0" hangingPunct="1">
                        <a:spcBef>
                          <a:spcPts val="600"/>
                        </a:spcBef>
                        <a:buSzPct val="100000"/>
                        <a:buFont typeface="Symbol" pitchFamily="18" charset="2"/>
                        <a:defRPr sz="1600" kern="1200">
                          <a:solidFill>
                            <a:schemeClr val="tx1"/>
                          </a:solidFill>
                          <a:latin typeface="Arial" pitchFamily="34" charset="0"/>
                          <a:ea typeface="MS PGothic" pitchFamily="34" charset="-128"/>
                        </a:defRPr>
                      </a:lvl3pPr>
                      <a:lvl4pPr marL="1600200" indent="-228600" algn="l" defTabSz="912813" rtl="0" eaLnBrk="1" latinLnBrk="0" hangingPunct="1">
                        <a:spcBef>
                          <a:spcPts val="600"/>
                        </a:spcBef>
                        <a:buFont typeface="Arial" pitchFamily="34" charset="0"/>
                        <a:defRPr sz="1600" kern="1200">
                          <a:solidFill>
                            <a:schemeClr val="tx1"/>
                          </a:solidFill>
                          <a:latin typeface="Arial" pitchFamily="34" charset="0"/>
                          <a:ea typeface="MS PGothic" pitchFamily="34" charset="-128"/>
                        </a:defRPr>
                      </a:lvl4pPr>
                      <a:lvl5pPr marL="2057400" indent="-228600" algn="l" defTabSz="912813" rtl="0" eaLnBrk="1" latinLnBrk="0" hangingPunct="1">
                        <a:spcBef>
                          <a:spcPts val="600"/>
                        </a:spcBef>
                        <a:buFont typeface="Arial" pitchFamily="34" charset="0"/>
                        <a:defRPr sz="1600" kern="1200">
                          <a:solidFill>
                            <a:schemeClr val="tx1"/>
                          </a:solidFill>
                          <a:latin typeface="Arial" pitchFamily="34" charset="0"/>
                          <a:ea typeface="MS PGothic" pitchFamily="34" charset="-128"/>
                        </a:defRPr>
                      </a:lvl5pPr>
                      <a:lvl6pPr marL="2514600" indent="-228600" algn="l" defTabSz="912813" rtl="0" eaLnBrk="0" fontAlgn="base" latinLnBrk="0" hangingPunct="0">
                        <a:spcBef>
                          <a:spcPts val="600"/>
                        </a:spcBef>
                        <a:spcAft>
                          <a:spcPct val="0"/>
                        </a:spcAft>
                        <a:buFont typeface="Arial" pitchFamily="34" charset="0"/>
                        <a:defRPr sz="1600" kern="1200">
                          <a:solidFill>
                            <a:schemeClr val="tx1"/>
                          </a:solidFill>
                          <a:latin typeface="Arial" pitchFamily="34" charset="0"/>
                          <a:ea typeface="MS PGothic" pitchFamily="34" charset="-128"/>
                        </a:defRPr>
                      </a:lvl6pPr>
                      <a:lvl7pPr marL="2971800" indent="-228600" algn="l" defTabSz="912813" rtl="0" eaLnBrk="0" fontAlgn="base" latinLnBrk="0" hangingPunct="0">
                        <a:spcBef>
                          <a:spcPts val="600"/>
                        </a:spcBef>
                        <a:spcAft>
                          <a:spcPct val="0"/>
                        </a:spcAft>
                        <a:buFont typeface="Arial" pitchFamily="34" charset="0"/>
                        <a:defRPr sz="1600" kern="1200">
                          <a:solidFill>
                            <a:schemeClr val="tx1"/>
                          </a:solidFill>
                          <a:latin typeface="Arial" pitchFamily="34" charset="0"/>
                          <a:ea typeface="MS PGothic" pitchFamily="34" charset="-128"/>
                        </a:defRPr>
                      </a:lvl7pPr>
                      <a:lvl8pPr marL="3429000" indent="-228600" algn="l" defTabSz="912813" rtl="0" eaLnBrk="0" fontAlgn="base" latinLnBrk="0" hangingPunct="0">
                        <a:spcBef>
                          <a:spcPts val="600"/>
                        </a:spcBef>
                        <a:spcAft>
                          <a:spcPct val="0"/>
                        </a:spcAft>
                        <a:buFont typeface="Arial" pitchFamily="34" charset="0"/>
                        <a:defRPr sz="1600" kern="1200">
                          <a:solidFill>
                            <a:schemeClr val="tx1"/>
                          </a:solidFill>
                          <a:latin typeface="Arial" pitchFamily="34" charset="0"/>
                          <a:ea typeface="MS PGothic" pitchFamily="34" charset="-128"/>
                        </a:defRPr>
                      </a:lvl8pPr>
                      <a:lvl9pPr marL="3886200" indent="-228600" algn="l" defTabSz="912813" rtl="0" eaLnBrk="0" fontAlgn="base" latinLnBrk="0" hangingPunct="0">
                        <a:spcBef>
                          <a:spcPts val="600"/>
                        </a:spcBef>
                        <a:spcAft>
                          <a:spcPct val="0"/>
                        </a:spcAft>
                        <a:buFont typeface="Arial" pitchFamily="34" charset="0"/>
                        <a:defRPr sz="1600" kern="1200">
                          <a:solidFill>
                            <a:schemeClr val="tx1"/>
                          </a:solidFill>
                          <a:latin typeface="Arial" pitchFamily="34" charset="0"/>
                          <a:ea typeface="MS PGothic" pitchFamily="34" charset="-128"/>
                        </a:defRPr>
                      </a:lvl9pPr>
                    </a:lstStyle>
                    <a:p>
                      <a:pPr marL="0" marR="0" lvl="0" indent="0" algn="l" defTabSz="912813" rtl="0" eaLnBrk="1" fontAlgn="base" latinLnBrk="0" hangingPunct="1">
                        <a:lnSpc>
                          <a:spcPct val="100000"/>
                        </a:lnSpc>
                        <a:spcBef>
                          <a:spcPct val="0"/>
                        </a:spcBef>
                        <a:spcAft>
                          <a:spcPct val="0"/>
                        </a:spcAft>
                        <a:buClrTx/>
                        <a:buSzTx/>
                        <a:buFont typeface="Arial" pitchFamily="34" charset="0"/>
                        <a:buNone/>
                        <a:tabLst/>
                      </a:pPr>
                      <a:r>
                        <a:rPr kumimoji="0" lang="en-GB" altLang="en-US" sz="1400" b="1" i="0" u="none" strike="noStrike" cap="none" normalizeH="0" baseline="0" err="1">
                          <a:ln>
                            <a:noFill/>
                          </a:ln>
                          <a:solidFill>
                            <a:srgbClr val="414141"/>
                          </a:solidFill>
                          <a:effectLst/>
                          <a:latin typeface="+mn-lt"/>
                          <a:ea typeface="MS PGothic"/>
                        </a:rPr>
                        <a:t>CrCl</a:t>
                      </a:r>
                      <a:r>
                        <a:rPr kumimoji="0" lang="en-GB" altLang="en-US" sz="1400" b="1" i="0" u="none" strike="noStrike" cap="none" normalizeH="0" baseline="0">
                          <a:ln>
                            <a:noFill/>
                          </a:ln>
                          <a:solidFill>
                            <a:srgbClr val="414141"/>
                          </a:solidFill>
                          <a:effectLst/>
                          <a:latin typeface="+mn-lt"/>
                          <a:ea typeface="MS PGothic"/>
                        </a:rPr>
                        <a:t> &lt;30ml/min</a:t>
                      </a:r>
                    </a:p>
                  </a:txBody>
                  <a:tcPr marL="91466" marR="91466" marT="45711" marB="45711"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F0F6E8"/>
                    </a:solidFill>
                  </a:tcPr>
                </a:tc>
                <a:tc>
                  <a:txBody>
                    <a:bodyPr/>
                    <a:lstStyle/>
                    <a:p>
                      <a:pPr algn="l"/>
                      <a:r>
                        <a:rPr lang="en-GB" altLang="en-US" sz="1400" b="1" i="0" u="none" strike="noStrike" cap="none" normalizeH="0" baseline="0">
                          <a:ln>
                            <a:noFill/>
                          </a:ln>
                          <a:solidFill>
                            <a:srgbClr val="414141"/>
                          </a:solidFill>
                          <a:effectLst/>
                          <a:latin typeface="+mn-lt"/>
                          <a:ea typeface="MS PGothic"/>
                        </a:rPr>
                        <a:t> </a:t>
                      </a:r>
                      <a:r>
                        <a:rPr kumimoji="0" lang="en-GB" altLang="en-US" sz="1400" b="1" i="0" u="none" strike="noStrike" kern="1200" cap="none" normalizeH="0" baseline="0" err="1">
                          <a:ln>
                            <a:noFill/>
                          </a:ln>
                          <a:solidFill>
                            <a:srgbClr val="414141"/>
                          </a:solidFill>
                          <a:effectLst/>
                          <a:latin typeface="+mn-lt"/>
                          <a:ea typeface="MS PGothic"/>
                          <a:cs typeface="+mn-cs"/>
                        </a:rPr>
                        <a:t>CrCl</a:t>
                      </a:r>
                      <a:r>
                        <a:rPr kumimoji="0" lang="en-GB" altLang="en-US" sz="1400" b="1" i="0" u="none" strike="noStrike" kern="1200" cap="none" normalizeH="0" baseline="0">
                          <a:ln>
                            <a:noFill/>
                          </a:ln>
                          <a:solidFill>
                            <a:srgbClr val="414141"/>
                          </a:solidFill>
                          <a:effectLst/>
                          <a:latin typeface="+mn-lt"/>
                          <a:ea typeface="MS PGothic"/>
                          <a:cs typeface="+mn-cs"/>
                        </a:rPr>
                        <a:t> &lt;15ml/min</a:t>
                      </a:r>
                      <a:r>
                        <a:rPr lang="en-GB" altLang="en-US" sz="1400" b="1" i="0" u="none" strike="noStrike" kern="1200" cap="none" normalizeH="0" baseline="0">
                          <a:ln>
                            <a:noFill/>
                          </a:ln>
                          <a:solidFill>
                            <a:srgbClr val="414141"/>
                          </a:solidFill>
                          <a:effectLst/>
                          <a:latin typeface="+mn-lt"/>
                          <a:ea typeface="MS PGothic"/>
                          <a:cs typeface="+mn-cs"/>
                        </a:rPr>
                        <a:t> </a:t>
                      </a:r>
                      <a:endParaRPr kumimoji="0" lang="en-GB" sz="1400" b="1" i="0" u="none" strike="noStrike" kern="1200" cap="none" normalizeH="0" baseline="0">
                        <a:ln>
                          <a:noFill/>
                        </a:ln>
                        <a:solidFill>
                          <a:srgbClr val="414141"/>
                        </a:solidFill>
                        <a:effectLst/>
                        <a:latin typeface="+mn-lt"/>
                        <a:ea typeface="MS PGothic"/>
                        <a:cs typeface="+mn-cs"/>
                      </a:endParaRPr>
                    </a:p>
                  </a:txBody>
                  <a:tcPr marL="91466" marR="91466" marT="45711" marB="45711"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F0F6E8"/>
                    </a:solidFill>
                  </a:tcPr>
                </a:tc>
                <a:tc>
                  <a:txBody>
                    <a:bodyPr/>
                    <a:lstStyle/>
                    <a:p>
                      <a:pPr algn="l"/>
                      <a:r>
                        <a:rPr lang="en-GB" altLang="en-US" sz="1400" b="1" i="0" u="none" strike="noStrike" cap="none" normalizeH="0" baseline="0" dirty="0">
                          <a:ln>
                            <a:noFill/>
                          </a:ln>
                          <a:solidFill>
                            <a:srgbClr val="414141"/>
                          </a:solidFill>
                          <a:effectLst/>
                          <a:latin typeface="+mn-lt"/>
                          <a:ea typeface="MS PGothic"/>
                        </a:rPr>
                        <a:t> </a:t>
                      </a:r>
                      <a:r>
                        <a:rPr kumimoji="0" lang="en-GB" altLang="en-US" sz="1400" b="1" i="0" u="none" strike="noStrike" kern="1200" cap="none" normalizeH="0" baseline="0" dirty="0" err="1">
                          <a:ln>
                            <a:noFill/>
                          </a:ln>
                          <a:solidFill>
                            <a:srgbClr val="414141"/>
                          </a:solidFill>
                          <a:effectLst/>
                          <a:latin typeface="+mn-lt"/>
                          <a:ea typeface="MS PGothic"/>
                          <a:cs typeface="+mn-cs"/>
                        </a:rPr>
                        <a:t>CrCl</a:t>
                      </a:r>
                      <a:r>
                        <a:rPr kumimoji="0" lang="en-GB" altLang="en-US" sz="1400" b="1" i="0" u="none" strike="noStrike" kern="1200" cap="none" normalizeH="0" baseline="0" dirty="0">
                          <a:ln>
                            <a:noFill/>
                          </a:ln>
                          <a:solidFill>
                            <a:srgbClr val="414141"/>
                          </a:solidFill>
                          <a:effectLst/>
                          <a:latin typeface="+mn-lt"/>
                          <a:ea typeface="MS PGothic"/>
                          <a:cs typeface="+mn-cs"/>
                        </a:rPr>
                        <a:t> &lt;15ml/min</a:t>
                      </a:r>
                      <a:r>
                        <a:rPr lang="en-GB" altLang="en-US" sz="1400" b="1" i="0" u="none" strike="noStrike" kern="1200" cap="none" normalizeH="0" baseline="0" dirty="0">
                          <a:ln>
                            <a:noFill/>
                          </a:ln>
                          <a:solidFill>
                            <a:srgbClr val="414141"/>
                          </a:solidFill>
                          <a:effectLst/>
                          <a:latin typeface="+mn-lt"/>
                          <a:ea typeface="MS PGothic"/>
                          <a:cs typeface="+mn-cs"/>
                        </a:rPr>
                        <a:t> </a:t>
                      </a:r>
                      <a:endParaRPr kumimoji="0" lang="en-GB" altLang="en-US" sz="1400" b="1" i="0" u="none" strike="noStrike" kern="1200" cap="none" normalizeH="0" baseline="0" dirty="0">
                        <a:ln>
                          <a:noFill/>
                        </a:ln>
                        <a:solidFill>
                          <a:srgbClr val="414141"/>
                        </a:solidFill>
                        <a:effectLst/>
                        <a:latin typeface="+mn-lt"/>
                        <a:ea typeface="MS PGothic"/>
                        <a:cs typeface="+mn-cs"/>
                      </a:endParaRPr>
                    </a:p>
                  </a:txBody>
                  <a:tcPr marL="91466" marR="91466" marT="45711" marB="45711"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F0F6E8"/>
                    </a:solidFill>
                  </a:tcPr>
                </a:tc>
                <a:extLst>
                  <a:ext uri="{0D108BD9-81ED-4DB2-BD59-A6C34878D82A}">
                    <a16:rowId xmlns:a16="http://schemas.microsoft.com/office/drawing/2014/main" val="10004"/>
                  </a:ext>
                </a:extLst>
              </a:tr>
            </a:tbl>
          </a:graphicData>
        </a:graphic>
      </p:graphicFrame>
      <p:sp>
        <p:nvSpPr>
          <p:cNvPr id="5" name="Text Placeholder 3">
            <a:extLst>
              <a:ext uri="{FF2B5EF4-FFF2-40B4-BE49-F238E27FC236}">
                <a16:creationId xmlns:a16="http://schemas.microsoft.com/office/drawing/2014/main" id="{870D97B5-CABB-994E-8D52-CA94ECF2C1A1}"/>
              </a:ext>
            </a:extLst>
          </p:cNvPr>
          <p:cNvSpPr txBox="1">
            <a:spLocks/>
          </p:cNvSpPr>
          <p:nvPr/>
        </p:nvSpPr>
        <p:spPr bwMode="auto">
          <a:xfrm>
            <a:off x="7817452" y="6478014"/>
            <a:ext cx="3968148" cy="378844"/>
          </a:xfrm>
          <a:prstGeom prst="rect">
            <a:avLst/>
          </a:prstGeom>
          <a:noFill/>
          <a:ln>
            <a:noFill/>
          </a:ln>
        </p:spPr>
        <p:txBody>
          <a:bodyPr lIns="91440" tIns="45720" rIns="91440" bIns="45720" anchor="t"/>
          <a:lstStyle>
            <a:lvl1pPr marL="176213" indent="-176213" defTabSz="912813">
              <a:spcBef>
                <a:spcPct val="20000"/>
              </a:spcBef>
              <a:buChar char="•"/>
              <a:defRPr>
                <a:solidFill>
                  <a:schemeClr val="tx1"/>
                </a:solidFill>
                <a:latin typeface="Arial" panose="020B0604020202020204" pitchFamily="34" charset="0"/>
                <a:ea typeface="MS PGothic" panose="020B0600070205080204" pitchFamily="34" charset="-128"/>
              </a:defRPr>
            </a:lvl1pPr>
            <a:lvl2pPr marL="742950" indent="-285750" defTabSz="912813">
              <a:spcBef>
                <a:spcPct val="20000"/>
              </a:spcBef>
              <a:buChar char="–"/>
              <a:defRPr>
                <a:solidFill>
                  <a:schemeClr val="tx1"/>
                </a:solidFill>
                <a:latin typeface="Arial" panose="020B0604020202020204" pitchFamily="34" charset="0"/>
                <a:ea typeface="MS PGothic" panose="020B0600070205080204" pitchFamily="34" charset="-128"/>
              </a:defRPr>
            </a:lvl2pPr>
            <a:lvl3pPr marL="261938" indent="-261938" defTabSz="912813">
              <a:spcBef>
                <a:spcPct val="20000"/>
              </a:spcBef>
              <a:buChar char="•"/>
              <a:defRPr>
                <a:solidFill>
                  <a:schemeClr val="tx1"/>
                </a:solidFill>
                <a:latin typeface="Arial" panose="020B0604020202020204" pitchFamily="34" charset="0"/>
                <a:ea typeface="MS PGothic" panose="020B0600070205080204" pitchFamily="34" charset="-128"/>
              </a:defRPr>
            </a:lvl3pPr>
            <a:lvl4pPr marL="536575" indent="-274638" defTabSz="912813">
              <a:spcBef>
                <a:spcPct val="20000"/>
              </a:spcBef>
              <a:buChar char="–"/>
              <a:defRPr>
                <a:solidFill>
                  <a:schemeClr val="tx1"/>
                </a:solidFill>
                <a:latin typeface="Arial" panose="020B0604020202020204" pitchFamily="34" charset="0"/>
                <a:ea typeface="MS PGothic" panose="020B0600070205080204" pitchFamily="34" charset="-128"/>
              </a:defRPr>
            </a:lvl4pPr>
            <a:lvl5pPr marL="812800" indent="-276225" defTabSz="912813">
              <a:spcBef>
                <a:spcPct val="20000"/>
              </a:spcBef>
              <a:buChar char="»"/>
              <a:defRPr>
                <a:solidFill>
                  <a:schemeClr val="tx1"/>
                </a:solidFill>
                <a:latin typeface="Arial" panose="020B0604020202020204" pitchFamily="34" charset="0"/>
                <a:ea typeface="MS PGothic" panose="020B0600070205080204" pitchFamily="34" charset="-128"/>
              </a:defRPr>
            </a:lvl5pPr>
            <a:lvl6pPr marL="1270000" indent="-276225" defTabSz="912813" eaLnBrk="0" fontAlgn="base" hangingPunct="0">
              <a:spcBef>
                <a:spcPct val="20000"/>
              </a:spcBef>
              <a:spcAft>
                <a:spcPct val="0"/>
              </a:spcAft>
              <a:buChar char="»"/>
              <a:defRPr>
                <a:solidFill>
                  <a:schemeClr val="tx1"/>
                </a:solidFill>
                <a:latin typeface="Arial" panose="020B0604020202020204" pitchFamily="34" charset="0"/>
                <a:ea typeface="MS PGothic" panose="020B0600070205080204" pitchFamily="34" charset="-128"/>
              </a:defRPr>
            </a:lvl6pPr>
            <a:lvl7pPr marL="1727200" indent="-276225" defTabSz="912813" eaLnBrk="0" fontAlgn="base" hangingPunct="0">
              <a:spcBef>
                <a:spcPct val="20000"/>
              </a:spcBef>
              <a:spcAft>
                <a:spcPct val="0"/>
              </a:spcAft>
              <a:buChar char="»"/>
              <a:defRPr>
                <a:solidFill>
                  <a:schemeClr val="tx1"/>
                </a:solidFill>
                <a:latin typeface="Arial" panose="020B0604020202020204" pitchFamily="34" charset="0"/>
                <a:ea typeface="MS PGothic" panose="020B0600070205080204" pitchFamily="34" charset="-128"/>
              </a:defRPr>
            </a:lvl7pPr>
            <a:lvl8pPr marL="2184400" indent="-276225" defTabSz="912813" eaLnBrk="0" fontAlgn="base" hangingPunct="0">
              <a:spcBef>
                <a:spcPct val="20000"/>
              </a:spcBef>
              <a:spcAft>
                <a:spcPct val="0"/>
              </a:spcAft>
              <a:buChar char="»"/>
              <a:defRPr>
                <a:solidFill>
                  <a:schemeClr val="tx1"/>
                </a:solidFill>
                <a:latin typeface="Arial" panose="020B0604020202020204" pitchFamily="34" charset="0"/>
                <a:ea typeface="MS PGothic" panose="020B0600070205080204" pitchFamily="34" charset="-128"/>
              </a:defRPr>
            </a:lvl8pPr>
            <a:lvl9pPr marL="2641600" indent="-276225" defTabSz="912813" eaLnBrk="0" fontAlgn="base" hangingPunct="0">
              <a:spcBef>
                <a:spcPct val="20000"/>
              </a:spcBef>
              <a:spcAft>
                <a:spcPct val="0"/>
              </a:spcAft>
              <a:buChar char="»"/>
              <a:defRPr>
                <a:solidFill>
                  <a:schemeClr val="tx1"/>
                </a:solidFill>
                <a:latin typeface="Arial" panose="020B0604020202020204" pitchFamily="34" charset="0"/>
                <a:ea typeface="MS PGothic" panose="020B0600070205080204" pitchFamily="34" charset="-128"/>
              </a:defRPr>
            </a:lvl9pPr>
          </a:lstStyle>
          <a:p>
            <a:pPr marL="0" marR="0" lvl="0" indent="0" algn="l" defTabSz="912813" rtl="0" eaLnBrk="1" fontAlgn="auto" latinLnBrk="0" hangingPunct="1">
              <a:lnSpc>
                <a:spcPct val="100000"/>
              </a:lnSpc>
              <a:spcBef>
                <a:spcPct val="0"/>
              </a:spcBef>
              <a:spcAft>
                <a:spcPts val="0"/>
              </a:spcAft>
              <a:buClrTx/>
              <a:buSzTx/>
              <a:buNone/>
              <a:tabLst/>
              <a:defRPr/>
            </a:pPr>
            <a:r>
              <a:rPr kumimoji="0" lang="en-GB" altLang="en-US" sz="1000" i="0" u="none" strike="noStrike" kern="1200" cap="none" spc="0" normalizeH="0" baseline="0" noProof="0">
                <a:ln>
                  <a:noFill/>
                </a:ln>
                <a:solidFill>
                  <a:srgbClr val="414141"/>
                </a:solidFill>
                <a:effectLst/>
                <a:uLnTx/>
                <a:uFillTx/>
                <a:latin typeface="Open Sans"/>
                <a:ea typeface="MS PGothic"/>
                <a:cs typeface="Open Sans"/>
              </a:rPr>
              <a:t>* </a:t>
            </a:r>
            <a:r>
              <a:rPr kumimoji="0" lang="en-GB" altLang="en-US" sz="1200" i="0" u="none" strike="noStrike" kern="1200" cap="none" spc="0" normalizeH="0" baseline="0" noProof="0" err="1">
                <a:ln>
                  <a:noFill/>
                </a:ln>
                <a:solidFill>
                  <a:srgbClr val="414141"/>
                </a:solidFill>
                <a:effectLst/>
                <a:uLnTx/>
                <a:uFillTx/>
                <a:latin typeface="Open Sans"/>
                <a:ea typeface="MS PGothic"/>
                <a:cs typeface="Open Sans"/>
              </a:rPr>
              <a:t>SmPCs</a:t>
            </a:r>
            <a:r>
              <a:rPr kumimoji="0" lang="en-GB" altLang="en-US" sz="1200" i="0" u="none" strike="noStrike" kern="1200" cap="none" spc="0" normalizeH="0" baseline="0" noProof="0">
                <a:ln>
                  <a:noFill/>
                </a:ln>
                <a:solidFill>
                  <a:srgbClr val="414141"/>
                </a:solidFill>
                <a:effectLst/>
                <a:uLnTx/>
                <a:uFillTx/>
                <a:latin typeface="Open Sans"/>
                <a:ea typeface="MS PGothic"/>
                <a:cs typeface="Open Sans"/>
              </a:rPr>
              <a:t> all available at </a:t>
            </a:r>
            <a:r>
              <a:rPr kumimoji="0" lang="en-GB" altLang="en-US" sz="1200" b="1" i="0" u="none" strike="noStrike" kern="1200" cap="none" spc="0" normalizeH="0" baseline="0" noProof="0">
                <a:ln>
                  <a:noFill/>
                </a:ln>
                <a:solidFill>
                  <a:srgbClr val="414141"/>
                </a:solidFill>
                <a:effectLst/>
                <a:uLnTx/>
                <a:uFillTx/>
                <a:latin typeface="Open Sans"/>
                <a:ea typeface="MS PGothic"/>
                <a:cs typeface="Open Sans"/>
                <a:hlinkClick r:id="rId2"/>
              </a:rPr>
              <a:t>www.medicines.org.uk</a:t>
            </a:r>
            <a:r>
              <a:rPr kumimoji="0" lang="en-GB" altLang="en-US" sz="1200" b="1" i="0" u="none" strike="noStrike" kern="1200" cap="none" spc="0" normalizeH="0" baseline="0" noProof="0">
                <a:ln>
                  <a:noFill/>
                </a:ln>
                <a:solidFill>
                  <a:srgbClr val="414141"/>
                </a:solidFill>
                <a:effectLst/>
                <a:uLnTx/>
                <a:uFillTx/>
                <a:latin typeface="Open Sans"/>
                <a:ea typeface="MS PGothic"/>
                <a:cs typeface="Open Sans"/>
              </a:rPr>
              <a:t>; </a:t>
            </a:r>
            <a:endParaRPr lang="en-GB" altLang="en-US" sz="1200" b="1" i="0" u="none" strike="noStrike" kern="1200" cap="none" spc="0" normalizeH="0" baseline="0" noProof="0">
              <a:ln>
                <a:noFill/>
              </a:ln>
              <a:solidFill>
                <a:srgbClr val="414141"/>
              </a:solidFill>
              <a:effectLst/>
              <a:uLnTx/>
              <a:uFillTx/>
              <a:latin typeface="Open Sans"/>
              <a:ea typeface="MS PGothic"/>
              <a:cs typeface="Open Sans"/>
            </a:endParaRPr>
          </a:p>
        </p:txBody>
      </p:sp>
    </p:spTree>
    <p:extLst>
      <p:ext uri="{BB962C8B-B14F-4D97-AF65-F5344CB8AC3E}">
        <p14:creationId xmlns:p14="http://schemas.microsoft.com/office/powerpoint/2010/main" val="6365247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a:extLst>
              <a:ext uri="{FF2B5EF4-FFF2-40B4-BE49-F238E27FC236}">
                <a16:creationId xmlns:a16="http://schemas.microsoft.com/office/drawing/2014/main" id="{0EFE0BC4-BE3A-2F15-FA29-E148F6A4D239}"/>
              </a:ext>
            </a:extLst>
          </p:cNvPr>
          <p:cNvSpPr>
            <a:spLocks noGrp="1"/>
          </p:cNvSpPr>
          <p:nvPr>
            <p:ph type="title"/>
          </p:nvPr>
        </p:nvSpPr>
        <p:spPr>
          <a:xfrm>
            <a:off x="307789" y="373501"/>
            <a:ext cx="8281650" cy="650790"/>
          </a:xfrm>
        </p:spPr>
        <p:txBody>
          <a:bodyPr>
            <a:normAutofit/>
          </a:bodyPr>
          <a:lstStyle/>
          <a:p>
            <a:r>
              <a:rPr lang="en-GB" sz="3400" b="1" dirty="0">
                <a:solidFill>
                  <a:srgbClr val="002060"/>
                </a:solidFill>
                <a:latin typeface="Aleo" panose="00000500000000000000" pitchFamily="2" charset="0"/>
                <a:cs typeface="Calibri Light"/>
              </a:rPr>
              <a:t> DOACs: Reviewing Management</a:t>
            </a:r>
          </a:p>
        </p:txBody>
      </p:sp>
      <p:sp>
        <p:nvSpPr>
          <p:cNvPr id="3" name="Title 1">
            <a:extLst>
              <a:ext uri="{FF2B5EF4-FFF2-40B4-BE49-F238E27FC236}">
                <a16:creationId xmlns:a16="http://schemas.microsoft.com/office/drawing/2014/main" id="{6ADBCE62-1C14-E273-6DF5-87B86935659F}"/>
              </a:ext>
            </a:extLst>
          </p:cNvPr>
          <p:cNvSpPr txBox="1">
            <a:spLocks/>
          </p:cNvSpPr>
          <p:nvPr/>
        </p:nvSpPr>
        <p:spPr>
          <a:xfrm>
            <a:off x="307789" y="1014330"/>
            <a:ext cx="8217844" cy="7651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1800" dirty="0">
                <a:latin typeface="Open Sans"/>
                <a:ea typeface="Open Sans"/>
                <a:cs typeface="Calibri Light"/>
              </a:rPr>
              <a:t>This review template is designed for review 1 month after initiation and according to the monitoring interval</a:t>
            </a:r>
          </a:p>
        </p:txBody>
      </p:sp>
      <p:sp>
        <p:nvSpPr>
          <p:cNvPr id="4" name="TextBox 3">
            <a:extLst>
              <a:ext uri="{FF2B5EF4-FFF2-40B4-BE49-F238E27FC236}">
                <a16:creationId xmlns:a16="http://schemas.microsoft.com/office/drawing/2014/main" id="{F599E81A-2EDC-385B-4EA7-70EC05D12B20}"/>
              </a:ext>
            </a:extLst>
          </p:cNvPr>
          <p:cNvSpPr txBox="1"/>
          <p:nvPr/>
        </p:nvSpPr>
        <p:spPr>
          <a:xfrm>
            <a:off x="1482824" y="2586002"/>
            <a:ext cx="184731" cy="369332"/>
          </a:xfrm>
          <a:prstGeom prst="rect">
            <a:avLst/>
          </a:prstGeom>
          <a:noFill/>
        </p:spPr>
        <p:txBody>
          <a:bodyPr wrap="none" rtlCol="0">
            <a:spAutoFit/>
          </a:bodyPr>
          <a:lstStyle/>
          <a:p>
            <a:endParaRPr lang="en-GB"/>
          </a:p>
        </p:txBody>
      </p:sp>
      <p:graphicFrame>
        <p:nvGraphicFramePr>
          <p:cNvPr id="5" name="Table 4">
            <a:extLst>
              <a:ext uri="{FF2B5EF4-FFF2-40B4-BE49-F238E27FC236}">
                <a16:creationId xmlns:a16="http://schemas.microsoft.com/office/drawing/2014/main" id="{030C4B10-AD71-0B70-D874-E60B06D5B049}"/>
              </a:ext>
            </a:extLst>
          </p:cNvPr>
          <p:cNvGraphicFramePr>
            <a:graphicFrameLocks noGrp="1"/>
          </p:cNvGraphicFramePr>
          <p:nvPr>
            <p:extLst>
              <p:ext uri="{D42A27DB-BD31-4B8C-83A1-F6EECF244321}">
                <p14:modId xmlns:p14="http://schemas.microsoft.com/office/powerpoint/2010/main" val="202987167"/>
              </p:ext>
            </p:extLst>
          </p:nvPr>
        </p:nvGraphicFramePr>
        <p:xfrm>
          <a:off x="377735" y="1844322"/>
          <a:ext cx="8141759" cy="3426844"/>
        </p:xfrm>
        <a:graphic>
          <a:graphicData uri="http://schemas.openxmlformats.org/drawingml/2006/table">
            <a:tbl>
              <a:tblPr firstRow="1" bandRow="1">
                <a:tableStyleId>{21E4AEA4-8DFA-4A89-87EB-49C32662AFE0}</a:tableStyleId>
              </a:tblPr>
              <a:tblGrid>
                <a:gridCol w="2650503">
                  <a:extLst>
                    <a:ext uri="{9D8B030D-6E8A-4147-A177-3AD203B41FA5}">
                      <a16:colId xmlns:a16="http://schemas.microsoft.com/office/drawing/2014/main" val="2573697525"/>
                    </a:ext>
                  </a:extLst>
                </a:gridCol>
                <a:gridCol w="2107755">
                  <a:extLst>
                    <a:ext uri="{9D8B030D-6E8A-4147-A177-3AD203B41FA5}">
                      <a16:colId xmlns:a16="http://schemas.microsoft.com/office/drawing/2014/main" val="1208802585"/>
                    </a:ext>
                  </a:extLst>
                </a:gridCol>
                <a:gridCol w="3383501">
                  <a:extLst>
                    <a:ext uri="{9D8B030D-6E8A-4147-A177-3AD203B41FA5}">
                      <a16:colId xmlns:a16="http://schemas.microsoft.com/office/drawing/2014/main" val="2260184979"/>
                    </a:ext>
                  </a:extLst>
                </a:gridCol>
              </a:tblGrid>
              <a:tr h="428918">
                <a:tc>
                  <a:txBody>
                    <a:bodyPr/>
                    <a:lstStyle/>
                    <a:p>
                      <a:r>
                        <a:rPr lang="en-GB" sz="1400" dirty="0">
                          <a:latin typeface="Open Sans"/>
                        </a:rPr>
                        <a:t>Eligibility </a:t>
                      </a:r>
                    </a:p>
                  </a:txBody>
                  <a:tcPr/>
                </a:tc>
                <a:tc>
                  <a:txBody>
                    <a:bodyPr/>
                    <a:lstStyle/>
                    <a:p>
                      <a:r>
                        <a:rPr lang="en-GB" sz="1400" dirty="0">
                          <a:latin typeface="Open Sans"/>
                        </a:rPr>
                        <a:t>Monitoring interval </a:t>
                      </a:r>
                    </a:p>
                  </a:txBody>
                  <a:tcPr/>
                </a:tc>
                <a:tc>
                  <a:txBody>
                    <a:bodyPr/>
                    <a:lstStyle/>
                    <a:p>
                      <a:r>
                        <a:rPr lang="en-GB" sz="1400" dirty="0">
                          <a:latin typeface="Open Sans"/>
                        </a:rPr>
                        <a:t>Parameter</a:t>
                      </a:r>
                    </a:p>
                  </a:txBody>
                  <a:tcPr/>
                </a:tc>
                <a:extLst>
                  <a:ext uri="{0D108BD9-81ED-4DB2-BD59-A6C34878D82A}">
                    <a16:rowId xmlns:a16="http://schemas.microsoft.com/office/drawing/2014/main" val="1846767958"/>
                  </a:ext>
                </a:extLst>
              </a:tr>
              <a:tr h="599310">
                <a:tc>
                  <a:txBody>
                    <a:bodyPr/>
                    <a:lstStyle/>
                    <a:p>
                      <a:pPr marL="285750" indent="-285750">
                        <a:buFont typeface="Arial" panose="020B0604020202020204" pitchFamily="34" charset="0"/>
                        <a:buChar char="•"/>
                      </a:pPr>
                      <a:r>
                        <a:rPr lang="en-GB" sz="1400">
                          <a:latin typeface="Open Sans"/>
                        </a:rPr>
                        <a:t>All patients on DOAC </a:t>
                      </a:r>
                    </a:p>
                  </a:txBody>
                  <a:tcPr/>
                </a:tc>
                <a:tc>
                  <a:txBody>
                    <a:bodyPr/>
                    <a:lstStyle/>
                    <a:p>
                      <a:r>
                        <a:rPr lang="en-GB" sz="1400">
                          <a:latin typeface="Open Sans"/>
                        </a:rPr>
                        <a:t>Annually</a:t>
                      </a:r>
                    </a:p>
                  </a:txBody>
                  <a:tcPr/>
                </a:tc>
                <a:tc>
                  <a:txBody>
                    <a:bodyPr/>
                    <a:lstStyle/>
                    <a:p>
                      <a:r>
                        <a:rPr lang="en-GB" sz="1400">
                          <a:latin typeface="Open Sans"/>
                        </a:rPr>
                        <a:t>FBC, Renal &amp; Liver function</a:t>
                      </a:r>
                    </a:p>
                    <a:p>
                      <a:r>
                        <a:rPr lang="en-GB" sz="1400">
                          <a:latin typeface="Open Sans"/>
                        </a:rPr>
                        <a:t>(calculate </a:t>
                      </a:r>
                      <a:r>
                        <a:rPr lang="en-GB" sz="1400" err="1">
                          <a:latin typeface="Open Sans"/>
                        </a:rPr>
                        <a:t>CrCl</a:t>
                      </a:r>
                      <a:r>
                        <a:rPr lang="en-GB" sz="1400">
                          <a:latin typeface="Open Sans"/>
                        </a:rPr>
                        <a:t>, weight)</a:t>
                      </a:r>
                    </a:p>
                  </a:txBody>
                  <a:tcPr/>
                </a:tc>
                <a:extLst>
                  <a:ext uri="{0D108BD9-81ED-4DB2-BD59-A6C34878D82A}">
                    <a16:rowId xmlns:a16="http://schemas.microsoft.com/office/drawing/2014/main" val="3153815293"/>
                  </a:ext>
                </a:extLst>
              </a:tr>
              <a:tr h="428918">
                <a:tc>
                  <a:txBody>
                    <a:bodyPr/>
                    <a:lstStyle/>
                    <a:p>
                      <a:pPr marL="285750" indent="-285750">
                        <a:buFont typeface="Arial" panose="020B0604020202020204" pitchFamily="34" charset="0"/>
                        <a:buChar char="•"/>
                      </a:pPr>
                      <a:r>
                        <a:rPr lang="en-GB" sz="1400" err="1">
                          <a:latin typeface="Open Sans"/>
                        </a:rPr>
                        <a:t>CrCl</a:t>
                      </a:r>
                      <a:r>
                        <a:rPr lang="en-GB" sz="1400">
                          <a:latin typeface="Open Sans"/>
                        </a:rPr>
                        <a:t> 30–60 mL/min </a:t>
                      </a:r>
                    </a:p>
                  </a:txBody>
                  <a:tcPr/>
                </a:tc>
                <a:tc>
                  <a:txBody>
                    <a:bodyPr/>
                    <a:lstStyle/>
                    <a:p>
                      <a:r>
                        <a:rPr lang="en-GB" sz="1400">
                          <a:latin typeface="Open Sans"/>
                        </a:rPr>
                        <a:t>6 monthly</a:t>
                      </a:r>
                    </a:p>
                  </a:txBody>
                  <a:tcPr/>
                </a:tc>
                <a:tc>
                  <a:txBody>
                    <a:bodyPr/>
                    <a:lstStyle/>
                    <a:p>
                      <a:r>
                        <a:rPr lang="en-GB" sz="1400">
                          <a:latin typeface="Open Sans"/>
                        </a:rPr>
                        <a:t>Renal function </a:t>
                      </a:r>
                    </a:p>
                  </a:txBody>
                  <a:tcPr/>
                </a:tc>
                <a:extLst>
                  <a:ext uri="{0D108BD9-81ED-4DB2-BD59-A6C34878D82A}">
                    <a16:rowId xmlns:a16="http://schemas.microsoft.com/office/drawing/2014/main" val="1430412113"/>
                  </a:ext>
                </a:extLst>
              </a:tr>
              <a:tr h="694695">
                <a:tc>
                  <a:txBody>
                    <a:bodyPr/>
                    <a:lstStyle/>
                    <a:p>
                      <a:pPr marL="285750" indent="-285750">
                        <a:buFont typeface="Arial" panose="020B0604020202020204" pitchFamily="34" charset="0"/>
                        <a:buChar char="•"/>
                      </a:pPr>
                      <a:r>
                        <a:rPr lang="en-GB" sz="1400">
                          <a:latin typeface="Open Sans"/>
                        </a:rPr>
                        <a:t>Patients over 75 years and / or frail </a:t>
                      </a:r>
                    </a:p>
                  </a:txBody>
                  <a:tcPr/>
                </a:tc>
                <a:tc>
                  <a:txBody>
                    <a:bodyPr/>
                    <a:lstStyle/>
                    <a:p>
                      <a:r>
                        <a:rPr lang="en-GB" sz="1400">
                          <a:latin typeface="Open Sans"/>
                        </a:rPr>
                        <a:t>6 monthly</a:t>
                      </a:r>
                    </a:p>
                  </a:txBody>
                  <a:tcPr/>
                </a:tc>
                <a:tc>
                  <a:txBody>
                    <a:bodyPr/>
                    <a:lstStyle/>
                    <a:p>
                      <a:r>
                        <a:rPr lang="en-GB" sz="1400">
                          <a:latin typeface="Open Sans"/>
                        </a:rPr>
                        <a:t>FBC, Renal &amp; Liver function, weight</a:t>
                      </a:r>
                    </a:p>
                  </a:txBody>
                  <a:tcPr/>
                </a:tc>
                <a:extLst>
                  <a:ext uri="{0D108BD9-81ED-4DB2-BD59-A6C34878D82A}">
                    <a16:rowId xmlns:a16="http://schemas.microsoft.com/office/drawing/2014/main" val="3022805915"/>
                  </a:ext>
                </a:extLst>
              </a:tr>
              <a:tr h="428918">
                <a:tc>
                  <a:txBody>
                    <a:bodyPr/>
                    <a:lstStyle/>
                    <a:p>
                      <a:pPr marL="285750" indent="-285750">
                        <a:buFont typeface="Arial" panose="020B0604020202020204" pitchFamily="34" charset="0"/>
                        <a:buChar char="•"/>
                      </a:pPr>
                      <a:r>
                        <a:rPr lang="en-GB" sz="1400" err="1">
                          <a:latin typeface="Open Sans"/>
                        </a:rPr>
                        <a:t>CrCl</a:t>
                      </a:r>
                      <a:r>
                        <a:rPr lang="en-GB" sz="1400">
                          <a:latin typeface="Open Sans"/>
                        </a:rPr>
                        <a:t> 15–30 mL/ml</a:t>
                      </a:r>
                    </a:p>
                  </a:txBody>
                  <a:tcPr/>
                </a:tc>
                <a:tc>
                  <a:txBody>
                    <a:bodyPr/>
                    <a:lstStyle/>
                    <a:p>
                      <a:r>
                        <a:rPr lang="en-GB" sz="1400">
                          <a:latin typeface="Open Sans"/>
                        </a:rPr>
                        <a:t>3 monthly</a:t>
                      </a:r>
                    </a:p>
                  </a:txBody>
                  <a:tcPr/>
                </a:tc>
                <a:tc>
                  <a:txBody>
                    <a:bodyPr/>
                    <a:lstStyle/>
                    <a:p>
                      <a:r>
                        <a:rPr lang="en-GB" sz="1400" dirty="0">
                          <a:latin typeface="Open Sans"/>
                        </a:rPr>
                        <a:t>Renal function</a:t>
                      </a:r>
                    </a:p>
                  </a:txBody>
                  <a:tcPr/>
                </a:tc>
                <a:extLst>
                  <a:ext uri="{0D108BD9-81ED-4DB2-BD59-A6C34878D82A}">
                    <a16:rowId xmlns:a16="http://schemas.microsoft.com/office/drawing/2014/main" val="698422593"/>
                  </a:ext>
                </a:extLst>
              </a:tr>
              <a:tr h="846085">
                <a:tc>
                  <a:txBody>
                    <a:bodyPr/>
                    <a:lstStyle/>
                    <a:p>
                      <a:pPr marL="285750" indent="-285750">
                        <a:buFont typeface="Arial"/>
                        <a:buChar char="•"/>
                      </a:pPr>
                      <a:r>
                        <a:rPr lang="en-GB" sz="1400" dirty="0">
                          <a:latin typeface="Open Sans"/>
                        </a:rPr>
                        <a:t>Other e.g. intercurrent illness that may impact on renal or hepatic function</a:t>
                      </a:r>
                    </a:p>
                  </a:txBody>
                  <a:tcPr/>
                </a:tc>
                <a:tc>
                  <a:txBody>
                    <a:bodyPr/>
                    <a:lstStyle/>
                    <a:p>
                      <a:r>
                        <a:rPr lang="en-GB" sz="1400">
                          <a:latin typeface="Open Sans"/>
                        </a:rPr>
                        <a:t>Individually agreed</a:t>
                      </a:r>
                    </a:p>
                  </a:txBody>
                  <a:tcPr/>
                </a:tc>
                <a:tc>
                  <a:txBody>
                    <a:bodyPr/>
                    <a:lstStyle/>
                    <a:p>
                      <a:r>
                        <a:rPr lang="en-GB" sz="1400" dirty="0">
                          <a:latin typeface="Open Sans"/>
                        </a:rPr>
                        <a:t>Renal &amp; Liver function</a:t>
                      </a:r>
                    </a:p>
                    <a:p>
                      <a:r>
                        <a:rPr lang="en-GB" sz="1400" dirty="0">
                          <a:latin typeface="Open Sans"/>
                        </a:rPr>
                        <a:t>+/- FBC</a:t>
                      </a:r>
                    </a:p>
                    <a:p>
                      <a:endParaRPr lang="en-GB" sz="1400" dirty="0">
                        <a:latin typeface="Open Sans"/>
                      </a:endParaRPr>
                    </a:p>
                  </a:txBody>
                  <a:tcPr/>
                </a:tc>
                <a:extLst>
                  <a:ext uri="{0D108BD9-81ED-4DB2-BD59-A6C34878D82A}">
                    <a16:rowId xmlns:a16="http://schemas.microsoft.com/office/drawing/2014/main" val="4044808894"/>
                  </a:ext>
                </a:extLst>
              </a:tr>
            </a:tbl>
          </a:graphicData>
        </a:graphic>
      </p:graphicFrame>
      <p:sp>
        <p:nvSpPr>
          <p:cNvPr id="6" name="Rectangle 5">
            <a:extLst>
              <a:ext uri="{FF2B5EF4-FFF2-40B4-BE49-F238E27FC236}">
                <a16:creationId xmlns:a16="http://schemas.microsoft.com/office/drawing/2014/main" id="{B98A7635-8B73-3577-99FB-493350969A51}"/>
              </a:ext>
            </a:extLst>
          </p:cNvPr>
          <p:cNvSpPr/>
          <p:nvPr/>
        </p:nvSpPr>
        <p:spPr>
          <a:xfrm>
            <a:off x="8819097" y="1831408"/>
            <a:ext cx="2909866" cy="4378323"/>
          </a:xfrm>
          <a:prstGeom prst="rect">
            <a:avLst/>
          </a:prstGeom>
          <a:solidFill>
            <a:srgbClr val="15375D"/>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lnSpc>
                <a:spcPct val="150000"/>
              </a:lnSpc>
            </a:pPr>
            <a:r>
              <a:rPr lang="en-GB" sz="1400" b="1" dirty="0">
                <a:solidFill>
                  <a:schemeClr val="bg1"/>
                </a:solidFill>
                <a:latin typeface="Open Sans"/>
                <a:ea typeface="Open Sans"/>
                <a:cs typeface="Open Sans"/>
              </a:rPr>
              <a:t>Annual clinical review* to include:</a:t>
            </a:r>
          </a:p>
          <a:p>
            <a:pPr marL="285750" indent="-285750">
              <a:lnSpc>
                <a:spcPct val="150000"/>
              </a:lnSpc>
              <a:buFont typeface="Arial" panose="020B0604020202020204" pitchFamily="34" charset="0"/>
              <a:buChar char="•"/>
            </a:pPr>
            <a:r>
              <a:rPr lang="en-GB" sz="1400" dirty="0">
                <a:solidFill>
                  <a:schemeClr val="bg1"/>
                </a:solidFill>
                <a:latin typeface="Open Sans"/>
                <a:ea typeface="Open Sans"/>
                <a:cs typeface="Open Sans"/>
              </a:rPr>
              <a:t>Stroke risk assessment using CHA</a:t>
            </a:r>
            <a:r>
              <a:rPr lang="en-GB" sz="1400" baseline="-25000" dirty="0">
                <a:solidFill>
                  <a:schemeClr val="bg1"/>
                </a:solidFill>
                <a:latin typeface="Open Sans"/>
                <a:ea typeface="Open Sans"/>
                <a:cs typeface="Open Sans"/>
              </a:rPr>
              <a:t>2</a:t>
            </a:r>
            <a:r>
              <a:rPr lang="en-GB" sz="1400" dirty="0">
                <a:solidFill>
                  <a:schemeClr val="bg1"/>
                </a:solidFill>
                <a:latin typeface="Open Sans"/>
                <a:ea typeface="Open Sans"/>
                <a:cs typeface="Open Sans"/>
              </a:rPr>
              <a:t>DS</a:t>
            </a:r>
            <a:r>
              <a:rPr lang="en-GB" sz="1400" baseline="-25000" dirty="0">
                <a:solidFill>
                  <a:schemeClr val="bg1"/>
                </a:solidFill>
                <a:latin typeface="Open Sans"/>
                <a:ea typeface="Open Sans"/>
                <a:cs typeface="Open Sans"/>
              </a:rPr>
              <a:t>2</a:t>
            </a:r>
            <a:r>
              <a:rPr lang="en-GB" sz="1400" dirty="0">
                <a:solidFill>
                  <a:schemeClr val="bg1"/>
                </a:solidFill>
                <a:latin typeface="Open Sans"/>
                <a:ea typeface="Open Sans"/>
                <a:cs typeface="Open Sans"/>
              </a:rPr>
              <a:t>VASc</a:t>
            </a:r>
          </a:p>
          <a:p>
            <a:pPr marL="285750" indent="-285750">
              <a:lnSpc>
                <a:spcPct val="150000"/>
              </a:lnSpc>
              <a:buFont typeface="Arial" panose="020B0604020202020204" pitchFamily="34" charset="0"/>
              <a:buChar char="•"/>
            </a:pPr>
            <a:r>
              <a:rPr lang="en-GB" sz="1400" dirty="0">
                <a:solidFill>
                  <a:schemeClr val="bg1"/>
                </a:solidFill>
                <a:latin typeface="Open Sans"/>
                <a:ea typeface="Open Sans"/>
                <a:cs typeface="Calibri"/>
              </a:rPr>
              <a:t>Review of QRISK and manage CVD risk factors including BP and lipids</a:t>
            </a:r>
            <a:endParaRPr lang="en-GB" sz="1400" dirty="0">
              <a:solidFill>
                <a:schemeClr val="bg1"/>
              </a:solidFill>
              <a:latin typeface="Open Sans"/>
              <a:ea typeface="Open Sans"/>
              <a:cs typeface="Open Sans"/>
            </a:endParaRPr>
          </a:p>
          <a:p>
            <a:pPr marL="285750" indent="-285750">
              <a:lnSpc>
                <a:spcPct val="150000"/>
              </a:lnSpc>
              <a:buFont typeface="Arial" panose="020B0604020202020204" pitchFamily="34" charset="0"/>
              <a:buChar char="•"/>
            </a:pPr>
            <a:r>
              <a:rPr lang="en-GB" sz="1400" dirty="0">
                <a:solidFill>
                  <a:schemeClr val="bg1"/>
                </a:solidFill>
                <a:latin typeface="Open Sans"/>
                <a:ea typeface="Open Sans"/>
                <a:cs typeface="Open Sans"/>
              </a:rPr>
              <a:t>Address bleeding risk</a:t>
            </a:r>
          </a:p>
          <a:p>
            <a:pPr marL="285750" indent="-285750">
              <a:lnSpc>
                <a:spcPct val="150000"/>
              </a:lnSpc>
              <a:buFont typeface="Arial" panose="020B0604020202020204" pitchFamily="34" charset="0"/>
              <a:buChar char="•"/>
            </a:pPr>
            <a:r>
              <a:rPr lang="en-GB" sz="1400" dirty="0">
                <a:solidFill>
                  <a:schemeClr val="bg1"/>
                </a:solidFill>
                <a:latin typeface="Open Sans"/>
                <a:ea typeface="Open Sans"/>
                <a:cs typeface="Calibri"/>
              </a:rPr>
              <a:t>Check adherence </a:t>
            </a:r>
          </a:p>
          <a:p>
            <a:pPr marL="285750" indent="-285750">
              <a:lnSpc>
                <a:spcPct val="150000"/>
              </a:lnSpc>
              <a:buFont typeface="Arial" panose="020B0604020202020204" pitchFamily="34" charset="0"/>
              <a:buChar char="•"/>
            </a:pPr>
            <a:r>
              <a:rPr lang="en-GB" sz="1400" dirty="0">
                <a:solidFill>
                  <a:schemeClr val="bg1"/>
                </a:solidFill>
                <a:latin typeface="Open Sans"/>
                <a:ea typeface="Open Sans"/>
                <a:cs typeface="Open Sans"/>
              </a:rPr>
              <a:t>Medicines review and check appropriate dosing</a:t>
            </a:r>
          </a:p>
          <a:p>
            <a:pPr marL="285750" indent="-285750">
              <a:lnSpc>
                <a:spcPct val="150000"/>
              </a:lnSpc>
              <a:buFont typeface="Arial" panose="020B0604020202020204" pitchFamily="34" charset="0"/>
              <a:buChar char="•"/>
            </a:pPr>
            <a:r>
              <a:rPr lang="en-GB" sz="1400" dirty="0">
                <a:solidFill>
                  <a:schemeClr val="bg1"/>
                </a:solidFill>
                <a:latin typeface="Open Sans"/>
                <a:ea typeface="Open Sans"/>
                <a:cs typeface="Open Sans"/>
              </a:rPr>
              <a:t>Missed/delayed dose advice</a:t>
            </a:r>
          </a:p>
          <a:p>
            <a:pPr marL="285750" indent="-285750">
              <a:lnSpc>
                <a:spcPct val="150000"/>
              </a:lnSpc>
              <a:buFont typeface="Arial" panose="020B0604020202020204" pitchFamily="34" charset="0"/>
              <a:buChar char="•"/>
            </a:pPr>
            <a:r>
              <a:rPr lang="en-GB" sz="1400" dirty="0">
                <a:solidFill>
                  <a:schemeClr val="bg1"/>
                </a:solidFill>
                <a:latin typeface="Open Sans"/>
                <a:ea typeface="Open Sans"/>
                <a:cs typeface="Open Sans"/>
              </a:rPr>
              <a:t>Alert card check</a:t>
            </a:r>
          </a:p>
        </p:txBody>
      </p:sp>
      <p:sp>
        <p:nvSpPr>
          <p:cNvPr id="7" name="TextBox 6">
            <a:extLst>
              <a:ext uri="{FF2B5EF4-FFF2-40B4-BE49-F238E27FC236}">
                <a16:creationId xmlns:a16="http://schemas.microsoft.com/office/drawing/2014/main" id="{2AE91B6B-C5FA-F834-88B1-78FF3155DF61}"/>
              </a:ext>
            </a:extLst>
          </p:cNvPr>
          <p:cNvSpPr txBox="1"/>
          <p:nvPr/>
        </p:nvSpPr>
        <p:spPr>
          <a:xfrm>
            <a:off x="7016909" y="6409632"/>
            <a:ext cx="4710855" cy="276999"/>
          </a:xfrm>
          <a:prstGeom prst="rect">
            <a:avLst/>
          </a:prstGeom>
          <a:noFill/>
        </p:spPr>
        <p:txBody>
          <a:bodyPr wrap="square" lIns="91440" tIns="45720" rIns="91440" bIns="45720" rtlCol="0" anchor="t">
            <a:spAutoFit/>
          </a:bodyPr>
          <a:lstStyle/>
          <a:p>
            <a:r>
              <a:rPr lang="en-GB" sz="1200">
                <a:latin typeface="Open Sans"/>
                <a:ea typeface="Open Sans"/>
                <a:cs typeface="Open Sans"/>
              </a:rPr>
              <a:t>* Follow local DOAC clinical review protocols where available</a:t>
            </a:r>
          </a:p>
        </p:txBody>
      </p:sp>
      <p:sp>
        <p:nvSpPr>
          <p:cNvPr id="8" name="TextBox 7">
            <a:extLst>
              <a:ext uri="{FF2B5EF4-FFF2-40B4-BE49-F238E27FC236}">
                <a16:creationId xmlns:a16="http://schemas.microsoft.com/office/drawing/2014/main" id="{423305F0-A4F3-8248-0C22-866872537740}"/>
              </a:ext>
            </a:extLst>
          </p:cNvPr>
          <p:cNvSpPr txBox="1"/>
          <p:nvPr/>
        </p:nvSpPr>
        <p:spPr>
          <a:xfrm>
            <a:off x="377735" y="5471067"/>
            <a:ext cx="8141759" cy="738664"/>
          </a:xfrm>
          <a:prstGeom prst="rect">
            <a:avLst/>
          </a:prstGeom>
          <a:solidFill>
            <a:schemeClr val="accent1">
              <a:lumMod val="20000"/>
              <a:lumOff val="80000"/>
            </a:schemeClr>
          </a:solidFill>
        </p:spPr>
        <p:txBody>
          <a:bodyPr wrap="square" lIns="91440" tIns="45720" rIns="91440" bIns="45720" rtlCol="0" anchor="t">
            <a:spAutoFit/>
          </a:bodyPr>
          <a:lstStyle/>
          <a:p>
            <a:r>
              <a:rPr lang="en-GB" sz="1400" dirty="0">
                <a:latin typeface="Open Sans"/>
                <a:ea typeface="Open Sans"/>
                <a:cs typeface="Open Sans"/>
              </a:rPr>
              <a:t>Alternatively, NICE CKS recommends that where </a:t>
            </a:r>
            <a:r>
              <a:rPr lang="en-GB" sz="1400" dirty="0" err="1">
                <a:latin typeface="Open Sans"/>
                <a:ea typeface="Open Sans"/>
                <a:cs typeface="Open Sans"/>
              </a:rPr>
              <a:t>CrCl</a:t>
            </a:r>
            <a:r>
              <a:rPr lang="en-GB" sz="1400" dirty="0">
                <a:latin typeface="Open Sans"/>
                <a:ea typeface="Open Sans"/>
                <a:cs typeface="Open Sans"/>
              </a:rPr>
              <a:t>  &lt; 60ml/min, monitoring frequency should be guided by the </a:t>
            </a:r>
            <a:r>
              <a:rPr lang="en-GB" sz="1400" dirty="0" err="1">
                <a:latin typeface="Open Sans"/>
                <a:ea typeface="Open Sans"/>
                <a:cs typeface="Open Sans"/>
              </a:rPr>
              <a:t>CrCl</a:t>
            </a:r>
            <a:r>
              <a:rPr lang="en-GB" sz="1400" dirty="0">
                <a:latin typeface="Open Sans"/>
                <a:ea typeface="Open Sans"/>
                <a:cs typeface="Open Sans"/>
              </a:rPr>
              <a:t> divided by 10. For example, every 3 months if </a:t>
            </a:r>
            <a:r>
              <a:rPr lang="en-GB" sz="1400" dirty="0" err="1">
                <a:latin typeface="Open Sans"/>
                <a:ea typeface="Open Sans"/>
                <a:cs typeface="Open Sans"/>
              </a:rPr>
              <a:t>CrCl</a:t>
            </a:r>
            <a:r>
              <a:rPr lang="en-GB" sz="1400" dirty="0">
                <a:latin typeface="Open Sans"/>
                <a:ea typeface="Open Sans"/>
                <a:cs typeface="Open Sans"/>
              </a:rPr>
              <a:t> is 30 mL/minute.  </a:t>
            </a:r>
          </a:p>
          <a:p>
            <a:r>
              <a:rPr lang="en-GB" sz="1400" b="1" dirty="0">
                <a:latin typeface="Open Sans"/>
                <a:ea typeface="Open Sans"/>
                <a:cs typeface="Open Sans"/>
                <a:hlinkClick r:id="rId2"/>
              </a:rPr>
              <a:t>https://cks.nice.org.uk/topics/anticoagulation-oral/management/edoxaban/</a:t>
            </a:r>
            <a:r>
              <a:rPr lang="en-GB" sz="1400" b="1" dirty="0">
                <a:latin typeface="Open Sans"/>
                <a:ea typeface="Open Sans"/>
                <a:cs typeface="Open Sans"/>
              </a:rPr>
              <a:t> </a:t>
            </a:r>
          </a:p>
        </p:txBody>
      </p:sp>
    </p:spTree>
    <p:extLst>
      <p:ext uri="{BB962C8B-B14F-4D97-AF65-F5344CB8AC3E}">
        <p14:creationId xmlns:p14="http://schemas.microsoft.com/office/powerpoint/2010/main" val="7486912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a:extLst>
              <a:ext uri="{FF2B5EF4-FFF2-40B4-BE49-F238E27FC236}">
                <a16:creationId xmlns:a16="http://schemas.microsoft.com/office/drawing/2014/main" id="{9B6C1E75-799B-79D9-A3CE-F57DF1378D04}"/>
              </a:ext>
            </a:extLst>
          </p:cNvPr>
          <p:cNvSpPr>
            <a:spLocks noGrp="1"/>
          </p:cNvSpPr>
          <p:nvPr>
            <p:ph type="title"/>
          </p:nvPr>
        </p:nvSpPr>
        <p:spPr>
          <a:xfrm>
            <a:off x="516408" y="465393"/>
            <a:ext cx="8051917" cy="650790"/>
          </a:xfrm>
        </p:spPr>
        <p:txBody>
          <a:bodyPr>
            <a:normAutofit/>
          </a:bodyPr>
          <a:lstStyle/>
          <a:p>
            <a:r>
              <a:rPr lang="en-GB" sz="3400" b="1" dirty="0">
                <a:solidFill>
                  <a:srgbClr val="002060"/>
                </a:solidFill>
                <a:latin typeface="Aleo"/>
                <a:cs typeface="Calibri Light"/>
              </a:rPr>
              <a:t>DOACs: Considerations</a:t>
            </a:r>
          </a:p>
        </p:txBody>
      </p:sp>
      <p:graphicFrame>
        <p:nvGraphicFramePr>
          <p:cNvPr id="3" name="Table 2">
            <a:extLst>
              <a:ext uri="{FF2B5EF4-FFF2-40B4-BE49-F238E27FC236}">
                <a16:creationId xmlns:a16="http://schemas.microsoft.com/office/drawing/2014/main" id="{ED6FC0BD-6A6F-A470-511D-04357450F6BE}"/>
              </a:ext>
            </a:extLst>
          </p:cNvPr>
          <p:cNvGraphicFramePr>
            <a:graphicFrameLocks noGrp="1"/>
          </p:cNvGraphicFramePr>
          <p:nvPr>
            <p:extLst>
              <p:ext uri="{D42A27DB-BD31-4B8C-83A1-F6EECF244321}">
                <p14:modId xmlns:p14="http://schemas.microsoft.com/office/powerpoint/2010/main" val="1751007940"/>
              </p:ext>
            </p:extLst>
          </p:nvPr>
        </p:nvGraphicFramePr>
        <p:xfrm>
          <a:off x="516408" y="1116183"/>
          <a:ext cx="11159184" cy="5284267"/>
        </p:xfrm>
        <a:graphic>
          <a:graphicData uri="http://schemas.openxmlformats.org/drawingml/2006/table">
            <a:tbl>
              <a:tblPr firstRow="1" bandRow="1">
                <a:tableStyleId>{5C22544A-7EE6-4342-B048-85BDC9FD1C3A}</a:tableStyleId>
              </a:tblPr>
              <a:tblGrid>
                <a:gridCol w="3789854">
                  <a:extLst>
                    <a:ext uri="{9D8B030D-6E8A-4147-A177-3AD203B41FA5}">
                      <a16:colId xmlns:a16="http://schemas.microsoft.com/office/drawing/2014/main" val="657362771"/>
                    </a:ext>
                  </a:extLst>
                </a:gridCol>
                <a:gridCol w="4107583">
                  <a:extLst>
                    <a:ext uri="{9D8B030D-6E8A-4147-A177-3AD203B41FA5}">
                      <a16:colId xmlns:a16="http://schemas.microsoft.com/office/drawing/2014/main" val="3279158619"/>
                    </a:ext>
                  </a:extLst>
                </a:gridCol>
                <a:gridCol w="3261747">
                  <a:extLst>
                    <a:ext uri="{9D8B030D-6E8A-4147-A177-3AD203B41FA5}">
                      <a16:colId xmlns:a16="http://schemas.microsoft.com/office/drawing/2014/main" val="4193774856"/>
                    </a:ext>
                  </a:extLst>
                </a:gridCol>
              </a:tblGrid>
              <a:tr h="527261">
                <a:tc>
                  <a:txBody>
                    <a:bodyPr/>
                    <a:lstStyle/>
                    <a:p>
                      <a:r>
                        <a:rPr lang="en-GB" sz="1400" dirty="0">
                          <a:latin typeface="Open Sans"/>
                        </a:rPr>
                        <a:t>Consideration</a:t>
                      </a:r>
                    </a:p>
                  </a:txBody>
                  <a:tcPr>
                    <a:solidFill>
                      <a:srgbClr val="A3CD38"/>
                    </a:solidFill>
                  </a:tcPr>
                </a:tc>
                <a:tc>
                  <a:txBody>
                    <a:bodyPr/>
                    <a:lstStyle/>
                    <a:p>
                      <a:r>
                        <a:rPr lang="en-GB" sz="1400" dirty="0">
                          <a:latin typeface="Open Sans"/>
                        </a:rPr>
                        <a:t>Option</a:t>
                      </a:r>
                    </a:p>
                  </a:txBody>
                  <a:tcPr>
                    <a:solidFill>
                      <a:srgbClr val="A3CD38"/>
                    </a:solidFill>
                  </a:tcPr>
                </a:tc>
                <a:tc>
                  <a:txBody>
                    <a:bodyPr/>
                    <a:lstStyle/>
                    <a:p>
                      <a:r>
                        <a:rPr lang="en-GB" sz="1400" dirty="0">
                          <a:latin typeface="Open Sans"/>
                        </a:rPr>
                        <a:t>Most suitable DOAC</a:t>
                      </a:r>
                    </a:p>
                  </a:txBody>
                  <a:tcPr>
                    <a:solidFill>
                      <a:srgbClr val="A3CD38"/>
                    </a:solidFill>
                  </a:tcPr>
                </a:tc>
                <a:extLst>
                  <a:ext uri="{0D108BD9-81ED-4DB2-BD59-A6C34878D82A}">
                    <a16:rowId xmlns:a16="http://schemas.microsoft.com/office/drawing/2014/main" val="622211567"/>
                  </a:ext>
                </a:extLst>
              </a:tr>
              <a:tr h="527261">
                <a:tc rowSpan="2">
                  <a:txBody>
                    <a:bodyPr/>
                    <a:lstStyle/>
                    <a:p>
                      <a:r>
                        <a:rPr lang="en-GB" sz="1400" dirty="0">
                          <a:latin typeface="Open Sans"/>
                        </a:rPr>
                        <a:t> Frequency of tablets/capsules </a:t>
                      </a:r>
                    </a:p>
                  </a:txBody>
                  <a:tcPr>
                    <a:lnR w="12700" cap="flat" cmpd="sng" algn="ctr">
                      <a:solidFill>
                        <a:schemeClr val="bg2"/>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bg2"/>
                    </a:solidFill>
                  </a:tcPr>
                </a:tc>
                <a:tc>
                  <a:txBody>
                    <a:bodyPr/>
                    <a:lstStyle/>
                    <a:p>
                      <a:r>
                        <a:rPr lang="en-GB" sz="1400" dirty="0">
                          <a:latin typeface="Open Sans"/>
                        </a:rPr>
                        <a:t>One tablet once a day </a:t>
                      </a: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bg2"/>
                    </a:solidFill>
                  </a:tcPr>
                </a:tc>
                <a:tc>
                  <a:txBody>
                    <a:bodyPr/>
                    <a:lstStyle/>
                    <a:p>
                      <a:r>
                        <a:rPr lang="en-GB" sz="1400" b="0" err="1">
                          <a:latin typeface="Open Sans"/>
                        </a:rPr>
                        <a:t>Edoxaban</a:t>
                      </a:r>
                      <a:r>
                        <a:rPr lang="en-GB" sz="1400" b="0">
                          <a:latin typeface="Open Sans"/>
                        </a:rPr>
                        <a:t>/rivaroxaban</a:t>
                      </a:r>
                    </a:p>
                  </a:txBody>
                  <a:tcPr>
                    <a:lnL w="12700" cap="flat" cmpd="sng" algn="ctr">
                      <a:solidFill>
                        <a:schemeClr val="bg2"/>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2141222835"/>
                  </a:ext>
                </a:extLst>
              </a:tr>
              <a:tr h="527261">
                <a:tc vMerge="1">
                  <a:txBody>
                    <a:bodyPr/>
                    <a:lstStyle/>
                    <a:p>
                      <a:endParaRPr lang="en-GB"/>
                    </a:p>
                  </a:txBody>
                  <a:tcPr/>
                </a:tc>
                <a:tc>
                  <a:txBody>
                    <a:bodyPr/>
                    <a:lstStyle/>
                    <a:p>
                      <a:r>
                        <a:rPr lang="en-GB" sz="1400" dirty="0">
                          <a:latin typeface="Open Sans"/>
                        </a:rPr>
                        <a:t>One tablet or capsule twice a day</a:t>
                      </a: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r>
                        <a:rPr lang="en-GB" sz="1400" b="0">
                          <a:latin typeface="Open Sans"/>
                        </a:rPr>
                        <a:t>Apixaban/dabigatran</a:t>
                      </a:r>
                    </a:p>
                  </a:txBody>
                  <a:tcPr>
                    <a:lnL w="12700" cap="flat" cmpd="sng" algn="ctr">
                      <a:solidFill>
                        <a:schemeClr val="bg2"/>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2953080762"/>
                  </a:ext>
                </a:extLst>
              </a:tr>
              <a:tr h="644590">
                <a:tc rowSpan="2">
                  <a:txBody>
                    <a:bodyPr/>
                    <a:lstStyle/>
                    <a:p>
                      <a:r>
                        <a:rPr lang="en-GB" sz="1400">
                          <a:latin typeface="Open Sans"/>
                        </a:rPr>
                        <a:t> With or without food </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400" dirty="0">
                          <a:latin typeface="Open Sans"/>
                        </a:rPr>
                        <a:t>Take with or without food</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1400">
                          <a:latin typeface="Open Sans"/>
                        </a:rPr>
                        <a:t>Apixaban/dabigatran/</a:t>
                      </a:r>
                      <a:r>
                        <a:rPr lang="en-GB" sz="1400" err="1">
                          <a:latin typeface="Open Sans"/>
                        </a:rPr>
                        <a:t>edoxaban</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63365761"/>
                  </a:ext>
                </a:extLst>
              </a:tr>
              <a:tr h="368337">
                <a:tc vMerge="1">
                  <a:txBody>
                    <a:bodyPr/>
                    <a:lstStyle/>
                    <a:p>
                      <a:endParaRPr lang="en-GB"/>
                    </a:p>
                  </a:txBody>
                  <a:tcPr/>
                </a:tc>
                <a:tc>
                  <a:txBody>
                    <a:bodyPr/>
                    <a:lstStyle/>
                    <a:p>
                      <a:r>
                        <a:rPr lang="en-GB" sz="1400" dirty="0">
                          <a:latin typeface="Open Sans"/>
                        </a:rPr>
                        <a:t>Take with food </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en-GB" sz="1400">
                          <a:latin typeface="Open Sans"/>
                        </a:rPr>
                        <a:t>Rivaroxaban</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40588884"/>
                  </a:ext>
                </a:extLst>
              </a:tr>
              <a:tr h="1040729">
                <a:tc>
                  <a:txBody>
                    <a:bodyPr/>
                    <a:lstStyle/>
                    <a:p>
                      <a:r>
                        <a:rPr lang="en-GB" sz="1400">
                          <a:latin typeface="Open Sans"/>
                        </a:rPr>
                        <a:t>Use of a compliance aid </a:t>
                      </a:r>
                    </a:p>
                    <a:p>
                      <a:r>
                        <a:rPr lang="en-GB" sz="1400">
                          <a:latin typeface="Open Sans"/>
                        </a:rPr>
                        <a:t>(</a:t>
                      </a:r>
                      <a:r>
                        <a:rPr lang="en-GB" sz="1400" err="1">
                          <a:latin typeface="Open Sans"/>
                        </a:rPr>
                        <a:t>dosette</a:t>
                      </a:r>
                      <a:r>
                        <a:rPr lang="en-GB" sz="1400">
                          <a:latin typeface="Open Sans"/>
                        </a:rPr>
                        <a:t> box)</a:t>
                      </a:r>
                    </a:p>
                  </a:txBody>
                  <a:tcPr>
                    <a:lnR w="12700" cap="flat" cmpd="sng" algn="ctr">
                      <a:solidFill>
                        <a:schemeClr val="bg2"/>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r>
                        <a:rPr lang="en-GB" sz="1400" dirty="0">
                          <a:latin typeface="Open Sans"/>
                        </a:rPr>
                        <a:t>Suitable to go in compliance aid</a:t>
                      </a:r>
                    </a:p>
                    <a:p>
                      <a:endParaRPr lang="en-GB" sz="1400" dirty="0">
                        <a:latin typeface="Open Sans"/>
                      </a:endParaRPr>
                    </a:p>
                    <a:p>
                      <a:r>
                        <a:rPr lang="en-GB" sz="1400" dirty="0">
                          <a:latin typeface="Open Sans"/>
                        </a:rPr>
                        <a:t>(Cannot use dabigatran in dosette box)</a:t>
                      </a: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r>
                        <a:rPr lang="en-GB" sz="1400" b="0" dirty="0">
                          <a:latin typeface="Open Sans"/>
                        </a:rPr>
                        <a:t>Apixaban/</a:t>
                      </a:r>
                      <a:r>
                        <a:rPr lang="en-GB" sz="1400" b="0" dirty="0" err="1">
                          <a:latin typeface="Open Sans"/>
                        </a:rPr>
                        <a:t>edoxaban</a:t>
                      </a:r>
                      <a:r>
                        <a:rPr lang="en-GB" sz="1400" b="0" dirty="0">
                          <a:latin typeface="Open Sans"/>
                        </a:rPr>
                        <a:t>/rivaroxaban</a:t>
                      </a:r>
                    </a:p>
                  </a:txBody>
                  <a:tcPr>
                    <a:lnL w="12700" cap="flat" cmpd="sng" algn="ctr">
                      <a:solidFill>
                        <a:schemeClr val="bg2"/>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720452202"/>
                  </a:ext>
                </a:extLst>
              </a:tr>
              <a:tr h="753230">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a:latin typeface="Open Sans"/>
                        </a:rPr>
                        <a:t>Swallowing difficulties or feeding tube</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1400" dirty="0">
                          <a:latin typeface="Open Sans"/>
                        </a:rPr>
                        <a:t>CAN be crushed</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1400" dirty="0">
                          <a:latin typeface="Open Sans"/>
                        </a:rPr>
                        <a:t>Apixaban/</a:t>
                      </a:r>
                      <a:r>
                        <a:rPr lang="en-GB" sz="1400" dirty="0" err="1">
                          <a:latin typeface="Open Sans"/>
                        </a:rPr>
                        <a:t>edoxaban</a:t>
                      </a:r>
                      <a:r>
                        <a:rPr lang="en-GB" sz="1400" dirty="0">
                          <a:latin typeface="Open Sans"/>
                        </a:rPr>
                        <a:t>/rivaroxaban</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901519537"/>
                  </a:ext>
                </a:extLst>
              </a:tr>
              <a:tr h="368337">
                <a:tc vMerge="1">
                  <a:txBody>
                    <a:bodyPr/>
                    <a:lstStyle/>
                    <a:p>
                      <a:endParaRPr lang="en-GB"/>
                    </a:p>
                  </a:txBody>
                  <a:tcPr/>
                </a:tc>
                <a:tc>
                  <a:txBody>
                    <a:bodyPr/>
                    <a:lstStyle/>
                    <a:p>
                      <a:r>
                        <a:rPr lang="en-GB" sz="1400">
                          <a:solidFill>
                            <a:schemeClr val="tx1">
                              <a:lumMod val="95000"/>
                              <a:lumOff val="5000"/>
                            </a:schemeClr>
                          </a:solidFill>
                          <a:latin typeface="Open Sans"/>
                        </a:rPr>
                        <a:t>Capsules CANNOT be opened </a:t>
                      </a:r>
                      <a:endParaRPr lang="en-GB" sz="1400" strike="sngStrike">
                        <a:solidFill>
                          <a:schemeClr val="tx1">
                            <a:lumMod val="95000"/>
                            <a:lumOff val="5000"/>
                          </a:schemeClr>
                        </a:solidFill>
                        <a:latin typeface="Open Sans"/>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1400" dirty="0">
                          <a:latin typeface="Open Sans"/>
                        </a:rPr>
                        <a:t>Dabigatran</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260786565"/>
                  </a:ext>
                </a:extLst>
              </a:tr>
              <a:tr h="527261">
                <a:tc>
                  <a:txBody>
                    <a:bodyPr/>
                    <a:lstStyle/>
                    <a:p>
                      <a:r>
                        <a:rPr lang="en-GB" sz="1400">
                          <a:latin typeface="Open Sans"/>
                        </a:rPr>
                        <a:t>Lactose intolerant patient</a:t>
                      </a:r>
                    </a:p>
                  </a:txBody>
                  <a:tcPr>
                    <a:lnR w="12700" cap="flat" cmpd="sng" algn="ctr">
                      <a:solidFill>
                        <a:schemeClr val="bg2"/>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bg2"/>
                    </a:solidFill>
                  </a:tcPr>
                </a:tc>
                <a:tc>
                  <a:txBody>
                    <a:bodyPr/>
                    <a:lstStyle/>
                    <a:p>
                      <a:endParaRPr lang="en-GB" sz="1400">
                        <a:latin typeface="Open Sans"/>
                      </a:endParaRP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bg2"/>
                    </a:solidFill>
                  </a:tcPr>
                </a:tc>
                <a:tc>
                  <a:txBody>
                    <a:bodyPr/>
                    <a:lstStyle/>
                    <a:p>
                      <a:r>
                        <a:rPr lang="en-GB" sz="1400" dirty="0">
                          <a:latin typeface="Open Sans"/>
                        </a:rPr>
                        <a:t>Dabigatran/</a:t>
                      </a:r>
                      <a:r>
                        <a:rPr lang="en-GB" sz="1400" dirty="0" err="1">
                          <a:latin typeface="Open Sans"/>
                        </a:rPr>
                        <a:t>edoxaban</a:t>
                      </a:r>
                      <a:endParaRPr lang="en-GB" sz="1400" dirty="0">
                        <a:latin typeface="Open Sans"/>
                      </a:endParaRPr>
                    </a:p>
                  </a:txBody>
                  <a:tcPr>
                    <a:lnL w="12700" cap="flat" cmpd="sng" algn="ctr">
                      <a:solidFill>
                        <a:schemeClr val="bg2"/>
                      </a:solidFill>
                      <a:prstDash val="solid"/>
                      <a:round/>
                      <a:headEnd type="none" w="med" len="med"/>
                      <a:tailEnd type="none" w="med" len="med"/>
                    </a:lnL>
                    <a:lnT w="12700" cap="flat" cmpd="sng" algn="ctr">
                      <a:solidFill>
                        <a:schemeClr val="tx1"/>
                      </a:solidFill>
                      <a:prstDash val="solid"/>
                      <a:round/>
                      <a:headEnd type="none" w="med" len="med"/>
                      <a:tailEnd type="none" w="med" len="med"/>
                    </a:lnT>
                    <a:solidFill>
                      <a:schemeClr val="bg2"/>
                    </a:solidFill>
                  </a:tcPr>
                </a:tc>
                <a:extLst>
                  <a:ext uri="{0D108BD9-81ED-4DB2-BD59-A6C34878D82A}">
                    <a16:rowId xmlns:a16="http://schemas.microsoft.com/office/drawing/2014/main" val="1126151430"/>
                  </a:ext>
                </a:extLst>
              </a:tr>
            </a:tbl>
          </a:graphicData>
        </a:graphic>
      </p:graphicFrame>
    </p:spTree>
    <p:extLst>
      <p:ext uri="{BB962C8B-B14F-4D97-AF65-F5344CB8AC3E}">
        <p14:creationId xmlns:p14="http://schemas.microsoft.com/office/powerpoint/2010/main" val="99410095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a:extLst>
              <a:ext uri="{FF2B5EF4-FFF2-40B4-BE49-F238E27FC236}">
                <a16:creationId xmlns:a16="http://schemas.microsoft.com/office/drawing/2014/main" id="{CE03FBC4-271D-4EAC-D91C-20A6FE0C0C91}"/>
              </a:ext>
            </a:extLst>
          </p:cNvPr>
          <p:cNvSpPr>
            <a:spLocks noGrp="1"/>
          </p:cNvSpPr>
          <p:nvPr>
            <p:ph type="title"/>
          </p:nvPr>
        </p:nvSpPr>
        <p:spPr>
          <a:xfrm>
            <a:off x="548640" y="232530"/>
            <a:ext cx="9066208" cy="827010"/>
          </a:xfrm>
        </p:spPr>
        <p:txBody>
          <a:bodyPr>
            <a:noAutofit/>
          </a:bodyPr>
          <a:lstStyle/>
          <a:p>
            <a:r>
              <a:rPr lang="en-GB" sz="3400" b="1" dirty="0">
                <a:solidFill>
                  <a:srgbClr val="002060"/>
                </a:solidFill>
                <a:latin typeface="Aleo"/>
                <a:cs typeface="Calibri Light"/>
              </a:rPr>
              <a:t>Anticoagulation in People Taking Antiplatelet Therapy</a:t>
            </a:r>
          </a:p>
        </p:txBody>
      </p:sp>
      <p:graphicFrame>
        <p:nvGraphicFramePr>
          <p:cNvPr id="3" name="Table 4">
            <a:extLst>
              <a:ext uri="{FF2B5EF4-FFF2-40B4-BE49-F238E27FC236}">
                <a16:creationId xmlns:a16="http://schemas.microsoft.com/office/drawing/2014/main" id="{BF810361-BF45-5885-5342-CDCB2AC1C63D}"/>
              </a:ext>
            </a:extLst>
          </p:cNvPr>
          <p:cNvGraphicFramePr>
            <a:graphicFrameLocks/>
          </p:cNvGraphicFramePr>
          <p:nvPr>
            <p:extLst>
              <p:ext uri="{D42A27DB-BD31-4B8C-83A1-F6EECF244321}">
                <p14:modId xmlns:p14="http://schemas.microsoft.com/office/powerpoint/2010/main" val="4192262575"/>
              </p:ext>
            </p:extLst>
          </p:nvPr>
        </p:nvGraphicFramePr>
        <p:xfrm>
          <a:off x="548640" y="2132088"/>
          <a:ext cx="11117993" cy="3596647"/>
        </p:xfrm>
        <a:graphic>
          <a:graphicData uri="http://schemas.openxmlformats.org/drawingml/2006/table">
            <a:tbl>
              <a:tblPr firstRow="1" bandRow="1"/>
              <a:tblGrid>
                <a:gridCol w="4209018">
                  <a:extLst>
                    <a:ext uri="{9D8B030D-6E8A-4147-A177-3AD203B41FA5}">
                      <a16:colId xmlns:a16="http://schemas.microsoft.com/office/drawing/2014/main" val="2664475589"/>
                    </a:ext>
                  </a:extLst>
                </a:gridCol>
                <a:gridCol w="2440978">
                  <a:extLst>
                    <a:ext uri="{9D8B030D-6E8A-4147-A177-3AD203B41FA5}">
                      <a16:colId xmlns:a16="http://schemas.microsoft.com/office/drawing/2014/main" val="1584154137"/>
                    </a:ext>
                  </a:extLst>
                </a:gridCol>
                <a:gridCol w="4467997">
                  <a:extLst>
                    <a:ext uri="{9D8B030D-6E8A-4147-A177-3AD203B41FA5}">
                      <a16:colId xmlns:a16="http://schemas.microsoft.com/office/drawing/2014/main" val="1587661042"/>
                    </a:ext>
                  </a:extLst>
                </a:gridCol>
              </a:tblGrid>
              <a:tr h="401052">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r>
                        <a:rPr lang="en-GB" sz="1400">
                          <a:latin typeface="Open Sans"/>
                        </a:rPr>
                        <a:t>Indication for antiplatelets</a:t>
                      </a:r>
                    </a:p>
                  </a:txBody>
                  <a:tcPr>
                    <a:lnL w="12700" cap="flat" cmpd="sng" algn="ctr">
                      <a:solidFill>
                        <a:srgbClr val="000000"/>
                      </a:solidFill>
                      <a:prstDash val="solid"/>
                      <a:round/>
                      <a:headEnd type="none" w="med" len="med"/>
                      <a:tailEnd type="none" w="med" len="med"/>
                    </a:lnL>
                    <a:lnR w="12700" cmpd="sng">
                      <a:solidFill>
                        <a:srgbClr val="FFFFFF"/>
                      </a:solidFill>
                    </a:lnR>
                    <a:lnT w="12700" cap="flat" cmpd="sng" algn="ctr">
                      <a:solidFill>
                        <a:srgbClr val="000000"/>
                      </a:solidFill>
                      <a:prstDash val="solid"/>
                      <a:round/>
                      <a:headEnd type="none" w="med" len="med"/>
                      <a:tailEnd type="none" w="med" len="med"/>
                    </a:lnT>
                    <a:lnB w="38100" cmpd="sng">
                      <a:solidFill>
                        <a:srgbClr val="FFFFFF"/>
                      </a:solidFill>
                    </a:lnB>
                    <a:lnTlToBr w="12700" cmpd="sng">
                      <a:noFill/>
                      <a:prstDash val="solid"/>
                    </a:lnTlToBr>
                    <a:lnBlToTr w="12700" cmpd="sng">
                      <a:noFill/>
                      <a:prstDash val="solid"/>
                    </a:lnBlToTr>
                    <a:solidFill>
                      <a:srgbClr val="A3CD38"/>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r>
                        <a:rPr lang="en-GB" sz="1400">
                          <a:latin typeface="Open Sans"/>
                        </a:rPr>
                        <a:t>Antiplatelet</a:t>
                      </a:r>
                    </a:p>
                  </a:txBody>
                  <a:tcPr>
                    <a:lnL w="12700" cmpd="sng">
                      <a:solidFill>
                        <a:srgbClr val="FFFFFF"/>
                      </a:solidFill>
                    </a:lnL>
                    <a:lnR w="12700" cmpd="sng">
                      <a:solidFill>
                        <a:srgbClr val="FFFFFF"/>
                      </a:solidFill>
                    </a:lnR>
                    <a:lnT w="12700" cap="flat" cmpd="sng" algn="ctr">
                      <a:solidFill>
                        <a:srgbClr val="000000"/>
                      </a:solidFill>
                      <a:prstDash val="solid"/>
                      <a:round/>
                      <a:headEnd type="none" w="med" len="med"/>
                      <a:tailEnd type="none" w="med" len="med"/>
                    </a:lnT>
                    <a:lnB w="38100" cmpd="sng">
                      <a:solidFill>
                        <a:srgbClr val="FFFFFF"/>
                      </a:solidFill>
                    </a:lnB>
                    <a:lnTlToBr w="12700" cmpd="sng">
                      <a:noFill/>
                      <a:prstDash val="solid"/>
                    </a:lnTlToBr>
                    <a:lnBlToTr w="12700" cmpd="sng">
                      <a:noFill/>
                      <a:prstDash val="solid"/>
                    </a:lnBlToTr>
                    <a:solidFill>
                      <a:srgbClr val="A3CD38"/>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r>
                        <a:rPr lang="en-GB" sz="1400" dirty="0">
                          <a:latin typeface="Open Sans"/>
                        </a:rPr>
                        <a:t>Action when initiating anticoagulation for AF</a:t>
                      </a:r>
                    </a:p>
                  </a:txBody>
                  <a:tcPr>
                    <a:lnL w="12700" cmpd="sng">
                      <a:solidFill>
                        <a:srgbClr val="FFFFFF"/>
                      </a:solid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38100" cmpd="sng">
                      <a:solidFill>
                        <a:srgbClr val="FFFFFF"/>
                      </a:solidFill>
                    </a:lnB>
                    <a:lnTlToBr w="12700" cmpd="sng">
                      <a:noFill/>
                      <a:prstDash val="solid"/>
                    </a:lnTlToBr>
                    <a:lnBlToTr w="12700" cmpd="sng">
                      <a:noFill/>
                      <a:prstDash val="solid"/>
                    </a:lnBlToTr>
                    <a:solidFill>
                      <a:srgbClr val="A3CD38"/>
                    </a:solidFill>
                  </a:tcPr>
                </a:tc>
                <a:extLst>
                  <a:ext uri="{0D108BD9-81ED-4DB2-BD59-A6C34878D82A}">
                    <a16:rowId xmlns:a16="http://schemas.microsoft.com/office/drawing/2014/main" val="574446814"/>
                  </a:ext>
                </a:extLst>
              </a:tr>
              <a:tr h="342077">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GB" sz="1200">
                          <a:latin typeface="Open Sans"/>
                        </a:rPr>
                        <a:t>Primary prevention of CVD</a:t>
                      </a:r>
                    </a:p>
                  </a:txBody>
                  <a:tcPr>
                    <a:lnL w="12700" cap="flat" cmpd="sng" algn="ctr">
                      <a:solidFill>
                        <a:srgbClr val="000000"/>
                      </a:solidFill>
                      <a:prstDash val="solid"/>
                      <a:round/>
                      <a:headEnd type="none" w="med" len="med"/>
                      <a:tailEnd type="none" w="med" len="med"/>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A3CD38">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GB" sz="1200">
                          <a:latin typeface="Open Sans"/>
                        </a:rPr>
                        <a:t>Antiplatelet monotherapy</a:t>
                      </a:r>
                    </a:p>
                  </a:txBody>
                  <a:tcP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A3CD38">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GB" sz="1200">
                          <a:latin typeface="Open Sans"/>
                        </a:rPr>
                        <a:t>Stop antiplatelet therapy (antiplatelet therapy not recommended for primary prevention of CVD)</a:t>
                      </a:r>
                    </a:p>
                  </a:txBody>
                  <a:tcPr>
                    <a:lnL w="12700" cmpd="sng">
                      <a:solidFill>
                        <a:srgbClr val="FFFFFF"/>
                      </a:solidFill>
                    </a:lnL>
                    <a:lnR w="12700" cap="flat" cmpd="sng" algn="ctr">
                      <a:solidFill>
                        <a:srgbClr val="000000"/>
                      </a:solidFill>
                      <a:prstDash val="solid"/>
                      <a:round/>
                      <a:headEnd type="none" w="med" len="med"/>
                      <a:tailEnd type="none" w="med" len="med"/>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A3CD38">
                        <a:tint val="40000"/>
                      </a:srgbClr>
                    </a:solidFill>
                  </a:tcPr>
                </a:tc>
                <a:extLst>
                  <a:ext uri="{0D108BD9-81ED-4DB2-BD59-A6C34878D82A}">
                    <a16:rowId xmlns:a16="http://schemas.microsoft.com/office/drawing/2014/main" val="3583530914"/>
                  </a:ext>
                </a:extLst>
              </a:tr>
              <a:tr h="872667">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GB" sz="1200">
                          <a:latin typeface="Open Sans"/>
                        </a:rPr>
                        <a:t>Secondary prevention of CVD</a:t>
                      </a:r>
                    </a:p>
                    <a:p>
                      <a:pPr marL="285750" marR="0" lvl="0" indent="-2857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latin typeface="Open Sans"/>
                        </a:rPr>
                        <a:t>Stroke / Transient Ischaemic Attack (TIA)</a:t>
                      </a:r>
                    </a:p>
                    <a:p>
                      <a:pPr marL="285750" marR="0" lvl="0" indent="-2857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latin typeface="Open Sans"/>
                        </a:rPr>
                        <a:t>Stable coronary heart disease (CHD)</a:t>
                      </a:r>
                    </a:p>
                    <a:p>
                      <a:pPr marL="285750" indent="-285750">
                        <a:buFont typeface="Arial" panose="020B0604020202020204" pitchFamily="34" charset="0"/>
                        <a:buChar char="•"/>
                      </a:pPr>
                      <a:r>
                        <a:rPr lang="en-GB" sz="1200">
                          <a:latin typeface="Open Sans"/>
                        </a:rPr>
                        <a:t>Peripheral arterial disease (PAD)</a:t>
                      </a:r>
                    </a:p>
                  </a:txBody>
                  <a:tcPr>
                    <a:lnL w="12700" cap="flat" cmpd="sng" algn="ctr">
                      <a:solidFill>
                        <a:srgbClr val="000000"/>
                      </a:solidFill>
                      <a:prstDash val="solid"/>
                      <a:round/>
                      <a:headEnd type="none" w="med" len="med"/>
                      <a:tailEnd type="none" w="med" len="med"/>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A3CD38">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a:latin typeface="Open Sans"/>
                        </a:rPr>
                        <a:t>Antiplatelet monotherapy</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a:latin typeface="Open Sans"/>
                        </a:rPr>
                        <a:t>or</a:t>
                      </a:r>
                    </a:p>
                    <a:p>
                      <a:r>
                        <a:rPr lang="en-GB" sz="1200">
                          <a:latin typeface="Open Sans"/>
                        </a:rPr>
                        <a:t>Low dose rivaroxaban with aspirin </a:t>
                      </a: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A3CD38">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a:latin typeface="Open Sans"/>
                        </a:rPr>
                        <a:t>Stop antiplatelet therapy</a:t>
                      </a:r>
                    </a:p>
                    <a:p>
                      <a:endParaRPr lang="en-GB" sz="1200">
                        <a:latin typeface="Open Sans"/>
                      </a:endParaRPr>
                    </a:p>
                    <a:p>
                      <a:r>
                        <a:rPr lang="en-GB" sz="1200">
                          <a:latin typeface="Open Sans"/>
                        </a:rPr>
                        <a:t>Increase DOAC dose (to AF stroke prevention dose) and stop aspirin</a:t>
                      </a:r>
                    </a:p>
                  </a:txBody>
                  <a:tcPr>
                    <a:lnL w="12700" cmpd="sng">
                      <a:solidFill>
                        <a:srgbClr val="FFFFFF"/>
                      </a:solidFill>
                    </a:lnL>
                    <a:lnR w="12700" cap="flat" cmpd="sng" algn="ctr">
                      <a:solidFill>
                        <a:srgbClr val="000000"/>
                      </a:solidFill>
                      <a:prstDash val="solid"/>
                      <a:round/>
                      <a:headEnd type="none" w="med" len="med"/>
                      <a:tailEnd type="none" w="med" len="med"/>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A3CD38">
                        <a:tint val="20000"/>
                      </a:srgbClr>
                    </a:solidFill>
                  </a:tcPr>
                </a:tc>
                <a:extLst>
                  <a:ext uri="{0D108BD9-81ED-4DB2-BD59-A6C34878D82A}">
                    <a16:rowId xmlns:a16="http://schemas.microsoft.com/office/drawing/2014/main" val="581216173"/>
                  </a:ext>
                </a:extLst>
              </a:tr>
              <a:tr h="677008">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GB" sz="1200">
                          <a:latin typeface="Open Sans"/>
                        </a:rPr>
                        <a:t>Patients within 12 months of an ACS or stent placement (cardiac or vascular) </a:t>
                      </a:r>
                    </a:p>
                  </a:txBody>
                  <a:tcPr>
                    <a:lnL w="12700" cap="flat" cmpd="sng" algn="ctr">
                      <a:solidFill>
                        <a:srgbClr val="000000"/>
                      </a:solidFill>
                      <a:prstDash val="solid"/>
                      <a:round/>
                      <a:headEnd type="none" w="med" len="med"/>
                      <a:tailEnd type="none" w="med" len="med"/>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A3CD38">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GB" sz="1200">
                          <a:latin typeface="Open Sans"/>
                        </a:rPr>
                        <a:t>Aspirin plus clopidogrel, ticagrelor or prasugrel </a:t>
                      </a: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A3CD38">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GB" sz="1200" dirty="0">
                          <a:latin typeface="Open Sans"/>
                        </a:rPr>
                        <a:t>Seek specialist advice to agree the preferred drug regimen. Triple therapy (dual antiplatelet plus anticoagulant) duration must be clearly defined.</a:t>
                      </a:r>
                    </a:p>
                  </a:txBody>
                  <a:tcPr>
                    <a:lnL w="12700" cmpd="sng">
                      <a:solidFill>
                        <a:srgbClr val="FFFFFF"/>
                      </a:solidFill>
                    </a:lnL>
                    <a:lnR w="12700" cap="flat" cmpd="sng" algn="ctr">
                      <a:solidFill>
                        <a:srgbClr val="000000"/>
                      </a:solidFill>
                      <a:prstDash val="solid"/>
                      <a:round/>
                      <a:headEnd type="none" w="med" len="med"/>
                      <a:tailEnd type="none" w="med" len="med"/>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A3CD38">
                        <a:tint val="40000"/>
                      </a:srgbClr>
                    </a:solidFill>
                  </a:tcPr>
                </a:tc>
                <a:extLst>
                  <a:ext uri="{0D108BD9-81ED-4DB2-BD59-A6C34878D82A}">
                    <a16:rowId xmlns:a16="http://schemas.microsoft.com/office/drawing/2014/main" val="1214102815"/>
                  </a:ext>
                </a:extLst>
              </a:tr>
              <a:tr h="653695">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GB" sz="1200">
                          <a:latin typeface="Open Sans"/>
                        </a:rPr>
                        <a:t>Patients more than 12 months after an ACS or stent placement (cardiac or other vascular)</a:t>
                      </a:r>
                    </a:p>
                  </a:txBody>
                  <a:tcPr>
                    <a:lnL w="12700" cap="flat" cmpd="sng" algn="ctr">
                      <a:solidFill>
                        <a:srgbClr val="000000"/>
                      </a:solidFill>
                      <a:prstDash val="solid"/>
                      <a:round/>
                      <a:headEnd type="none" w="med" len="med"/>
                      <a:tailEnd type="none" w="med" len="med"/>
                    </a:lnL>
                    <a:lnR w="12700" cmpd="sng">
                      <a:solidFill>
                        <a:srgbClr val="FFFFFF"/>
                      </a:solidFill>
                    </a:lnR>
                    <a:lnT w="12700" cmpd="sng">
                      <a:solidFill>
                        <a:srgbClr val="FFFFFF"/>
                      </a:solidFill>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A3CD38">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1200">
                          <a:latin typeface="Open Sans"/>
                        </a:rPr>
                        <a:t>Antiplatelet monotherapy / dual antiplatelet therapy </a:t>
                      </a:r>
                    </a:p>
                    <a:p>
                      <a:pPr marL="0" marR="0" lvl="0" indent="0" algn="l" defTabSz="685800" rtl="0" eaLnBrk="1" fontAlgn="auto" latinLnBrk="0" hangingPunct="1">
                        <a:lnSpc>
                          <a:spcPct val="100000"/>
                        </a:lnSpc>
                        <a:spcBef>
                          <a:spcPts val="0"/>
                        </a:spcBef>
                        <a:spcAft>
                          <a:spcPts val="0"/>
                        </a:spcAft>
                        <a:buClrTx/>
                        <a:buSzTx/>
                        <a:buFontTx/>
                        <a:buNone/>
                        <a:tabLst/>
                        <a:defRPr/>
                      </a:pPr>
                      <a:endParaRPr lang="en-GB" sz="1200">
                        <a:latin typeface="Open Sans"/>
                      </a:endParaRPr>
                    </a:p>
                    <a:p>
                      <a:pPr marL="0" marR="0" lvl="0" indent="0" algn="l" defTabSz="685800" rtl="0" eaLnBrk="1" fontAlgn="auto" latinLnBrk="0" hangingPunct="1">
                        <a:lnSpc>
                          <a:spcPct val="100000"/>
                        </a:lnSpc>
                        <a:spcBef>
                          <a:spcPts val="0"/>
                        </a:spcBef>
                        <a:spcAft>
                          <a:spcPts val="0"/>
                        </a:spcAft>
                        <a:buClrTx/>
                        <a:buSzTx/>
                        <a:buFontTx/>
                        <a:buNone/>
                        <a:tabLst/>
                        <a:defRPr/>
                      </a:pPr>
                      <a:r>
                        <a:rPr lang="en-GB" sz="1200">
                          <a:latin typeface="Open Sans"/>
                        </a:rPr>
                        <a:t>If discharge summary indicates dual antiplatelet required long-term</a:t>
                      </a:r>
                    </a:p>
                  </a:txBody>
                  <a:tcPr>
                    <a:lnL w="12700" cmpd="sng">
                      <a:solidFill>
                        <a:srgbClr val="FFFFFF"/>
                      </a:solidFill>
                    </a:lnL>
                    <a:lnR w="12700" cmpd="sng">
                      <a:solidFill>
                        <a:srgbClr val="FFFFFF"/>
                      </a:solidFill>
                    </a:lnR>
                    <a:lnT w="12700" cmpd="sng">
                      <a:solidFill>
                        <a:srgbClr val="FFFFFF"/>
                      </a:solidFill>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A3CD38">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l" rtl="0" eaLnBrk="1" fontAlgn="auto" latinLnBrk="0" hangingPunct="1">
                        <a:lnSpc>
                          <a:spcPct val="100000"/>
                        </a:lnSpc>
                        <a:spcBef>
                          <a:spcPts val="0"/>
                        </a:spcBef>
                        <a:spcAft>
                          <a:spcPts val="0"/>
                        </a:spcAft>
                        <a:buClrTx/>
                        <a:buSzTx/>
                        <a:buFontTx/>
                        <a:buNone/>
                      </a:pPr>
                      <a:r>
                        <a:rPr lang="en-GB" sz="1200" dirty="0">
                          <a:latin typeface="Open Sans"/>
                        </a:rPr>
                        <a:t>Stop antiplatelet therapy, unless otherwise advised by specialist (check discharge summary)</a:t>
                      </a:r>
                    </a:p>
                    <a:p>
                      <a:pPr marL="0" marR="0" lvl="0" indent="0" algn="l" rtl="0" eaLnBrk="1" fontAlgn="auto" latinLnBrk="0" hangingPunct="1">
                        <a:lnSpc>
                          <a:spcPct val="100000"/>
                        </a:lnSpc>
                        <a:spcBef>
                          <a:spcPts val="0"/>
                        </a:spcBef>
                        <a:spcAft>
                          <a:spcPts val="0"/>
                        </a:spcAft>
                        <a:buClrTx/>
                        <a:buSzTx/>
                        <a:buFontTx/>
                        <a:buNone/>
                      </a:pPr>
                      <a:endParaRPr lang="en-GB" sz="1200" dirty="0">
                        <a:latin typeface="Open Sans"/>
                      </a:endParaRPr>
                    </a:p>
                    <a:p>
                      <a:pPr marL="0" marR="0" lvl="0" indent="0" algn="l" rtl="0" eaLnBrk="1" fontAlgn="auto" latinLnBrk="0" hangingPunct="1">
                        <a:lnSpc>
                          <a:spcPct val="100000"/>
                        </a:lnSpc>
                        <a:spcBef>
                          <a:spcPts val="0"/>
                        </a:spcBef>
                        <a:spcAft>
                          <a:spcPts val="0"/>
                        </a:spcAft>
                        <a:buClrTx/>
                        <a:buSzTx/>
                        <a:buFontTx/>
                        <a:buNone/>
                      </a:pPr>
                      <a:r>
                        <a:rPr lang="en-GB" sz="1200" dirty="0">
                          <a:latin typeface="Open Sans"/>
                        </a:rPr>
                        <a:t>Seek specialist advice – do not initiate triple therapy without advice</a:t>
                      </a:r>
                    </a:p>
                  </a:txBody>
                  <a:tcPr>
                    <a:lnL w="12700" cmpd="sng">
                      <a:solidFill>
                        <a:srgbClr val="FFFFFF"/>
                      </a:solidFill>
                    </a:lnL>
                    <a:lnR w="12700" cap="flat" cmpd="sng" algn="ctr">
                      <a:solidFill>
                        <a:srgbClr val="000000"/>
                      </a:solidFill>
                      <a:prstDash val="solid"/>
                      <a:round/>
                      <a:headEnd type="none" w="med" len="med"/>
                      <a:tailEnd type="none" w="med" len="med"/>
                    </a:lnR>
                    <a:lnT w="12700" cmpd="sng">
                      <a:solidFill>
                        <a:srgbClr val="FFFFFF"/>
                      </a:solidFill>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A3CD38">
                        <a:tint val="20000"/>
                      </a:srgbClr>
                    </a:solidFill>
                  </a:tcPr>
                </a:tc>
                <a:extLst>
                  <a:ext uri="{0D108BD9-81ED-4DB2-BD59-A6C34878D82A}">
                    <a16:rowId xmlns:a16="http://schemas.microsoft.com/office/drawing/2014/main" val="1050763720"/>
                  </a:ext>
                </a:extLst>
              </a:tr>
            </a:tbl>
          </a:graphicData>
        </a:graphic>
      </p:graphicFrame>
      <p:sp>
        <p:nvSpPr>
          <p:cNvPr id="4" name="TextBox 3">
            <a:extLst>
              <a:ext uri="{FF2B5EF4-FFF2-40B4-BE49-F238E27FC236}">
                <a16:creationId xmlns:a16="http://schemas.microsoft.com/office/drawing/2014/main" id="{903CE561-647B-9B68-773C-E7E286D47C7E}"/>
              </a:ext>
            </a:extLst>
          </p:cNvPr>
          <p:cNvSpPr txBox="1"/>
          <p:nvPr/>
        </p:nvSpPr>
        <p:spPr>
          <a:xfrm>
            <a:off x="548640" y="5834418"/>
            <a:ext cx="11117992" cy="276999"/>
          </a:xfrm>
          <a:prstGeom prst="rect">
            <a:avLst/>
          </a:prstGeom>
          <a:solidFill>
            <a:srgbClr val="FF0000">
              <a:alpha val="25000"/>
            </a:srgbClr>
          </a:solidFill>
          <a:ln>
            <a:solidFill>
              <a:srgbClr val="000000"/>
            </a:solidFill>
          </a:ln>
        </p:spPr>
        <p:txBody>
          <a:bodyPr wrap="square" lIns="91440" tIns="45720" rIns="91440" bIns="45720" anchor="t">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200" b="1" i="0" u="none" strike="noStrike" kern="0" cap="none" spc="0" normalizeH="0" baseline="0" noProof="0">
                <a:ln>
                  <a:noFill/>
                </a:ln>
                <a:solidFill>
                  <a:srgbClr val="000000"/>
                </a:solidFill>
                <a:effectLst/>
                <a:uLnTx/>
                <a:uFillTx/>
                <a:latin typeface="Open Sans"/>
                <a:ea typeface="Open Sans"/>
                <a:cs typeface="Open Sans"/>
              </a:rPr>
              <a:t>When using an anticoagulant plus an antiplatelet – add a proton pump inhibitor (PPI)</a:t>
            </a:r>
            <a:endParaRPr lang="en-GB" sz="1200" b="1" i="0" u="none" strike="noStrike" kern="0" cap="none" spc="0" normalizeH="0" baseline="0" noProof="0">
              <a:ln>
                <a:noFill/>
              </a:ln>
              <a:solidFill>
                <a:srgbClr val="000000"/>
              </a:solidFill>
              <a:effectLst/>
              <a:uLnTx/>
              <a:uFillTx/>
              <a:latin typeface="Open Sans"/>
              <a:ea typeface="Open Sans"/>
              <a:cs typeface="Open Sans"/>
            </a:endParaRPr>
          </a:p>
        </p:txBody>
      </p:sp>
      <p:sp>
        <p:nvSpPr>
          <p:cNvPr id="5" name="TextBox 4">
            <a:extLst>
              <a:ext uri="{FF2B5EF4-FFF2-40B4-BE49-F238E27FC236}">
                <a16:creationId xmlns:a16="http://schemas.microsoft.com/office/drawing/2014/main" id="{B85FD07E-0A9B-5747-6208-07230FD1D82E}"/>
              </a:ext>
            </a:extLst>
          </p:cNvPr>
          <p:cNvSpPr txBox="1"/>
          <p:nvPr/>
        </p:nvSpPr>
        <p:spPr>
          <a:xfrm>
            <a:off x="548640" y="1476589"/>
            <a:ext cx="11117993" cy="510778"/>
          </a:xfrm>
          <a:prstGeom prst="roundRect">
            <a:avLst/>
          </a:prstGeom>
          <a:solidFill>
            <a:srgbClr val="15375D"/>
          </a:solidFill>
        </p:spPr>
        <p:txBody>
          <a:bodyPr wrap="square" lIns="91440" tIns="45720" rIns="91440" bIns="45720" anchor="t">
            <a:spAutoFit/>
          </a:bodyPr>
          <a:lstStyle/>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1" i="0" u="none" strike="noStrike" kern="0" cap="none" spc="0" normalizeH="0" baseline="0" noProof="0" dirty="0">
                <a:ln>
                  <a:noFill/>
                </a:ln>
                <a:solidFill>
                  <a:srgbClr val="FFFFFF"/>
                </a:solidFill>
                <a:effectLst/>
                <a:uLnTx/>
                <a:uFillTx/>
                <a:latin typeface="Open Sans"/>
                <a:ea typeface="Open Sans"/>
                <a:cs typeface="Open Sans"/>
              </a:rPr>
              <a:t>Antiplatelet therapy is not recommended for stroke prevention in AF; oral anticoagulants should be used.</a:t>
            </a:r>
            <a:endParaRPr lang="en-GB" sz="1200" b="1" i="0" u="none" strike="noStrike" kern="0" cap="none" spc="0" normalizeH="0" baseline="0" noProof="0" dirty="0">
              <a:ln>
                <a:noFill/>
              </a:ln>
              <a:solidFill>
                <a:srgbClr val="FFFFFF"/>
              </a:solidFill>
              <a:effectLst/>
              <a:uLnTx/>
              <a:uFillTx/>
              <a:latin typeface="Open Sans"/>
              <a:ea typeface="Open Sans"/>
              <a:cs typeface="Open Sans"/>
            </a:endParaRP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1" i="0" u="none" strike="noStrike" kern="0" cap="none" spc="0" normalizeH="0" baseline="0" noProof="0" dirty="0">
                <a:ln>
                  <a:noFill/>
                </a:ln>
                <a:solidFill>
                  <a:srgbClr val="FFFFFF"/>
                </a:solidFill>
                <a:effectLst/>
                <a:uLnTx/>
                <a:uFillTx/>
                <a:latin typeface="Open Sans"/>
                <a:ea typeface="Open Sans"/>
                <a:cs typeface="Open Sans"/>
              </a:rPr>
              <a:t>Some patients with AF are on antiplatelet therapy as treatment for vascular disease. See guidance below</a:t>
            </a:r>
            <a:endParaRPr lang="en-GB" sz="1200" b="1" i="0" u="none" strike="noStrike" kern="0" cap="none" spc="0" normalizeH="0" baseline="0" noProof="0" dirty="0">
              <a:ln>
                <a:noFill/>
              </a:ln>
              <a:solidFill>
                <a:srgbClr val="FFFFFF"/>
              </a:solidFill>
              <a:effectLst/>
              <a:uLnTx/>
              <a:uFillTx/>
              <a:latin typeface="Open Sans"/>
              <a:ea typeface="Open Sans"/>
              <a:cs typeface="Open Sans"/>
            </a:endParaRPr>
          </a:p>
        </p:txBody>
      </p:sp>
      <p:sp>
        <p:nvSpPr>
          <p:cNvPr id="6" name="TextBox 5">
            <a:extLst>
              <a:ext uri="{FF2B5EF4-FFF2-40B4-BE49-F238E27FC236}">
                <a16:creationId xmlns:a16="http://schemas.microsoft.com/office/drawing/2014/main" id="{C3FB38CF-7C73-B7DB-2045-628E1E6B70BD}"/>
              </a:ext>
            </a:extLst>
          </p:cNvPr>
          <p:cNvSpPr txBox="1"/>
          <p:nvPr/>
        </p:nvSpPr>
        <p:spPr>
          <a:xfrm>
            <a:off x="548640" y="6256138"/>
            <a:ext cx="10915124" cy="369332"/>
          </a:xfrm>
          <a:prstGeom prst="rect">
            <a:avLst/>
          </a:prstGeom>
          <a:noFill/>
        </p:spPr>
        <p:txBody>
          <a:bodyPr wrap="square" lIns="91440" tIns="45720" rIns="91440" bIns="45720" rtlCol="0" anchor="t">
            <a:spAutoFit/>
          </a:bodyPr>
          <a:lstStyle/>
          <a:p>
            <a:r>
              <a:rPr lang="en-GB" sz="900">
                <a:latin typeface="Open Sans"/>
                <a:ea typeface="Open Sans"/>
                <a:cs typeface="Open Sans"/>
              </a:rPr>
              <a:t>Adapted from: </a:t>
            </a:r>
            <a:r>
              <a:rPr lang="en-GB" sz="900" b="1">
                <a:latin typeface="Open Sans"/>
                <a:ea typeface="Open Sans"/>
                <a:cs typeface="Open Sans"/>
                <a:hlinkClick r:id="rId2"/>
              </a:rPr>
              <a:t>https://b-s-h.org.uk/guidelines/guidelines/oral-anticoagulation-with-warfarin-4th-edition/</a:t>
            </a:r>
            <a:r>
              <a:rPr lang="en-GB" sz="900">
                <a:latin typeface="Open Sans"/>
                <a:ea typeface="Open Sans"/>
                <a:cs typeface="Open Sans"/>
              </a:rPr>
              <a:t>  Page 318-319</a:t>
            </a:r>
            <a:endParaRPr lang="en-US" sz="900">
              <a:latin typeface="Open Sans"/>
              <a:ea typeface="Open Sans"/>
              <a:cs typeface="Open Sans"/>
            </a:endParaRPr>
          </a:p>
          <a:p>
            <a:r>
              <a:rPr lang="en-GB" sz="900">
                <a:latin typeface="Open Sans"/>
                <a:ea typeface="Open Sans"/>
                <a:cs typeface="Calibri"/>
              </a:rPr>
              <a:t>and</a:t>
            </a:r>
            <a:r>
              <a:rPr lang="en-GB" sz="900" b="1">
                <a:latin typeface="Open Sans"/>
                <a:ea typeface="Open Sans"/>
                <a:cs typeface="Calibri"/>
              </a:rPr>
              <a:t> </a:t>
            </a:r>
            <a:r>
              <a:rPr lang="en-GB" sz="900" b="1">
                <a:latin typeface="Open Sans"/>
                <a:ea typeface="+mn-lt"/>
                <a:cs typeface="+mn-lt"/>
                <a:hlinkClick r:id="rId3"/>
              </a:rPr>
              <a:t>https://www.escardio.org/Guidelines/Clinical-Practice-Guidelines/Atrial-Fibrillation-Management</a:t>
            </a:r>
            <a:r>
              <a:rPr lang="en-GB" sz="900">
                <a:latin typeface="Open Sans"/>
                <a:ea typeface="+mn-lt"/>
                <a:cs typeface="+mn-lt"/>
              </a:rPr>
              <a:t> Page 61</a:t>
            </a:r>
            <a:endParaRPr lang="en-GB" sz="900">
              <a:latin typeface="Open Sans"/>
            </a:endParaRPr>
          </a:p>
        </p:txBody>
      </p:sp>
    </p:spTree>
    <p:extLst>
      <p:ext uri="{BB962C8B-B14F-4D97-AF65-F5344CB8AC3E}">
        <p14:creationId xmlns:p14="http://schemas.microsoft.com/office/powerpoint/2010/main" val="8756720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a:extLst>
              <a:ext uri="{FF2B5EF4-FFF2-40B4-BE49-F238E27FC236}">
                <a16:creationId xmlns:a16="http://schemas.microsoft.com/office/drawing/2014/main" id="{520465FD-30C8-EABE-8FF5-051A0C0C832A}"/>
              </a:ext>
            </a:extLst>
          </p:cNvPr>
          <p:cNvSpPr>
            <a:spLocks noGrp="1"/>
          </p:cNvSpPr>
          <p:nvPr>
            <p:ph type="title"/>
          </p:nvPr>
        </p:nvSpPr>
        <p:spPr>
          <a:xfrm>
            <a:off x="581812" y="360216"/>
            <a:ext cx="9039859" cy="740601"/>
          </a:xfrm>
        </p:spPr>
        <p:txBody>
          <a:bodyPr>
            <a:noAutofit/>
          </a:bodyPr>
          <a:lstStyle/>
          <a:p>
            <a:r>
              <a:rPr lang="en-GB" sz="3400" b="1" dirty="0">
                <a:solidFill>
                  <a:srgbClr val="002060"/>
                </a:solidFill>
                <a:latin typeface="Aleo"/>
                <a:cs typeface="Calibri Light"/>
              </a:rPr>
              <a:t>Warfarin: Time in Therapeutic Range (TTR) monitoring</a:t>
            </a:r>
          </a:p>
        </p:txBody>
      </p:sp>
      <p:sp>
        <p:nvSpPr>
          <p:cNvPr id="3" name="TextBox 2">
            <a:extLst>
              <a:ext uri="{FF2B5EF4-FFF2-40B4-BE49-F238E27FC236}">
                <a16:creationId xmlns:a16="http://schemas.microsoft.com/office/drawing/2014/main" id="{36A37ED3-FDA0-0DF5-2344-AB0774B276F9}"/>
              </a:ext>
            </a:extLst>
          </p:cNvPr>
          <p:cNvSpPr txBox="1"/>
          <p:nvPr/>
        </p:nvSpPr>
        <p:spPr>
          <a:xfrm>
            <a:off x="581812" y="1675173"/>
            <a:ext cx="10915125" cy="3507654"/>
          </a:xfrm>
          <a:prstGeom prst="roundRect">
            <a:avLst>
              <a:gd name="adj" fmla="val 7120"/>
            </a:avLst>
          </a:prstGeom>
          <a:solidFill>
            <a:srgbClr val="15375D"/>
          </a:solidFill>
        </p:spPr>
        <p:txBody>
          <a:bodyPr wrap="square" lIns="91440" tIns="45720" rIns="91440" bIns="45720" anchor="t">
            <a:spAutoFit/>
          </a:bodyPr>
          <a:lstStyle/>
          <a:p>
            <a:pPr marL="285750" indent="-285750">
              <a:lnSpc>
                <a:spcPct val="150000"/>
              </a:lnSpc>
              <a:buFont typeface="Arial" panose="020B0604020202020204" pitchFamily="34" charset="0"/>
              <a:buChar char="•"/>
            </a:pPr>
            <a:r>
              <a:rPr lang="en-GB" sz="1600" dirty="0">
                <a:solidFill>
                  <a:schemeClr val="bg1"/>
                </a:solidFill>
                <a:latin typeface="Open Sans"/>
                <a:ea typeface="Open Sans"/>
                <a:cs typeface="Open Sans"/>
              </a:rPr>
              <a:t>For effective stroke prevention with warfarin, time in therapeutic range (TTR) should be maintained ≥ 65%</a:t>
            </a:r>
          </a:p>
          <a:p>
            <a:pPr marL="285750" indent="-285750">
              <a:lnSpc>
                <a:spcPct val="150000"/>
              </a:lnSpc>
              <a:buFont typeface="Arial" panose="020B0604020202020204" pitchFamily="34" charset="0"/>
              <a:buChar char="•"/>
            </a:pPr>
            <a:r>
              <a:rPr lang="en-GB" sz="1600" dirty="0">
                <a:solidFill>
                  <a:schemeClr val="bg1"/>
                </a:solidFill>
                <a:latin typeface="Open Sans"/>
                <a:ea typeface="Open Sans"/>
                <a:cs typeface="Open Sans"/>
              </a:rPr>
              <a:t>INR should be</a:t>
            </a:r>
            <a:r>
              <a:rPr lang="en-GB" sz="1600" dirty="0">
                <a:latin typeface="Open Sans"/>
                <a:ea typeface="Open Sans"/>
                <a:cs typeface="Open Sans"/>
              </a:rPr>
              <a:t> </a:t>
            </a:r>
            <a:r>
              <a:rPr lang="en-GB" sz="1600" dirty="0">
                <a:solidFill>
                  <a:schemeClr val="bg1"/>
                </a:solidFill>
                <a:latin typeface="Open Sans"/>
                <a:ea typeface="Open Sans"/>
                <a:cs typeface="Open Sans"/>
              </a:rPr>
              <a:t>checked at least 12 weekly in patients with stable INR – target INR in AF is 2.5 (range 2-3)</a:t>
            </a:r>
          </a:p>
          <a:p>
            <a:pPr marL="285750" indent="-285750">
              <a:lnSpc>
                <a:spcPct val="150000"/>
              </a:lnSpc>
              <a:buFont typeface="Arial" panose="020B0604020202020204" pitchFamily="34" charset="0"/>
              <a:buChar char="•"/>
            </a:pPr>
            <a:r>
              <a:rPr lang="en-GB" sz="1600" dirty="0">
                <a:solidFill>
                  <a:schemeClr val="bg1"/>
                </a:solidFill>
                <a:latin typeface="Open Sans"/>
                <a:ea typeface="Open Sans"/>
                <a:cs typeface="Open Sans"/>
              </a:rPr>
              <a:t>All patients should have TTR calculated at each INR visit</a:t>
            </a:r>
          </a:p>
          <a:p>
            <a:pPr marL="285750" indent="-285750">
              <a:lnSpc>
                <a:spcPct val="150000"/>
              </a:lnSpc>
              <a:buFont typeface="Arial" panose="020B0604020202020204" pitchFamily="34" charset="0"/>
              <a:buChar char="•"/>
            </a:pPr>
            <a:r>
              <a:rPr lang="en-GB" sz="1600" dirty="0">
                <a:solidFill>
                  <a:schemeClr val="bg1"/>
                </a:solidFill>
                <a:latin typeface="Open Sans"/>
                <a:ea typeface="Open Sans"/>
                <a:cs typeface="Open Sans"/>
              </a:rPr>
              <a:t>Reassess anticoagulation if poor control as shown by:</a:t>
            </a:r>
          </a:p>
          <a:p>
            <a:pPr marL="742950" lvl="1" indent="-285750">
              <a:lnSpc>
                <a:spcPct val="150000"/>
              </a:lnSpc>
              <a:buFont typeface="Courier New" panose="02070309020205020404" pitchFamily="49" charset="0"/>
              <a:buChar char="o"/>
            </a:pPr>
            <a:r>
              <a:rPr lang="en-GB" sz="1600" dirty="0">
                <a:solidFill>
                  <a:schemeClr val="bg1"/>
                </a:solidFill>
                <a:latin typeface="Open Sans"/>
                <a:ea typeface="Open Sans"/>
                <a:cs typeface="Open Sans"/>
              </a:rPr>
              <a:t>2 INR values &gt; 5 or 1 INR value &gt; 8 within the past 6 months</a:t>
            </a:r>
          </a:p>
          <a:p>
            <a:pPr marL="742950" lvl="1" indent="-285750">
              <a:lnSpc>
                <a:spcPct val="150000"/>
              </a:lnSpc>
              <a:buFont typeface="Courier New" panose="02070309020205020404" pitchFamily="49" charset="0"/>
              <a:buChar char="o"/>
            </a:pPr>
            <a:r>
              <a:rPr lang="en-GB" sz="1600" dirty="0">
                <a:solidFill>
                  <a:schemeClr val="bg1"/>
                </a:solidFill>
                <a:latin typeface="Open Sans"/>
                <a:ea typeface="Open Sans"/>
                <a:cs typeface="Open Sans"/>
              </a:rPr>
              <a:t>2 INR values &lt; 1.5 within the past 6 months</a:t>
            </a:r>
          </a:p>
          <a:p>
            <a:pPr marL="742950" lvl="1" indent="-285750">
              <a:lnSpc>
                <a:spcPct val="150000"/>
              </a:lnSpc>
              <a:buFont typeface="Courier New" panose="02070309020205020404" pitchFamily="49" charset="0"/>
              <a:buChar char="o"/>
            </a:pPr>
            <a:r>
              <a:rPr lang="en-GB" sz="1600" dirty="0">
                <a:solidFill>
                  <a:schemeClr val="bg1"/>
                </a:solidFill>
                <a:latin typeface="Open Sans"/>
                <a:ea typeface="Open Sans"/>
                <a:cs typeface="Open Sans"/>
              </a:rPr>
              <a:t>TTR less than 65%</a:t>
            </a:r>
          </a:p>
          <a:p>
            <a:pPr marL="285750" indent="-285750">
              <a:lnSpc>
                <a:spcPct val="150000"/>
              </a:lnSpc>
              <a:buFont typeface="Arial" panose="020B0604020202020204" pitchFamily="34" charset="0"/>
              <a:buChar char="•"/>
            </a:pPr>
            <a:r>
              <a:rPr lang="en-GB" sz="1600" dirty="0">
                <a:solidFill>
                  <a:schemeClr val="bg1"/>
                </a:solidFill>
                <a:latin typeface="Open Sans"/>
                <a:ea typeface="Open Sans"/>
                <a:cs typeface="Open Sans"/>
              </a:rPr>
              <a:t>If possible, address modifiable factors that may contribute to poor control:</a:t>
            </a:r>
          </a:p>
          <a:p>
            <a:pPr marL="742950" lvl="1" indent="-285750">
              <a:lnSpc>
                <a:spcPct val="150000"/>
              </a:lnSpc>
              <a:buFont typeface="Courier New" panose="02070309020205020404" pitchFamily="49" charset="0"/>
              <a:buChar char="o"/>
            </a:pPr>
            <a:r>
              <a:rPr lang="en-GB" sz="1600" dirty="0">
                <a:solidFill>
                  <a:schemeClr val="bg1"/>
                </a:solidFill>
                <a:latin typeface="Open Sans"/>
                <a:ea typeface="Open Sans"/>
                <a:cs typeface="Open Sans"/>
              </a:rPr>
              <a:t>Adherence, illness, interacting drugs, diet and alcohol consumption</a:t>
            </a:r>
          </a:p>
        </p:txBody>
      </p:sp>
      <p:sp>
        <p:nvSpPr>
          <p:cNvPr id="4" name="TextBox 3">
            <a:extLst>
              <a:ext uri="{FF2B5EF4-FFF2-40B4-BE49-F238E27FC236}">
                <a16:creationId xmlns:a16="http://schemas.microsoft.com/office/drawing/2014/main" id="{881A12BC-E2C4-17EC-7DB9-788EFEEB11DA}"/>
              </a:ext>
            </a:extLst>
          </p:cNvPr>
          <p:cNvSpPr txBox="1"/>
          <p:nvPr/>
        </p:nvSpPr>
        <p:spPr>
          <a:xfrm>
            <a:off x="581812" y="5343017"/>
            <a:ext cx="10915125" cy="738664"/>
          </a:xfrm>
          <a:prstGeom prst="rect">
            <a:avLst/>
          </a:prstGeom>
          <a:solidFill>
            <a:schemeClr val="tx2">
              <a:lumMod val="20000"/>
              <a:lumOff val="80000"/>
            </a:schemeClr>
          </a:solidFill>
        </p:spPr>
        <p:txBody>
          <a:bodyPr wrap="square" lIns="91440" tIns="45720" rIns="91440" bIns="45720" rtlCol="0" anchor="t">
            <a:spAutoFit/>
          </a:bodyPr>
          <a:lstStyle/>
          <a:p>
            <a:r>
              <a:rPr lang="en-GB" sz="1400" dirty="0">
                <a:latin typeface="Open Sans"/>
                <a:ea typeface="Open Sans"/>
                <a:cs typeface="Open Sans"/>
              </a:rPr>
              <a:t>NICE guidance recommends that patients prescribed warfarin for stroke prevention in AF should be considered for a swich to DOAC.  Switching to a DOAC should be discussed with patients who are stable on warfarin at their next routine review, taking into account their time in therapeutic range.</a:t>
            </a:r>
            <a:r>
              <a:rPr lang="en-GB" sz="1400" dirty="0"/>
              <a:t> </a:t>
            </a:r>
          </a:p>
        </p:txBody>
      </p:sp>
    </p:spTree>
    <p:extLst>
      <p:ext uri="{BB962C8B-B14F-4D97-AF65-F5344CB8AC3E}">
        <p14:creationId xmlns:p14="http://schemas.microsoft.com/office/powerpoint/2010/main" val="221955800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a:extLst>
              <a:ext uri="{FF2B5EF4-FFF2-40B4-BE49-F238E27FC236}">
                <a16:creationId xmlns:a16="http://schemas.microsoft.com/office/drawing/2014/main" id="{56C04249-61F8-BE0D-A3D9-27D2E82F373D}"/>
              </a:ext>
            </a:extLst>
          </p:cNvPr>
          <p:cNvSpPr>
            <a:spLocks noGrp="1"/>
          </p:cNvSpPr>
          <p:nvPr>
            <p:ph type="title"/>
          </p:nvPr>
        </p:nvSpPr>
        <p:spPr>
          <a:xfrm>
            <a:off x="306545" y="311212"/>
            <a:ext cx="8051917" cy="651723"/>
          </a:xfrm>
        </p:spPr>
        <p:txBody>
          <a:bodyPr>
            <a:noAutofit/>
          </a:bodyPr>
          <a:lstStyle/>
          <a:p>
            <a:r>
              <a:rPr lang="en-GB" sz="3400" b="1" dirty="0">
                <a:solidFill>
                  <a:srgbClr val="002060"/>
                </a:solidFill>
                <a:latin typeface="Aleo"/>
                <a:cs typeface="Calibri Light"/>
              </a:rPr>
              <a:t>Warfarin to DOAC Switching</a:t>
            </a:r>
          </a:p>
        </p:txBody>
      </p:sp>
      <p:grpSp>
        <p:nvGrpSpPr>
          <p:cNvPr id="3" name="Group 2">
            <a:extLst>
              <a:ext uri="{FF2B5EF4-FFF2-40B4-BE49-F238E27FC236}">
                <a16:creationId xmlns:a16="http://schemas.microsoft.com/office/drawing/2014/main" id="{9529075C-E42F-6824-7C77-895360D3ED72}"/>
              </a:ext>
            </a:extLst>
          </p:cNvPr>
          <p:cNvGrpSpPr/>
          <p:nvPr/>
        </p:nvGrpSpPr>
        <p:grpSpPr>
          <a:xfrm>
            <a:off x="306545" y="1305282"/>
            <a:ext cx="7539298" cy="411082"/>
            <a:chOff x="406203" y="628362"/>
            <a:chExt cx="7539298" cy="411082"/>
          </a:xfrm>
        </p:grpSpPr>
        <p:sp>
          <p:nvSpPr>
            <p:cNvPr id="4" name="Oval 3">
              <a:extLst>
                <a:ext uri="{FF2B5EF4-FFF2-40B4-BE49-F238E27FC236}">
                  <a16:creationId xmlns:a16="http://schemas.microsoft.com/office/drawing/2014/main" id="{2342EFA0-2FE8-7A8E-5FF3-40BEDA1D0715}"/>
                </a:ext>
              </a:extLst>
            </p:cNvPr>
            <p:cNvSpPr/>
            <p:nvPr/>
          </p:nvSpPr>
          <p:spPr>
            <a:xfrm>
              <a:off x="406203" y="628362"/>
              <a:ext cx="411082" cy="411082"/>
            </a:xfrm>
            <a:prstGeom prst="ellipse">
              <a:avLst/>
            </a:prstGeom>
            <a:solidFill>
              <a:srgbClr val="1537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a:solidFill>
                    <a:schemeClr val="bg1"/>
                  </a:solidFill>
                </a:rPr>
                <a:t>1</a:t>
              </a:r>
            </a:p>
          </p:txBody>
        </p:sp>
        <p:sp>
          <p:nvSpPr>
            <p:cNvPr id="5" name="TextBox 4">
              <a:extLst>
                <a:ext uri="{FF2B5EF4-FFF2-40B4-BE49-F238E27FC236}">
                  <a16:creationId xmlns:a16="http://schemas.microsoft.com/office/drawing/2014/main" id="{467B07C9-C4D5-7F39-4CF6-8ADAB2148E34}"/>
                </a:ext>
              </a:extLst>
            </p:cNvPr>
            <p:cNvSpPr txBox="1"/>
            <p:nvPr/>
          </p:nvSpPr>
          <p:spPr>
            <a:xfrm>
              <a:off x="820028" y="663644"/>
              <a:ext cx="7125473" cy="340519"/>
            </a:xfrm>
            <a:prstGeom prst="roundRect">
              <a:avLst/>
            </a:prstGeom>
            <a:solidFill>
              <a:srgbClr val="15375D">
                <a:alpha val="20000"/>
              </a:srgbClr>
            </a:solidFill>
            <a:ln>
              <a:noFill/>
            </a:ln>
          </p:spPr>
          <p:txBody>
            <a:bodyPr wrap="square" lIns="91440" tIns="45720" rIns="91440" bIns="45720" rtlCol="0" anchor="ctr">
              <a:spAutoFit/>
            </a:bodyPr>
            <a:lstStyle/>
            <a:p>
              <a:r>
                <a:rPr lang="en-GB" sz="1400" dirty="0">
                  <a:latin typeface="Open Sans"/>
                  <a:ea typeface="Open Sans"/>
                  <a:cs typeface="Open Sans"/>
                </a:rPr>
                <a:t>Confirm the indication for warfarin is stroke prevention in AF</a:t>
              </a:r>
            </a:p>
          </p:txBody>
        </p:sp>
      </p:grpSp>
      <p:grpSp>
        <p:nvGrpSpPr>
          <p:cNvPr id="6" name="Group 5">
            <a:extLst>
              <a:ext uri="{FF2B5EF4-FFF2-40B4-BE49-F238E27FC236}">
                <a16:creationId xmlns:a16="http://schemas.microsoft.com/office/drawing/2014/main" id="{879A1F67-FF31-5239-D3C5-5DA3D19291E2}"/>
              </a:ext>
            </a:extLst>
          </p:cNvPr>
          <p:cNvGrpSpPr/>
          <p:nvPr/>
        </p:nvGrpSpPr>
        <p:grpSpPr>
          <a:xfrm>
            <a:off x="306545" y="3979647"/>
            <a:ext cx="7539298" cy="411082"/>
            <a:chOff x="406203" y="3326114"/>
            <a:chExt cx="7539298" cy="411082"/>
          </a:xfrm>
        </p:grpSpPr>
        <p:sp>
          <p:nvSpPr>
            <p:cNvPr id="7" name="Oval 6">
              <a:extLst>
                <a:ext uri="{FF2B5EF4-FFF2-40B4-BE49-F238E27FC236}">
                  <a16:creationId xmlns:a16="http://schemas.microsoft.com/office/drawing/2014/main" id="{F6F35894-5918-4D92-0612-297C11FF012B}"/>
                </a:ext>
              </a:extLst>
            </p:cNvPr>
            <p:cNvSpPr/>
            <p:nvPr/>
          </p:nvSpPr>
          <p:spPr>
            <a:xfrm>
              <a:off x="406203" y="3326114"/>
              <a:ext cx="411082" cy="411082"/>
            </a:xfrm>
            <a:prstGeom prst="ellipse">
              <a:avLst/>
            </a:prstGeom>
            <a:solidFill>
              <a:srgbClr val="1537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a:solidFill>
                    <a:schemeClr val="bg1"/>
                  </a:solidFill>
                </a:rPr>
                <a:t>6</a:t>
              </a:r>
            </a:p>
          </p:txBody>
        </p:sp>
        <p:sp>
          <p:nvSpPr>
            <p:cNvPr id="8" name="TextBox 7">
              <a:extLst>
                <a:ext uri="{FF2B5EF4-FFF2-40B4-BE49-F238E27FC236}">
                  <a16:creationId xmlns:a16="http://schemas.microsoft.com/office/drawing/2014/main" id="{3E7E79D9-40B2-3B34-0689-B741657C53EA}"/>
                </a:ext>
              </a:extLst>
            </p:cNvPr>
            <p:cNvSpPr txBox="1"/>
            <p:nvPr/>
          </p:nvSpPr>
          <p:spPr>
            <a:xfrm>
              <a:off x="820028" y="3361396"/>
              <a:ext cx="7125473" cy="340519"/>
            </a:xfrm>
            <a:prstGeom prst="roundRect">
              <a:avLst/>
            </a:prstGeom>
            <a:solidFill>
              <a:srgbClr val="15375D">
                <a:alpha val="20000"/>
              </a:srgbClr>
            </a:solidFill>
            <a:ln>
              <a:noFill/>
            </a:ln>
          </p:spPr>
          <p:txBody>
            <a:bodyPr wrap="square" lIns="91440" tIns="45720" rIns="91440" bIns="45720" rtlCol="0" anchor="ctr">
              <a:spAutoFit/>
            </a:bodyPr>
            <a:lstStyle/>
            <a:p>
              <a:r>
                <a:rPr lang="en-GB" sz="1400" dirty="0">
                  <a:latin typeface="Open Sans"/>
                  <a:ea typeface="Open Sans"/>
                  <a:cs typeface="Open Sans"/>
                </a:rPr>
                <a:t>Decide which </a:t>
              </a:r>
              <a:r>
                <a:rPr lang="en-GB" sz="1400" b="1" dirty="0">
                  <a:solidFill>
                    <a:srgbClr val="002060"/>
                  </a:solidFill>
                  <a:latin typeface="Open Sans"/>
                  <a:ea typeface="Open Sans"/>
                  <a:cs typeface="Open Sans"/>
                  <a:hlinkClick r:id="rId2" action="ppaction://hlinksldjump">
                    <a:extLst>
                      <a:ext uri="{A12FA001-AC4F-418D-AE19-62706E023703}">
                        <ahyp:hlinkClr xmlns:ahyp="http://schemas.microsoft.com/office/drawing/2018/hyperlinkcolor" val="tx"/>
                      </a:ext>
                    </a:extLst>
                  </a:hlinkClick>
                </a:rPr>
                <a:t>DOAC to use</a:t>
              </a:r>
              <a:r>
                <a:rPr lang="en-GB" sz="1400" dirty="0">
                  <a:latin typeface="Open Sans"/>
                  <a:ea typeface="Open Sans"/>
                  <a:cs typeface="Open Sans"/>
                </a:rPr>
                <a:t> and what </a:t>
              </a:r>
              <a:r>
                <a:rPr lang="en-GB" sz="1400" b="1" dirty="0">
                  <a:solidFill>
                    <a:srgbClr val="002060"/>
                  </a:solidFill>
                  <a:latin typeface="Open Sans"/>
                  <a:ea typeface="Open Sans"/>
                  <a:cs typeface="Open Sans"/>
                  <a:hlinkClick r:id="rId3" action="ppaction://hlinksldjump">
                    <a:extLst>
                      <a:ext uri="{A12FA001-AC4F-418D-AE19-62706E023703}">
                        <ahyp:hlinkClr xmlns:ahyp="http://schemas.microsoft.com/office/drawing/2018/hyperlinkcolor" val="tx"/>
                      </a:ext>
                    </a:extLst>
                  </a:hlinkClick>
                </a:rPr>
                <a:t>dose</a:t>
              </a:r>
            </a:p>
          </p:txBody>
        </p:sp>
      </p:grpSp>
      <p:grpSp>
        <p:nvGrpSpPr>
          <p:cNvPr id="9" name="Group 8">
            <a:extLst>
              <a:ext uri="{FF2B5EF4-FFF2-40B4-BE49-F238E27FC236}">
                <a16:creationId xmlns:a16="http://schemas.microsoft.com/office/drawing/2014/main" id="{C1011FB7-E339-F9D4-01BF-16BC5F537262}"/>
              </a:ext>
            </a:extLst>
          </p:cNvPr>
          <p:cNvGrpSpPr/>
          <p:nvPr/>
        </p:nvGrpSpPr>
        <p:grpSpPr>
          <a:xfrm>
            <a:off x="306545" y="4482320"/>
            <a:ext cx="7536554" cy="991017"/>
            <a:chOff x="406203" y="3801554"/>
            <a:chExt cx="7536554" cy="991017"/>
          </a:xfrm>
        </p:grpSpPr>
        <p:sp>
          <p:nvSpPr>
            <p:cNvPr id="10" name="Oval 9">
              <a:extLst>
                <a:ext uri="{FF2B5EF4-FFF2-40B4-BE49-F238E27FC236}">
                  <a16:creationId xmlns:a16="http://schemas.microsoft.com/office/drawing/2014/main" id="{EE2991DC-4797-F7E9-3BED-3C2AA1633225}"/>
                </a:ext>
              </a:extLst>
            </p:cNvPr>
            <p:cNvSpPr/>
            <p:nvPr/>
          </p:nvSpPr>
          <p:spPr>
            <a:xfrm>
              <a:off x="406203" y="3833754"/>
              <a:ext cx="411082" cy="411082"/>
            </a:xfrm>
            <a:prstGeom prst="ellipse">
              <a:avLst/>
            </a:prstGeom>
            <a:solidFill>
              <a:srgbClr val="1537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a:solidFill>
                    <a:schemeClr val="bg1"/>
                  </a:solidFill>
                </a:rPr>
                <a:t>7</a:t>
              </a:r>
            </a:p>
          </p:txBody>
        </p:sp>
        <p:sp>
          <p:nvSpPr>
            <p:cNvPr id="11" name="TextBox 10">
              <a:extLst>
                <a:ext uri="{FF2B5EF4-FFF2-40B4-BE49-F238E27FC236}">
                  <a16:creationId xmlns:a16="http://schemas.microsoft.com/office/drawing/2014/main" id="{B6052C0F-3A36-92E9-AD8E-386484D6E8AA}"/>
                </a:ext>
              </a:extLst>
            </p:cNvPr>
            <p:cNvSpPr txBox="1"/>
            <p:nvPr/>
          </p:nvSpPr>
          <p:spPr>
            <a:xfrm>
              <a:off x="817285" y="3801554"/>
              <a:ext cx="7125472" cy="991017"/>
            </a:xfrm>
            <a:prstGeom prst="roundRect">
              <a:avLst>
                <a:gd name="adj" fmla="val 7290"/>
              </a:avLst>
            </a:prstGeom>
            <a:solidFill>
              <a:srgbClr val="15375D">
                <a:alpha val="20000"/>
              </a:srgbClr>
            </a:solidFill>
            <a:ln>
              <a:noFill/>
            </a:ln>
          </p:spPr>
          <p:txBody>
            <a:bodyPr wrap="square" lIns="91440" tIns="45720" rIns="91440" bIns="45720" rtlCol="0" anchor="ctr">
              <a:spAutoFit/>
            </a:bodyPr>
            <a:lstStyle/>
            <a:p>
              <a:pPr marL="0" indent="0">
                <a:buNone/>
              </a:pPr>
              <a:r>
                <a:rPr lang="en-GB" sz="1400" dirty="0"/>
                <a:t>Advise patient when to stop the warfarin and start the DOAC:</a:t>
              </a:r>
              <a:endParaRPr lang="en-GB" sz="1400" dirty="0">
                <a:ea typeface="Calibri"/>
                <a:cs typeface="Calibri"/>
              </a:endParaRPr>
            </a:p>
            <a:p>
              <a:pPr marL="285750" indent="-285750">
                <a:buFont typeface="Arial" panose="020B0604020202020204" pitchFamily="34" charset="0"/>
                <a:buChar char="•"/>
              </a:pPr>
              <a:r>
                <a:rPr lang="en-GB" sz="1400" dirty="0"/>
                <a:t>INR should be &lt;2.5 before initiating DOAC</a:t>
              </a:r>
              <a:endParaRPr lang="en-GB" sz="1400" dirty="0">
                <a:ea typeface="Calibri"/>
                <a:cs typeface="Calibri"/>
              </a:endParaRPr>
            </a:p>
            <a:p>
              <a:pPr marL="285750" indent="-285750">
                <a:buFont typeface="Arial" panose="020B0604020202020204" pitchFamily="34" charset="0"/>
                <a:buChar char="•"/>
              </a:pPr>
              <a:r>
                <a:rPr lang="en-GB" sz="1400" dirty="0"/>
                <a:t>DOAC may need to be withheld or 24-48 hours after stopping warfarin depending on the measured INR</a:t>
              </a:r>
              <a:endParaRPr lang="en-GB" dirty="0">
                <a:ea typeface="Calibri" panose="020F0502020204030204"/>
                <a:cs typeface="Calibri"/>
              </a:endParaRPr>
            </a:p>
          </p:txBody>
        </p:sp>
      </p:grpSp>
      <p:grpSp>
        <p:nvGrpSpPr>
          <p:cNvPr id="12" name="Group 11">
            <a:extLst>
              <a:ext uri="{FF2B5EF4-FFF2-40B4-BE49-F238E27FC236}">
                <a16:creationId xmlns:a16="http://schemas.microsoft.com/office/drawing/2014/main" id="{72F9A9D5-112A-B32C-8974-C40DFE1F6EB1}"/>
              </a:ext>
            </a:extLst>
          </p:cNvPr>
          <p:cNvGrpSpPr/>
          <p:nvPr/>
        </p:nvGrpSpPr>
        <p:grpSpPr>
          <a:xfrm>
            <a:off x="292299" y="5564928"/>
            <a:ext cx="7553543" cy="578882"/>
            <a:chOff x="346053" y="5156345"/>
            <a:chExt cx="7553543" cy="578882"/>
          </a:xfrm>
        </p:grpSpPr>
        <p:sp>
          <p:nvSpPr>
            <p:cNvPr id="13" name="Oval 12">
              <a:extLst>
                <a:ext uri="{FF2B5EF4-FFF2-40B4-BE49-F238E27FC236}">
                  <a16:creationId xmlns:a16="http://schemas.microsoft.com/office/drawing/2014/main" id="{30DE348D-BE41-4D6E-C51B-7B0CDB19D72B}"/>
                </a:ext>
              </a:extLst>
            </p:cNvPr>
            <p:cNvSpPr/>
            <p:nvPr/>
          </p:nvSpPr>
          <p:spPr>
            <a:xfrm>
              <a:off x="346053" y="5240245"/>
              <a:ext cx="411082" cy="411082"/>
            </a:xfrm>
            <a:prstGeom prst="ellipse">
              <a:avLst/>
            </a:prstGeom>
            <a:solidFill>
              <a:srgbClr val="1537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a:solidFill>
                    <a:schemeClr val="bg1"/>
                  </a:solidFill>
                </a:rPr>
                <a:t>8</a:t>
              </a:r>
            </a:p>
          </p:txBody>
        </p:sp>
        <p:sp>
          <p:nvSpPr>
            <p:cNvPr id="14" name="TextBox 13">
              <a:extLst>
                <a:ext uri="{FF2B5EF4-FFF2-40B4-BE49-F238E27FC236}">
                  <a16:creationId xmlns:a16="http://schemas.microsoft.com/office/drawing/2014/main" id="{BC19E231-CA3A-DA5E-E433-2F22B2CE813C}"/>
                </a:ext>
              </a:extLst>
            </p:cNvPr>
            <p:cNvSpPr txBox="1"/>
            <p:nvPr/>
          </p:nvSpPr>
          <p:spPr>
            <a:xfrm>
              <a:off x="774123" y="5156345"/>
              <a:ext cx="7125473" cy="578882"/>
            </a:xfrm>
            <a:prstGeom prst="roundRect">
              <a:avLst/>
            </a:prstGeom>
            <a:solidFill>
              <a:srgbClr val="15375D">
                <a:alpha val="20000"/>
              </a:srgbClr>
            </a:solidFill>
            <a:ln>
              <a:noFill/>
            </a:ln>
          </p:spPr>
          <p:txBody>
            <a:bodyPr wrap="square" rtlCol="0" anchor="ctr">
              <a:spAutoFit/>
            </a:bodyPr>
            <a:lstStyle/>
            <a:p>
              <a:pPr marL="0" indent="0">
                <a:buNone/>
              </a:pPr>
              <a:r>
                <a:rPr lang="en-GB" sz="1400" dirty="0"/>
                <a:t>Provide written information, an anticoagulant alert card and ensure they have a point of contact should issues arise</a:t>
              </a:r>
            </a:p>
          </p:txBody>
        </p:sp>
      </p:grpSp>
      <p:grpSp>
        <p:nvGrpSpPr>
          <p:cNvPr id="15" name="Group 14">
            <a:extLst>
              <a:ext uri="{FF2B5EF4-FFF2-40B4-BE49-F238E27FC236}">
                <a16:creationId xmlns:a16="http://schemas.microsoft.com/office/drawing/2014/main" id="{1C154AAD-B04D-A08A-2708-581E8E95878C}"/>
              </a:ext>
            </a:extLst>
          </p:cNvPr>
          <p:cNvGrpSpPr/>
          <p:nvPr/>
        </p:nvGrpSpPr>
        <p:grpSpPr>
          <a:xfrm>
            <a:off x="306545" y="1840155"/>
            <a:ext cx="7539298" cy="411082"/>
            <a:chOff x="406203" y="1142941"/>
            <a:chExt cx="7539298" cy="411082"/>
          </a:xfrm>
        </p:grpSpPr>
        <p:sp>
          <p:nvSpPr>
            <p:cNvPr id="16" name="Oval 15">
              <a:extLst>
                <a:ext uri="{FF2B5EF4-FFF2-40B4-BE49-F238E27FC236}">
                  <a16:creationId xmlns:a16="http://schemas.microsoft.com/office/drawing/2014/main" id="{26768806-9DD1-C7D8-A339-9C232936FC41}"/>
                </a:ext>
              </a:extLst>
            </p:cNvPr>
            <p:cNvSpPr/>
            <p:nvPr/>
          </p:nvSpPr>
          <p:spPr>
            <a:xfrm>
              <a:off x="406203" y="1142941"/>
              <a:ext cx="411082" cy="411082"/>
            </a:xfrm>
            <a:prstGeom prst="ellipse">
              <a:avLst/>
            </a:prstGeom>
            <a:solidFill>
              <a:srgbClr val="1537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a:solidFill>
                    <a:schemeClr val="bg1"/>
                  </a:solidFill>
                </a:rPr>
                <a:t>2</a:t>
              </a:r>
            </a:p>
          </p:txBody>
        </p:sp>
        <p:sp>
          <p:nvSpPr>
            <p:cNvPr id="17" name="TextBox 16">
              <a:extLst>
                <a:ext uri="{FF2B5EF4-FFF2-40B4-BE49-F238E27FC236}">
                  <a16:creationId xmlns:a16="http://schemas.microsoft.com/office/drawing/2014/main" id="{69D400F8-CE98-F449-3AE7-B6130FD466BD}"/>
                </a:ext>
              </a:extLst>
            </p:cNvPr>
            <p:cNvSpPr txBox="1"/>
            <p:nvPr/>
          </p:nvSpPr>
          <p:spPr>
            <a:xfrm>
              <a:off x="820028" y="1178223"/>
              <a:ext cx="7125473" cy="340519"/>
            </a:xfrm>
            <a:prstGeom prst="roundRect">
              <a:avLst/>
            </a:prstGeom>
            <a:solidFill>
              <a:srgbClr val="15375D">
                <a:alpha val="20000"/>
              </a:srgbClr>
            </a:solidFill>
            <a:ln>
              <a:noFill/>
            </a:ln>
          </p:spPr>
          <p:txBody>
            <a:bodyPr wrap="square" lIns="91440" tIns="45720" rIns="91440" bIns="45720" rtlCol="0" anchor="ctr">
              <a:spAutoFit/>
            </a:bodyPr>
            <a:lstStyle/>
            <a:p>
              <a:r>
                <a:rPr lang="en-GB" sz="1400" dirty="0">
                  <a:latin typeface="Open Sans"/>
                  <a:ea typeface="Open Sans"/>
                  <a:cs typeface="Open Sans"/>
                </a:rPr>
                <a:t>Exclude patients with contraindications to DOACs</a:t>
              </a:r>
            </a:p>
          </p:txBody>
        </p:sp>
      </p:grpSp>
      <p:grpSp>
        <p:nvGrpSpPr>
          <p:cNvPr id="18" name="Group 17">
            <a:extLst>
              <a:ext uri="{FF2B5EF4-FFF2-40B4-BE49-F238E27FC236}">
                <a16:creationId xmlns:a16="http://schemas.microsoft.com/office/drawing/2014/main" id="{133488FD-1932-C373-6B50-BC6F426D77C3}"/>
              </a:ext>
            </a:extLst>
          </p:cNvPr>
          <p:cNvGrpSpPr/>
          <p:nvPr/>
        </p:nvGrpSpPr>
        <p:grpSpPr>
          <a:xfrm>
            <a:off x="306545" y="2375028"/>
            <a:ext cx="7539298" cy="411082"/>
            <a:chOff x="406203" y="1700637"/>
            <a:chExt cx="7539298" cy="411082"/>
          </a:xfrm>
        </p:grpSpPr>
        <p:sp>
          <p:nvSpPr>
            <p:cNvPr id="19" name="Oval 18">
              <a:extLst>
                <a:ext uri="{FF2B5EF4-FFF2-40B4-BE49-F238E27FC236}">
                  <a16:creationId xmlns:a16="http://schemas.microsoft.com/office/drawing/2014/main" id="{84A39629-C7D3-D364-90EB-913D6B494A20}"/>
                </a:ext>
              </a:extLst>
            </p:cNvPr>
            <p:cNvSpPr/>
            <p:nvPr/>
          </p:nvSpPr>
          <p:spPr>
            <a:xfrm>
              <a:off x="406203" y="1700637"/>
              <a:ext cx="411082" cy="411082"/>
            </a:xfrm>
            <a:prstGeom prst="ellipse">
              <a:avLst/>
            </a:prstGeom>
            <a:solidFill>
              <a:srgbClr val="1537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a:solidFill>
                    <a:schemeClr val="bg1"/>
                  </a:solidFill>
                </a:rPr>
                <a:t>3</a:t>
              </a:r>
            </a:p>
          </p:txBody>
        </p:sp>
        <p:sp>
          <p:nvSpPr>
            <p:cNvPr id="20" name="TextBox 19">
              <a:extLst>
                <a:ext uri="{FF2B5EF4-FFF2-40B4-BE49-F238E27FC236}">
                  <a16:creationId xmlns:a16="http://schemas.microsoft.com/office/drawing/2014/main" id="{5C28B568-B927-2D5F-D278-E20212EAD3F3}"/>
                </a:ext>
              </a:extLst>
            </p:cNvPr>
            <p:cNvSpPr txBox="1"/>
            <p:nvPr/>
          </p:nvSpPr>
          <p:spPr>
            <a:xfrm>
              <a:off x="820028" y="1735919"/>
              <a:ext cx="7125473" cy="340519"/>
            </a:xfrm>
            <a:prstGeom prst="roundRect">
              <a:avLst/>
            </a:prstGeom>
            <a:solidFill>
              <a:srgbClr val="15375D">
                <a:alpha val="20000"/>
              </a:srgbClr>
            </a:solidFill>
            <a:ln>
              <a:noFill/>
            </a:ln>
          </p:spPr>
          <p:txBody>
            <a:bodyPr wrap="square" lIns="91440" tIns="45720" rIns="91440" bIns="45720" rtlCol="0" anchor="ctr">
              <a:spAutoFit/>
            </a:bodyPr>
            <a:lstStyle/>
            <a:p>
              <a:r>
                <a:rPr lang="en-US" sz="1400" dirty="0">
                  <a:latin typeface="Open Sans"/>
                  <a:ea typeface="Open Sans"/>
                  <a:cs typeface="Open Sans"/>
                </a:rPr>
                <a:t>Involve the patient in a </a:t>
              </a:r>
              <a:r>
                <a:rPr lang="en-US" sz="1400" b="1" dirty="0">
                  <a:solidFill>
                    <a:srgbClr val="002060"/>
                  </a:solidFill>
                  <a:latin typeface="Open Sans"/>
                  <a:ea typeface="Open Sans"/>
                  <a:cs typeface="Open Sans"/>
                  <a:hlinkClick r:id="" action="ppaction://noaction">
                    <a:extLst>
                      <a:ext uri="{A12FA001-AC4F-418D-AE19-62706E023703}">
                        <ahyp:hlinkClr xmlns:ahyp="http://schemas.microsoft.com/office/drawing/2018/hyperlinkcolor" val="tx"/>
                      </a:ext>
                    </a:extLst>
                  </a:hlinkClick>
                </a:rPr>
                <a:t>shared decision</a:t>
              </a:r>
              <a:r>
                <a:rPr lang="en-US" sz="1400" dirty="0">
                  <a:solidFill>
                    <a:srgbClr val="002060"/>
                  </a:solidFill>
                  <a:latin typeface="Open Sans"/>
                  <a:ea typeface="Open Sans"/>
                  <a:cs typeface="Open Sans"/>
                  <a:hlinkClick r:id="" action="ppaction://noaction">
                    <a:extLst>
                      <a:ext uri="{A12FA001-AC4F-418D-AE19-62706E023703}">
                        <ahyp:hlinkClr xmlns:ahyp="http://schemas.microsoft.com/office/drawing/2018/hyperlinkcolor" val="tx"/>
                      </a:ext>
                    </a:extLst>
                  </a:hlinkClick>
                </a:rPr>
                <a:t> </a:t>
              </a:r>
              <a:r>
                <a:rPr lang="en-US" sz="1400" dirty="0">
                  <a:latin typeface="Open Sans"/>
                  <a:ea typeface="Open Sans"/>
                  <a:cs typeface="Open Sans"/>
                </a:rPr>
                <a:t>to switch from warfarin to a DOAC</a:t>
              </a:r>
            </a:p>
          </p:txBody>
        </p:sp>
      </p:grpSp>
      <p:grpSp>
        <p:nvGrpSpPr>
          <p:cNvPr id="21" name="Group 20">
            <a:extLst>
              <a:ext uri="{FF2B5EF4-FFF2-40B4-BE49-F238E27FC236}">
                <a16:creationId xmlns:a16="http://schemas.microsoft.com/office/drawing/2014/main" id="{14E5232F-9696-4F95-627C-488FCC6D9F31}"/>
              </a:ext>
            </a:extLst>
          </p:cNvPr>
          <p:cNvGrpSpPr/>
          <p:nvPr/>
        </p:nvGrpSpPr>
        <p:grpSpPr>
          <a:xfrm>
            <a:off x="306545" y="2909901"/>
            <a:ext cx="7539298" cy="411082"/>
            <a:chOff x="406203" y="2216521"/>
            <a:chExt cx="7539298" cy="411082"/>
          </a:xfrm>
        </p:grpSpPr>
        <p:sp>
          <p:nvSpPr>
            <p:cNvPr id="22" name="Oval 21">
              <a:extLst>
                <a:ext uri="{FF2B5EF4-FFF2-40B4-BE49-F238E27FC236}">
                  <a16:creationId xmlns:a16="http://schemas.microsoft.com/office/drawing/2014/main" id="{972E96B2-4157-914D-167B-3124CAA1568C}"/>
                </a:ext>
              </a:extLst>
            </p:cNvPr>
            <p:cNvSpPr/>
            <p:nvPr/>
          </p:nvSpPr>
          <p:spPr>
            <a:xfrm>
              <a:off x="406203" y="2216521"/>
              <a:ext cx="411082" cy="411082"/>
            </a:xfrm>
            <a:prstGeom prst="ellipse">
              <a:avLst/>
            </a:prstGeom>
            <a:solidFill>
              <a:srgbClr val="1537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a:solidFill>
                    <a:schemeClr val="bg1"/>
                  </a:solidFill>
                </a:rPr>
                <a:t>4</a:t>
              </a:r>
            </a:p>
          </p:txBody>
        </p:sp>
        <p:sp>
          <p:nvSpPr>
            <p:cNvPr id="23" name="TextBox 22">
              <a:extLst>
                <a:ext uri="{FF2B5EF4-FFF2-40B4-BE49-F238E27FC236}">
                  <a16:creationId xmlns:a16="http://schemas.microsoft.com/office/drawing/2014/main" id="{0893F06B-B133-99F9-CF1E-A00870232194}"/>
                </a:ext>
              </a:extLst>
            </p:cNvPr>
            <p:cNvSpPr txBox="1"/>
            <p:nvPr/>
          </p:nvSpPr>
          <p:spPr>
            <a:xfrm>
              <a:off x="820028" y="2251803"/>
              <a:ext cx="7125473" cy="340519"/>
            </a:xfrm>
            <a:prstGeom prst="roundRect">
              <a:avLst/>
            </a:prstGeom>
            <a:solidFill>
              <a:srgbClr val="15375D">
                <a:alpha val="20000"/>
              </a:srgbClr>
            </a:solidFill>
            <a:ln>
              <a:noFill/>
            </a:ln>
          </p:spPr>
          <p:txBody>
            <a:bodyPr wrap="square" lIns="91440" tIns="45720" rIns="91440" bIns="45720" rtlCol="0" anchor="ctr">
              <a:spAutoFit/>
            </a:bodyPr>
            <a:lstStyle/>
            <a:p>
              <a:r>
                <a:rPr lang="en-US" sz="1400" dirty="0">
                  <a:latin typeface="Open Sans"/>
                  <a:ea typeface="Open Sans"/>
                  <a:cs typeface="Open Sans"/>
                </a:rPr>
                <a:t>Check bodyweight and bloods for INR, renal function, LFTs, and FBC</a:t>
              </a:r>
            </a:p>
          </p:txBody>
        </p:sp>
      </p:grpSp>
      <p:grpSp>
        <p:nvGrpSpPr>
          <p:cNvPr id="24" name="Group 23">
            <a:extLst>
              <a:ext uri="{FF2B5EF4-FFF2-40B4-BE49-F238E27FC236}">
                <a16:creationId xmlns:a16="http://schemas.microsoft.com/office/drawing/2014/main" id="{1B0FFEB7-A04A-F4C5-CB0D-91CDC626C4ED}"/>
              </a:ext>
            </a:extLst>
          </p:cNvPr>
          <p:cNvGrpSpPr/>
          <p:nvPr/>
        </p:nvGrpSpPr>
        <p:grpSpPr>
          <a:xfrm>
            <a:off x="306545" y="3444774"/>
            <a:ext cx="7539298" cy="411082"/>
            <a:chOff x="406203" y="2793153"/>
            <a:chExt cx="7539298" cy="411082"/>
          </a:xfrm>
        </p:grpSpPr>
        <p:sp>
          <p:nvSpPr>
            <p:cNvPr id="25" name="Oval 24">
              <a:extLst>
                <a:ext uri="{FF2B5EF4-FFF2-40B4-BE49-F238E27FC236}">
                  <a16:creationId xmlns:a16="http://schemas.microsoft.com/office/drawing/2014/main" id="{4D4A2ACC-679C-8C02-6822-74BDD81A820B}"/>
                </a:ext>
              </a:extLst>
            </p:cNvPr>
            <p:cNvSpPr/>
            <p:nvPr/>
          </p:nvSpPr>
          <p:spPr>
            <a:xfrm>
              <a:off x="406203" y="2793153"/>
              <a:ext cx="411082" cy="411082"/>
            </a:xfrm>
            <a:prstGeom prst="ellipse">
              <a:avLst/>
            </a:prstGeom>
            <a:solidFill>
              <a:srgbClr val="1537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a:solidFill>
                    <a:schemeClr val="bg1"/>
                  </a:solidFill>
                </a:rPr>
                <a:t>5</a:t>
              </a:r>
            </a:p>
          </p:txBody>
        </p:sp>
        <p:sp>
          <p:nvSpPr>
            <p:cNvPr id="26" name="TextBox 25">
              <a:extLst>
                <a:ext uri="{FF2B5EF4-FFF2-40B4-BE49-F238E27FC236}">
                  <a16:creationId xmlns:a16="http://schemas.microsoft.com/office/drawing/2014/main" id="{87F9139F-B715-C4D5-D1A5-7C094656C0E4}"/>
                </a:ext>
              </a:extLst>
            </p:cNvPr>
            <p:cNvSpPr txBox="1"/>
            <p:nvPr/>
          </p:nvSpPr>
          <p:spPr>
            <a:xfrm>
              <a:off x="820028" y="2828435"/>
              <a:ext cx="7125473" cy="340519"/>
            </a:xfrm>
            <a:prstGeom prst="roundRect">
              <a:avLst/>
            </a:prstGeom>
            <a:solidFill>
              <a:srgbClr val="15375D">
                <a:alpha val="20000"/>
              </a:srgbClr>
            </a:solidFill>
            <a:ln>
              <a:noFill/>
            </a:ln>
          </p:spPr>
          <p:txBody>
            <a:bodyPr wrap="square" lIns="91440" tIns="45720" rIns="91440" bIns="45720" rtlCol="0" anchor="ctr">
              <a:spAutoFit/>
            </a:bodyPr>
            <a:lstStyle/>
            <a:p>
              <a:r>
                <a:rPr lang="en-US" sz="1400" dirty="0">
                  <a:latin typeface="Open Sans"/>
                  <a:ea typeface="Open Sans"/>
                  <a:cs typeface="Open Sans"/>
                </a:rPr>
                <a:t>Calculate </a:t>
              </a:r>
              <a:r>
                <a:rPr lang="en-US" sz="1400" dirty="0" err="1">
                  <a:latin typeface="Open Sans"/>
                  <a:ea typeface="Open Sans"/>
                  <a:cs typeface="Open Sans"/>
                </a:rPr>
                <a:t>CrCl</a:t>
              </a:r>
              <a:r>
                <a:rPr lang="en-US" sz="1400" dirty="0">
                  <a:latin typeface="Open Sans"/>
                  <a:ea typeface="Open Sans"/>
                  <a:cs typeface="Open Sans"/>
                </a:rPr>
                <a:t> using </a:t>
              </a:r>
              <a:r>
                <a:rPr lang="en-US" sz="1400" b="1" dirty="0">
                  <a:solidFill>
                    <a:srgbClr val="002060"/>
                  </a:solidFill>
                  <a:latin typeface="Open Sans"/>
                  <a:ea typeface="Open Sans"/>
                  <a:cs typeface="Open Sans"/>
                  <a:hlinkClick r:id="rId4">
                    <a:extLst>
                      <a:ext uri="{A12FA001-AC4F-418D-AE19-62706E023703}">
                        <ahyp:hlinkClr xmlns:ahyp="http://schemas.microsoft.com/office/drawing/2018/hyperlinkcolor" val="tx"/>
                      </a:ext>
                    </a:extLst>
                  </a:hlinkClick>
                </a:rPr>
                <a:t>Cockcroft Gault equation</a:t>
              </a:r>
            </a:p>
          </p:txBody>
        </p:sp>
      </p:grpSp>
      <p:pic>
        <p:nvPicPr>
          <p:cNvPr id="27" name="Picture 26">
            <a:extLst>
              <a:ext uri="{FF2B5EF4-FFF2-40B4-BE49-F238E27FC236}">
                <a16:creationId xmlns:a16="http://schemas.microsoft.com/office/drawing/2014/main" id="{FDC0196E-6CD9-7243-D9C8-5DA8E91DA5F1}"/>
              </a:ext>
            </a:extLst>
          </p:cNvPr>
          <p:cNvPicPr>
            <a:picLocks noChangeAspect="1"/>
          </p:cNvPicPr>
          <p:nvPr/>
        </p:nvPicPr>
        <p:blipFill>
          <a:blip r:embed="rId5"/>
          <a:stretch>
            <a:fillRect/>
          </a:stretch>
        </p:blipFill>
        <p:spPr>
          <a:xfrm>
            <a:off x="8236378" y="1194012"/>
            <a:ext cx="3649077" cy="2303070"/>
          </a:xfrm>
          <a:prstGeom prst="rect">
            <a:avLst/>
          </a:prstGeom>
          <a:ln>
            <a:solidFill>
              <a:schemeClr val="accent1"/>
            </a:solidFill>
          </a:ln>
        </p:spPr>
      </p:pic>
      <p:pic>
        <p:nvPicPr>
          <p:cNvPr id="28" name="Picture 27">
            <a:extLst>
              <a:ext uri="{FF2B5EF4-FFF2-40B4-BE49-F238E27FC236}">
                <a16:creationId xmlns:a16="http://schemas.microsoft.com/office/drawing/2014/main" id="{64C78AE2-C10D-73EC-7469-9CFB1FEA1EC5}"/>
              </a:ext>
            </a:extLst>
          </p:cNvPr>
          <p:cNvPicPr>
            <a:picLocks noChangeAspect="1"/>
          </p:cNvPicPr>
          <p:nvPr/>
        </p:nvPicPr>
        <p:blipFill>
          <a:blip r:embed="rId6"/>
          <a:stretch>
            <a:fillRect/>
          </a:stretch>
        </p:blipFill>
        <p:spPr>
          <a:xfrm>
            <a:off x="8236377" y="3575269"/>
            <a:ext cx="3649077" cy="2124613"/>
          </a:xfrm>
          <a:prstGeom prst="rect">
            <a:avLst/>
          </a:prstGeom>
          <a:noFill/>
          <a:ln>
            <a:solidFill>
              <a:schemeClr val="accent1"/>
            </a:solidFill>
          </a:ln>
        </p:spPr>
      </p:pic>
      <p:sp>
        <p:nvSpPr>
          <p:cNvPr id="29" name="TextBox 28">
            <a:extLst>
              <a:ext uri="{FF2B5EF4-FFF2-40B4-BE49-F238E27FC236}">
                <a16:creationId xmlns:a16="http://schemas.microsoft.com/office/drawing/2014/main" id="{AB06BCE0-6180-B13E-B7E5-926B78595EA6}"/>
              </a:ext>
            </a:extLst>
          </p:cNvPr>
          <p:cNvSpPr txBox="1"/>
          <p:nvPr/>
        </p:nvSpPr>
        <p:spPr>
          <a:xfrm>
            <a:off x="8215713" y="5703755"/>
            <a:ext cx="3478447" cy="461665"/>
          </a:xfrm>
          <a:prstGeom prst="rect">
            <a:avLst/>
          </a:prstGeom>
          <a:noFill/>
        </p:spPr>
        <p:txBody>
          <a:bodyPr wrap="square" lIns="91440" tIns="45720" rIns="91440" bIns="45720" anchor="t">
            <a:spAutoFit/>
          </a:bodyPr>
          <a:lstStyle/>
          <a:p>
            <a:r>
              <a:rPr lang="en-GB" sz="1200" b="1" u="sng">
                <a:solidFill>
                  <a:srgbClr val="002060"/>
                </a:solidFill>
                <a:latin typeface="Open Sans"/>
                <a:ea typeface="Open Sans"/>
                <a:cs typeface="Open Sans"/>
              </a:rPr>
              <a:t>https://pccsuk.org/2020/en/page/resources-page</a:t>
            </a:r>
          </a:p>
        </p:txBody>
      </p:sp>
    </p:spTree>
    <p:extLst>
      <p:ext uri="{BB962C8B-B14F-4D97-AF65-F5344CB8AC3E}">
        <p14:creationId xmlns:p14="http://schemas.microsoft.com/office/powerpoint/2010/main" val="428191923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a:extLst>
              <a:ext uri="{FF2B5EF4-FFF2-40B4-BE49-F238E27FC236}">
                <a16:creationId xmlns:a16="http://schemas.microsoft.com/office/drawing/2014/main" id="{2BB733AA-8E9C-EF66-37FB-C1AA305BCDCC}"/>
              </a:ext>
            </a:extLst>
          </p:cNvPr>
          <p:cNvSpPr>
            <a:spLocks noGrp="1"/>
          </p:cNvSpPr>
          <p:nvPr>
            <p:ph type="title"/>
          </p:nvPr>
        </p:nvSpPr>
        <p:spPr>
          <a:xfrm>
            <a:off x="306545" y="347935"/>
            <a:ext cx="8051917" cy="651723"/>
          </a:xfrm>
        </p:spPr>
        <p:txBody>
          <a:bodyPr>
            <a:noAutofit/>
          </a:bodyPr>
          <a:lstStyle/>
          <a:p>
            <a:r>
              <a:rPr lang="en-GB" sz="3400" b="1" dirty="0">
                <a:solidFill>
                  <a:srgbClr val="002060"/>
                </a:solidFill>
                <a:latin typeface="Aleo"/>
                <a:cs typeface="Calibri Light"/>
              </a:rPr>
              <a:t>DOAC to DOAC Switching</a:t>
            </a:r>
          </a:p>
        </p:txBody>
      </p:sp>
      <p:grpSp>
        <p:nvGrpSpPr>
          <p:cNvPr id="3" name="Group 2">
            <a:extLst>
              <a:ext uri="{FF2B5EF4-FFF2-40B4-BE49-F238E27FC236}">
                <a16:creationId xmlns:a16="http://schemas.microsoft.com/office/drawing/2014/main" id="{0ADA8309-8280-6A60-354C-4068CF19D2A4}"/>
              </a:ext>
            </a:extLst>
          </p:cNvPr>
          <p:cNvGrpSpPr/>
          <p:nvPr/>
        </p:nvGrpSpPr>
        <p:grpSpPr>
          <a:xfrm>
            <a:off x="306544" y="1045543"/>
            <a:ext cx="7539298" cy="411082"/>
            <a:chOff x="406203" y="628362"/>
            <a:chExt cx="7539298" cy="411082"/>
          </a:xfrm>
        </p:grpSpPr>
        <p:sp>
          <p:nvSpPr>
            <p:cNvPr id="4" name="Oval 3">
              <a:extLst>
                <a:ext uri="{FF2B5EF4-FFF2-40B4-BE49-F238E27FC236}">
                  <a16:creationId xmlns:a16="http://schemas.microsoft.com/office/drawing/2014/main" id="{52AE1E65-14D6-0501-8E53-CC6AE24F3E38}"/>
                </a:ext>
              </a:extLst>
            </p:cNvPr>
            <p:cNvSpPr/>
            <p:nvPr/>
          </p:nvSpPr>
          <p:spPr>
            <a:xfrm>
              <a:off x="406203" y="628362"/>
              <a:ext cx="411082" cy="411082"/>
            </a:xfrm>
            <a:prstGeom prst="ellipse">
              <a:avLst/>
            </a:prstGeom>
            <a:solidFill>
              <a:srgbClr val="1537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a:solidFill>
                    <a:schemeClr val="bg1"/>
                  </a:solidFill>
                </a:rPr>
                <a:t>1</a:t>
              </a:r>
            </a:p>
          </p:txBody>
        </p:sp>
        <p:sp>
          <p:nvSpPr>
            <p:cNvPr id="5" name="TextBox 4">
              <a:extLst>
                <a:ext uri="{FF2B5EF4-FFF2-40B4-BE49-F238E27FC236}">
                  <a16:creationId xmlns:a16="http://schemas.microsoft.com/office/drawing/2014/main" id="{C3E3D16C-EF9F-94B9-95A1-2AD240CDDBC3}"/>
                </a:ext>
              </a:extLst>
            </p:cNvPr>
            <p:cNvSpPr txBox="1"/>
            <p:nvPr/>
          </p:nvSpPr>
          <p:spPr>
            <a:xfrm>
              <a:off x="820028" y="646618"/>
              <a:ext cx="7125473" cy="374571"/>
            </a:xfrm>
            <a:prstGeom prst="roundRect">
              <a:avLst/>
            </a:prstGeom>
            <a:solidFill>
              <a:srgbClr val="15375D">
                <a:alpha val="20000"/>
              </a:srgbClr>
            </a:solidFill>
            <a:ln>
              <a:noFill/>
            </a:ln>
          </p:spPr>
          <p:txBody>
            <a:bodyPr wrap="square" rtlCol="0" anchor="ctr">
              <a:spAutoFit/>
            </a:bodyPr>
            <a:lstStyle/>
            <a:p>
              <a:r>
                <a:rPr lang="en-GB" sz="1600"/>
                <a:t>Confirm the indication for DOAC is stroke prevention in AF</a:t>
              </a:r>
            </a:p>
          </p:txBody>
        </p:sp>
      </p:grpSp>
      <p:grpSp>
        <p:nvGrpSpPr>
          <p:cNvPr id="6" name="Group 5">
            <a:extLst>
              <a:ext uri="{FF2B5EF4-FFF2-40B4-BE49-F238E27FC236}">
                <a16:creationId xmlns:a16="http://schemas.microsoft.com/office/drawing/2014/main" id="{FD10331F-C1A2-81CD-2930-01D26293015D}"/>
              </a:ext>
            </a:extLst>
          </p:cNvPr>
          <p:cNvGrpSpPr/>
          <p:nvPr/>
        </p:nvGrpSpPr>
        <p:grpSpPr>
          <a:xfrm>
            <a:off x="306545" y="3979392"/>
            <a:ext cx="7539298" cy="411082"/>
            <a:chOff x="406203" y="3326114"/>
            <a:chExt cx="7539298" cy="411082"/>
          </a:xfrm>
        </p:grpSpPr>
        <p:sp>
          <p:nvSpPr>
            <p:cNvPr id="7" name="Oval 6">
              <a:extLst>
                <a:ext uri="{FF2B5EF4-FFF2-40B4-BE49-F238E27FC236}">
                  <a16:creationId xmlns:a16="http://schemas.microsoft.com/office/drawing/2014/main" id="{4F22E143-8FC2-5EC0-73D1-4FFDC4A96174}"/>
                </a:ext>
              </a:extLst>
            </p:cNvPr>
            <p:cNvSpPr/>
            <p:nvPr/>
          </p:nvSpPr>
          <p:spPr>
            <a:xfrm>
              <a:off x="406203" y="3326114"/>
              <a:ext cx="411082" cy="411082"/>
            </a:xfrm>
            <a:prstGeom prst="ellipse">
              <a:avLst/>
            </a:prstGeom>
            <a:solidFill>
              <a:srgbClr val="1537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a:solidFill>
                    <a:schemeClr val="bg1"/>
                  </a:solidFill>
                </a:rPr>
                <a:t>6</a:t>
              </a:r>
            </a:p>
          </p:txBody>
        </p:sp>
        <p:sp>
          <p:nvSpPr>
            <p:cNvPr id="8" name="TextBox 7">
              <a:extLst>
                <a:ext uri="{FF2B5EF4-FFF2-40B4-BE49-F238E27FC236}">
                  <a16:creationId xmlns:a16="http://schemas.microsoft.com/office/drawing/2014/main" id="{500DF282-220D-5236-1BB6-891F4BC7A640}"/>
                </a:ext>
              </a:extLst>
            </p:cNvPr>
            <p:cNvSpPr txBox="1"/>
            <p:nvPr/>
          </p:nvSpPr>
          <p:spPr>
            <a:xfrm>
              <a:off x="820028" y="3344370"/>
              <a:ext cx="7125473" cy="374571"/>
            </a:xfrm>
            <a:prstGeom prst="roundRect">
              <a:avLst/>
            </a:prstGeom>
            <a:solidFill>
              <a:srgbClr val="15375D">
                <a:alpha val="20000"/>
              </a:srgbClr>
            </a:solidFill>
            <a:ln>
              <a:noFill/>
            </a:ln>
          </p:spPr>
          <p:txBody>
            <a:bodyPr wrap="square" rtlCol="0" anchor="ctr">
              <a:spAutoFit/>
            </a:bodyPr>
            <a:lstStyle/>
            <a:p>
              <a:r>
                <a:rPr lang="en-GB" sz="1600"/>
                <a:t>Decide which </a:t>
              </a:r>
              <a:r>
                <a:rPr lang="en-GB" sz="1600">
                  <a:hlinkClick r:id="rId2" action="ppaction://hlinksldjump"/>
                </a:rPr>
                <a:t>DOAC to use</a:t>
              </a:r>
              <a:r>
                <a:rPr lang="en-GB" sz="1600"/>
                <a:t> and what </a:t>
              </a:r>
              <a:r>
                <a:rPr lang="en-GB" sz="1600">
                  <a:hlinkClick r:id="rId3" action="ppaction://hlinksldjump"/>
                </a:rPr>
                <a:t>dose</a:t>
              </a:r>
              <a:endParaRPr lang="en-GB" sz="1600"/>
            </a:p>
          </p:txBody>
        </p:sp>
      </p:grpSp>
      <p:grpSp>
        <p:nvGrpSpPr>
          <p:cNvPr id="9" name="Group 8">
            <a:extLst>
              <a:ext uri="{FF2B5EF4-FFF2-40B4-BE49-F238E27FC236}">
                <a16:creationId xmlns:a16="http://schemas.microsoft.com/office/drawing/2014/main" id="{FA700FF7-D6BA-83B9-D352-76ABB9085746}"/>
              </a:ext>
            </a:extLst>
          </p:cNvPr>
          <p:cNvGrpSpPr/>
          <p:nvPr/>
        </p:nvGrpSpPr>
        <p:grpSpPr>
          <a:xfrm>
            <a:off x="306545" y="4473078"/>
            <a:ext cx="7539297" cy="1118890"/>
            <a:chOff x="406203" y="3824573"/>
            <a:chExt cx="7539297" cy="1118890"/>
          </a:xfrm>
        </p:grpSpPr>
        <p:sp>
          <p:nvSpPr>
            <p:cNvPr id="10" name="Oval 9">
              <a:extLst>
                <a:ext uri="{FF2B5EF4-FFF2-40B4-BE49-F238E27FC236}">
                  <a16:creationId xmlns:a16="http://schemas.microsoft.com/office/drawing/2014/main" id="{58E1BEC4-E5F5-94BC-7E7F-D3B072BFBF93}"/>
                </a:ext>
              </a:extLst>
            </p:cNvPr>
            <p:cNvSpPr/>
            <p:nvPr/>
          </p:nvSpPr>
          <p:spPr>
            <a:xfrm>
              <a:off x="406203" y="3833754"/>
              <a:ext cx="411082" cy="411082"/>
            </a:xfrm>
            <a:prstGeom prst="ellipse">
              <a:avLst/>
            </a:prstGeom>
            <a:solidFill>
              <a:srgbClr val="1537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a:solidFill>
                    <a:schemeClr val="bg1"/>
                  </a:solidFill>
                </a:rPr>
                <a:t>7</a:t>
              </a:r>
            </a:p>
          </p:txBody>
        </p:sp>
        <p:sp>
          <p:nvSpPr>
            <p:cNvPr id="11" name="TextBox 10">
              <a:extLst>
                <a:ext uri="{FF2B5EF4-FFF2-40B4-BE49-F238E27FC236}">
                  <a16:creationId xmlns:a16="http://schemas.microsoft.com/office/drawing/2014/main" id="{3F9A95B5-DFCE-976F-22C0-06025A96A3C9}"/>
                </a:ext>
              </a:extLst>
            </p:cNvPr>
            <p:cNvSpPr txBox="1"/>
            <p:nvPr/>
          </p:nvSpPr>
          <p:spPr>
            <a:xfrm>
              <a:off x="820028" y="3824573"/>
              <a:ext cx="7125472" cy="1118890"/>
            </a:xfrm>
            <a:prstGeom prst="roundRect">
              <a:avLst>
                <a:gd name="adj" fmla="val 7290"/>
              </a:avLst>
            </a:prstGeom>
            <a:solidFill>
              <a:srgbClr val="15375D">
                <a:alpha val="20000"/>
              </a:srgbClr>
            </a:solidFill>
            <a:ln>
              <a:noFill/>
            </a:ln>
          </p:spPr>
          <p:txBody>
            <a:bodyPr wrap="square" lIns="91440" tIns="45720" rIns="91440" bIns="45720" rtlCol="0" anchor="ctr">
              <a:spAutoFit/>
            </a:bodyPr>
            <a:lstStyle/>
            <a:p>
              <a:pPr marL="0" indent="0">
                <a:buNone/>
              </a:pPr>
              <a:r>
                <a:rPr lang="en-GB" sz="1600"/>
                <a:t>Advise patient when to stop the existing DOAC and to start the alternative DOAC:</a:t>
              </a:r>
            </a:p>
            <a:p>
              <a:pPr marL="285750" indent="-285750">
                <a:buFont typeface="Arial" panose="020B0604020202020204" pitchFamily="34" charset="0"/>
                <a:buChar char="•"/>
              </a:pPr>
              <a:r>
                <a:rPr lang="en-GB" sz="1600"/>
                <a:t>Continue existing DOAC as normal on day before the switch</a:t>
              </a:r>
            </a:p>
            <a:p>
              <a:pPr marL="285750" indent="-285750">
                <a:buFont typeface="Arial" panose="020B0604020202020204" pitchFamily="34" charset="0"/>
                <a:buChar char="•"/>
              </a:pPr>
              <a:r>
                <a:rPr lang="en-GB" sz="1600"/>
                <a:t>Initiate alternative DOAC  when next dose is due on day of switch. </a:t>
              </a:r>
            </a:p>
            <a:p>
              <a:pPr marL="285750" indent="-285750">
                <a:buFont typeface="Arial" panose="020B0604020202020204" pitchFamily="34" charset="0"/>
                <a:buChar char="•"/>
              </a:pPr>
              <a:r>
                <a:rPr lang="en-GB" sz="1600"/>
                <a:t>Ensure patient understands if dosing is once or twice daily, depending on DOAC</a:t>
              </a:r>
            </a:p>
          </p:txBody>
        </p:sp>
      </p:grpSp>
      <p:grpSp>
        <p:nvGrpSpPr>
          <p:cNvPr id="12" name="Group 11">
            <a:extLst>
              <a:ext uri="{FF2B5EF4-FFF2-40B4-BE49-F238E27FC236}">
                <a16:creationId xmlns:a16="http://schemas.microsoft.com/office/drawing/2014/main" id="{1FD5AE29-6BE5-2C22-ECF6-4044D6C9DFDD}"/>
              </a:ext>
            </a:extLst>
          </p:cNvPr>
          <p:cNvGrpSpPr/>
          <p:nvPr/>
        </p:nvGrpSpPr>
        <p:grpSpPr>
          <a:xfrm>
            <a:off x="306545" y="5656213"/>
            <a:ext cx="7539298" cy="646986"/>
            <a:chOff x="406203" y="5080281"/>
            <a:chExt cx="7539298" cy="646986"/>
          </a:xfrm>
        </p:grpSpPr>
        <p:sp>
          <p:nvSpPr>
            <p:cNvPr id="13" name="Oval 12">
              <a:extLst>
                <a:ext uri="{FF2B5EF4-FFF2-40B4-BE49-F238E27FC236}">
                  <a16:creationId xmlns:a16="http://schemas.microsoft.com/office/drawing/2014/main" id="{5F7FE9A8-7E37-81ED-835A-A0FECD945E74}"/>
                </a:ext>
              </a:extLst>
            </p:cNvPr>
            <p:cNvSpPr/>
            <p:nvPr/>
          </p:nvSpPr>
          <p:spPr>
            <a:xfrm>
              <a:off x="406203" y="5080281"/>
              <a:ext cx="411082" cy="411082"/>
            </a:xfrm>
            <a:prstGeom prst="ellipse">
              <a:avLst/>
            </a:prstGeom>
            <a:solidFill>
              <a:srgbClr val="1537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a:solidFill>
                    <a:schemeClr val="bg1"/>
                  </a:solidFill>
                </a:rPr>
                <a:t>8</a:t>
              </a:r>
            </a:p>
          </p:txBody>
        </p:sp>
        <p:sp>
          <p:nvSpPr>
            <p:cNvPr id="14" name="TextBox 13">
              <a:extLst>
                <a:ext uri="{FF2B5EF4-FFF2-40B4-BE49-F238E27FC236}">
                  <a16:creationId xmlns:a16="http://schemas.microsoft.com/office/drawing/2014/main" id="{C54BB0C9-EE5A-F6C9-BE76-6B14F6791559}"/>
                </a:ext>
              </a:extLst>
            </p:cNvPr>
            <p:cNvSpPr txBox="1"/>
            <p:nvPr/>
          </p:nvSpPr>
          <p:spPr>
            <a:xfrm>
              <a:off x="820028" y="5080281"/>
              <a:ext cx="7125473" cy="646986"/>
            </a:xfrm>
            <a:prstGeom prst="roundRect">
              <a:avLst/>
            </a:prstGeom>
            <a:solidFill>
              <a:srgbClr val="15375D">
                <a:alpha val="20000"/>
              </a:srgbClr>
            </a:solidFill>
            <a:ln>
              <a:noFill/>
            </a:ln>
          </p:spPr>
          <p:txBody>
            <a:bodyPr wrap="square" rtlCol="0" anchor="ctr">
              <a:spAutoFit/>
            </a:bodyPr>
            <a:lstStyle/>
            <a:p>
              <a:pPr marL="0" indent="0">
                <a:buNone/>
              </a:pPr>
              <a:r>
                <a:rPr lang="en-GB" sz="1600"/>
                <a:t>Provide written information, an anticoagulant alert card and ensure they have a point of contact should issues arise</a:t>
              </a:r>
            </a:p>
          </p:txBody>
        </p:sp>
      </p:grpSp>
      <p:grpSp>
        <p:nvGrpSpPr>
          <p:cNvPr id="15" name="Group 14">
            <a:extLst>
              <a:ext uri="{FF2B5EF4-FFF2-40B4-BE49-F238E27FC236}">
                <a16:creationId xmlns:a16="http://schemas.microsoft.com/office/drawing/2014/main" id="{4D72EBE1-4F94-8B3C-828D-CBAC3536DACD}"/>
              </a:ext>
            </a:extLst>
          </p:cNvPr>
          <p:cNvGrpSpPr/>
          <p:nvPr/>
        </p:nvGrpSpPr>
        <p:grpSpPr>
          <a:xfrm>
            <a:off x="306544" y="1557590"/>
            <a:ext cx="7539298" cy="646986"/>
            <a:chOff x="406202" y="982639"/>
            <a:chExt cx="7539298" cy="646986"/>
          </a:xfrm>
        </p:grpSpPr>
        <p:sp>
          <p:nvSpPr>
            <p:cNvPr id="16" name="Oval 15">
              <a:extLst>
                <a:ext uri="{FF2B5EF4-FFF2-40B4-BE49-F238E27FC236}">
                  <a16:creationId xmlns:a16="http://schemas.microsoft.com/office/drawing/2014/main" id="{DDE34A03-E698-F7E3-C191-62BA1BD4AFE9}"/>
                </a:ext>
              </a:extLst>
            </p:cNvPr>
            <p:cNvSpPr/>
            <p:nvPr/>
          </p:nvSpPr>
          <p:spPr>
            <a:xfrm>
              <a:off x="406202" y="1099301"/>
              <a:ext cx="411082" cy="411082"/>
            </a:xfrm>
            <a:prstGeom prst="ellipse">
              <a:avLst/>
            </a:prstGeom>
            <a:solidFill>
              <a:srgbClr val="1537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a:solidFill>
                    <a:schemeClr val="bg1"/>
                  </a:solidFill>
                </a:rPr>
                <a:t>2</a:t>
              </a:r>
            </a:p>
          </p:txBody>
        </p:sp>
        <p:sp>
          <p:nvSpPr>
            <p:cNvPr id="17" name="TextBox 16">
              <a:extLst>
                <a:ext uri="{FF2B5EF4-FFF2-40B4-BE49-F238E27FC236}">
                  <a16:creationId xmlns:a16="http://schemas.microsoft.com/office/drawing/2014/main" id="{B7FB1EAF-C3BA-BABE-C311-ADA9BB0D7A05}"/>
                </a:ext>
              </a:extLst>
            </p:cNvPr>
            <p:cNvSpPr txBox="1"/>
            <p:nvPr/>
          </p:nvSpPr>
          <p:spPr>
            <a:xfrm>
              <a:off x="820027" y="982639"/>
              <a:ext cx="7125473" cy="646986"/>
            </a:xfrm>
            <a:prstGeom prst="roundRect">
              <a:avLst/>
            </a:prstGeom>
            <a:solidFill>
              <a:srgbClr val="15375D">
                <a:alpha val="20000"/>
              </a:srgbClr>
            </a:solidFill>
            <a:ln>
              <a:noFill/>
            </a:ln>
          </p:spPr>
          <p:txBody>
            <a:bodyPr wrap="square" rtlCol="0" anchor="ctr">
              <a:spAutoFit/>
            </a:bodyPr>
            <a:lstStyle/>
            <a:p>
              <a:r>
                <a:rPr lang="en-GB" sz="1600"/>
                <a:t>Identify any reasons why a switch to an alternate DOAC may not be suitable </a:t>
              </a:r>
              <a:r>
                <a:rPr lang="en-GB" sz="1600" err="1"/>
                <a:t>e.g</a:t>
              </a:r>
              <a:r>
                <a:rPr lang="en-GB" sz="1600"/>
                <a:t>, specific contraindications or cautions etc</a:t>
              </a:r>
            </a:p>
          </p:txBody>
        </p:sp>
      </p:grpSp>
      <p:grpSp>
        <p:nvGrpSpPr>
          <p:cNvPr id="18" name="Group 17">
            <a:extLst>
              <a:ext uri="{FF2B5EF4-FFF2-40B4-BE49-F238E27FC236}">
                <a16:creationId xmlns:a16="http://schemas.microsoft.com/office/drawing/2014/main" id="{0A8187E1-3AD6-B3DE-E4D7-2F6F58E53C36}"/>
              </a:ext>
            </a:extLst>
          </p:cNvPr>
          <p:cNvGrpSpPr/>
          <p:nvPr/>
        </p:nvGrpSpPr>
        <p:grpSpPr>
          <a:xfrm>
            <a:off x="306545" y="2305541"/>
            <a:ext cx="7539298" cy="411082"/>
            <a:chOff x="406203" y="1700637"/>
            <a:chExt cx="7539298" cy="411082"/>
          </a:xfrm>
        </p:grpSpPr>
        <p:sp>
          <p:nvSpPr>
            <p:cNvPr id="19" name="Oval 18">
              <a:extLst>
                <a:ext uri="{FF2B5EF4-FFF2-40B4-BE49-F238E27FC236}">
                  <a16:creationId xmlns:a16="http://schemas.microsoft.com/office/drawing/2014/main" id="{64109CD0-1C55-8780-BD07-16AFA4233FA7}"/>
                </a:ext>
              </a:extLst>
            </p:cNvPr>
            <p:cNvSpPr/>
            <p:nvPr/>
          </p:nvSpPr>
          <p:spPr>
            <a:xfrm>
              <a:off x="406203" y="1700637"/>
              <a:ext cx="411082" cy="411082"/>
            </a:xfrm>
            <a:prstGeom prst="ellipse">
              <a:avLst/>
            </a:prstGeom>
            <a:solidFill>
              <a:srgbClr val="1537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a:solidFill>
                    <a:schemeClr val="bg1"/>
                  </a:solidFill>
                </a:rPr>
                <a:t>3</a:t>
              </a:r>
            </a:p>
          </p:txBody>
        </p:sp>
        <p:sp>
          <p:nvSpPr>
            <p:cNvPr id="20" name="TextBox 19">
              <a:extLst>
                <a:ext uri="{FF2B5EF4-FFF2-40B4-BE49-F238E27FC236}">
                  <a16:creationId xmlns:a16="http://schemas.microsoft.com/office/drawing/2014/main" id="{93E1B67F-E97B-9B3C-ACFF-9A52C6E5C431}"/>
                </a:ext>
              </a:extLst>
            </p:cNvPr>
            <p:cNvSpPr txBox="1"/>
            <p:nvPr/>
          </p:nvSpPr>
          <p:spPr>
            <a:xfrm>
              <a:off x="820028" y="1718893"/>
              <a:ext cx="7125473" cy="374571"/>
            </a:xfrm>
            <a:prstGeom prst="roundRect">
              <a:avLst/>
            </a:prstGeom>
            <a:solidFill>
              <a:srgbClr val="15375D">
                <a:alpha val="20000"/>
              </a:srgbClr>
            </a:solidFill>
            <a:ln>
              <a:noFill/>
            </a:ln>
          </p:spPr>
          <p:txBody>
            <a:bodyPr wrap="square" rtlCol="0" anchor="ctr">
              <a:spAutoFit/>
            </a:bodyPr>
            <a:lstStyle/>
            <a:p>
              <a:r>
                <a:rPr lang="en-US" sz="1600"/>
                <a:t>Involve the patient in a </a:t>
              </a:r>
              <a:r>
                <a:rPr lang="en-US" sz="1600">
                  <a:hlinkClick r:id="rId4" action="ppaction://hlinksldjump"/>
                </a:rPr>
                <a:t>shared decision </a:t>
              </a:r>
              <a:r>
                <a:rPr lang="en-US" sz="1600"/>
                <a:t>to switch to an alternative  DOAC</a:t>
              </a:r>
            </a:p>
          </p:txBody>
        </p:sp>
      </p:grpSp>
      <p:grpSp>
        <p:nvGrpSpPr>
          <p:cNvPr id="21" name="Group 20">
            <a:extLst>
              <a:ext uri="{FF2B5EF4-FFF2-40B4-BE49-F238E27FC236}">
                <a16:creationId xmlns:a16="http://schemas.microsoft.com/office/drawing/2014/main" id="{37C3DBDB-DD17-5213-374E-C27528BE95D0}"/>
              </a:ext>
            </a:extLst>
          </p:cNvPr>
          <p:cNvGrpSpPr/>
          <p:nvPr/>
        </p:nvGrpSpPr>
        <p:grpSpPr>
          <a:xfrm>
            <a:off x="306545" y="2854310"/>
            <a:ext cx="7539298" cy="411082"/>
            <a:chOff x="406203" y="2216521"/>
            <a:chExt cx="7539298" cy="411082"/>
          </a:xfrm>
        </p:grpSpPr>
        <p:sp>
          <p:nvSpPr>
            <p:cNvPr id="22" name="Oval 21">
              <a:extLst>
                <a:ext uri="{FF2B5EF4-FFF2-40B4-BE49-F238E27FC236}">
                  <a16:creationId xmlns:a16="http://schemas.microsoft.com/office/drawing/2014/main" id="{99DD6672-E51B-62A1-401D-E66BFB2A33AF}"/>
                </a:ext>
              </a:extLst>
            </p:cNvPr>
            <p:cNvSpPr/>
            <p:nvPr/>
          </p:nvSpPr>
          <p:spPr>
            <a:xfrm>
              <a:off x="406203" y="2216521"/>
              <a:ext cx="411082" cy="411082"/>
            </a:xfrm>
            <a:prstGeom prst="ellipse">
              <a:avLst/>
            </a:prstGeom>
            <a:solidFill>
              <a:srgbClr val="1537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a:solidFill>
                    <a:schemeClr val="bg1"/>
                  </a:solidFill>
                </a:rPr>
                <a:t>4</a:t>
              </a:r>
            </a:p>
          </p:txBody>
        </p:sp>
        <p:sp>
          <p:nvSpPr>
            <p:cNvPr id="23" name="TextBox 22">
              <a:extLst>
                <a:ext uri="{FF2B5EF4-FFF2-40B4-BE49-F238E27FC236}">
                  <a16:creationId xmlns:a16="http://schemas.microsoft.com/office/drawing/2014/main" id="{07996B29-BB43-BE45-8631-26B9793AB968}"/>
                </a:ext>
              </a:extLst>
            </p:cNvPr>
            <p:cNvSpPr txBox="1"/>
            <p:nvPr/>
          </p:nvSpPr>
          <p:spPr>
            <a:xfrm>
              <a:off x="820028" y="2234777"/>
              <a:ext cx="7125473" cy="374571"/>
            </a:xfrm>
            <a:prstGeom prst="roundRect">
              <a:avLst/>
            </a:prstGeom>
            <a:solidFill>
              <a:srgbClr val="15375D">
                <a:alpha val="20000"/>
              </a:srgbClr>
            </a:solidFill>
            <a:ln>
              <a:noFill/>
            </a:ln>
          </p:spPr>
          <p:txBody>
            <a:bodyPr wrap="square" rtlCol="0" anchor="ctr">
              <a:spAutoFit/>
            </a:bodyPr>
            <a:lstStyle/>
            <a:p>
              <a:r>
                <a:rPr lang="en-US" sz="1600"/>
                <a:t>Check bodyweight and bloods for INR, renal function, LFTs, and FBC</a:t>
              </a:r>
            </a:p>
          </p:txBody>
        </p:sp>
      </p:grpSp>
      <p:grpSp>
        <p:nvGrpSpPr>
          <p:cNvPr id="24" name="Group 23">
            <a:extLst>
              <a:ext uri="{FF2B5EF4-FFF2-40B4-BE49-F238E27FC236}">
                <a16:creationId xmlns:a16="http://schemas.microsoft.com/office/drawing/2014/main" id="{91B74296-DA2E-6047-6E2A-E805608486A0}"/>
              </a:ext>
            </a:extLst>
          </p:cNvPr>
          <p:cNvGrpSpPr/>
          <p:nvPr/>
        </p:nvGrpSpPr>
        <p:grpSpPr>
          <a:xfrm>
            <a:off x="306545" y="3430623"/>
            <a:ext cx="7539298" cy="411082"/>
            <a:chOff x="406203" y="2793153"/>
            <a:chExt cx="7539298" cy="411082"/>
          </a:xfrm>
        </p:grpSpPr>
        <p:sp>
          <p:nvSpPr>
            <p:cNvPr id="25" name="Oval 24">
              <a:extLst>
                <a:ext uri="{FF2B5EF4-FFF2-40B4-BE49-F238E27FC236}">
                  <a16:creationId xmlns:a16="http://schemas.microsoft.com/office/drawing/2014/main" id="{D9A15A8D-3A3E-EE8B-31F5-F8804C6E92D3}"/>
                </a:ext>
              </a:extLst>
            </p:cNvPr>
            <p:cNvSpPr/>
            <p:nvPr/>
          </p:nvSpPr>
          <p:spPr>
            <a:xfrm>
              <a:off x="406203" y="2793153"/>
              <a:ext cx="411082" cy="411082"/>
            </a:xfrm>
            <a:prstGeom prst="ellipse">
              <a:avLst/>
            </a:prstGeom>
            <a:solidFill>
              <a:srgbClr val="1537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a:solidFill>
                    <a:schemeClr val="bg1"/>
                  </a:solidFill>
                </a:rPr>
                <a:t>5</a:t>
              </a:r>
            </a:p>
          </p:txBody>
        </p:sp>
        <p:sp>
          <p:nvSpPr>
            <p:cNvPr id="26" name="TextBox 25">
              <a:extLst>
                <a:ext uri="{FF2B5EF4-FFF2-40B4-BE49-F238E27FC236}">
                  <a16:creationId xmlns:a16="http://schemas.microsoft.com/office/drawing/2014/main" id="{B77E37F7-CB89-6A59-2EF3-90CABC3952D9}"/>
                </a:ext>
              </a:extLst>
            </p:cNvPr>
            <p:cNvSpPr txBox="1"/>
            <p:nvPr/>
          </p:nvSpPr>
          <p:spPr>
            <a:xfrm>
              <a:off x="820028" y="2811409"/>
              <a:ext cx="7125473" cy="374571"/>
            </a:xfrm>
            <a:prstGeom prst="roundRect">
              <a:avLst/>
            </a:prstGeom>
            <a:solidFill>
              <a:srgbClr val="15375D">
                <a:alpha val="20000"/>
              </a:srgbClr>
            </a:solidFill>
            <a:ln>
              <a:noFill/>
            </a:ln>
          </p:spPr>
          <p:txBody>
            <a:bodyPr wrap="square" rtlCol="0" anchor="ctr">
              <a:spAutoFit/>
            </a:bodyPr>
            <a:lstStyle/>
            <a:p>
              <a:r>
                <a:rPr lang="en-US" sz="1600"/>
                <a:t>Calculate CrCl using </a:t>
              </a:r>
              <a:r>
                <a:rPr lang="en-US" sz="1600">
                  <a:hlinkClick r:id="rId5"/>
                </a:rPr>
                <a:t>Cockcroft Gault equation</a:t>
              </a:r>
              <a:endParaRPr lang="en-US" sz="1600"/>
            </a:p>
          </p:txBody>
        </p:sp>
      </p:grpSp>
      <p:pic>
        <p:nvPicPr>
          <p:cNvPr id="27" name="Picture 26">
            <a:extLst>
              <a:ext uri="{FF2B5EF4-FFF2-40B4-BE49-F238E27FC236}">
                <a16:creationId xmlns:a16="http://schemas.microsoft.com/office/drawing/2014/main" id="{AE5093B7-E43E-9412-4EAF-F1807775256A}"/>
              </a:ext>
            </a:extLst>
          </p:cNvPr>
          <p:cNvPicPr>
            <a:picLocks noChangeAspect="1"/>
          </p:cNvPicPr>
          <p:nvPr/>
        </p:nvPicPr>
        <p:blipFill>
          <a:blip r:embed="rId6"/>
          <a:stretch>
            <a:fillRect/>
          </a:stretch>
        </p:blipFill>
        <p:spPr>
          <a:xfrm>
            <a:off x="8236376" y="1333094"/>
            <a:ext cx="3649077" cy="2303070"/>
          </a:xfrm>
          <a:prstGeom prst="rect">
            <a:avLst/>
          </a:prstGeom>
          <a:ln>
            <a:solidFill>
              <a:schemeClr val="accent1"/>
            </a:solidFill>
          </a:ln>
        </p:spPr>
      </p:pic>
      <p:sp>
        <p:nvSpPr>
          <p:cNvPr id="28" name="TextBox 27">
            <a:extLst>
              <a:ext uri="{FF2B5EF4-FFF2-40B4-BE49-F238E27FC236}">
                <a16:creationId xmlns:a16="http://schemas.microsoft.com/office/drawing/2014/main" id="{8CABCD1A-4614-F7E3-5A31-0BB6DEDBF9C9}"/>
              </a:ext>
            </a:extLst>
          </p:cNvPr>
          <p:cNvSpPr txBox="1"/>
          <p:nvPr/>
        </p:nvSpPr>
        <p:spPr>
          <a:xfrm>
            <a:off x="8236377" y="5928795"/>
            <a:ext cx="3519087" cy="276999"/>
          </a:xfrm>
          <a:prstGeom prst="rect">
            <a:avLst/>
          </a:prstGeom>
          <a:noFill/>
        </p:spPr>
        <p:txBody>
          <a:bodyPr wrap="square">
            <a:spAutoFit/>
          </a:bodyPr>
          <a:lstStyle/>
          <a:p>
            <a:r>
              <a:rPr lang="en-GB" sz="1200" dirty="0"/>
              <a:t>https://pccsuk.org/2020/en/page/resources-page</a:t>
            </a:r>
          </a:p>
        </p:txBody>
      </p:sp>
      <p:pic>
        <p:nvPicPr>
          <p:cNvPr id="29" name="Picture 28">
            <a:extLst>
              <a:ext uri="{FF2B5EF4-FFF2-40B4-BE49-F238E27FC236}">
                <a16:creationId xmlns:a16="http://schemas.microsoft.com/office/drawing/2014/main" id="{CF595B03-789F-BC66-B8AA-D6679650EE8F}"/>
              </a:ext>
            </a:extLst>
          </p:cNvPr>
          <p:cNvPicPr>
            <a:picLocks noChangeAspect="1"/>
          </p:cNvPicPr>
          <p:nvPr/>
        </p:nvPicPr>
        <p:blipFill>
          <a:blip r:embed="rId7"/>
          <a:stretch>
            <a:fillRect/>
          </a:stretch>
        </p:blipFill>
        <p:spPr>
          <a:xfrm>
            <a:off x="8236377" y="3807047"/>
            <a:ext cx="3649077" cy="2123825"/>
          </a:xfrm>
          <a:prstGeom prst="rect">
            <a:avLst/>
          </a:prstGeom>
          <a:ln>
            <a:solidFill>
              <a:schemeClr val="accent1"/>
            </a:solidFill>
          </a:ln>
        </p:spPr>
      </p:pic>
    </p:spTree>
    <p:extLst>
      <p:ext uri="{BB962C8B-B14F-4D97-AF65-F5344CB8AC3E}">
        <p14:creationId xmlns:p14="http://schemas.microsoft.com/office/powerpoint/2010/main" val="122065123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D33553-28B9-10BF-17C8-463D37FEC722}"/>
              </a:ext>
            </a:extLst>
          </p:cNvPr>
          <p:cNvSpPr>
            <a:spLocks noGrp="1"/>
          </p:cNvSpPr>
          <p:nvPr>
            <p:ph type="title"/>
          </p:nvPr>
        </p:nvSpPr>
        <p:spPr>
          <a:xfrm>
            <a:off x="442913" y="2353469"/>
            <a:ext cx="5581649" cy="2151062"/>
          </a:xfrm>
        </p:spPr>
        <p:txBody>
          <a:bodyPr/>
          <a:lstStyle/>
          <a:p>
            <a:r>
              <a:rPr lang="en-GB" sz="3200" dirty="0">
                <a:solidFill>
                  <a:srgbClr val="002060"/>
                </a:solidFill>
                <a:latin typeface="Aleo" panose="00000500000000000000" pitchFamily="2" charset="0"/>
                <a:ea typeface="Open Sans"/>
                <a:cs typeface="Open Sans"/>
              </a:rPr>
              <a:t>Management of Broader Cardiovascular Risk in AF:</a:t>
            </a:r>
            <a:br>
              <a:rPr lang="en-GB" sz="3200" dirty="0">
                <a:solidFill>
                  <a:srgbClr val="002060"/>
                </a:solidFill>
                <a:latin typeface="Aleo" panose="00000500000000000000" pitchFamily="2" charset="0"/>
                <a:ea typeface="Open Sans"/>
                <a:cs typeface="Open Sans"/>
              </a:rPr>
            </a:br>
            <a:br>
              <a:rPr lang="en-GB" sz="3200" dirty="0">
                <a:solidFill>
                  <a:srgbClr val="002060"/>
                </a:solidFill>
                <a:latin typeface="Aleo" panose="00000500000000000000" pitchFamily="2" charset="0"/>
                <a:ea typeface="Open Sans"/>
                <a:cs typeface="Open Sans"/>
              </a:rPr>
            </a:br>
            <a:r>
              <a:rPr lang="en-GB" sz="2800" dirty="0">
                <a:solidFill>
                  <a:srgbClr val="002060"/>
                </a:solidFill>
                <a:latin typeface="Aleo" panose="00000500000000000000" pitchFamily="2" charset="0"/>
                <a:ea typeface="Open Sans"/>
                <a:cs typeface="Open Sans"/>
              </a:rPr>
              <a:t>Cholesterol and Hypertension</a:t>
            </a:r>
            <a:endParaRPr lang="en-US" dirty="0"/>
          </a:p>
        </p:txBody>
      </p:sp>
    </p:spTree>
    <p:extLst>
      <p:ext uri="{BB962C8B-B14F-4D97-AF65-F5344CB8AC3E}">
        <p14:creationId xmlns:p14="http://schemas.microsoft.com/office/powerpoint/2010/main" val="33259470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81B5EE46-7F1D-A3CE-42E7-A5D87602F3F1}"/>
              </a:ext>
            </a:extLst>
          </p:cNvPr>
          <p:cNvSpPr txBox="1"/>
          <p:nvPr/>
        </p:nvSpPr>
        <p:spPr>
          <a:xfrm>
            <a:off x="539671" y="263699"/>
            <a:ext cx="8903399" cy="615553"/>
          </a:xfrm>
          <a:prstGeom prst="rect">
            <a:avLst/>
          </a:prstGeom>
          <a:noFill/>
        </p:spPr>
        <p:txBody>
          <a:bodyPr wrap="none" lIns="91440" tIns="45720" rIns="91440" bIns="45720" rtlCol="0" anchor="t">
            <a:spAutoFit/>
          </a:bodyPr>
          <a:lstStyle/>
          <a:p>
            <a:r>
              <a:rPr lang="en-GB" sz="3400" b="1" dirty="0">
                <a:solidFill>
                  <a:srgbClr val="002060"/>
                </a:solidFill>
                <a:latin typeface="Aleo" panose="00000500000000000000" pitchFamily="2" charset="0"/>
                <a:ea typeface="Open Sans"/>
                <a:cs typeface="Open Sans"/>
              </a:rPr>
              <a:t>Atrial Fibrillation and Cardiovascular Risk</a:t>
            </a:r>
            <a:r>
              <a:rPr lang="en-GB" sz="3400" dirty="0">
                <a:solidFill>
                  <a:srgbClr val="42B6E6"/>
                </a:solidFill>
                <a:latin typeface="Aleo" panose="00000500000000000000" pitchFamily="2" charset="0"/>
              </a:rPr>
              <a:t> </a:t>
            </a:r>
            <a:r>
              <a:rPr kumimoji="0" lang="en-GB" sz="3400" i="0" u="none" strike="noStrike" kern="1200" cap="none" spc="0" normalizeH="0" baseline="0" noProof="0" dirty="0">
                <a:ln>
                  <a:noFill/>
                </a:ln>
                <a:solidFill>
                  <a:srgbClr val="42B6E6"/>
                </a:solidFill>
                <a:effectLst/>
                <a:uLnTx/>
                <a:uFillTx/>
                <a:latin typeface="Aleo" panose="00000500000000000000" pitchFamily="2" charset="0"/>
              </a:rPr>
              <a:t> </a:t>
            </a:r>
            <a:endParaRPr lang="en-GB" sz="3400" dirty="0">
              <a:solidFill>
                <a:srgbClr val="42B6E6"/>
              </a:solidFill>
              <a:latin typeface="Aleo" panose="00000500000000000000" pitchFamily="2" charset="0"/>
            </a:endParaRPr>
          </a:p>
        </p:txBody>
      </p:sp>
      <p:sp>
        <p:nvSpPr>
          <p:cNvPr id="12" name="Content Placeholder 2">
            <a:extLst>
              <a:ext uri="{FF2B5EF4-FFF2-40B4-BE49-F238E27FC236}">
                <a16:creationId xmlns:a16="http://schemas.microsoft.com/office/drawing/2014/main" id="{2542318A-7A9F-A208-F085-6B5A7FA3252F}"/>
              </a:ext>
            </a:extLst>
          </p:cNvPr>
          <p:cNvSpPr txBox="1">
            <a:spLocks/>
          </p:cNvSpPr>
          <p:nvPr/>
        </p:nvSpPr>
        <p:spPr>
          <a:xfrm>
            <a:off x="539671" y="1334749"/>
            <a:ext cx="11183756" cy="4664122"/>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pPr>
            <a:r>
              <a:rPr lang="en-GB" sz="1800" dirty="0">
                <a:solidFill>
                  <a:schemeClr val="tx1">
                    <a:lumMod val="75000"/>
                    <a:lumOff val="25000"/>
                  </a:schemeClr>
                </a:solidFill>
                <a:latin typeface="Open Sans"/>
                <a:ea typeface="Open Sans"/>
                <a:cs typeface="Calibri Light"/>
              </a:rPr>
              <a:t>Atrial fibrillation (AF) leads to a 5-fold increased risk in stroke and is responsible for 20% all strokes.</a:t>
            </a:r>
          </a:p>
          <a:p>
            <a:pPr>
              <a:lnSpc>
                <a:spcPct val="150000"/>
              </a:lnSpc>
            </a:pPr>
            <a:r>
              <a:rPr lang="en-GB" sz="1800" dirty="0">
                <a:solidFill>
                  <a:schemeClr val="tx1">
                    <a:lumMod val="75000"/>
                    <a:lumOff val="25000"/>
                  </a:schemeClr>
                </a:solidFill>
                <a:latin typeface="Open Sans"/>
                <a:ea typeface="Open Sans"/>
                <a:cs typeface="Calibri Light"/>
              </a:rPr>
              <a:t>Anticoagulation reduces the risk of stroke by up to two thirds</a:t>
            </a:r>
            <a:r>
              <a:rPr lang="en-GB" sz="1800" baseline="30000" dirty="0">
                <a:solidFill>
                  <a:schemeClr val="tx1">
                    <a:lumMod val="75000"/>
                    <a:lumOff val="25000"/>
                  </a:schemeClr>
                </a:solidFill>
                <a:latin typeface="Open Sans"/>
                <a:ea typeface="Open Sans"/>
                <a:cs typeface="Calibri Light"/>
              </a:rPr>
              <a:t>1</a:t>
            </a:r>
            <a:r>
              <a:rPr lang="en-GB" sz="1800" dirty="0">
                <a:solidFill>
                  <a:schemeClr val="tx1">
                    <a:lumMod val="75000"/>
                    <a:lumOff val="25000"/>
                  </a:schemeClr>
                </a:solidFill>
                <a:latin typeface="Open Sans"/>
                <a:ea typeface="Open Sans"/>
                <a:cs typeface="Calibri Light"/>
              </a:rPr>
              <a:t>.</a:t>
            </a:r>
          </a:p>
          <a:p>
            <a:pPr>
              <a:lnSpc>
                <a:spcPct val="150000"/>
              </a:lnSpc>
            </a:pPr>
            <a:r>
              <a:rPr lang="en-GB" sz="1800" dirty="0">
                <a:solidFill>
                  <a:schemeClr val="tx1">
                    <a:lumMod val="75000"/>
                    <a:lumOff val="25000"/>
                  </a:schemeClr>
                </a:solidFill>
                <a:latin typeface="Open Sans"/>
                <a:ea typeface="Open Sans"/>
                <a:cs typeface="Calibri Light"/>
              </a:rPr>
              <a:t>If not anticoagulated, 25% of people who experience an AF-related stroke will die and over 50% of people will be left with moderate to severe disability</a:t>
            </a:r>
            <a:r>
              <a:rPr lang="en-GB" sz="1800" baseline="30000" dirty="0">
                <a:solidFill>
                  <a:schemeClr val="tx1">
                    <a:lumMod val="75000"/>
                    <a:lumOff val="25000"/>
                  </a:schemeClr>
                </a:solidFill>
                <a:latin typeface="Open Sans"/>
                <a:ea typeface="Open Sans"/>
                <a:cs typeface="Calibri Light"/>
              </a:rPr>
              <a:t>2</a:t>
            </a:r>
            <a:r>
              <a:rPr lang="en-GB" sz="1800" dirty="0">
                <a:solidFill>
                  <a:schemeClr val="tx1">
                    <a:lumMod val="75000"/>
                    <a:lumOff val="25000"/>
                  </a:schemeClr>
                </a:solidFill>
                <a:latin typeface="Open Sans"/>
                <a:ea typeface="Open Sans"/>
                <a:cs typeface="Calibri Light"/>
              </a:rPr>
              <a:t>. Each stroke costs the NHS and social care over £45k over 5 years</a:t>
            </a:r>
            <a:r>
              <a:rPr lang="en-GB" sz="1800" baseline="30000" dirty="0">
                <a:solidFill>
                  <a:schemeClr val="tx1">
                    <a:lumMod val="75000"/>
                    <a:lumOff val="25000"/>
                  </a:schemeClr>
                </a:solidFill>
                <a:latin typeface="Open Sans"/>
                <a:ea typeface="Open Sans"/>
                <a:cs typeface="Calibri Light"/>
              </a:rPr>
              <a:t>3</a:t>
            </a:r>
            <a:r>
              <a:rPr lang="en-GB" sz="1800" dirty="0">
                <a:solidFill>
                  <a:schemeClr val="tx1">
                    <a:lumMod val="75000"/>
                    <a:lumOff val="25000"/>
                  </a:schemeClr>
                </a:solidFill>
                <a:latin typeface="Open Sans"/>
                <a:ea typeface="Open Sans"/>
                <a:cs typeface="Calibri Light"/>
              </a:rPr>
              <a:t>.</a:t>
            </a:r>
          </a:p>
          <a:p>
            <a:pPr>
              <a:lnSpc>
                <a:spcPct val="150000"/>
              </a:lnSpc>
            </a:pPr>
            <a:r>
              <a:rPr lang="en-GB" sz="1800" dirty="0">
                <a:solidFill>
                  <a:schemeClr val="tx1">
                    <a:lumMod val="75000"/>
                    <a:lumOff val="25000"/>
                  </a:schemeClr>
                </a:solidFill>
                <a:latin typeface="Open Sans"/>
                <a:ea typeface="Open Sans"/>
                <a:cs typeface="Calibri Light"/>
              </a:rPr>
              <a:t>For most people, the benefits of anticoagulation significantly outweigh the risks.</a:t>
            </a:r>
          </a:p>
          <a:p>
            <a:pPr>
              <a:lnSpc>
                <a:spcPct val="150000"/>
              </a:lnSpc>
            </a:pPr>
            <a:r>
              <a:rPr lang="en-GB" sz="1800" dirty="0">
                <a:solidFill>
                  <a:schemeClr val="tx1">
                    <a:lumMod val="75000"/>
                    <a:lumOff val="25000"/>
                  </a:schemeClr>
                </a:solidFill>
                <a:latin typeface="Open Sans"/>
                <a:ea typeface="Open Sans"/>
                <a:cs typeface="Calibri Light"/>
              </a:rPr>
              <a:t>Many people with AF also have high blood pressure, high cholesterol, obesity or smoke. Addressing these factors is central to AF management in order to reduce the risk of heart attack, stroke, peripheral arterial disease, and dementia.</a:t>
            </a:r>
          </a:p>
        </p:txBody>
      </p:sp>
      <p:sp>
        <p:nvSpPr>
          <p:cNvPr id="13" name="TextBox 12">
            <a:extLst>
              <a:ext uri="{FF2B5EF4-FFF2-40B4-BE49-F238E27FC236}">
                <a16:creationId xmlns:a16="http://schemas.microsoft.com/office/drawing/2014/main" id="{BD2427F2-14C7-11CF-5B46-E078BA521A20}"/>
              </a:ext>
            </a:extLst>
          </p:cNvPr>
          <p:cNvSpPr txBox="1"/>
          <p:nvPr/>
        </p:nvSpPr>
        <p:spPr>
          <a:xfrm>
            <a:off x="7872205" y="6454369"/>
            <a:ext cx="4322124" cy="400110"/>
          </a:xfrm>
          <a:prstGeom prst="rect">
            <a:avLst/>
          </a:prstGeom>
          <a:noFill/>
        </p:spPr>
        <p:txBody>
          <a:bodyPr wrap="square" lIns="91440" tIns="45720" rIns="91440" bIns="45720" rtlCol="0" anchor="t">
            <a:spAutoFit/>
          </a:bodyPr>
          <a:lstStyle/>
          <a:p>
            <a:r>
              <a:rPr lang="en-GB" sz="1000">
                <a:solidFill>
                  <a:srgbClr val="15375D"/>
                </a:solidFill>
                <a:cs typeface="Arial" panose="020B0604020202020204" pitchFamily="34" charset="0"/>
              </a:rPr>
              <a:t>References: 1</a:t>
            </a:r>
            <a:r>
              <a:rPr lang="en-GB" sz="1000">
                <a:ea typeface="+mn-lt"/>
                <a:cs typeface="Arial" panose="020B0604020202020204" pitchFamily="34" charset="0"/>
              </a:rPr>
              <a:t>. </a:t>
            </a:r>
            <a:r>
              <a:rPr lang="en-GB" sz="1000">
                <a:cs typeface="Arial" panose="020B0604020202020204" pitchFamily="34" charset="0"/>
                <a:hlinkClick r:id="rId2"/>
              </a:rPr>
              <a:t>Hart</a:t>
            </a:r>
            <a:r>
              <a:rPr lang="en-GB" sz="1000">
                <a:ea typeface="+mn-lt"/>
                <a:cs typeface="Arial" panose="020B0604020202020204" pitchFamily="34" charset="0"/>
                <a:hlinkClick r:id="rId2"/>
              </a:rPr>
              <a:t> et al, 2007; </a:t>
            </a:r>
            <a:r>
              <a:rPr lang="en-GB" sz="1000">
                <a:ea typeface="+mn-lt"/>
                <a:cs typeface="Arial" panose="020B0604020202020204" pitchFamily="34" charset="0"/>
              </a:rPr>
              <a:t>2</a:t>
            </a:r>
            <a:r>
              <a:rPr lang="en-GB" sz="1000">
                <a:solidFill>
                  <a:srgbClr val="0563C1"/>
                </a:solidFill>
                <a:cs typeface="Arial" panose="020B0604020202020204" pitchFamily="34" charset="0"/>
              </a:rPr>
              <a:t>. Stroke Association, 2018</a:t>
            </a:r>
            <a:r>
              <a:rPr lang="en-GB" sz="1000">
                <a:cs typeface="Arial" panose="020B0604020202020204" pitchFamily="34" charset="0"/>
              </a:rPr>
              <a:t>; 3. </a:t>
            </a:r>
            <a:r>
              <a:rPr lang="en-GB" sz="1000">
                <a:cs typeface="Arial" panose="020B0604020202020204" pitchFamily="34" charset="0"/>
                <a:hlinkClick r:id="rId3"/>
              </a:rPr>
              <a:t>Xu et al, 2017</a:t>
            </a:r>
            <a:r>
              <a:rPr lang="en-GB" sz="1000">
                <a:ea typeface="+mn-lt"/>
                <a:cs typeface="Arial" panose="020B0604020202020204" pitchFamily="34" charset="0"/>
              </a:rPr>
              <a:t>; </a:t>
            </a:r>
            <a:endParaRPr lang="en-GB" sz="1000">
              <a:cs typeface="Calibri Light"/>
            </a:endParaRPr>
          </a:p>
          <a:p>
            <a:endParaRPr lang="en-GB" sz="1000">
              <a:cs typeface="Arial" panose="020B0604020202020204" pitchFamily="34" charset="0"/>
            </a:endParaRPr>
          </a:p>
        </p:txBody>
      </p:sp>
    </p:spTree>
    <p:extLst>
      <p:ext uri="{BB962C8B-B14F-4D97-AF65-F5344CB8AC3E}">
        <p14:creationId xmlns:p14="http://schemas.microsoft.com/office/powerpoint/2010/main" val="244706326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401C04-BDE8-A8AA-063E-1B2A4ED9CF62}"/>
              </a:ext>
            </a:extLst>
          </p:cNvPr>
          <p:cNvSpPr>
            <a:spLocks noGrp="1"/>
          </p:cNvSpPr>
          <p:nvPr>
            <p:ph type="title"/>
          </p:nvPr>
        </p:nvSpPr>
        <p:spPr>
          <a:xfrm>
            <a:off x="389774" y="218538"/>
            <a:ext cx="9259194" cy="443198"/>
          </a:xfrm>
        </p:spPr>
        <p:txBody>
          <a:bodyPr>
            <a:noAutofit/>
          </a:bodyPr>
          <a:lstStyle/>
          <a:p>
            <a:r>
              <a:rPr kumimoji="0" lang="en-GB" sz="2800" b="1" i="0" u="none" strike="noStrike" kern="1200" cap="none" spc="0" normalizeH="0" baseline="0" noProof="0" dirty="0">
                <a:ln>
                  <a:noFill/>
                </a:ln>
                <a:solidFill>
                  <a:srgbClr val="002060"/>
                </a:solidFill>
                <a:effectLst/>
                <a:uLnTx/>
                <a:uFillTx/>
                <a:latin typeface="Aleo" panose="020B0604020202020204"/>
                <a:ea typeface="Open Sans"/>
                <a:cs typeface="Open Sans"/>
              </a:rPr>
              <a:t>Lipid O</a:t>
            </a:r>
            <a:r>
              <a:rPr kumimoji="0" lang="en-US" sz="2800" b="1" i="0" u="none" strike="noStrike" kern="1200" cap="none" spc="0" normalizeH="0" baseline="0" noProof="0" dirty="0">
                <a:ln>
                  <a:noFill/>
                </a:ln>
                <a:solidFill>
                  <a:srgbClr val="002060"/>
                </a:solidFill>
                <a:effectLst/>
                <a:uLnTx/>
                <a:uFillTx/>
                <a:latin typeface="Aleo" panose="020B0604020202020204"/>
                <a:ea typeface="Open Sans"/>
                <a:cs typeface="Open Sans"/>
              </a:rPr>
              <a:t>ptimisation Pathway for Secondary Prevention</a:t>
            </a:r>
            <a:r>
              <a:rPr kumimoji="0" lang="en-US" sz="2800" b="1" i="0" u="none" strike="noStrike" kern="1200" cap="none" spc="0" normalizeH="0" baseline="30000" noProof="0" dirty="0">
                <a:ln>
                  <a:noFill/>
                </a:ln>
                <a:solidFill>
                  <a:srgbClr val="002060"/>
                </a:solidFill>
                <a:effectLst/>
                <a:uLnTx/>
                <a:uFillTx/>
                <a:latin typeface="Aleo" panose="020B0604020202020204"/>
                <a:ea typeface="Open Sans"/>
                <a:cs typeface="Open Sans"/>
              </a:rPr>
              <a:t>1</a:t>
            </a:r>
            <a:endParaRPr lang="en-GB" sz="2800" dirty="0">
              <a:solidFill>
                <a:srgbClr val="002060"/>
              </a:solidFill>
              <a:ea typeface="Open Sans"/>
              <a:cs typeface="Open Sans"/>
            </a:endParaRPr>
          </a:p>
        </p:txBody>
      </p:sp>
      <p:sp>
        <p:nvSpPr>
          <p:cNvPr id="5" name="TextBox 4">
            <a:extLst>
              <a:ext uri="{FF2B5EF4-FFF2-40B4-BE49-F238E27FC236}">
                <a16:creationId xmlns:a16="http://schemas.microsoft.com/office/drawing/2014/main" id="{7B2C12D6-4C10-E738-CD18-14533A3E1014}"/>
              </a:ext>
            </a:extLst>
          </p:cNvPr>
          <p:cNvSpPr txBox="1"/>
          <p:nvPr/>
        </p:nvSpPr>
        <p:spPr>
          <a:xfrm>
            <a:off x="412929" y="773715"/>
            <a:ext cx="6606625" cy="461665"/>
          </a:xfrm>
          <a:prstGeom prst="rect">
            <a:avLst/>
          </a:prstGeom>
          <a:noFill/>
          <a:ln>
            <a:solidFill>
              <a:srgbClr val="15375D"/>
            </a:solidFill>
          </a:ln>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srgbClr val="000000"/>
                </a:solidFill>
                <a:effectLst/>
                <a:uLnTx/>
                <a:uFillTx/>
                <a:latin typeface="Open Sans"/>
                <a:ea typeface="Open Sans"/>
                <a:cs typeface="Open Sans"/>
              </a:rPr>
              <a:t>Is the patient on high dose, high intensity statin</a:t>
            </a:r>
            <a:r>
              <a:rPr kumimoji="0" lang="en-GB" sz="1200" b="1" i="0" u="none" strike="noStrike" kern="1200" cap="none" spc="0" normalizeH="0" baseline="30000" noProof="0">
                <a:ln>
                  <a:noFill/>
                </a:ln>
                <a:solidFill>
                  <a:srgbClr val="000000"/>
                </a:solidFill>
                <a:effectLst/>
                <a:uLnTx/>
                <a:uFillTx/>
                <a:latin typeface="Open Sans"/>
                <a:ea typeface="Open Sans"/>
                <a:cs typeface="Open Sans"/>
              </a:rPr>
              <a:t>3</a:t>
            </a:r>
            <a:r>
              <a:rPr kumimoji="0" lang="en-GB" sz="1200" b="1" i="0" u="none" strike="noStrike" kern="1200" cap="none" spc="0" normalizeH="0" baseline="0" noProof="0">
                <a:ln>
                  <a:noFill/>
                </a:ln>
                <a:solidFill>
                  <a:srgbClr val="000000"/>
                </a:solidFill>
                <a:effectLst/>
                <a:uLnTx/>
                <a:uFillTx/>
                <a:latin typeface="Open Sans"/>
                <a:ea typeface="Open Sans"/>
                <a:cs typeface="Open Sans"/>
              </a:rPr>
              <a:t>?</a:t>
            </a:r>
            <a:endParaRPr lang="en-GB" sz="1200" b="1" i="0" u="none" strike="noStrike" kern="1200" cap="none" spc="0" normalizeH="0" baseline="0" noProof="0">
              <a:ln>
                <a:noFill/>
              </a:ln>
              <a:solidFill>
                <a:srgbClr val="000000"/>
              </a:solidFill>
              <a:effectLst/>
              <a:uLnTx/>
              <a:uFillTx/>
              <a:latin typeface="Open Sans"/>
              <a:ea typeface="Open Sans"/>
              <a:cs typeface="Open San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000000"/>
                </a:solidFill>
                <a:effectLst/>
                <a:uLnTx/>
                <a:uFillTx/>
                <a:latin typeface="Open Sans"/>
                <a:ea typeface="Open Sans"/>
                <a:cs typeface="Open Sans"/>
              </a:rPr>
              <a:t>(atorvastatin 80mg daily  or rosuvastatin 20mg daily)</a:t>
            </a:r>
            <a:endParaRPr lang="en-GB" sz="1200" b="0" i="0" u="none" strike="noStrike" kern="1200" cap="none" spc="0" normalizeH="0" baseline="0" noProof="0">
              <a:ln>
                <a:noFill/>
              </a:ln>
              <a:solidFill>
                <a:srgbClr val="000000"/>
              </a:solidFill>
              <a:effectLst/>
              <a:uLnTx/>
              <a:uFillTx/>
              <a:latin typeface="Open Sans"/>
              <a:ea typeface="Open Sans"/>
              <a:cs typeface="Open Sans"/>
            </a:endParaRPr>
          </a:p>
        </p:txBody>
      </p:sp>
      <p:sp>
        <p:nvSpPr>
          <p:cNvPr id="6" name="TextBox 5">
            <a:extLst>
              <a:ext uri="{FF2B5EF4-FFF2-40B4-BE49-F238E27FC236}">
                <a16:creationId xmlns:a16="http://schemas.microsoft.com/office/drawing/2014/main" id="{4873F816-43D0-ED97-5CE7-51A2A5C3AE94}"/>
              </a:ext>
            </a:extLst>
          </p:cNvPr>
          <p:cNvSpPr txBox="1"/>
          <p:nvPr/>
        </p:nvSpPr>
        <p:spPr>
          <a:xfrm>
            <a:off x="1668067" y="1621925"/>
            <a:ext cx="5351546" cy="461665"/>
          </a:xfrm>
          <a:prstGeom prst="rect">
            <a:avLst/>
          </a:prstGeom>
          <a:noFill/>
          <a:ln>
            <a:solidFill>
              <a:srgbClr val="15375D"/>
            </a:solidFill>
          </a:ln>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srgbClr val="000000"/>
                </a:solidFill>
                <a:effectLst/>
                <a:uLnTx/>
                <a:uFillTx/>
                <a:latin typeface="Open Sans"/>
                <a:ea typeface="Open Sans"/>
                <a:cs typeface="Open Sans"/>
              </a:rPr>
              <a:t>Initiate / increase to high dose high intensity statin</a:t>
            </a:r>
            <a:r>
              <a:rPr kumimoji="0" lang="en-GB" sz="1200" b="1" i="0" u="none" strike="noStrike" kern="1200" cap="none" spc="0" normalizeH="0" baseline="30000" noProof="0">
                <a:ln>
                  <a:noFill/>
                </a:ln>
                <a:solidFill>
                  <a:srgbClr val="000000"/>
                </a:solidFill>
                <a:effectLst/>
                <a:uLnTx/>
                <a:uFillTx/>
                <a:latin typeface="Open Sans"/>
                <a:ea typeface="Open Sans"/>
                <a:cs typeface="Open Sans"/>
              </a:rPr>
              <a:t>2,3,4</a:t>
            </a:r>
            <a:r>
              <a:rPr kumimoji="0" lang="en-GB" sz="1200" b="1" i="0" u="none" strike="noStrike" kern="1200" cap="none" spc="0" normalizeH="0" baseline="0" noProof="0">
                <a:ln>
                  <a:noFill/>
                </a:ln>
                <a:solidFill>
                  <a:srgbClr val="000000"/>
                </a:solidFill>
                <a:effectLst/>
                <a:uLnTx/>
                <a:uFillTx/>
                <a:latin typeface="Open Sans"/>
                <a:ea typeface="Open Sans"/>
                <a:cs typeface="Open Sans"/>
              </a:rPr>
              <a:t> if possible </a:t>
            </a:r>
            <a:r>
              <a:rPr kumimoji="0" lang="en-GB" sz="1200" b="0" i="0" u="none" strike="noStrike" kern="1200" cap="none" spc="0" normalizeH="0" baseline="0" noProof="0">
                <a:ln>
                  <a:noFill/>
                </a:ln>
                <a:solidFill>
                  <a:srgbClr val="000000"/>
                </a:solidFill>
                <a:effectLst/>
                <a:uLnTx/>
                <a:uFillTx/>
                <a:latin typeface="Open Sans"/>
                <a:ea typeface="Open Sans"/>
                <a:cs typeface="Open Sans"/>
              </a:rPr>
              <a:t> </a:t>
            </a:r>
            <a:endParaRPr lang="en-GB" sz="1200" b="0" i="0" u="none" strike="noStrike" kern="1200" cap="none" spc="0" normalizeH="0" baseline="0" noProof="0">
              <a:ln>
                <a:noFill/>
              </a:ln>
              <a:solidFill>
                <a:srgbClr val="000000"/>
              </a:solidFill>
              <a:effectLst/>
              <a:uLnTx/>
              <a:uFillTx/>
              <a:latin typeface="Open Sans"/>
              <a:ea typeface="Open Sans"/>
              <a:cs typeface="Open San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000000"/>
                </a:solidFill>
                <a:effectLst/>
                <a:uLnTx/>
                <a:uFillTx/>
                <a:latin typeface="Open Sans"/>
                <a:ea typeface="Open Sans"/>
                <a:cs typeface="Open Sans"/>
              </a:rPr>
              <a:t>and re-enforce lifestyle and diet measures</a:t>
            </a:r>
            <a:endParaRPr lang="en-GB" sz="1200" b="0" i="0" u="none" strike="noStrike" kern="1200" cap="none" spc="0" normalizeH="0" baseline="0" noProof="0">
              <a:ln>
                <a:noFill/>
              </a:ln>
              <a:solidFill>
                <a:srgbClr val="000000"/>
              </a:solidFill>
              <a:effectLst/>
              <a:uLnTx/>
              <a:uFillTx/>
              <a:latin typeface="Open Sans"/>
              <a:ea typeface="Open Sans"/>
              <a:cs typeface="Open Sans"/>
            </a:endParaRPr>
          </a:p>
        </p:txBody>
      </p:sp>
      <p:sp>
        <p:nvSpPr>
          <p:cNvPr id="7" name="TextBox 6">
            <a:extLst>
              <a:ext uri="{FF2B5EF4-FFF2-40B4-BE49-F238E27FC236}">
                <a16:creationId xmlns:a16="http://schemas.microsoft.com/office/drawing/2014/main" id="{0D651061-79B0-3C22-0424-91C526FDA492}"/>
              </a:ext>
            </a:extLst>
          </p:cNvPr>
          <p:cNvSpPr txBox="1"/>
          <p:nvPr/>
        </p:nvSpPr>
        <p:spPr>
          <a:xfrm>
            <a:off x="1340747" y="3173183"/>
            <a:ext cx="4929611" cy="461665"/>
          </a:xfrm>
          <a:prstGeom prst="rect">
            <a:avLst/>
          </a:prstGeom>
          <a:noFill/>
          <a:ln>
            <a:solidFill>
              <a:srgbClr val="15375D"/>
            </a:solidFill>
          </a:ln>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srgbClr val="000000"/>
                </a:solidFill>
                <a:effectLst/>
                <a:uLnTx/>
                <a:uFillTx/>
                <a:latin typeface="Open Sans"/>
                <a:ea typeface="Open Sans"/>
                <a:cs typeface="Open Sans"/>
              </a:rPr>
              <a:t>Check adherence to statin and lifestyle</a:t>
            </a:r>
            <a:r>
              <a:rPr kumimoji="0" lang="en-GB" sz="1200" b="1" i="0" u="none" strike="noStrike" kern="1200" cap="none" spc="0" normalizeH="0" baseline="30000" noProof="0">
                <a:ln>
                  <a:noFill/>
                </a:ln>
                <a:solidFill>
                  <a:srgbClr val="000000"/>
                </a:solidFill>
                <a:effectLst/>
                <a:uLnTx/>
                <a:uFillTx/>
                <a:latin typeface="Open Sans"/>
                <a:ea typeface="Open Sans"/>
                <a:cs typeface="Open Sans"/>
              </a:rPr>
              <a:t>1</a:t>
            </a:r>
            <a:endParaRPr lang="en-GB" sz="1200" b="1" i="0" u="none" strike="noStrike" kern="1200" cap="none" spc="0" normalizeH="0" baseline="30000" noProof="0">
              <a:ln>
                <a:noFill/>
              </a:ln>
              <a:solidFill>
                <a:srgbClr val="000000"/>
              </a:solidFill>
              <a:effectLst/>
              <a:uLnTx/>
              <a:uFillTx/>
              <a:latin typeface="Open Sans"/>
              <a:ea typeface="Open Sans"/>
              <a:cs typeface="Open San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srgbClr val="000000"/>
                </a:solidFill>
                <a:effectLst/>
                <a:uLnTx/>
                <a:uFillTx/>
                <a:latin typeface="Open Sans"/>
                <a:ea typeface="Open Sans"/>
                <a:cs typeface="Open Sans"/>
              </a:rPr>
              <a:t>Consider intensifying therapy</a:t>
            </a:r>
            <a:r>
              <a:rPr kumimoji="0" lang="en-GB" sz="1200" b="1" i="0" u="none" strike="noStrike" kern="1200" cap="none" spc="0" normalizeH="0" baseline="30000" noProof="0">
                <a:ln>
                  <a:noFill/>
                </a:ln>
                <a:solidFill>
                  <a:srgbClr val="000000"/>
                </a:solidFill>
                <a:effectLst/>
                <a:uLnTx/>
                <a:uFillTx/>
                <a:latin typeface="Open Sans"/>
                <a:ea typeface="Open Sans"/>
                <a:cs typeface="Open Sans"/>
              </a:rPr>
              <a:t>4</a:t>
            </a:r>
            <a:endParaRPr lang="en-GB" sz="1200" b="1" i="0" u="none" strike="noStrike" kern="1200" cap="none" spc="0" normalizeH="0" baseline="30000" noProof="0">
              <a:ln>
                <a:noFill/>
              </a:ln>
              <a:solidFill>
                <a:srgbClr val="000000"/>
              </a:solidFill>
              <a:effectLst/>
              <a:uLnTx/>
              <a:uFillTx/>
              <a:latin typeface="Open Sans"/>
              <a:ea typeface="Open Sans"/>
              <a:cs typeface="Open Sans"/>
            </a:endParaRPr>
          </a:p>
        </p:txBody>
      </p:sp>
      <p:sp>
        <p:nvSpPr>
          <p:cNvPr id="8" name="TextBox 7">
            <a:extLst>
              <a:ext uri="{FF2B5EF4-FFF2-40B4-BE49-F238E27FC236}">
                <a16:creationId xmlns:a16="http://schemas.microsoft.com/office/drawing/2014/main" id="{1ABE6BBE-3053-3B6C-C1CA-64657A6FB148}"/>
              </a:ext>
            </a:extLst>
          </p:cNvPr>
          <p:cNvSpPr txBox="1"/>
          <p:nvPr/>
        </p:nvSpPr>
        <p:spPr>
          <a:xfrm>
            <a:off x="1978451" y="3992107"/>
            <a:ext cx="1153742" cy="1200329"/>
          </a:xfrm>
          <a:prstGeom prst="rect">
            <a:avLst/>
          </a:prstGeom>
          <a:noFill/>
          <a:ln>
            <a:solidFill>
              <a:srgbClr val="15375D"/>
            </a:solidFill>
          </a:ln>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i="0" u="none" strike="noStrike" kern="1200" cap="none" spc="0" normalizeH="0" baseline="0" noProof="0">
                <a:ln>
                  <a:noFill/>
                </a:ln>
                <a:solidFill>
                  <a:srgbClr val="000000"/>
                </a:solidFill>
                <a:effectLst/>
                <a:uLnTx/>
                <a:uFillTx/>
                <a:latin typeface="Open Sans"/>
                <a:ea typeface="Open Sans"/>
                <a:cs typeface="Open Sans"/>
              </a:rPr>
              <a:t>Consider</a:t>
            </a:r>
            <a:r>
              <a:rPr kumimoji="0" lang="en-GB" sz="1200" b="1" i="0" u="none" strike="noStrike" kern="1200" cap="none" spc="0" normalizeH="0" baseline="0" noProof="0">
                <a:ln>
                  <a:noFill/>
                </a:ln>
                <a:solidFill>
                  <a:srgbClr val="000000"/>
                </a:solidFill>
                <a:effectLst/>
                <a:uLnTx/>
                <a:uFillTx/>
                <a:latin typeface="Open Sans"/>
                <a:ea typeface="Open Sans"/>
                <a:cs typeface="Open Sans"/>
              </a:rPr>
              <a:t> </a:t>
            </a:r>
            <a:r>
              <a:rPr kumimoji="0" lang="en-GB" sz="1200" b="1" i="0" u="none" strike="noStrike" kern="1200" cap="none" spc="0" normalizeH="0" baseline="0" noProof="0">
                <a:ln>
                  <a:noFill/>
                </a:ln>
                <a:solidFill>
                  <a:srgbClr val="0070C0"/>
                </a:solidFill>
                <a:effectLst/>
                <a:uLnTx/>
                <a:uFillTx/>
                <a:latin typeface="Open Sans"/>
                <a:ea typeface="Open Sans"/>
                <a:cs typeface="Open Sans"/>
                <a:hlinkClick r:id="rId2">
                  <a:extLst>
                    <a:ext uri="{A12FA001-AC4F-418D-AE19-62706E023703}">
                      <ahyp:hlinkClr xmlns:ahyp="http://schemas.microsoft.com/office/drawing/2018/hyperlinkcolor" val="tx"/>
                    </a:ext>
                  </a:extLst>
                </a:hlinkClick>
              </a:rPr>
              <a:t>ezetimibe</a:t>
            </a:r>
            <a:r>
              <a:rPr kumimoji="0" lang="en-GB" sz="1200" b="1" i="0" u="none" strike="noStrike" kern="1200" cap="none" spc="0" normalizeH="0" baseline="30000" noProof="0">
                <a:ln>
                  <a:noFill/>
                </a:ln>
                <a:solidFill>
                  <a:srgbClr val="000000"/>
                </a:solidFill>
                <a:effectLst/>
                <a:uLnTx/>
                <a:uFillTx/>
                <a:latin typeface="Open Sans"/>
                <a:ea typeface="Open Sans"/>
                <a:cs typeface="Open Sans"/>
              </a:rPr>
              <a:t> </a:t>
            </a:r>
            <a:r>
              <a:rPr kumimoji="0" lang="en-GB" sz="1200" i="0" u="none" strike="noStrike" kern="1200" cap="none" spc="0" normalizeH="0" baseline="0" noProof="0">
                <a:ln>
                  <a:noFill/>
                </a:ln>
                <a:solidFill>
                  <a:srgbClr val="000000"/>
                </a:solidFill>
                <a:effectLst/>
                <a:uLnTx/>
                <a:uFillTx/>
                <a:latin typeface="Open Sans"/>
                <a:ea typeface="Open Sans"/>
                <a:cs typeface="Open Sans"/>
              </a:rPr>
              <a:t>10mg daily.</a:t>
            </a:r>
            <a:endParaRPr lang="en-GB" sz="1200" i="0" u="none" strike="noStrike" kern="1200" cap="none" spc="0" normalizeH="0" baseline="0" noProof="0">
              <a:ln>
                <a:noFill/>
              </a:ln>
              <a:solidFill>
                <a:srgbClr val="000000"/>
              </a:solidFill>
              <a:effectLst/>
              <a:uLnTx/>
              <a:uFillTx/>
              <a:latin typeface="Open Sans"/>
              <a:ea typeface="Open Sans"/>
              <a:cs typeface="Open San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000000"/>
                </a:solidFill>
                <a:effectLst/>
                <a:uLnTx/>
                <a:uFillTx/>
                <a:latin typeface="Open Sans"/>
                <a:ea typeface="Open Sans"/>
                <a:cs typeface="Open Sans"/>
              </a:rPr>
              <a:t>Reassess within three months.</a:t>
            </a:r>
            <a:r>
              <a:rPr kumimoji="0" lang="en-GB" sz="1200" b="0" i="0" u="none" strike="noStrike" kern="1200" cap="none" spc="0" normalizeH="0" baseline="0" noProof="0">
                <a:ln>
                  <a:noFill/>
                </a:ln>
                <a:solidFill>
                  <a:srgbClr val="000000"/>
                </a:solidFill>
                <a:effectLst/>
                <a:uLnTx/>
                <a:uFillTx/>
                <a:latin typeface="Calibri" panose="020F0502020204030204"/>
                <a:ea typeface="+mn-ea"/>
                <a:cs typeface="+mn-cs"/>
              </a:rPr>
              <a:t> </a:t>
            </a:r>
          </a:p>
        </p:txBody>
      </p:sp>
      <p:sp>
        <p:nvSpPr>
          <p:cNvPr id="9" name="TextBox 8">
            <a:extLst>
              <a:ext uri="{FF2B5EF4-FFF2-40B4-BE49-F238E27FC236}">
                <a16:creationId xmlns:a16="http://schemas.microsoft.com/office/drawing/2014/main" id="{03F6D980-B05B-B684-3138-708884482F4B}"/>
              </a:ext>
            </a:extLst>
          </p:cNvPr>
          <p:cNvSpPr txBox="1"/>
          <p:nvPr/>
        </p:nvSpPr>
        <p:spPr>
          <a:xfrm>
            <a:off x="3373216" y="3957432"/>
            <a:ext cx="1936127" cy="1754326"/>
          </a:xfrm>
          <a:prstGeom prst="rect">
            <a:avLst/>
          </a:prstGeom>
          <a:noFill/>
          <a:ln>
            <a:solidFill>
              <a:srgbClr val="15375D"/>
            </a:solidFill>
          </a:ln>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srgbClr val="000000"/>
                </a:solidFill>
                <a:effectLst/>
                <a:uLnTx/>
                <a:uFillTx/>
                <a:latin typeface="Open Sans"/>
                <a:ea typeface="Open Sans"/>
                <a:cs typeface="Open Sans"/>
              </a:rPr>
              <a:t>Assess eligibility for  injectable therapies:</a:t>
            </a:r>
            <a:endParaRPr lang="en-GB" sz="1200" b="0" i="0" u="none" strike="noStrike" kern="1200" cap="none" spc="0" normalizeH="0" baseline="0" noProof="0">
              <a:ln>
                <a:noFill/>
              </a:ln>
              <a:solidFill>
                <a:srgbClr val="000000"/>
              </a:solidFill>
              <a:effectLst/>
              <a:uLnTx/>
              <a:uFillTx/>
              <a:latin typeface="Open Sans"/>
              <a:ea typeface="Open Sans"/>
              <a:cs typeface="Open San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1" i="0" u="none" strike="noStrike" kern="1200" cap="none" spc="0" normalizeH="0" baseline="0" noProof="0">
                <a:ln>
                  <a:noFill/>
                </a:ln>
                <a:solidFill>
                  <a:srgbClr val="0070C0"/>
                </a:solidFill>
                <a:effectLst/>
                <a:uLnTx/>
                <a:uFillTx/>
                <a:latin typeface="Open Sans"/>
                <a:ea typeface="Open Sans"/>
                <a:cs typeface="Open Sans"/>
                <a:hlinkClick r:id="rId3">
                  <a:extLst>
                    <a:ext uri="{A12FA001-AC4F-418D-AE19-62706E023703}">
                      <ahyp:hlinkClr xmlns:ahyp="http://schemas.microsoft.com/office/drawing/2018/hyperlinkcolor" val="tx"/>
                    </a:ext>
                  </a:extLst>
                </a:hlinkClick>
              </a:rPr>
              <a:t>Inclisiran</a:t>
            </a:r>
            <a:r>
              <a:rPr kumimoji="0" lang="en-GB" sz="1200" b="0" i="0" u="none" strike="noStrike" kern="1200" cap="none" spc="0" normalizeH="0" baseline="0" noProof="0">
                <a:ln>
                  <a:noFill/>
                </a:ln>
                <a:solidFill>
                  <a:srgbClr val="000000"/>
                </a:solidFill>
                <a:effectLst/>
                <a:uLnTx/>
                <a:uFillTx/>
                <a:latin typeface="Open Sans"/>
                <a:ea typeface="Open Sans"/>
                <a:cs typeface="Open Sans"/>
              </a:rPr>
              <a:t> - if  LDL-C ≥ 2.6mmol/L </a:t>
            </a:r>
            <a:endParaRPr lang="en-GB" sz="1200" b="0" i="0" u="none" strike="noStrike" kern="1200" cap="none" spc="0" normalizeH="0" baseline="0" noProof="0">
              <a:ln>
                <a:noFill/>
              </a:ln>
              <a:solidFill>
                <a:srgbClr val="000000"/>
              </a:solidFill>
              <a:effectLst/>
              <a:uLnTx/>
              <a:uFillTx/>
              <a:latin typeface="Open Sans"/>
              <a:ea typeface="Open Sans"/>
              <a:cs typeface="Open San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srgbClr val="000000"/>
                </a:solidFill>
                <a:effectLst/>
                <a:uLnTx/>
                <a:uFillTx/>
                <a:latin typeface="Open Sans"/>
                <a:ea typeface="Open Sans"/>
                <a:cs typeface="Open Sans"/>
              </a:rPr>
              <a:t>OR </a:t>
            </a:r>
            <a:endParaRPr lang="en-GB" sz="1200" b="1" i="0" u="none" strike="noStrike" kern="1200" cap="none" spc="0" normalizeH="0" baseline="0" noProof="0">
              <a:ln>
                <a:noFill/>
              </a:ln>
              <a:solidFill>
                <a:srgbClr val="000000"/>
              </a:solidFill>
              <a:effectLst/>
              <a:uLnTx/>
              <a:uFillTx/>
              <a:latin typeface="Open Sans"/>
              <a:ea typeface="Open Sans"/>
              <a:cs typeface="Open San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1" i="0" u="none" strike="noStrike" kern="1200" cap="none" spc="0" normalizeH="0" baseline="0" noProof="0">
                <a:ln>
                  <a:noFill/>
                </a:ln>
                <a:solidFill>
                  <a:srgbClr val="000000"/>
                </a:solidFill>
                <a:effectLst/>
                <a:uLnTx/>
                <a:uFillTx/>
                <a:latin typeface="Open Sans"/>
                <a:ea typeface="Open Sans"/>
                <a:cs typeface="Open Sans"/>
              </a:rPr>
              <a:t>PCSK9i (</a:t>
            </a:r>
            <a:r>
              <a:rPr kumimoji="0" lang="en-GB" sz="1200" b="1" i="0" u="none" strike="noStrike" kern="1200" cap="none" spc="0" normalizeH="0" baseline="0" noProof="0" err="1">
                <a:ln>
                  <a:noFill/>
                </a:ln>
                <a:solidFill>
                  <a:srgbClr val="000000"/>
                </a:solidFill>
                <a:effectLst/>
                <a:uLnTx/>
                <a:uFillTx/>
                <a:latin typeface="Open Sans"/>
                <a:ea typeface="Open Sans"/>
                <a:cs typeface="Open Sans"/>
              </a:rPr>
              <a:t>mAB</a:t>
            </a:r>
            <a:r>
              <a:rPr kumimoji="0" lang="en-GB" sz="1200" b="1" i="0" u="none" strike="noStrike" kern="1200" cap="none" spc="0" normalizeH="0" baseline="0" noProof="0">
                <a:ln>
                  <a:noFill/>
                </a:ln>
                <a:solidFill>
                  <a:srgbClr val="000000"/>
                </a:solidFill>
                <a:effectLst/>
                <a:uLnTx/>
                <a:uFillTx/>
                <a:latin typeface="Open Sans"/>
                <a:ea typeface="Open Sans"/>
                <a:cs typeface="Open Sans"/>
              </a:rPr>
              <a:t>)</a:t>
            </a:r>
            <a:r>
              <a:rPr kumimoji="0" lang="en-GB" sz="1200" b="1" i="0" u="none" strike="noStrike" kern="1200" cap="none" spc="0" normalizeH="0" baseline="30000" noProof="0">
                <a:ln>
                  <a:noFill/>
                </a:ln>
                <a:solidFill>
                  <a:srgbClr val="000000"/>
                </a:solidFill>
                <a:effectLst/>
                <a:uLnTx/>
                <a:uFillTx/>
                <a:latin typeface="Open Sans"/>
                <a:ea typeface="Open Sans"/>
                <a:cs typeface="Open Sans"/>
              </a:rPr>
              <a:t>5</a:t>
            </a:r>
            <a:r>
              <a:rPr kumimoji="0" lang="en-GB" sz="1200" b="1" i="0" u="none" strike="noStrike" kern="1200" cap="none" spc="0" normalizeH="0" baseline="0" noProof="0">
                <a:ln>
                  <a:noFill/>
                </a:ln>
                <a:solidFill>
                  <a:srgbClr val="000000"/>
                </a:solidFill>
                <a:effectLst/>
                <a:uLnTx/>
                <a:uFillTx/>
                <a:latin typeface="Open Sans"/>
                <a:ea typeface="Open Sans"/>
                <a:cs typeface="Open Sans"/>
              </a:rPr>
              <a:t> </a:t>
            </a:r>
            <a:r>
              <a:rPr kumimoji="0" lang="en-GB" sz="1200" b="0" i="0" u="none" strike="noStrike" kern="1200" cap="none" spc="0" normalizeH="0" baseline="0" noProof="0">
                <a:ln>
                  <a:noFill/>
                </a:ln>
                <a:solidFill>
                  <a:srgbClr val="000000"/>
                </a:solidFill>
                <a:effectLst/>
                <a:uLnTx/>
                <a:uFillTx/>
                <a:latin typeface="Open Sans"/>
                <a:ea typeface="Open Sans"/>
                <a:cs typeface="Open Sans"/>
              </a:rPr>
              <a:t>if LDL-C &gt; 4mmol/L (or &gt; 3.5mmol/L if FH or recurrent CV events) </a:t>
            </a:r>
            <a:endParaRPr lang="en-GB" sz="1200" b="0" i="0" u="none" strike="noStrike" kern="1200" cap="none" spc="0" normalizeH="0" baseline="0" noProof="0">
              <a:ln>
                <a:noFill/>
              </a:ln>
              <a:solidFill>
                <a:srgbClr val="000000"/>
              </a:solidFill>
              <a:effectLst/>
              <a:uLnTx/>
              <a:uFillTx/>
              <a:latin typeface="Open Sans"/>
              <a:ea typeface="Open Sans"/>
              <a:cs typeface="Open Sans"/>
            </a:endParaRPr>
          </a:p>
        </p:txBody>
      </p:sp>
      <p:sp>
        <p:nvSpPr>
          <p:cNvPr id="10" name="TextBox 9">
            <a:extLst>
              <a:ext uri="{FF2B5EF4-FFF2-40B4-BE49-F238E27FC236}">
                <a16:creationId xmlns:a16="http://schemas.microsoft.com/office/drawing/2014/main" id="{99FF0290-B325-EC8D-4CEA-16120F66BF19}"/>
              </a:ext>
            </a:extLst>
          </p:cNvPr>
          <p:cNvSpPr txBox="1"/>
          <p:nvPr/>
        </p:nvSpPr>
        <p:spPr>
          <a:xfrm>
            <a:off x="413856" y="6216549"/>
            <a:ext cx="7847169" cy="276999"/>
          </a:xfrm>
          <a:prstGeom prst="rect">
            <a:avLst/>
          </a:prstGeom>
          <a:solidFill>
            <a:srgbClr val="A3CD38">
              <a:alpha val="40000"/>
            </a:srgbClr>
          </a:solidFill>
          <a:ln>
            <a:solidFill>
              <a:schemeClr val="tx1"/>
            </a:solidFill>
          </a:ln>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srgbClr val="000000"/>
                </a:solidFill>
                <a:effectLst/>
                <a:uLnTx/>
                <a:uFillTx/>
                <a:latin typeface="Calibri" panose="020F0502020204030204"/>
                <a:ea typeface="+mn-ea"/>
                <a:cs typeface="+mn-cs"/>
              </a:rPr>
              <a:t>Review annually, assessing treatment to target, adherence to drugs and offering support for diet and lifestyle measures  </a:t>
            </a:r>
          </a:p>
        </p:txBody>
      </p:sp>
      <p:sp>
        <p:nvSpPr>
          <p:cNvPr id="11" name="TextBox 10">
            <a:extLst>
              <a:ext uri="{FF2B5EF4-FFF2-40B4-BE49-F238E27FC236}">
                <a16:creationId xmlns:a16="http://schemas.microsoft.com/office/drawing/2014/main" id="{A1D6158C-BBB3-CC79-C182-F99734BAE247}"/>
              </a:ext>
            </a:extLst>
          </p:cNvPr>
          <p:cNvSpPr txBox="1"/>
          <p:nvPr/>
        </p:nvSpPr>
        <p:spPr>
          <a:xfrm>
            <a:off x="3939702" y="1309217"/>
            <a:ext cx="496601" cy="276999"/>
          </a:xfrm>
          <a:prstGeom prst="rect">
            <a:avLst/>
          </a:prstGeom>
          <a:solidFill>
            <a:srgbClr val="15375D"/>
          </a:solidFill>
          <a:ln>
            <a:solidFill>
              <a:srgbClr val="15375D"/>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srgbClr val="FFFFFF"/>
                </a:solidFill>
                <a:effectLst/>
                <a:uLnTx/>
                <a:uFillTx/>
                <a:latin typeface="Calibri" panose="020F0502020204030204"/>
                <a:ea typeface="+mn-ea"/>
                <a:cs typeface="+mn-cs"/>
              </a:rPr>
              <a:t>No</a:t>
            </a:r>
          </a:p>
        </p:txBody>
      </p:sp>
      <p:sp>
        <p:nvSpPr>
          <p:cNvPr id="12" name="TextBox 11">
            <a:extLst>
              <a:ext uri="{FF2B5EF4-FFF2-40B4-BE49-F238E27FC236}">
                <a16:creationId xmlns:a16="http://schemas.microsoft.com/office/drawing/2014/main" id="{917707CC-D9EE-BE4A-3D1F-1F93FAAE00B8}"/>
              </a:ext>
            </a:extLst>
          </p:cNvPr>
          <p:cNvSpPr txBox="1"/>
          <p:nvPr/>
        </p:nvSpPr>
        <p:spPr>
          <a:xfrm>
            <a:off x="3961999" y="2850322"/>
            <a:ext cx="496600" cy="276999"/>
          </a:xfrm>
          <a:prstGeom prst="rect">
            <a:avLst/>
          </a:prstGeom>
          <a:solidFill>
            <a:srgbClr val="15375D"/>
          </a:solidFill>
          <a:ln>
            <a:solidFill>
              <a:srgbClr val="15375D"/>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srgbClr val="FFFFFF"/>
                </a:solidFill>
                <a:effectLst/>
                <a:uLnTx/>
                <a:uFillTx/>
                <a:latin typeface="Calibri" panose="020F0502020204030204"/>
                <a:ea typeface="+mn-ea"/>
                <a:cs typeface="+mn-cs"/>
              </a:rPr>
              <a:t>No</a:t>
            </a:r>
          </a:p>
        </p:txBody>
      </p:sp>
      <p:sp>
        <p:nvSpPr>
          <p:cNvPr id="13" name="TextBox 12">
            <a:extLst>
              <a:ext uri="{FF2B5EF4-FFF2-40B4-BE49-F238E27FC236}">
                <a16:creationId xmlns:a16="http://schemas.microsoft.com/office/drawing/2014/main" id="{44BD7C97-D93C-6034-C6AA-8DD5CE953B1B}"/>
              </a:ext>
            </a:extLst>
          </p:cNvPr>
          <p:cNvSpPr txBox="1"/>
          <p:nvPr/>
        </p:nvSpPr>
        <p:spPr>
          <a:xfrm>
            <a:off x="703737" y="1424505"/>
            <a:ext cx="496800" cy="276999"/>
          </a:xfrm>
          <a:prstGeom prst="rect">
            <a:avLst/>
          </a:prstGeom>
          <a:solidFill>
            <a:srgbClr val="15375D"/>
          </a:solid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srgbClr val="FFFFFF"/>
                </a:solidFill>
                <a:effectLst/>
                <a:uLnTx/>
                <a:uFillTx/>
                <a:latin typeface="Calibri" panose="020F0502020204030204"/>
                <a:ea typeface="+mn-ea"/>
                <a:cs typeface="+mn-cs"/>
              </a:rPr>
              <a:t>Yes</a:t>
            </a:r>
          </a:p>
        </p:txBody>
      </p:sp>
      <p:sp>
        <p:nvSpPr>
          <p:cNvPr id="14" name="TextBox 13">
            <a:extLst>
              <a:ext uri="{FF2B5EF4-FFF2-40B4-BE49-F238E27FC236}">
                <a16:creationId xmlns:a16="http://schemas.microsoft.com/office/drawing/2014/main" id="{DCE93B72-1C41-2D37-DA81-CD227906B918}"/>
              </a:ext>
            </a:extLst>
          </p:cNvPr>
          <p:cNvSpPr txBox="1"/>
          <p:nvPr/>
        </p:nvSpPr>
        <p:spPr>
          <a:xfrm>
            <a:off x="686706" y="3310161"/>
            <a:ext cx="496800" cy="276999"/>
          </a:xfrm>
          <a:prstGeom prst="rect">
            <a:avLst/>
          </a:prstGeom>
          <a:solidFill>
            <a:srgbClr val="15375D"/>
          </a:solid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srgbClr val="FFFFFF"/>
                </a:solidFill>
                <a:effectLst/>
                <a:uLnTx/>
                <a:uFillTx/>
                <a:latin typeface="Calibri" panose="020F0502020204030204"/>
                <a:ea typeface="+mn-ea"/>
                <a:cs typeface="+mn-cs"/>
              </a:rPr>
              <a:t>Yes</a:t>
            </a:r>
          </a:p>
        </p:txBody>
      </p:sp>
      <p:sp>
        <p:nvSpPr>
          <p:cNvPr id="15" name="TextBox 14">
            <a:extLst>
              <a:ext uri="{FF2B5EF4-FFF2-40B4-BE49-F238E27FC236}">
                <a16:creationId xmlns:a16="http://schemas.microsoft.com/office/drawing/2014/main" id="{4D9E2BDD-87A9-E6A4-5D88-BF7C86B09AC9}"/>
              </a:ext>
            </a:extLst>
          </p:cNvPr>
          <p:cNvSpPr txBox="1"/>
          <p:nvPr/>
        </p:nvSpPr>
        <p:spPr>
          <a:xfrm>
            <a:off x="8669327" y="1465853"/>
            <a:ext cx="3117002" cy="3231654"/>
          </a:xfrm>
          <a:prstGeom prst="rect">
            <a:avLst/>
          </a:prstGeom>
          <a:noFill/>
          <a:ln>
            <a:solidFill>
              <a:schemeClr val="bg2">
                <a:lumMod val="75000"/>
              </a:schemeClr>
            </a:solidFill>
          </a:ln>
        </p:spPr>
        <p:txBody>
          <a:bodyPr wrap="square" lIns="91440" tIns="45720" rIns="91440" bIns="45720" rtlCol="0" anchor="t">
            <a:spAutoFit/>
          </a:bodyPr>
          <a:lstStyle/>
          <a:p>
            <a:pPr marL="228600" marR="0" lvl="0" indent="-228600" algn="l" defTabSz="914312" rtl="0" eaLnBrk="1" fontAlgn="auto" latinLnBrk="0" hangingPunct="1">
              <a:lnSpc>
                <a:spcPct val="100000"/>
              </a:lnSpc>
              <a:spcBef>
                <a:spcPts val="0"/>
              </a:spcBef>
              <a:spcAft>
                <a:spcPts val="0"/>
              </a:spcAft>
              <a:buClrTx/>
              <a:buSzTx/>
              <a:buFont typeface="+mj-lt"/>
              <a:buAutoNum type="arabicPeriod"/>
              <a:tabLst/>
              <a:defRPr/>
            </a:pPr>
            <a:r>
              <a:rPr kumimoji="0" lang="en-GB" sz="1200" b="1" i="0" u="none" strike="noStrike" kern="1200" cap="none" spc="0" normalizeH="0" baseline="0" noProof="0">
                <a:ln>
                  <a:noFill/>
                </a:ln>
                <a:solidFill>
                  <a:srgbClr val="0070C0"/>
                </a:solidFill>
                <a:effectLst/>
                <a:uLnTx/>
                <a:uFillTx/>
                <a:latin typeface="Open Sans"/>
                <a:ea typeface="Open Sans"/>
                <a:cs typeface="Open Sans"/>
                <a:hlinkClick r:id="rId4">
                  <a:extLst>
                    <a:ext uri="{A12FA001-AC4F-418D-AE19-62706E023703}">
                      <ahyp:hlinkClr xmlns:ahyp="http://schemas.microsoft.com/office/drawing/2018/hyperlinkcolor" val="tx"/>
                    </a:ext>
                  </a:extLst>
                </a:hlinkClick>
              </a:rPr>
              <a:t>NICE NG238: Cardiovascular disease: risk assessment and reduction, including lipid modification </a:t>
            </a:r>
            <a:endParaRPr lang="en-GB" sz="1200" b="1" i="0" u="none" strike="noStrike" kern="1200" cap="none" spc="0" normalizeH="0" baseline="0" noProof="0">
              <a:ln>
                <a:noFill/>
              </a:ln>
              <a:solidFill>
                <a:srgbClr val="0070C0"/>
              </a:solidFill>
              <a:effectLst/>
              <a:uLnTx/>
              <a:uFillTx/>
              <a:latin typeface="Open Sans"/>
              <a:ea typeface="Open Sans"/>
              <a:cs typeface="Open Sans"/>
            </a:endParaRPr>
          </a:p>
          <a:p>
            <a:pPr marL="228600" marR="0" lvl="0" indent="-228600" algn="l" defTabSz="914312" rtl="0" eaLnBrk="1" fontAlgn="auto"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a:ln>
                  <a:noFill/>
                </a:ln>
                <a:solidFill>
                  <a:prstClr val="black"/>
                </a:solidFill>
                <a:effectLst/>
                <a:uLnTx/>
                <a:uFillTx/>
                <a:latin typeface="Open Sans"/>
                <a:ea typeface="Open Sans"/>
                <a:cs typeface="Open Sans"/>
              </a:rPr>
              <a:t>Dose may be limited, for example if:</a:t>
            </a:r>
            <a:endParaRPr lang="en-GB" sz="1200" b="0" i="0" u="none" strike="noStrike" kern="1200" cap="none" spc="0" normalizeH="0" baseline="0" noProof="0">
              <a:ln>
                <a:noFill/>
              </a:ln>
              <a:solidFill>
                <a:prstClr val="black"/>
              </a:solidFill>
              <a:effectLst/>
              <a:uLnTx/>
              <a:uFillTx/>
              <a:latin typeface="Open Sans"/>
              <a:ea typeface="Open Sans"/>
              <a:cs typeface="Open Sans"/>
            </a:endParaRPr>
          </a:p>
          <a:p>
            <a:pPr marL="742315" marR="0" lvl="1" indent="-285115" algn="l" defTabSz="914312"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a:ln>
                  <a:noFill/>
                </a:ln>
                <a:solidFill>
                  <a:prstClr val="black"/>
                </a:solidFill>
                <a:effectLst/>
                <a:uLnTx/>
                <a:uFillTx/>
                <a:latin typeface="Open Sans"/>
                <a:ea typeface="Open Sans"/>
                <a:cs typeface="Open Sans"/>
              </a:rPr>
              <a:t>CKD: eGFR&lt;60ml/min  – recommended starting dose - atorvastatin 20mg</a:t>
            </a:r>
            <a:endParaRPr lang="en-GB" sz="1200" b="0" i="0" u="none" strike="noStrike" kern="1200" cap="none" spc="0" normalizeH="0" baseline="0" noProof="0">
              <a:ln>
                <a:noFill/>
              </a:ln>
              <a:solidFill>
                <a:prstClr val="black"/>
              </a:solidFill>
              <a:effectLst/>
              <a:uLnTx/>
              <a:uFillTx/>
              <a:latin typeface="Open Sans"/>
              <a:ea typeface="Open Sans"/>
              <a:cs typeface="Open Sans"/>
            </a:endParaRPr>
          </a:p>
          <a:p>
            <a:pPr marL="742315" marR="0" lvl="1" indent="-285115" algn="l" defTabSz="914312"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a:ln>
                  <a:noFill/>
                </a:ln>
                <a:solidFill>
                  <a:prstClr val="black"/>
                </a:solidFill>
                <a:effectLst/>
                <a:uLnTx/>
                <a:uFillTx/>
                <a:latin typeface="Open Sans"/>
                <a:ea typeface="Open Sans"/>
                <a:cs typeface="Open Sans"/>
              </a:rPr>
              <a:t>Drug interactions</a:t>
            </a:r>
            <a:endParaRPr lang="en-GB" sz="1200" b="0" i="0" u="none" strike="noStrike" kern="1200" cap="none" spc="0" normalizeH="0" baseline="0" noProof="0">
              <a:ln>
                <a:noFill/>
              </a:ln>
              <a:solidFill>
                <a:prstClr val="black"/>
              </a:solidFill>
              <a:effectLst/>
              <a:uLnTx/>
              <a:uFillTx/>
              <a:latin typeface="Open Sans"/>
              <a:ea typeface="Open Sans"/>
              <a:cs typeface="Open Sans"/>
            </a:endParaRPr>
          </a:p>
          <a:p>
            <a:pPr marL="742315" marR="0" lvl="1" indent="-285115" algn="l" defTabSz="914312"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a:ln>
                  <a:noFill/>
                </a:ln>
                <a:solidFill>
                  <a:prstClr val="black"/>
                </a:solidFill>
                <a:effectLst/>
                <a:uLnTx/>
                <a:uFillTx/>
                <a:latin typeface="Open Sans"/>
                <a:ea typeface="Open Sans"/>
                <a:cs typeface="Open Sans"/>
              </a:rPr>
              <a:t>Drug intolerance</a:t>
            </a:r>
            <a:endParaRPr lang="en-GB" sz="1200" b="0" i="0" u="none" strike="noStrike" kern="1200" cap="none" spc="0" normalizeH="0" baseline="0" noProof="0">
              <a:ln>
                <a:noFill/>
              </a:ln>
              <a:solidFill>
                <a:prstClr val="black"/>
              </a:solidFill>
              <a:effectLst/>
              <a:uLnTx/>
              <a:uFillTx/>
              <a:latin typeface="Open Sans"/>
              <a:ea typeface="Open Sans"/>
              <a:cs typeface="Open Sans"/>
            </a:endParaRPr>
          </a:p>
          <a:p>
            <a:pPr marL="742315" marR="0" lvl="1" indent="-285115" algn="l" defTabSz="914312"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a:ln>
                  <a:noFill/>
                </a:ln>
                <a:solidFill>
                  <a:prstClr val="black"/>
                </a:solidFill>
                <a:effectLst/>
                <a:uLnTx/>
                <a:uFillTx/>
                <a:latin typeface="Open Sans"/>
                <a:ea typeface="Open Sans"/>
                <a:cs typeface="Open Sans"/>
              </a:rPr>
              <a:t>Older age / frailty / end of life</a:t>
            </a:r>
            <a:endParaRPr lang="en-GB" sz="1200" b="0" i="0" u="none" strike="noStrike" kern="1200" cap="none" spc="0" normalizeH="0" baseline="0" noProof="0">
              <a:ln>
                <a:noFill/>
              </a:ln>
              <a:solidFill>
                <a:prstClr val="black"/>
              </a:solidFill>
              <a:effectLst/>
              <a:uLnTx/>
              <a:uFillTx/>
              <a:latin typeface="Open Sans"/>
              <a:ea typeface="Open Sans"/>
              <a:cs typeface="Open Sans"/>
            </a:endParaRPr>
          </a:p>
          <a:p>
            <a:pPr marL="285115" marR="0" lvl="0" indent="-285115" algn="l" defTabSz="914312" rtl="0" eaLnBrk="1" fontAlgn="auto"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a:ln>
                  <a:noFill/>
                </a:ln>
                <a:solidFill>
                  <a:prstClr val="black"/>
                </a:solidFill>
                <a:effectLst/>
                <a:uLnTx/>
                <a:uFillTx/>
                <a:latin typeface="Open Sans"/>
                <a:ea typeface="Open Sans"/>
                <a:cs typeface="Open Sans"/>
              </a:rPr>
              <a:t>See </a:t>
            </a:r>
            <a:r>
              <a:rPr kumimoji="0" lang="en-GB" sz="1200" b="1" i="0" u="none" strike="noStrike" kern="1200" cap="none" spc="0" normalizeH="0" baseline="0" noProof="0">
                <a:ln>
                  <a:noFill/>
                </a:ln>
                <a:solidFill>
                  <a:srgbClr val="0070C0"/>
                </a:solidFill>
                <a:effectLst/>
                <a:uLnTx/>
                <a:uFillTx/>
                <a:latin typeface="Open Sans"/>
                <a:ea typeface="Open Sans"/>
                <a:cs typeface="Open Sans"/>
                <a:hlinkClick r:id="rId5">
                  <a:extLst>
                    <a:ext uri="{A12FA001-AC4F-418D-AE19-62706E023703}">
                      <ahyp:hlinkClr xmlns:ahyp="http://schemas.microsoft.com/office/drawing/2018/hyperlinkcolor" val="tx"/>
                    </a:ext>
                  </a:extLst>
                </a:hlinkClick>
              </a:rPr>
              <a:t>statin intensity table</a:t>
            </a:r>
            <a:r>
              <a:rPr kumimoji="0" lang="en-GB" sz="1200" b="1" i="0" u="none" strike="noStrike" kern="1200" cap="none" spc="0" normalizeH="0" baseline="0" noProof="0">
                <a:ln>
                  <a:noFill/>
                </a:ln>
                <a:solidFill>
                  <a:prstClr val="black"/>
                </a:solidFill>
                <a:effectLst/>
                <a:uLnTx/>
                <a:uFillTx/>
                <a:latin typeface="Open Sans"/>
                <a:ea typeface="Open Sans"/>
                <a:cs typeface="Open Sans"/>
              </a:rPr>
              <a:t>. </a:t>
            </a:r>
            <a:endParaRPr lang="en-GB" sz="1200" b="1" i="0" u="none" strike="noStrike" kern="1200" cap="none" spc="0" normalizeH="0" baseline="0" noProof="0">
              <a:ln>
                <a:noFill/>
              </a:ln>
              <a:solidFill>
                <a:prstClr val="black"/>
              </a:solidFill>
              <a:effectLst/>
              <a:uLnTx/>
              <a:uFillTx/>
              <a:latin typeface="Open Sans"/>
              <a:ea typeface="Open Sans"/>
              <a:cs typeface="Open Sans"/>
            </a:endParaRPr>
          </a:p>
          <a:p>
            <a:pPr marL="285115" marR="0" lvl="0" indent="-285115" algn="l" defTabSz="914312" rtl="0" eaLnBrk="1" fontAlgn="auto"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a:ln>
                  <a:noFill/>
                </a:ln>
                <a:solidFill>
                  <a:srgbClr val="000000"/>
                </a:solidFill>
                <a:effectLst/>
                <a:uLnTx/>
                <a:uFillTx/>
                <a:latin typeface="Open Sans"/>
                <a:ea typeface="Open Sans"/>
                <a:cs typeface="Open Sans"/>
              </a:rPr>
              <a:t>Use shared-decision making and incorporate patient preference in treatment and care decisions.</a:t>
            </a:r>
            <a:endParaRPr lang="en-GB" sz="1200" b="0" i="0" u="none" strike="noStrike" kern="1200" cap="none" spc="0" normalizeH="0" baseline="0" noProof="0">
              <a:ln>
                <a:noFill/>
              </a:ln>
              <a:solidFill>
                <a:srgbClr val="000000"/>
              </a:solidFill>
              <a:effectLst/>
              <a:uLnTx/>
              <a:uFillTx/>
              <a:latin typeface="Open Sans"/>
              <a:ea typeface="Open Sans"/>
              <a:cs typeface="Open Sans"/>
            </a:endParaRPr>
          </a:p>
          <a:p>
            <a:pPr marL="285115" marR="0" lvl="0" indent="-285115" algn="l" defTabSz="914312" rtl="0" eaLnBrk="1" fontAlgn="auto"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a:ln>
                  <a:noFill/>
                </a:ln>
                <a:solidFill>
                  <a:prstClr val="black"/>
                </a:solidFill>
                <a:effectLst/>
                <a:uLnTx/>
                <a:uFillTx/>
                <a:latin typeface="Open Sans"/>
                <a:ea typeface="Calibri"/>
                <a:cs typeface="Open Sans"/>
              </a:rPr>
              <a:t>NICE Guidance: </a:t>
            </a:r>
            <a:r>
              <a:rPr kumimoji="0" lang="en-GB" sz="1200" b="1" i="0" u="none" strike="noStrike" kern="1200" cap="none" spc="0" normalizeH="0" baseline="0" noProof="0">
                <a:ln>
                  <a:noFill/>
                </a:ln>
                <a:solidFill>
                  <a:srgbClr val="0070C0"/>
                </a:solidFill>
                <a:effectLst/>
                <a:uLnTx/>
                <a:uFillTx/>
                <a:latin typeface="Open Sans"/>
                <a:ea typeface="Calibri"/>
                <a:cs typeface="Open Sans"/>
                <a:hlinkClick r:id="rId6">
                  <a:extLst>
                    <a:ext uri="{A12FA001-AC4F-418D-AE19-62706E023703}">
                      <ahyp:hlinkClr xmlns:ahyp="http://schemas.microsoft.com/office/drawing/2018/hyperlinkcolor" val="tx"/>
                    </a:ext>
                  </a:extLst>
                </a:hlinkClick>
              </a:rPr>
              <a:t>Evolocumab</a:t>
            </a:r>
            <a:r>
              <a:rPr kumimoji="0" lang="en-GB" sz="1200" b="1" i="0" u="none" strike="noStrike" kern="1200" cap="none" spc="0" normalizeH="0" baseline="0" noProof="0">
                <a:ln>
                  <a:noFill/>
                </a:ln>
                <a:solidFill>
                  <a:prstClr val="black"/>
                </a:solidFill>
                <a:effectLst/>
                <a:uLnTx/>
                <a:uFillTx/>
                <a:latin typeface="Open Sans"/>
                <a:ea typeface="Calibri"/>
                <a:cs typeface="Open Sans"/>
              </a:rPr>
              <a:t>, </a:t>
            </a:r>
            <a:r>
              <a:rPr kumimoji="0" lang="en-GB" sz="1200" b="1" i="0" u="none" strike="noStrike" kern="1200" cap="none" spc="0" normalizeH="0" baseline="0" noProof="0">
                <a:ln>
                  <a:noFill/>
                </a:ln>
                <a:solidFill>
                  <a:srgbClr val="0070C0"/>
                </a:solidFill>
                <a:effectLst/>
                <a:uLnTx/>
                <a:uFillTx/>
                <a:latin typeface="Open Sans"/>
                <a:ea typeface="Calibri"/>
                <a:cs typeface="Open Sans"/>
                <a:hlinkClick r:id="rId7">
                  <a:extLst>
                    <a:ext uri="{A12FA001-AC4F-418D-AE19-62706E023703}">
                      <ahyp:hlinkClr xmlns:ahyp="http://schemas.microsoft.com/office/drawing/2018/hyperlinkcolor" val="tx"/>
                    </a:ext>
                  </a:extLst>
                </a:hlinkClick>
              </a:rPr>
              <a:t>Alirocumab</a:t>
            </a:r>
            <a:r>
              <a:rPr kumimoji="0" lang="en-GB" sz="1200" b="1" i="0" u="none" strike="noStrike" kern="1200" cap="none" spc="0" normalizeH="0" baseline="0" noProof="0">
                <a:ln>
                  <a:noFill/>
                </a:ln>
                <a:solidFill>
                  <a:prstClr val="black"/>
                </a:solidFill>
                <a:effectLst/>
                <a:uLnTx/>
                <a:uFillTx/>
                <a:latin typeface="Calibri"/>
                <a:ea typeface="Calibri"/>
                <a:cs typeface="+mn-cs"/>
              </a:rPr>
              <a:t> </a:t>
            </a:r>
            <a:endParaRPr lang="en-GB" sz="1200" b="1" i="0" u="none" strike="noStrike" kern="1200" cap="none" spc="0" normalizeH="0" baseline="0" noProof="0">
              <a:ln>
                <a:noFill/>
              </a:ln>
              <a:solidFill>
                <a:prstClr val="black"/>
              </a:solidFill>
              <a:effectLst/>
              <a:uLnTx/>
              <a:uFillTx/>
              <a:latin typeface="Calibri"/>
              <a:ea typeface="Calibri"/>
              <a:cs typeface="Calibri"/>
            </a:endParaRPr>
          </a:p>
        </p:txBody>
      </p:sp>
      <p:cxnSp>
        <p:nvCxnSpPr>
          <p:cNvPr id="16" name="Straight Arrow Connector 15">
            <a:extLst>
              <a:ext uri="{FF2B5EF4-FFF2-40B4-BE49-F238E27FC236}">
                <a16:creationId xmlns:a16="http://schemas.microsoft.com/office/drawing/2014/main" id="{784194B4-6121-EE3E-E6FB-93BE99189D7F}"/>
              </a:ext>
            </a:extLst>
          </p:cNvPr>
          <p:cNvCxnSpPr>
            <a:cxnSpLocks/>
          </p:cNvCxnSpPr>
          <p:nvPr/>
        </p:nvCxnSpPr>
        <p:spPr>
          <a:xfrm>
            <a:off x="5286365" y="4945283"/>
            <a:ext cx="221810" cy="0"/>
          </a:xfrm>
          <a:prstGeom prst="straightConnector1">
            <a:avLst/>
          </a:prstGeom>
          <a:ln>
            <a:headEnd type="triangle"/>
            <a:tailEnd type="triangle"/>
          </a:ln>
        </p:spPr>
        <p:style>
          <a:lnRef idx="1">
            <a:schemeClr val="dk1"/>
          </a:lnRef>
          <a:fillRef idx="0">
            <a:schemeClr val="dk1"/>
          </a:fillRef>
          <a:effectRef idx="0">
            <a:schemeClr val="dk1"/>
          </a:effectRef>
          <a:fontRef idx="minor">
            <a:schemeClr val="tx1"/>
          </a:fontRef>
        </p:style>
      </p:cxnSp>
      <p:sp>
        <p:nvSpPr>
          <p:cNvPr id="17" name="TextBox 5">
            <a:extLst>
              <a:ext uri="{FF2B5EF4-FFF2-40B4-BE49-F238E27FC236}">
                <a16:creationId xmlns:a16="http://schemas.microsoft.com/office/drawing/2014/main" id="{012F6F40-1E62-E877-663D-D35D174416A2}"/>
              </a:ext>
            </a:extLst>
          </p:cNvPr>
          <p:cNvSpPr txBox="1"/>
          <p:nvPr/>
        </p:nvSpPr>
        <p:spPr>
          <a:xfrm>
            <a:off x="394018" y="2328165"/>
            <a:ext cx="5589335" cy="488293"/>
          </a:xfrm>
          <a:prstGeom prst="rect">
            <a:avLst/>
          </a:prstGeom>
          <a:solidFill>
            <a:schemeClr val="bg1"/>
          </a:solidFill>
          <a:ln>
            <a:solidFill>
              <a:schemeClr val="tx1"/>
            </a:solidFill>
          </a:ln>
        </p:spPr>
        <p:txBody>
          <a:bodyPr wrap="square" lIns="91434" tIns="45717" rIns="91434" bIns="45717" rtlCol="0" anchor="t">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914312"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prstClr val="black"/>
                </a:solidFill>
                <a:effectLst/>
                <a:uLnTx/>
                <a:uFillTx/>
                <a:latin typeface="Open Sans"/>
                <a:ea typeface="Open Sans"/>
                <a:cs typeface="Calibri"/>
              </a:rPr>
              <a:t>Review within 2 to 3 months</a:t>
            </a:r>
            <a:endParaRPr lang="en-GB" sz="1200" b="1" i="0" u="none" strike="noStrike" kern="1200" cap="none" spc="0" normalizeH="0" baseline="0" noProof="0">
              <a:ln>
                <a:noFill/>
              </a:ln>
              <a:solidFill>
                <a:prstClr val="black"/>
              </a:solidFill>
              <a:effectLst/>
              <a:uLnTx/>
              <a:uFillTx/>
              <a:latin typeface="Open Sans"/>
              <a:ea typeface="Open Sans"/>
              <a:cs typeface="Calibri"/>
            </a:endParaRPr>
          </a:p>
          <a:p>
            <a:pPr marL="0" marR="0" lvl="0" indent="0" algn="ctr" defTabSz="914312"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prstClr val="black"/>
                </a:solidFill>
                <a:effectLst/>
                <a:uLnTx/>
                <a:uFillTx/>
                <a:latin typeface="Open Sans"/>
                <a:ea typeface="Open Sans"/>
                <a:cs typeface="Calibri"/>
              </a:rPr>
              <a:t>Is LDL-</a:t>
            </a:r>
            <a:r>
              <a:rPr kumimoji="0" lang="en-GB" sz="1200" b="1" i="0" u="none" strike="noStrike" kern="1200" cap="none" spc="0" normalizeH="0" baseline="0" noProof="0" err="1">
                <a:ln>
                  <a:noFill/>
                </a:ln>
                <a:solidFill>
                  <a:prstClr val="black"/>
                </a:solidFill>
                <a:effectLst/>
                <a:uLnTx/>
                <a:uFillTx/>
                <a:latin typeface="Open Sans"/>
                <a:ea typeface="Open Sans"/>
                <a:cs typeface="Calibri"/>
              </a:rPr>
              <a:t>chol</a:t>
            </a:r>
            <a:r>
              <a:rPr kumimoji="0" lang="en-GB" sz="1200" b="1" i="0" u="none" strike="noStrike" kern="1200" cap="none" spc="0" normalizeH="0" baseline="0" noProof="0">
                <a:ln>
                  <a:noFill/>
                </a:ln>
                <a:solidFill>
                  <a:prstClr val="black"/>
                </a:solidFill>
                <a:effectLst/>
                <a:uLnTx/>
                <a:uFillTx/>
                <a:latin typeface="Open Sans"/>
                <a:ea typeface="Open Sans"/>
                <a:cs typeface="Calibri"/>
              </a:rPr>
              <a:t> ≤ 2mmol/L or non-HDL ≤ 2.6mmol/L?</a:t>
            </a:r>
            <a:r>
              <a:rPr kumimoji="0" lang="en-GB" sz="1200" b="1" i="0" u="none" strike="noStrike" kern="1200" cap="none" spc="0" normalizeH="0" baseline="30000" noProof="0">
                <a:ln>
                  <a:noFill/>
                </a:ln>
                <a:solidFill>
                  <a:prstClr val="black"/>
                </a:solidFill>
                <a:effectLst/>
                <a:uLnTx/>
                <a:uFillTx/>
                <a:latin typeface="Open Sans"/>
                <a:ea typeface="Open Sans"/>
                <a:cs typeface="Calibri"/>
              </a:rPr>
              <a:t>1</a:t>
            </a:r>
            <a:endParaRPr lang="en-GB" sz="1200" b="1" i="0" u="none" strike="noStrike" kern="1200" cap="none" spc="0" normalizeH="0" baseline="30000" noProof="0">
              <a:ln>
                <a:noFill/>
              </a:ln>
              <a:solidFill>
                <a:prstClr val="black"/>
              </a:solidFill>
              <a:effectLst/>
              <a:uLnTx/>
              <a:uFillTx/>
              <a:latin typeface="Open Sans"/>
              <a:ea typeface="Open Sans"/>
              <a:cs typeface="Calibri"/>
            </a:endParaRPr>
          </a:p>
        </p:txBody>
      </p:sp>
      <p:sp>
        <p:nvSpPr>
          <p:cNvPr id="18" name="TextBox 17">
            <a:extLst>
              <a:ext uri="{FF2B5EF4-FFF2-40B4-BE49-F238E27FC236}">
                <a16:creationId xmlns:a16="http://schemas.microsoft.com/office/drawing/2014/main" id="{558951E5-E6B8-2DAA-0ADF-025D32E9E699}"/>
              </a:ext>
            </a:extLst>
          </p:cNvPr>
          <p:cNvSpPr txBox="1"/>
          <p:nvPr/>
        </p:nvSpPr>
        <p:spPr>
          <a:xfrm>
            <a:off x="7239011" y="2220946"/>
            <a:ext cx="1223268" cy="3416320"/>
          </a:xfrm>
          <a:prstGeom prst="rect">
            <a:avLst/>
          </a:prstGeom>
          <a:solidFill>
            <a:srgbClr val="A3CD38">
              <a:alpha val="20000"/>
            </a:srgbClr>
          </a:solidFill>
          <a:ln>
            <a:solidFill>
              <a:srgbClr val="15375D"/>
            </a:solidFill>
          </a:ln>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1" i="0" u="sng" strike="noStrike" kern="1200" cap="none" spc="0" normalizeH="0" baseline="0" noProof="0">
              <a:ln>
                <a:noFill/>
              </a:ln>
              <a:solidFill>
                <a:srgbClr val="000000"/>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sng" strike="noStrike" kern="1200" cap="none" spc="0" normalizeH="0" baseline="0" noProof="0">
                <a:ln>
                  <a:noFill/>
                </a:ln>
                <a:solidFill>
                  <a:srgbClr val="000000"/>
                </a:solidFill>
                <a:effectLst/>
                <a:uLnTx/>
                <a:uFillTx/>
                <a:latin typeface="Open Sans"/>
                <a:ea typeface="Open Sans"/>
                <a:cs typeface="Open Sans"/>
              </a:rPr>
              <a:t>At any point </a:t>
            </a:r>
            <a:r>
              <a:rPr kumimoji="0" lang="en-GB" sz="1200" b="1" i="0" u="none" strike="noStrike" kern="1200" cap="none" spc="0" normalizeH="0" baseline="0" noProof="0">
                <a:ln>
                  <a:noFill/>
                </a:ln>
                <a:solidFill>
                  <a:srgbClr val="000000"/>
                </a:solidFill>
                <a:effectLst/>
                <a:uLnTx/>
                <a:uFillTx/>
                <a:latin typeface="Open Sans"/>
                <a:ea typeface="Open Sans"/>
                <a:cs typeface="Open Sans"/>
              </a:rPr>
              <a:t>consider </a:t>
            </a:r>
            <a:r>
              <a:rPr kumimoji="0" lang="en-GB" sz="1200" b="1" i="0" u="none" strike="noStrike" kern="1200" cap="none" spc="0" normalizeH="0" baseline="0" noProof="0">
                <a:ln>
                  <a:noFill/>
                </a:ln>
                <a:solidFill>
                  <a:srgbClr val="0070C0"/>
                </a:solidFill>
                <a:effectLst/>
                <a:uLnTx/>
                <a:uFillTx/>
                <a:latin typeface="Open Sans"/>
                <a:ea typeface="Open Sans"/>
                <a:cs typeface="Open Sans"/>
                <a:hlinkClick r:id="rId8">
                  <a:extLst>
                    <a:ext uri="{A12FA001-AC4F-418D-AE19-62706E023703}">
                      <ahyp:hlinkClr xmlns:ahyp="http://schemas.microsoft.com/office/drawing/2018/hyperlinkcolor" val="tx"/>
                    </a:ext>
                  </a:extLst>
                </a:hlinkClick>
              </a:rPr>
              <a:t>iscosapent ethyl </a:t>
            </a:r>
            <a:r>
              <a:rPr kumimoji="0" lang="en-GB" sz="1200" b="0" i="0" u="none" strike="noStrike" kern="1200" cap="none" spc="0" normalizeH="0" baseline="0" noProof="0">
                <a:ln>
                  <a:noFill/>
                </a:ln>
                <a:solidFill>
                  <a:srgbClr val="000000"/>
                </a:solidFill>
                <a:effectLst/>
                <a:uLnTx/>
                <a:uFillTx/>
                <a:latin typeface="Open Sans"/>
                <a:ea typeface="Open Sans"/>
                <a:cs typeface="Open Sans"/>
              </a:rPr>
              <a:t>in addition to statins +/- other lipid lowering therapies,</a:t>
            </a:r>
            <a:r>
              <a:rPr lang="en-GB" sz="1200">
                <a:solidFill>
                  <a:srgbClr val="000000"/>
                </a:solidFill>
                <a:latin typeface="Open Sans"/>
                <a:ea typeface="Open Sans"/>
                <a:cs typeface="Open Sans"/>
              </a:rPr>
              <a:t> </a:t>
            </a:r>
            <a:r>
              <a:rPr kumimoji="0" lang="en-GB" sz="1200" b="1" i="0" u="none" strike="noStrike" kern="1200" cap="none" spc="0" normalizeH="0" baseline="0" noProof="0">
                <a:ln>
                  <a:noFill/>
                </a:ln>
                <a:solidFill>
                  <a:srgbClr val="000000"/>
                </a:solidFill>
                <a:effectLst/>
                <a:uLnTx/>
                <a:uFillTx/>
                <a:latin typeface="Open Sans"/>
                <a:ea typeface="Open Sans"/>
                <a:cs typeface="Open Sans"/>
              </a:rPr>
              <a:t>if fasting  </a:t>
            </a:r>
            <a:endParaRPr lang="en-GB" sz="1200" b="1" i="0" u="none" strike="noStrike" kern="1200" cap="none" spc="0" normalizeH="0" baseline="0" noProof="0">
              <a:ln>
                <a:noFill/>
              </a:ln>
              <a:solidFill>
                <a:srgbClr val="000000"/>
              </a:solidFill>
              <a:effectLst/>
              <a:uLnTx/>
              <a:uFillTx/>
              <a:latin typeface="Open Sans"/>
              <a:ea typeface="Open Sans"/>
              <a:cs typeface="Open San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srgbClr val="000000"/>
                </a:solidFill>
                <a:effectLst/>
                <a:uLnTx/>
                <a:uFillTx/>
                <a:latin typeface="Open Sans"/>
                <a:ea typeface="Open Sans"/>
                <a:cs typeface="Open Sans"/>
              </a:rPr>
              <a:t>triglycerides ≥1.7 mmol/</a:t>
            </a:r>
            <a:r>
              <a:rPr lang="en-GB" sz="1200" b="1">
                <a:solidFill>
                  <a:srgbClr val="000000"/>
                </a:solidFill>
                <a:latin typeface="Open Sans"/>
                <a:ea typeface="Open Sans"/>
                <a:cs typeface="Open Sans"/>
              </a:rPr>
              <a:t>L</a:t>
            </a:r>
            <a:r>
              <a:rPr kumimoji="0" lang="en-GB" sz="1200" b="1" i="0" u="none" strike="noStrike" kern="1200" cap="none" spc="0" normalizeH="0" baseline="0" noProof="0">
                <a:ln>
                  <a:noFill/>
                </a:ln>
                <a:solidFill>
                  <a:srgbClr val="000000"/>
                </a:solidFill>
                <a:effectLst/>
                <a:uLnTx/>
                <a:uFillTx/>
                <a:latin typeface="Open Sans"/>
                <a:ea typeface="Open Sans"/>
                <a:cs typeface="Open Sans"/>
              </a:rPr>
              <a:t> </a:t>
            </a:r>
            <a:r>
              <a:rPr kumimoji="0" lang="en-GB" sz="1200" b="1" i="0" u="sng" strike="noStrike" kern="1200" cap="none" spc="0" normalizeH="0" baseline="0" noProof="0">
                <a:ln>
                  <a:noFill/>
                </a:ln>
                <a:solidFill>
                  <a:srgbClr val="000000"/>
                </a:solidFill>
                <a:effectLst/>
                <a:uLnTx/>
                <a:uFillTx/>
                <a:latin typeface="Open Sans"/>
                <a:ea typeface="Open Sans"/>
                <a:cs typeface="Open Sans"/>
              </a:rPr>
              <a:t>AND</a:t>
            </a:r>
            <a:r>
              <a:rPr kumimoji="0" lang="en-GB" sz="1200" b="1" i="0" u="none" strike="noStrike" kern="1200" cap="none" spc="0" normalizeH="0" baseline="0" noProof="0">
                <a:ln>
                  <a:noFill/>
                </a:ln>
                <a:solidFill>
                  <a:srgbClr val="000000"/>
                </a:solidFill>
                <a:effectLst/>
                <a:uLnTx/>
                <a:uFillTx/>
                <a:latin typeface="Open Sans"/>
                <a:ea typeface="Open Sans"/>
                <a:cs typeface="Open Sans"/>
              </a:rPr>
              <a:t> LDL &gt; 1.04 mmol/</a:t>
            </a:r>
            <a:r>
              <a:rPr lang="en-GB" sz="1200" b="1">
                <a:solidFill>
                  <a:srgbClr val="000000"/>
                </a:solidFill>
                <a:latin typeface="Open Sans"/>
                <a:ea typeface="Open Sans"/>
                <a:cs typeface="Open Sans"/>
              </a:rPr>
              <a:t>L</a:t>
            </a:r>
            <a:r>
              <a:rPr kumimoji="0" lang="en-GB" sz="1200" b="1" i="0" u="none" strike="noStrike" kern="1200" cap="none" spc="0" normalizeH="0" baseline="0" noProof="0">
                <a:ln>
                  <a:noFill/>
                </a:ln>
                <a:solidFill>
                  <a:srgbClr val="000000"/>
                </a:solidFill>
                <a:effectLst/>
                <a:uLnTx/>
                <a:uFillTx/>
                <a:latin typeface="Open Sans"/>
                <a:ea typeface="Open Sans"/>
                <a:cs typeface="Open Sans"/>
              </a:rPr>
              <a:t> and ≤2.6 mmol/</a:t>
            </a:r>
            <a:r>
              <a:rPr lang="en-GB" sz="1200" b="1">
                <a:solidFill>
                  <a:srgbClr val="000000"/>
                </a:solidFill>
                <a:latin typeface="Open Sans"/>
                <a:ea typeface="Open Sans"/>
                <a:cs typeface="Open Sans"/>
              </a:rPr>
              <a:t>L</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1"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9" name="Arrow: Down 18">
            <a:extLst>
              <a:ext uri="{FF2B5EF4-FFF2-40B4-BE49-F238E27FC236}">
                <a16:creationId xmlns:a16="http://schemas.microsoft.com/office/drawing/2014/main" id="{EDC544A3-06C1-F0FF-43A7-9531F37431F1}"/>
              </a:ext>
            </a:extLst>
          </p:cNvPr>
          <p:cNvSpPr/>
          <p:nvPr/>
        </p:nvSpPr>
        <p:spPr>
          <a:xfrm>
            <a:off x="3646955" y="1304865"/>
            <a:ext cx="127240" cy="323126"/>
          </a:xfrm>
          <a:prstGeom prst="downArrow">
            <a:avLst/>
          </a:prstGeom>
          <a:solidFill>
            <a:srgbClr val="42B6E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0" name="Arrow: Down 19">
            <a:extLst>
              <a:ext uri="{FF2B5EF4-FFF2-40B4-BE49-F238E27FC236}">
                <a16:creationId xmlns:a16="http://schemas.microsoft.com/office/drawing/2014/main" id="{03D2F9E2-0A79-F41E-8FB2-1DD611BF48E9}"/>
              </a:ext>
            </a:extLst>
          </p:cNvPr>
          <p:cNvSpPr/>
          <p:nvPr/>
        </p:nvSpPr>
        <p:spPr>
          <a:xfrm>
            <a:off x="3646956" y="2138140"/>
            <a:ext cx="127239" cy="191321"/>
          </a:xfrm>
          <a:prstGeom prst="downArrow">
            <a:avLst/>
          </a:prstGeom>
          <a:solidFill>
            <a:srgbClr val="42B6E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1" name="Arrow: Down 20">
            <a:extLst>
              <a:ext uri="{FF2B5EF4-FFF2-40B4-BE49-F238E27FC236}">
                <a16:creationId xmlns:a16="http://schemas.microsoft.com/office/drawing/2014/main" id="{07210FB8-713C-F4DD-AA34-F4CBE41EE3DE}"/>
              </a:ext>
            </a:extLst>
          </p:cNvPr>
          <p:cNvSpPr/>
          <p:nvPr/>
        </p:nvSpPr>
        <p:spPr>
          <a:xfrm>
            <a:off x="4286291" y="3701588"/>
            <a:ext cx="144000" cy="265025"/>
          </a:xfrm>
          <a:prstGeom prst="downArrow">
            <a:avLst/>
          </a:prstGeom>
          <a:solidFill>
            <a:srgbClr val="42B6E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2" name="Arrow: Down 21">
            <a:extLst>
              <a:ext uri="{FF2B5EF4-FFF2-40B4-BE49-F238E27FC236}">
                <a16:creationId xmlns:a16="http://schemas.microsoft.com/office/drawing/2014/main" id="{7A08FEE3-5E08-FC59-029C-DDBCFACC1F37}"/>
              </a:ext>
            </a:extLst>
          </p:cNvPr>
          <p:cNvSpPr/>
          <p:nvPr/>
        </p:nvSpPr>
        <p:spPr>
          <a:xfrm>
            <a:off x="536399" y="1298690"/>
            <a:ext cx="127240" cy="1028337"/>
          </a:xfrm>
          <a:prstGeom prst="downArrow">
            <a:avLst/>
          </a:prstGeom>
          <a:solidFill>
            <a:srgbClr val="42B6E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3" name="Arrow: Down 22">
            <a:extLst>
              <a:ext uri="{FF2B5EF4-FFF2-40B4-BE49-F238E27FC236}">
                <a16:creationId xmlns:a16="http://schemas.microsoft.com/office/drawing/2014/main" id="{29018F42-E682-006B-4AD7-F752A19667B2}"/>
              </a:ext>
            </a:extLst>
          </p:cNvPr>
          <p:cNvSpPr/>
          <p:nvPr/>
        </p:nvSpPr>
        <p:spPr>
          <a:xfrm>
            <a:off x="536400" y="2826605"/>
            <a:ext cx="144000" cy="1165502"/>
          </a:xfrm>
          <a:prstGeom prst="downArrow">
            <a:avLst/>
          </a:prstGeom>
          <a:solidFill>
            <a:srgbClr val="42B6E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4" name="Arrow: Down 23">
            <a:extLst>
              <a:ext uri="{FF2B5EF4-FFF2-40B4-BE49-F238E27FC236}">
                <a16:creationId xmlns:a16="http://schemas.microsoft.com/office/drawing/2014/main" id="{4DBB7543-11D7-F645-350C-C611BC913B94}"/>
              </a:ext>
            </a:extLst>
          </p:cNvPr>
          <p:cNvSpPr/>
          <p:nvPr/>
        </p:nvSpPr>
        <p:spPr>
          <a:xfrm>
            <a:off x="3654858" y="2817596"/>
            <a:ext cx="144000" cy="342453"/>
          </a:xfrm>
          <a:prstGeom prst="downArrow">
            <a:avLst/>
          </a:prstGeom>
          <a:solidFill>
            <a:srgbClr val="42B6E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5" name="Arrow: Down 24">
            <a:extLst>
              <a:ext uri="{FF2B5EF4-FFF2-40B4-BE49-F238E27FC236}">
                <a16:creationId xmlns:a16="http://schemas.microsoft.com/office/drawing/2014/main" id="{64A46DE5-784F-8E9C-3F63-5B7861A08860}"/>
              </a:ext>
            </a:extLst>
          </p:cNvPr>
          <p:cNvSpPr/>
          <p:nvPr/>
        </p:nvSpPr>
        <p:spPr>
          <a:xfrm>
            <a:off x="2415969" y="3632211"/>
            <a:ext cx="144000" cy="381253"/>
          </a:xfrm>
          <a:prstGeom prst="downArrow">
            <a:avLst/>
          </a:prstGeom>
          <a:solidFill>
            <a:srgbClr val="42B6E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6" name="Arrow: Down 25">
            <a:extLst>
              <a:ext uri="{FF2B5EF4-FFF2-40B4-BE49-F238E27FC236}">
                <a16:creationId xmlns:a16="http://schemas.microsoft.com/office/drawing/2014/main" id="{264515A5-2E79-03B8-59DE-DA226AAA1423}"/>
              </a:ext>
            </a:extLst>
          </p:cNvPr>
          <p:cNvSpPr/>
          <p:nvPr/>
        </p:nvSpPr>
        <p:spPr>
          <a:xfrm>
            <a:off x="538544" y="5587215"/>
            <a:ext cx="144000" cy="626900"/>
          </a:xfrm>
          <a:prstGeom prst="downArrow">
            <a:avLst/>
          </a:prstGeom>
          <a:solidFill>
            <a:srgbClr val="42B6E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8" name="TextBox 27">
            <a:extLst>
              <a:ext uri="{FF2B5EF4-FFF2-40B4-BE49-F238E27FC236}">
                <a16:creationId xmlns:a16="http://schemas.microsoft.com/office/drawing/2014/main" id="{759FC448-CA77-36BF-2135-2767955D0DA5}"/>
              </a:ext>
            </a:extLst>
          </p:cNvPr>
          <p:cNvSpPr txBox="1"/>
          <p:nvPr/>
        </p:nvSpPr>
        <p:spPr>
          <a:xfrm>
            <a:off x="8646139" y="773715"/>
            <a:ext cx="3146807" cy="646331"/>
          </a:xfrm>
          <a:prstGeom prst="rect">
            <a:avLst/>
          </a:prstGeom>
          <a:solidFill>
            <a:schemeClr val="accent5">
              <a:lumMod val="20000"/>
              <a:lumOff val="80000"/>
            </a:schemeClr>
          </a:solidFill>
          <a:ln>
            <a:solidFill>
              <a:schemeClr val="accent1"/>
            </a:solidFill>
          </a:ln>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srgbClr val="000000"/>
                </a:solidFill>
                <a:effectLst/>
                <a:uLnTx/>
                <a:uFillTx/>
                <a:latin typeface="Open Sans"/>
                <a:ea typeface="Open Sans"/>
                <a:cs typeface="Open Sans"/>
              </a:rPr>
              <a:t>Lipid lowering therapies should be offered to all patients </a:t>
            </a:r>
            <a:endParaRPr lang="en-GB" sz="1200" b="1" i="0" u="none" strike="noStrike" kern="1200" cap="none" spc="0" normalizeH="0" baseline="0" noProof="0">
              <a:ln>
                <a:noFill/>
              </a:ln>
              <a:solidFill>
                <a:srgbClr val="000000"/>
              </a:solidFill>
              <a:effectLst/>
              <a:uLnTx/>
              <a:uFillTx/>
              <a:latin typeface="Open Sans"/>
              <a:ea typeface="Open Sans"/>
              <a:cs typeface="Open San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srgbClr val="000000"/>
                </a:solidFill>
                <a:effectLst/>
                <a:uLnTx/>
                <a:uFillTx/>
                <a:latin typeface="Open Sans"/>
                <a:ea typeface="Open Sans"/>
                <a:cs typeface="Open Sans"/>
              </a:rPr>
              <a:t>with established CVD</a:t>
            </a:r>
            <a:r>
              <a:rPr kumimoji="0" lang="en-GB" sz="1200" b="1" i="0" u="none" strike="noStrike" kern="1200" cap="none" spc="0" normalizeH="0" baseline="30000" noProof="0">
                <a:ln>
                  <a:noFill/>
                </a:ln>
                <a:solidFill>
                  <a:srgbClr val="000000"/>
                </a:solidFill>
                <a:effectLst/>
                <a:uLnTx/>
                <a:uFillTx/>
                <a:latin typeface="Open Sans"/>
                <a:ea typeface="Open Sans"/>
                <a:cs typeface="Open Sans"/>
              </a:rPr>
              <a:t>1</a:t>
            </a:r>
            <a:r>
              <a:rPr kumimoji="0" lang="en-GB" sz="1200" b="1" i="0" u="none" strike="noStrike" kern="1200" cap="none" spc="0" normalizeH="0" baseline="0" noProof="0">
                <a:ln>
                  <a:noFill/>
                </a:ln>
                <a:solidFill>
                  <a:srgbClr val="000000"/>
                </a:solidFill>
                <a:effectLst/>
                <a:uLnTx/>
                <a:uFillTx/>
                <a:latin typeface="Open Sans"/>
                <a:ea typeface="Open Sans"/>
                <a:cs typeface="Open Sans"/>
              </a:rPr>
              <a:t> </a:t>
            </a:r>
            <a:endParaRPr lang="en-GB" sz="1200" b="1" i="0" u="none" strike="noStrike" kern="1200" cap="none" spc="0" normalizeH="0" baseline="0" noProof="0">
              <a:ln>
                <a:noFill/>
              </a:ln>
              <a:solidFill>
                <a:srgbClr val="000000"/>
              </a:solidFill>
              <a:effectLst/>
              <a:uLnTx/>
              <a:uFillTx/>
              <a:latin typeface="Open Sans"/>
              <a:ea typeface="Open Sans"/>
              <a:cs typeface="Open Sans"/>
            </a:endParaRPr>
          </a:p>
        </p:txBody>
      </p:sp>
      <p:sp>
        <p:nvSpPr>
          <p:cNvPr id="29" name="TextBox 28">
            <a:extLst>
              <a:ext uri="{FF2B5EF4-FFF2-40B4-BE49-F238E27FC236}">
                <a16:creationId xmlns:a16="http://schemas.microsoft.com/office/drawing/2014/main" id="{73CF41E7-4D85-B443-BF85-55523AE26298}"/>
              </a:ext>
            </a:extLst>
          </p:cNvPr>
          <p:cNvSpPr txBox="1"/>
          <p:nvPr/>
        </p:nvSpPr>
        <p:spPr>
          <a:xfrm>
            <a:off x="5508175" y="3938372"/>
            <a:ext cx="1718576" cy="1938992"/>
          </a:xfrm>
          <a:prstGeom prst="rect">
            <a:avLst/>
          </a:prstGeom>
          <a:noFill/>
          <a:ln>
            <a:solidFill>
              <a:srgbClr val="15375D"/>
            </a:solidFill>
          </a:ln>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srgbClr val="000000"/>
                </a:solidFill>
                <a:effectLst/>
                <a:uLnTx/>
                <a:uFillTx/>
                <a:latin typeface="Open Sans"/>
                <a:ea typeface="Open Sans"/>
                <a:cs typeface="Open Sans"/>
              </a:rPr>
              <a:t>If statin intolerant – offer </a:t>
            </a:r>
            <a:r>
              <a:rPr kumimoji="0" lang="en-GB" sz="1200" b="1" i="0" u="none" strike="noStrike" kern="1200" cap="none" spc="0" normalizeH="0" baseline="0" noProof="0">
                <a:ln>
                  <a:noFill/>
                </a:ln>
                <a:solidFill>
                  <a:srgbClr val="0070C0"/>
                </a:solidFill>
                <a:effectLst/>
                <a:uLnTx/>
                <a:uFillTx/>
                <a:latin typeface="Open Sans"/>
                <a:ea typeface="Open Sans"/>
                <a:cs typeface="Open Sans"/>
                <a:hlinkClick r:id="rId2">
                  <a:extLst>
                    <a:ext uri="{A12FA001-AC4F-418D-AE19-62706E023703}">
                      <ahyp:hlinkClr xmlns:ahyp="http://schemas.microsoft.com/office/drawing/2018/hyperlinkcolor" val="tx"/>
                    </a:ext>
                  </a:extLst>
                </a:hlinkClick>
              </a:rPr>
              <a:t>ezetimibe</a:t>
            </a:r>
            <a:r>
              <a:rPr kumimoji="0" lang="en-GB" sz="1200" b="1" i="0" u="none" strike="noStrike" kern="1200" cap="none" spc="0" normalizeH="0" baseline="0" noProof="0">
                <a:ln>
                  <a:noFill/>
                </a:ln>
                <a:solidFill>
                  <a:srgbClr val="000000"/>
                </a:solidFill>
                <a:effectLst/>
                <a:uLnTx/>
                <a:uFillTx/>
                <a:latin typeface="Open Sans"/>
                <a:ea typeface="Open Sans"/>
                <a:cs typeface="Open Sans"/>
              </a:rPr>
              <a:t>.   </a:t>
            </a:r>
            <a:r>
              <a:rPr kumimoji="0" lang="en-GB" sz="1200" b="0" i="0" u="none" strike="noStrike" kern="1200" cap="none" spc="0" normalizeH="0" baseline="0" noProof="0">
                <a:ln>
                  <a:noFill/>
                </a:ln>
                <a:solidFill>
                  <a:srgbClr val="000000"/>
                </a:solidFill>
                <a:effectLst/>
                <a:uLnTx/>
                <a:uFillTx/>
                <a:latin typeface="Open Sans"/>
                <a:ea typeface="Open Sans"/>
                <a:cs typeface="Open Sans"/>
              </a:rPr>
              <a:t>Reassess within 2 to 3 months and, if not achieving target, </a:t>
            </a:r>
            <a:r>
              <a:rPr kumimoji="0" lang="en-GB" sz="1200" b="1" i="0" u="none" strike="noStrike" kern="1200" cap="none" spc="0" normalizeH="0" baseline="0" noProof="0">
                <a:ln>
                  <a:noFill/>
                </a:ln>
                <a:solidFill>
                  <a:srgbClr val="000000"/>
                </a:solidFill>
                <a:effectLst/>
                <a:uLnTx/>
                <a:uFillTx/>
                <a:latin typeface="Open Sans"/>
                <a:ea typeface="Open Sans"/>
                <a:cs typeface="Open Sans"/>
              </a:rPr>
              <a:t>consider</a:t>
            </a:r>
            <a:r>
              <a:rPr kumimoji="0" lang="en-GB" sz="1200" b="1" i="0" u="none" strike="noStrike" kern="1200" cap="none" spc="0" normalizeH="0" baseline="0" noProof="0">
                <a:ln>
                  <a:noFill/>
                </a:ln>
                <a:solidFill>
                  <a:srgbClr val="A3CD38"/>
                </a:solidFill>
                <a:effectLst/>
                <a:uLnTx/>
                <a:uFillTx/>
                <a:latin typeface="Open Sans"/>
                <a:ea typeface="Open Sans"/>
                <a:cs typeface="Open Sans"/>
                <a:hlinkClick r:id="rId9">
                  <a:extLst>
                    <a:ext uri="{A12FA001-AC4F-418D-AE19-62706E023703}">
                      <ahyp:hlinkClr xmlns:ahyp="http://schemas.microsoft.com/office/drawing/2018/hyperlinkcolor" val="tx"/>
                    </a:ext>
                  </a:extLst>
                </a:hlinkClick>
              </a:rPr>
              <a:t> </a:t>
            </a:r>
            <a:r>
              <a:rPr kumimoji="0" lang="en-GB" sz="1200" b="1" i="0" u="none" strike="noStrike" kern="1200" cap="none" spc="0" normalizeH="0" baseline="0" noProof="0">
                <a:ln>
                  <a:noFill/>
                </a:ln>
                <a:solidFill>
                  <a:srgbClr val="0070C0"/>
                </a:solidFill>
                <a:effectLst/>
                <a:uLnTx/>
                <a:uFillTx/>
                <a:latin typeface="Open Sans"/>
                <a:ea typeface="Open Sans"/>
                <a:cs typeface="Open Sans"/>
                <a:hlinkClick r:id="rId9">
                  <a:extLst>
                    <a:ext uri="{A12FA001-AC4F-418D-AE19-62706E023703}">
                      <ahyp:hlinkClr xmlns:ahyp="http://schemas.microsoft.com/office/drawing/2018/hyperlinkcolor" val="tx"/>
                    </a:ext>
                  </a:extLst>
                </a:hlinkClick>
              </a:rPr>
              <a:t>bempedoic acid</a:t>
            </a:r>
            <a:r>
              <a:rPr kumimoji="0" lang="en-GB" sz="1200" b="1" i="0" u="none" strike="noStrike" kern="1200" cap="none" spc="0" normalizeH="0" baseline="0" noProof="0">
                <a:ln>
                  <a:noFill/>
                </a:ln>
                <a:solidFill>
                  <a:srgbClr val="0070C0"/>
                </a:solidFill>
                <a:effectLst/>
                <a:uLnTx/>
                <a:uFillTx/>
                <a:latin typeface="Open Sans"/>
                <a:ea typeface="Open Sans"/>
                <a:cs typeface="Open Sans"/>
              </a:rPr>
              <a:t> </a:t>
            </a:r>
            <a:r>
              <a:rPr kumimoji="0" lang="en-GB" sz="1200" b="1" i="0" u="none" strike="noStrike" kern="1200" cap="none" spc="0" normalizeH="0" baseline="0" noProof="0">
                <a:ln>
                  <a:noFill/>
                </a:ln>
                <a:solidFill>
                  <a:srgbClr val="000000"/>
                </a:solidFill>
                <a:effectLst/>
                <a:uLnTx/>
                <a:uFillTx/>
                <a:latin typeface="Open Sans"/>
                <a:ea typeface="Open Sans"/>
                <a:cs typeface="Open Sans"/>
              </a:rPr>
              <a:t>and injectable therapies </a:t>
            </a:r>
            <a:r>
              <a:rPr kumimoji="0" lang="en-GB" sz="1200" b="0" i="0" u="none" strike="noStrike" kern="1200" cap="none" spc="0" normalizeH="0" baseline="0" noProof="0">
                <a:ln>
                  <a:noFill/>
                </a:ln>
                <a:solidFill>
                  <a:srgbClr val="000000"/>
                </a:solidFill>
                <a:effectLst/>
                <a:uLnTx/>
                <a:uFillTx/>
                <a:latin typeface="Open Sans"/>
                <a:ea typeface="Open Sans"/>
                <a:cs typeface="Open Sans"/>
              </a:rPr>
              <a:t>in line with eligibility criteria.</a:t>
            </a:r>
            <a:r>
              <a:rPr kumimoji="0" lang="en-GB" sz="1200" b="0" i="0" u="none" strike="noStrike" kern="1200" cap="none" spc="0" normalizeH="0" baseline="30000" noProof="0">
                <a:ln>
                  <a:noFill/>
                </a:ln>
                <a:solidFill>
                  <a:srgbClr val="000000"/>
                </a:solidFill>
                <a:effectLst/>
                <a:uLnTx/>
                <a:uFillTx/>
                <a:latin typeface="Calibri" panose="020F0502020204030204"/>
                <a:ea typeface="+mn-ea"/>
                <a:cs typeface="+mn-cs"/>
              </a:rPr>
              <a:t>1</a:t>
            </a:r>
          </a:p>
        </p:txBody>
      </p:sp>
      <p:sp>
        <p:nvSpPr>
          <p:cNvPr id="30" name="Rectangle 29">
            <a:extLst>
              <a:ext uri="{FF2B5EF4-FFF2-40B4-BE49-F238E27FC236}">
                <a16:creationId xmlns:a16="http://schemas.microsoft.com/office/drawing/2014/main" id="{BDE7A034-5EC2-ACD6-457A-1D6E87384776}"/>
              </a:ext>
            </a:extLst>
          </p:cNvPr>
          <p:cNvSpPr/>
          <p:nvPr/>
        </p:nvSpPr>
        <p:spPr>
          <a:xfrm>
            <a:off x="5983353" y="2500770"/>
            <a:ext cx="631455" cy="48716"/>
          </a:xfrm>
          <a:prstGeom prst="rect">
            <a:avLst/>
          </a:prstGeom>
          <a:solidFill>
            <a:srgbClr val="42B6E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70899CC9-D07B-923C-6348-866E1AB18B06}"/>
              </a:ext>
            </a:extLst>
          </p:cNvPr>
          <p:cNvSpPr/>
          <p:nvPr/>
        </p:nvSpPr>
        <p:spPr>
          <a:xfrm>
            <a:off x="6275384" y="3380284"/>
            <a:ext cx="339423" cy="48716"/>
          </a:xfrm>
          <a:prstGeom prst="rect">
            <a:avLst/>
          </a:prstGeom>
          <a:solidFill>
            <a:srgbClr val="42B6E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2" name="Arrow: Down 31">
            <a:extLst>
              <a:ext uri="{FF2B5EF4-FFF2-40B4-BE49-F238E27FC236}">
                <a16:creationId xmlns:a16="http://schemas.microsoft.com/office/drawing/2014/main" id="{8315B3D4-015F-6665-F267-D610B0B2E10F}"/>
              </a:ext>
            </a:extLst>
          </p:cNvPr>
          <p:cNvSpPr/>
          <p:nvPr/>
        </p:nvSpPr>
        <p:spPr>
          <a:xfrm>
            <a:off x="4282355" y="5720939"/>
            <a:ext cx="153181" cy="485511"/>
          </a:xfrm>
          <a:prstGeom prst="downArrow">
            <a:avLst/>
          </a:prstGeom>
          <a:solidFill>
            <a:srgbClr val="42B6E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cxnSp>
        <p:nvCxnSpPr>
          <p:cNvPr id="33" name="Straight Arrow Connector 32">
            <a:extLst>
              <a:ext uri="{FF2B5EF4-FFF2-40B4-BE49-F238E27FC236}">
                <a16:creationId xmlns:a16="http://schemas.microsoft.com/office/drawing/2014/main" id="{190F9B3D-E8FD-E58A-BB94-F6BFEDE7A9ED}"/>
              </a:ext>
            </a:extLst>
          </p:cNvPr>
          <p:cNvCxnSpPr>
            <a:cxnSpLocks/>
          </p:cNvCxnSpPr>
          <p:nvPr/>
        </p:nvCxnSpPr>
        <p:spPr>
          <a:xfrm>
            <a:off x="3129171" y="4546577"/>
            <a:ext cx="221810" cy="0"/>
          </a:xfrm>
          <a:prstGeom prst="straightConnector1">
            <a:avLst/>
          </a:prstGeom>
          <a:ln>
            <a:headEnd type="triangle"/>
            <a:tailEnd type="triangle"/>
          </a:ln>
        </p:spPr>
        <p:style>
          <a:lnRef idx="1">
            <a:schemeClr val="dk1"/>
          </a:lnRef>
          <a:fillRef idx="0">
            <a:schemeClr val="dk1"/>
          </a:fillRef>
          <a:effectRef idx="0">
            <a:schemeClr val="dk1"/>
          </a:effectRef>
          <a:fontRef idx="minor">
            <a:schemeClr val="tx1"/>
          </a:fontRef>
        </p:style>
      </p:cxnSp>
      <p:sp>
        <p:nvSpPr>
          <p:cNvPr id="34" name="Arrow: Down 33">
            <a:extLst>
              <a:ext uri="{FF2B5EF4-FFF2-40B4-BE49-F238E27FC236}">
                <a16:creationId xmlns:a16="http://schemas.microsoft.com/office/drawing/2014/main" id="{312095B2-5E69-C7B2-A385-A025E3710D1F}"/>
              </a:ext>
            </a:extLst>
          </p:cNvPr>
          <p:cNvSpPr/>
          <p:nvPr/>
        </p:nvSpPr>
        <p:spPr>
          <a:xfrm>
            <a:off x="7751622" y="5634568"/>
            <a:ext cx="144000" cy="571883"/>
          </a:xfrm>
          <a:prstGeom prst="downArrow">
            <a:avLst/>
          </a:prstGeom>
          <a:solidFill>
            <a:srgbClr val="42B6E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5" name="TextBox 34">
            <a:extLst>
              <a:ext uri="{FF2B5EF4-FFF2-40B4-BE49-F238E27FC236}">
                <a16:creationId xmlns:a16="http://schemas.microsoft.com/office/drawing/2014/main" id="{4EF5E730-87D5-BDF7-C95C-E15B96DFC27E}"/>
              </a:ext>
            </a:extLst>
          </p:cNvPr>
          <p:cNvSpPr txBox="1"/>
          <p:nvPr/>
        </p:nvSpPr>
        <p:spPr>
          <a:xfrm>
            <a:off x="389773" y="4013464"/>
            <a:ext cx="1477409" cy="1569660"/>
          </a:xfrm>
          <a:prstGeom prst="rect">
            <a:avLst/>
          </a:prstGeom>
          <a:noFill/>
          <a:ln>
            <a:solidFill>
              <a:srgbClr val="15375D"/>
            </a:solidFill>
          </a:ln>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i="0" u="none" strike="noStrike" kern="1200" cap="none" spc="0" normalizeH="0" baseline="0" noProof="0">
                <a:ln>
                  <a:noFill/>
                </a:ln>
                <a:solidFill>
                  <a:srgbClr val="000000"/>
                </a:solidFill>
                <a:effectLst/>
                <a:uLnTx/>
                <a:uFillTx/>
                <a:latin typeface="Open Sans"/>
                <a:ea typeface="Open Sans"/>
                <a:cs typeface="Open Sans"/>
              </a:rPr>
              <a:t>Consider adding  </a:t>
            </a:r>
            <a:r>
              <a:rPr kumimoji="0" lang="en-GB" sz="1200" b="1" i="0" u="none" strike="noStrike" kern="1200" cap="none" spc="0" normalizeH="0" baseline="0" noProof="0">
                <a:ln>
                  <a:noFill/>
                </a:ln>
                <a:solidFill>
                  <a:srgbClr val="0070C0"/>
                </a:solidFill>
                <a:effectLst/>
                <a:uLnTx/>
                <a:uFillTx/>
                <a:latin typeface="Open Sans"/>
                <a:ea typeface="Open Sans"/>
                <a:cs typeface="Open Sans"/>
                <a:hlinkClick r:id="rId2">
                  <a:extLst>
                    <a:ext uri="{A12FA001-AC4F-418D-AE19-62706E023703}">
                      <ahyp:hlinkClr xmlns:ahyp="http://schemas.microsoft.com/office/drawing/2018/hyperlinkcolor" val="tx"/>
                    </a:ext>
                  </a:extLst>
                </a:hlinkClick>
              </a:rPr>
              <a:t>ezetimibe</a:t>
            </a:r>
            <a:r>
              <a:rPr kumimoji="0" lang="en-GB" sz="1200" i="0" u="none" strike="noStrike" kern="1200" cap="none" spc="0" normalizeH="0" baseline="30000" noProof="0">
                <a:ln>
                  <a:noFill/>
                </a:ln>
                <a:solidFill>
                  <a:srgbClr val="000000"/>
                </a:solidFill>
                <a:effectLst/>
                <a:uLnTx/>
                <a:uFillTx/>
                <a:latin typeface="Open Sans"/>
                <a:ea typeface="Open Sans"/>
                <a:cs typeface="Open Sans"/>
              </a:rPr>
              <a:t>4 </a:t>
            </a:r>
            <a:r>
              <a:rPr kumimoji="0" lang="en-GB" sz="1200" i="0" u="none" strike="noStrike" kern="1200" cap="none" spc="0" normalizeH="0" baseline="0" noProof="0">
                <a:ln>
                  <a:noFill/>
                </a:ln>
                <a:solidFill>
                  <a:srgbClr val="000000"/>
                </a:solidFill>
                <a:effectLst/>
                <a:uLnTx/>
                <a:uFillTx/>
                <a:latin typeface="Open Sans"/>
                <a:ea typeface="Open Sans"/>
                <a:cs typeface="Open Sans"/>
              </a:rPr>
              <a:t>10mg daily to maximum tolerated statin to reduce CV risk, even where the lipid target has been achieved.</a:t>
            </a:r>
            <a:r>
              <a:rPr kumimoji="0" lang="en-GB" sz="1200" i="0" u="none" strike="noStrike" kern="1200" cap="none" spc="0" normalizeH="0" baseline="30000" noProof="0">
                <a:ln>
                  <a:noFill/>
                </a:ln>
                <a:solidFill>
                  <a:srgbClr val="000000"/>
                </a:solidFill>
                <a:effectLst/>
                <a:uLnTx/>
                <a:uFillTx/>
                <a:latin typeface="Open Sans"/>
                <a:ea typeface="Open Sans"/>
                <a:cs typeface="Open Sans"/>
              </a:rPr>
              <a:t>1</a:t>
            </a:r>
            <a:r>
              <a:rPr kumimoji="0" lang="en-GB" sz="1200" b="1" i="0" u="none" strike="noStrike" kern="1200" cap="none" spc="0" normalizeH="0" baseline="30000" noProof="0">
                <a:ln>
                  <a:noFill/>
                </a:ln>
                <a:solidFill>
                  <a:srgbClr val="000000"/>
                </a:solidFill>
                <a:effectLst/>
                <a:uLnTx/>
                <a:uFillTx/>
                <a:latin typeface="Open Sans"/>
                <a:ea typeface="Open Sans"/>
                <a:cs typeface="Open Sans"/>
              </a:rPr>
              <a:t> </a:t>
            </a:r>
          </a:p>
        </p:txBody>
      </p:sp>
      <p:sp>
        <p:nvSpPr>
          <p:cNvPr id="36" name="Arrow: Down 35">
            <a:extLst>
              <a:ext uri="{FF2B5EF4-FFF2-40B4-BE49-F238E27FC236}">
                <a16:creationId xmlns:a16="http://schemas.microsoft.com/office/drawing/2014/main" id="{3F7AEEA3-C71F-9685-9E69-45496BA064C2}"/>
              </a:ext>
            </a:extLst>
          </p:cNvPr>
          <p:cNvSpPr/>
          <p:nvPr/>
        </p:nvSpPr>
        <p:spPr>
          <a:xfrm>
            <a:off x="6544465" y="2171053"/>
            <a:ext cx="144000" cy="1754326"/>
          </a:xfrm>
          <a:prstGeom prst="downArrow">
            <a:avLst/>
          </a:prstGeom>
          <a:solidFill>
            <a:srgbClr val="42B6E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7" name="Arrow: Down 36">
            <a:extLst>
              <a:ext uri="{FF2B5EF4-FFF2-40B4-BE49-F238E27FC236}">
                <a16:creationId xmlns:a16="http://schemas.microsoft.com/office/drawing/2014/main" id="{9E1B4D01-8025-BB54-052F-A60E66DF3A1B}"/>
              </a:ext>
            </a:extLst>
          </p:cNvPr>
          <p:cNvSpPr/>
          <p:nvPr/>
        </p:nvSpPr>
        <p:spPr>
          <a:xfrm>
            <a:off x="2417463" y="5214609"/>
            <a:ext cx="134820" cy="1017866"/>
          </a:xfrm>
          <a:prstGeom prst="downArrow">
            <a:avLst/>
          </a:prstGeom>
          <a:solidFill>
            <a:srgbClr val="42B6E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8" name="Rectangle 37">
            <a:extLst>
              <a:ext uri="{FF2B5EF4-FFF2-40B4-BE49-F238E27FC236}">
                <a16:creationId xmlns:a16="http://schemas.microsoft.com/office/drawing/2014/main" id="{DE129563-7EE5-D207-0C90-1BD767994CB6}"/>
              </a:ext>
            </a:extLst>
          </p:cNvPr>
          <p:cNvSpPr/>
          <p:nvPr/>
        </p:nvSpPr>
        <p:spPr>
          <a:xfrm>
            <a:off x="7221796" y="773715"/>
            <a:ext cx="1223268" cy="130267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a:ln>
                  <a:noFill/>
                </a:ln>
                <a:solidFill>
                  <a:srgbClr val="000000"/>
                </a:solidFill>
                <a:effectLst/>
                <a:uLnTx/>
                <a:uFillTx/>
                <a:latin typeface="Open Sans"/>
                <a:ea typeface="Open Sans"/>
                <a:cs typeface="Open Sans"/>
              </a:rPr>
              <a:t>Check fasting triglyceride levels &amp; manage according to national guidance.</a:t>
            </a:r>
          </a:p>
        </p:txBody>
      </p:sp>
      <p:graphicFrame>
        <p:nvGraphicFramePr>
          <p:cNvPr id="39" name="Table 38">
            <a:extLst>
              <a:ext uri="{FF2B5EF4-FFF2-40B4-BE49-F238E27FC236}">
                <a16:creationId xmlns:a16="http://schemas.microsoft.com/office/drawing/2014/main" id="{0C775D8D-1B36-E4F6-E3D3-446BFB3766B6}"/>
              </a:ext>
            </a:extLst>
          </p:cNvPr>
          <p:cNvGraphicFramePr>
            <a:graphicFrameLocks noGrp="1"/>
          </p:cNvGraphicFramePr>
          <p:nvPr>
            <p:extLst>
              <p:ext uri="{D42A27DB-BD31-4B8C-83A1-F6EECF244321}">
                <p14:modId xmlns:p14="http://schemas.microsoft.com/office/powerpoint/2010/main" val="2370363693"/>
              </p:ext>
            </p:extLst>
          </p:nvPr>
        </p:nvGraphicFramePr>
        <p:xfrm>
          <a:off x="8670222" y="4752905"/>
          <a:ext cx="3117002" cy="1463040"/>
        </p:xfrm>
        <a:graphic>
          <a:graphicData uri="http://schemas.openxmlformats.org/drawingml/2006/table">
            <a:tbl>
              <a:tblPr firstRow="1" bandRow="1">
                <a:tableStyleId>{5940675A-B579-460E-94D1-54222C63F5DA}</a:tableStyleId>
              </a:tblPr>
              <a:tblGrid>
                <a:gridCol w="1223658">
                  <a:extLst>
                    <a:ext uri="{9D8B030D-6E8A-4147-A177-3AD203B41FA5}">
                      <a16:colId xmlns:a16="http://schemas.microsoft.com/office/drawing/2014/main" val="1452880929"/>
                    </a:ext>
                  </a:extLst>
                </a:gridCol>
                <a:gridCol w="1893344">
                  <a:extLst>
                    <a:ext uri="{9D8B030D-6E8A-4147-A177-3AD203B41FA5}">
                      <a16:colId xmlns:a16="http://schemas.microsoft.com/office/drawing/2014/main" val="2388931999"/>
                    </a:ext>
                  </a:extLst>
                </a:gridCol>
              </a:tblGrid>
              <a:tr h="257353">
                <a:tc gridSpan="2">
                  <a:txBody>
                    <a:bodyPr/>
                    <a:lstStyle/>
                    <a:p>
                      <a:r>
                        <a:rPr lang="en-GB" sz="1200">
                          <a:latin typeface="Open Sans"/>
                        </a:rPr>
                        <a:t>Monitoring statin therapy</a:t>
                      </a:r>
                    </a:p>
                  </a:txBody>
                  <a:tcPr>
                    <a:solidFill>
                      <a:schemeClr val="accent1">
                        <a:lumMod val="40000"/>
                        <a:lumOff val="60000"/>
                      </a:schemeClr>
                    </a:solidFill>
                  </a:tcPr>
                </a:tc>
                <a:tc hMerge="1">
                  <a:txBody>
                    <a:bodyPr/>
                    <a:lstStyle/>
                    <a:p>
                      <a:endParaRPr lang="en-GB"/>
                    </a:p>
                  </a:txBody>
                  <a:tcPr/>
                </a:tc>
                <a:extLst>
                  <a:ext uri="{0D108BD9-81ED-4DB2-BD59-A6C34878D82A}">
                    <a16:rowId xmlns:a16="http://schemas.microsoft.com/office/drawing/2014/main" val="2883231618"/>
                  </a:ext>
                </a:extLst>
              </a:tr>
              <a:tr h="257353">
                <a:tc>
                  <a:txBody>
                    <a:bodyPr/>
                    <a:lstStyle/>
                    <a:p>
                      <a:r>
                        <a:rPr lang="en-GB" sz="1200">
                          <a:latin typeface="Open Sans"/>
                        </a:rPr>
                        <a:t>Initiation </a:t>
                      </a:r>
                    </a:p>
                  </a:txBody>
                  <a:tcPr>
                    <a:solidFill>
                      <a:schemeClr val="accent1">
                        <a:lumMod val="20000"/>
                        <a:lumOff val="80000"/>
                      </a:schemeClr>
                    </a:solidFill>
                  </a:tcPr>
                </a:tc>
                <a:tc>
                  <a:txBody>
                    <a:bodyPr/>
                    <a:lstStyle/>
                    <a:p>
                      <a:r>
                        <a:rPr lang="nn-NO" sz="1200">
                          <a:latin typeface="Open Sans"/>
                        </a:rPr>
                        <a:t>Full lipid profile, LFTs</a:t>
                      </a:r>
                      <a:endParaRPr lang="en-GB" sz="1200">
                        <a:latin typeface="Open Sans"/>
                      </a:endParaRPr>
                    </a:p>
                  </a:txBody>
                  <a:tcPr>
                    <a:solidFill>
                      <a:schemeClr val="accent1">
                        <a:lumMod val="20000"/>
                        <a:lumOff val="80000"/>
                      </a:schemeClr>
                    </a:solidFill>
                  </a:tcPr>
                </a:tc>
                <a:extLst>
                  <a:ext uri="{0D108BD9-81ED-4DB2-BD59-A6C34878D82A}">
                    <a16:rowId xmlns:a16="http://schemas.microsoft.com/office/drawing/2014/main" val="2107370703"/>
                  </a:ext>
                </a:extLst>
              </a:tr>
              <a:tr h="257353">
                <a:tc>
                  <a:txBody>
                    <a:bodyPr/>
                    <a:lstStyle/>
                    <a:p>
                      <a:r>
                        <a:rPr lang="en-GB" sz="1200">
                          <a:latin typeface="Open Sans"/>
                        </a:rPr>
                        <a:t>Within 3 months </a:t>
                      </a:r>
                    </a:p>
                  </a:txBody>
                  <a:tcPr>
                    <a:solidFill>
                      <a:schemeClr val="accent1">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a:latin typeface="Open Sans"/>
                        </a:rPr>
                        <a:t>Lipid profile, LFTs</a:t>
                      </a:r>
                    </a:p>
                  </a:txBody>
                  <a:tcPr>
                    <a:solidFill>
                      <a:schemeClr val="accent1">
                        <a:lumMod val="20000"/>
                        <a:lumOff val="80000"/>
                      </a:schemeClr>
                    </a:solidFill>
                  </a:tcPr>
                </a:tc>
                <a:extLst>
                  <a:ext uri="{0D108BD9-81ED-4DB2-BD59-A6C34878D82A}">
                    <a16:rowId xmlns:a16="http://schemas.microsoft.com/office/drawing/2014/main" val="2926068283"/>
                  </a:ext>
                </a:extLst>
              </a:tr>
              <a:tr h="257353">
                <a:tc>
                  <a:txBody>
                    <a:bodyPr/>
                    <a:lstStyle/>
                    <a:p>
                      <a:r>
                        <a:rPr lang="en-GB" sz="1200">
                          <a:latin typeface="Open Sans"/>
                        </a:rPr>
                        <a:t>Annually </a:t>
                      </a:r>
                    </a:p>
                  </a:txBody>
                  <a:tcPr>
                    <a:solidFill>
                      <a:schemeClr val="accent1">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a:latin typeface="Open Sans"/>
                        </a:rPr>
                        <a:t>Full lipid profile , LFTS (first year only)</a:t>
                      </a:r>
                    </a:p>
                  </a:txBody>
                  <a:tcPr>
                    <a:solidFill>
                      <a:schemeClr val="accent1">
                        <a:lumMod val="20000"/>
                        <a:lumOff val="80000"/>
                      </a:schemeClr>
                    </a:solidFill>
                  </a:tcPr>
                </a:tc>
                <a:extLst>
                  <a:ext uri="{0D108BD9-81ED-4DB2-BD59-A6C34878D82A}">
                    <a16:rowId xmlns:a16="http://schemas.microsoft.com/office/drawing/2014/main" val="1317790833"/>
                  </a:ext>
                </a:extLst>
              </a:tr>
            </a:tbl>
          </a:graphicData>
        </a:graphic>
      </p:graphicFrame>
      <p:sp>
        <p:nvSpPr>
          <p:cNvPr id="40" name="Arrow: Down 39">
            <a:extLst>
              <a:ext uri="{FF2B5EF4-FFF2-40B4-BE49-F238E27FC236}">
                <a16:creationId xmlns:a16="http://schemas.microsoft.com/office/drawing/2014/main" id="{AE111702-7842-1E9D-1DF2-A8D397497383}"/>
              </a:ext>
            </a:extLst>
          </p:cNvPr>
          <p:cNvSpPr/>
          <p:nvPr/>
        </p:nvSpPr>
        <p:spPr>
          <a:xfrm>
            <a:off x="6270358" y="5885492"/>
            <a:ext cx="144000" cy="328621"/>
          </a:xfrm>
          <a:prstGeom prst="downArrow">
            <a:avLst/>
          </a:prstGeom>
          <a:solidFill>
            <a:srgbClr val="42B6E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3" name="Picture 2" descr="A blue and green text on a black background&#10;&#10;AI-generated content may be incorrect.">
            <a:extLst>
              <a:ext uri="{FF2B5EF4-FFF2-40B4-BE49-F238E27FC236}">
                <a16:creationId xmlns:a16="http://schemas.microsoft.com/office/drawing/2014/main" id="{6B2D0FD1-0F6F-3053-C47C-DB5F3BC14E30}"/>
              </a:ext>
            </a:extLst>
          </p:cNvPr>
          <p:cNvPicPr>
            <a:picLocks noChangeAspect="1"/>
          </p:cNvPicPr>
          <p:nvPr/>
        </p:nvPicPr>
        <p:blipFill>
          <a:blip r:embed="rId10"/>
          <a:stretch>
            <a:fillRect/>
          </a:stretch>
        </p:blipFill>
        <p:spPr>
          <a:xfrm>
            <a:off x="9979071" y="-622735"/>
            <a:ext cx="1800000" cy="1800000"/>
          </a:xfrm>
          <a:prstGeom prst="rect">
            <a:avLst/>
          </a:prstGeom>
        </p:spPr>
      </p:pic>
    </p:spTree>
    <p:extLst>
      <p:ext uri="{BB962C8B-B14F-4D97-AF65-F5344CB8AC3E}">
        <p14:creationId xmlns:p14="http://schemas.microsoft.com/office/powerpoint/2010/main" val="262740048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52E931D-AC9C-02EB-4851-AE9E0C859A0B}"/>
              </a:ext>
            </a:extLst>
          </p:cNvPr>
          <p:cNvSpPr>
            <a:spLocks noGrp="1"/>
          </p:cNvSpPr>
          <p:nvPr>
            <p:ph type="title"/>
          </p:nvPr>
        </p:nvSpPr>
        <p:spPr>
          <a:xfrm>
            <a:off x="359023" y="245127"/>
            <a:ext cx="11306175" cy="977194"/>
          </a:xfrm>
        </p:spPr>
        <p:txBody>
          <a:bodyPr>
            <a:noAutofit/>
          </a:bodyPr>
          <a:lstStyle/>
          <a:p>
            <a:r>
              <a:rPr lang="en-GB" sz="3200" i="0" u="none" strike="noStrike" dirty="0">
                <a:solidFill>
                  <a:srgbClr val="002060"/>
                </a:solidFill>
                <a:effectLst/>
                <a:latin typeface="Aleo"/>
                <a:ea typeface="Open Sans"/>
                <a:cs typeface="Open Sans"/>
              </a:rPr>
              <a:t>O</a:t>
            </a:r>
            <a:r>
              <a:rPr lang="en-US" sz="3200" i="0" u="none" strike="noStrike" dirty="0">
                <a:solidFill>
                  <a:srgbClr val="002060"/>
                </a:solidFill>
                <a:effectLst/>
                <a:latin typeface="Aleo"/>
                <a:ea typeface="Open Sans"/>
                <a:cs typeface="Open Sans"/>
              </a:rPr>
              <a:t>ptimisation Pathway for Patients with High Cardiovascular Risk – Primary Prevention</a:t>
            </a:r>
            <a:r>
              <a:rPr lang="en-US" sz="3200" i="0" u="none" strike="noStrike" baseline="30000" dirty="0">
                <a:solidFill>
                  <a:srgbClr val="002060"/>
                </a:solidFill>
                <a:effectLst/>
                <a:latin typeface="Aleo"/>
                <a:ea typeface="Open Sans"/>
                <a:cs typeface="Open Sans"/>
              </a:rPr>
              <a:t>1,2</a:t>
            </a:r>
            <a:endParaRPr lang="en-US" sz="3200" baseline="30000" dirty="0">
              <a:solidFill>
                <a:srgbClr val="002060"/>
              </a:solidFill>
              <a:latin typeface="Aleo"/>
              <a:ea typeface="Open Sans"/>
              <a:cs typeface="Open Sans"/>
            </a:endParaRPr>
          </a:p>
        </p:txBody>
      </p:sp>
      <p:sp>
        <p:nvSpPr>
          <p:cNvPr id="8" name="TextBox 11">
            <a:extLst>
              <a:ext uri="{FF2B5EF4-FFF2-40B4-BE49-F238E27FC236}">
                <a16:creationId xmlns:a16="http://schemas.microsoft.com/office/drawing/2014/main" id="{DEECABF4-0935-ABB7-2A7C-CD72BC1C4B07}"/>
              </a:ext>
            </a:extLst>
          </p:cNvPr>
          <p:cNvSpPr txBox="1"/>
          <p:nvPr/>
        </p:nvSpPr>
        <p:spPr>
          <a:xfrm>
            <a:off x="8917497" y="1455990"/>
            <a:ext cx="2999812" cy="1384995"/>
          </a:xfrm>
          <a:prstGeom prst="rect">
            <a:avLst/>
          </a:prstGeom>
          <a:solidFill>
            <a:schemeClr val="accent5">
              <a:lumMod val="20000"/>
              <a:lumOff val="80000"/>
            </a:schemeClr>
          </a:solidFill>
          <a:ln>
            <a:solidFill>
              <a:schemeClr val="accent1"/>
            </a:solidFill>
          </a:ln>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srgbClr val="000000"/>
                </a:solidFill>
                <a:effectLst/>
                <a:uLnTx/>
                <a:uFillTx/>
                <a:latin typeface="Open Sans"/>
                <a:ea typeface="Open Sans"/>
                <a:cs typeface="Calibri"/>
              </a:rPr>
              <a:t>Primary prevention should be offered to all patients with a </a:t>
            </a:r>
            <a:r>
              <a:rPr kumimoji="0" lang="en-GB" sz="1200" b="1" i="0" u="none" strike="noStrike" kern="1200" cap="none" spc="0" normalizeH="0" baseline="0" noProof="0" err="1">
                <a:ln>
                  <a:noFill/>
                </a:ln>
                <a:solidFill>
                  <a:srgbClr val="000000"/>
                </a:solidFill>
                <a:effectLst/>
                <a:uLnTx/>
                <a:uFillTx/>
                <a:latin typeface="Open Sans"/>
                <a:ea typeface="Open Sans"/>
                <a:cs typeface="Calibri"/>
              </a:rPr>
              <a:t>QRisk</a:t>
            </a:r>
            <a:r>
              <a:rPr kumimoji="0" lang="en-GB" sz="1200" b="1" i="0" u="none" strike="noStrike" kern="1200" cap="none" spc="0" normalizeH="0" baseline="0" noProof="0">
                <a:ln>
                  <a:noFill/>
                </a:ln>
                <a:solidFill>
                  <a:srgbClr val="000000"/>
                </a:solidFill>
                <a:effectLst/>
                <a:uLnTx/>
                <a:uFillTx/>
                <a:latin typeface="Open Sans"/>
                <a:ea typeface="Open Sans"/>
                <a:cs typeface="Calibri"/>
              </a:rPr>
              <a:t>  ≥ 10% </a:t>
            </a:r>
            <a:endParaRPr lang="en-GB" sz="1200" b="1" i="0" u="none" strike="noStrike" kern="1200" cap="none" spc="0" normalizeH="0" baseline="0" noProof="0">
              <a:ln>
                <a:noFill/>
              </a:ln>
              <a:solidFill>
                <a:srgbClr val="000000"/>
              </a:solidFill>
              <a:effectLst/>
              <a:uLnTx/>
              <a:uFillTx/>
              <a:latin typeface="Open Sans"/>
              <a:ea typeface="Open Sans"/>
              <a:cs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srgbClr val="000000"/>
                </a:solidFill>
                <a:effectLst/>
                <a:uLnTx/>
                <a:uFillTx/>
                <a:latin typeface="Open Sans"/>
                <a:ea typeface="Open Sans"/>
                <a:cs typeface="Calibri"/>
              </a:rPr>
              <a:t>after addressing lifestyle modification</a:t>
            </a:r>
            <a:endParaRPr lang="en-GB" sz="1200" b="1" i="0" u="none" strike="noStrike" kern="1200" cap="none" spc="0" normalizeH="0" baseline="0" noProof="0">
              <a:ln>
                <a:noFill/>
              </a:ln>
              <a:solidFill>
                <a:srgbClr val="000000"/>
              </a:solidFill>
              <a:effectLst/>
              <a:uLnTx/>
              <a:uFillTx/>
              <a:latin typeface="Open Sans"/>
              <a:ea typeface="Open Sans"/>
              <a:cs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srgbClr val="000000"/>
                </a:solidFill>
                <a:effectLst/>
                <a:uLnTx/>
                <a:uFillTx/>
                <a:latin typeface="Open Sans"/>
                <a:ea typeface="Open Sans"/>
                <a:cs typeface="Calibri"/>
              </a:rPr>
              <a:t>(It may also be considered in individuals with </a:t>
            </a:r>
            <a:r>
              <a:rPr kumimoji="0" lang="en-GB" sz="1200" b="1" i="0" u="none" strike="noStrike" kern="1200" cap="none" spc="0" normalizeH="0" baseline="0" noProof="0" err="1">
                <a:ln>
                  <a:noFill/>
                </a:ln>
                <a:solidFill>
                  <a:srgbClr val="000000"/>
                </a:solidFill>
                <a:effectLst/>
                <a:uLnTx/>
                <a:uFillTx/>
                <a:latin typeface="Open Sans"/>
                <a:ea typeface="Open Sans"/>
                <a:cs typeface="Calibri"/>
              </a:rPr>
              <a:t>QRIsk</a:t>
            </a:r>
            <a:r>
              <a:rPr kumimoji="0" lang="en-GB" sz="1200" b="1" i="0" u="none" strike="noStrike" kern="1200" cap="none" spc="0" normalizeH="0" baseline="0" noProof="0">
                <a:ln>
                  <a:noFill/>
                </a:ln>
                <a:solidFill>
                  <a:srgbClr val="000000"/>
                </a:solidFill>
                <a:effectLst/>
                <a:uLnTx/>
                <a:uFillTx/>
                <a:latin typeface="Open Sans"/>
                <a:ea typeface="Open Sans"/>
                <a:cs typeface="Calibri"/>
              </a:rPr>
              <a:t>  &lt; 10% )</a:t>
            </a:r>
            <a:r>
              <a:rPr kumimoji="0" lang="en-GB" sz="1200" b="1" i="0" u="none" strike="noStrike" kern="1200" cap="none" spc="0" normalizeH="0" baseline="30000" noProof="0">
                <a:ln>
                  <a:noFill/>
                </a:ln>
                <a:solidFill>
                  <a:srgbClr val="000000"/>
                </a:solidFill>
                <a:effectLst/>
                <a:uLnTx/>
                <a:uFillTx/>
                <a:latin typeface="Open Sans"/>
                <a:ea typeface="Open Sans"/>
                <a:cs typeface="Calibri"/>
              </a:rPr>
              <a:t>1</a:t>
            </a:r>
            <a:endParaRPr lang="en-GB" sz="1200" b="1" i="0" u="none" strike="noStrike" kern="1200" cap="none" spc="0" normalizeH="0" baseline="30000" noProof="0">
              <a:ln>
                <a:noFill/>
              </a:ln>
              <a:solidFill>
                <a:srgbClr val="000000"/>
              </a:solidFill>
              <a:effectLst/>
              <a:uLnTx/>
              <a:uFillTx/>
              <a:latin typeface="Open Sans"/>
              <a:ea typeface="Open Sans"/>
              <a:cs typeface="Calibri"/>
            </a:endParaRPr>
          </a:p>
        </p:txBody>
      </p:sp>
      <p:sp>
        <p:nvSpPr>
          <p:cNvPr id="12" name="TextBox 1">
            <a:extLst>
              <a:ext uri="{FF2B5EF4-FFF2-40B4-BE49-F238E27FC236}">
                <a16:creationId xmlns:a16="http://schemas.microsoft.com/office/drawing/2014/main" id="{44179E67-465B-2979-1FFA-8339FB14B733}"/>
              </a:ext>
            </a:extLst>
          </p:cNvPr>
          <p:cNvSpPr txBox="1"/>
          <p:nvPr/>
        </p:nvSpPr>
        <p:spPr>
          <a:xfrm>
            <a:off x="8917497" y="3978897"/>
            <a:ext cx="2999812" cy="2492990"/>
          </a:xfrm>
          <a:prstGeom prst="rect">
            <a:avLst/>
          </a:prstGeom>
          <a:solidFill>
            <a:schemeClr val="bg1"/>
          </a:solidFill>
          <a:ln>
            <a:solidFill>
              <a:srgbClr val="15375D"/>
            </a:solid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GB" sz="1200" b="1" i="0" u="none" strike="noStrike" kern="1200" cap="none" spc="0" normalizeH="0" baseline="0" noProof="0">
                <a:ln>
                  <a:noFill/>
                </a:ln>
                <a:solidFill>
                  <a:srgbClr val="00B0F0"/>
                </a:solidFill>
                <a:effectLst/>
                <a:uLnTx/>
                <a:uFillTx/>
                <a:latin typeface="Open Sans"/>
                <a:ea typeface="Open Sans"/>
                <a:cs typeface="Calibri"/>
                <a:hlinkClick r:id="rId2">
                  <a:extLst>
                    <a:ext uri="{A12FA001-AC4F-418D-AE19-62706E023703}">
                      <ahyp:hlinkClr xmlns:ahyp="http://schemas.microsoft.com/office/drawing/2018/hyperlinkcolor" val="tx"/>
                    </a:ext>
                  </a:extLst>
                </a:hlinkClick>
              </a:rPr>
              <a:t>NICE NG238: Cardiovascular disease: risk assessment and reduction, including lipid modification </a:t>
            </a:r>
            <a:endParaRPr lang="en-GB" sz="1200" b="1" i="0" u="none" strike="noStrike" kern="1200" cap="none" spc="0" normalizeH="0" baseline="0" noProof="0">
              <a:ln>
                <a:noFill/>
              </a:ln>
              <a:solidFill>
                <a:srgbClr val="15375E"/>
              </a:solidFill>
              <a:effectLst/>
              <a:uLnTx/>
              <a:uFillTx/>
              <a:latin typeface="Open Sans"/>
              <a:ea typeface="Open Sans"/>
              <a:cs typeface="Calibri"/>
            </a:endParaRP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a:ln>
                  <a:noFill/>
                </a:ln>
                <a:solidFill>
                  <a:srgbClr val="000000"/>
                </a:solidFill>
                <a:effectLst/>
                <a:uLnTx/>
                <a:uFillTx/>
                <a:latin typeface="Open Sans"/>
                <a:ea typeface="Open Sans"/>
                <a:cs typeface="Calibri"/>
              </a:rPr>
              <a:t>High cardiovascular risk:</a:t>
            </a:r>
            <a:r>
              <a:rPr kumimoji="0" lang="en-US" sz="1200" b="0" i="0" u="none" strike="noStrike" kern="1200" cap="none" spc="0" normalizeH="0" baseline="0" noProof="0">
                <a:ln>
                  <a:noFill/>
                </a:ln>
                <a:solidFill>
                  <a:srgbClr val="000000"/>
                </a:solidFill>
                <a:effectLst/>
                <a:uLnTx/>
                <a:uFillTx/>
                <a:latin typeface="Open Sans"/>
                <a:ea typeface="Open Sans"/>
                <a:cs typeface="Calibri"/>
              </a:rPr>
              <a:t>​</a:t>
            </a:r>
            <a:endParaRPr lang="en-US" sz="1200" b="0" i="0" u="none" strike="noStrike" kern="1200" cap="none" spc="0" normalizeH="0" baseline="0" noProof="0">
              <a:ln>
                <a:noFill/>
              </a:ln>
              <a:solidFill>
                <a:srgbClr val="000000"/>
              </a:solidFill>
              <a:effectLst/>
              <a:uLnTx/>
              <a:uFillTx/>
              <a:latin typeface="Open Sans"/>
              <a:ea typeface="Open Sans"/>
              <a:cs typeface="Calibri"/>
            </a:endParaRPr>
          </a:p>
          <a:p>
            <a:pPr marL="457200" marR="0" lvl="1" indent="0" algn="l" defTabSz="914400" rtl="0" eaLnBrk="1" fontAlgn="auto" latinLnBrk="0" hangingPunct="1">
              <a:lnSpc>
                <a:spcPct val="100000"/>
              </a:lnSpc>
              <a:spcBef>
                <a:spcPts val="0"/>
              </a:spcBef>
              <a:spcAft>
                <a:spcPts val="0"/>
              </a:spcAft>
              <a:buClrTx/>
              <a:buSzTx/>
              <a:buFontTx/>
              <a:buChar char="•"/>
              <a:tabLst/>
              <a:defRPr/>
            </a:pPr>
            <a:r>
              <a:rPr kumimoji="0" lang="en-GB" sz="1200" b="0" i="0" u="none" strike="noStrike" kern="1200" cap="none" spc="0" normalizeH="0" baseline="0" noProof="0" err="1">
                <a:ln>
                  <a:noFill/>
                </a:ln>
                <a:solidFill>
                  <a:srgbClr val="000000"/>
                </a:solidFill>
                <a:effectLst/>
                <a:uLnTx/>
                <a:uFillTx/>
                <a:latin typeface="Open Sans"/>
                <a:ea typeface="Open Sans"/>
                <a:cs typeface="Calibri"/>
              </a:rPr>
              <a:t>QRisk</a:t>
            </a:r>
            <a:r>
              <a:rPr kumimoji="0" lang="en-GB" sz="1200" b="0" i="0" u="none" strike="noStrike" kern="1200" cap="none" spc="0" normalizeH="0" baseline="0" noProof="0">
                <a:ln>
                  <a:noFill/>
                </a:ln>
                <a:solidFill>
                  <a:srgbClr val="000000"/>
                </a:solidFill>
                <a:effectLst/>
                <a:uLnTx/>
                <a:uFillTx/>
                <a:latin typeface="Open Sans"/>
                <a:ea typeface="Open Sans"/>
                <a:cs typeface="Calibri"/>
              </a:rPr>
              <a:t> &gt;10% in ten years</a:t>
            </a:r>
            <a:r>
              <a:rPr kumimoji="0" lang="en-US" sz="1200" b="0" i="0" u="none" strike="noStrike" kern="1200" cap="none" spc="0" normalizeH="0" baseline="0" noProof="0">
                <a:ln>
                  <a:noFill/>
                </a:ln>
                <a:solidFill>
                  <a:srgbClr val="000000"/>
                </a:solidFill>
                <a:effectLst/>
                <a:uLnTx/>
                <a:uFillTx/>
                <a:latin typeface="Open Sans"/>
                <a:ea typeface="Open Sans"/>
                <a:cs typeface="Calibri"/>
              </a:rPr>
              <a:t>​</a:t>
            </a:r>
            <a:endParaRPr lang="en-US" sz="1200" b="0" i="0" u="none" strike="noStrike" kern="1200" cap="none" spc="0" normalizeH="0" baseline="0" noProof="0">
              <a:ln>
                <a:noFill/>
              </a:ln>
              <a:solidFill>
                <a:srgbClr val="000000"/>
              </a:solidFill>
              <a:effectLst/>
              <a:uLnTx/>
              <a:uFillTx/>
              <a:latin typeface="Open Sans"/>
              <a:ea typeface="Open Sans"/>
              <a:cs typeface="Calibri"/>
            </a:endParaRPr>
          </a:p>
          <a:p>
            <a:pPr marL="457200" marR="0" lvl="1" indent="0" algn="l" defTabSz="914400" rtl="0" eaLnBrk="1" fontAlgn="auto" latinLnBrk="0" hangingPunct="1">
              <a:lnSpc>
                <a:spcPct val="100000"/>
              </a:lnSpc>
              <a:spcBef>
                <a:spcPts val="0"/>
              </a:spcBef>
              <a:spcAft>
                <a:spcPts val="0"/>
              </a:spcAft>
              <a:buClrTx/>
              <a:buSzTx/>
              <a:buFontTx/>
              <a:buChar char="•"/>
              <a:tabLst/>
              <a:defRPr/>
            </a:pPr>
            <a:r>
              <a:rPr kumimoji="0" lang="en-GB" sz="1200" b="0" i="0" u="none" strike="noStrike" kern="1200" cap="none" spc="0" normalizeH="0" baseline="0" noProof="0">
                <a:ln>
                  <a:noFill/>
                </a:ln>
                <a:solidFill>
                  <a:srgbClr val="000000"/>
                </a:solidFill>
                <a:effectLst/>
                <a:uLnTx/>
                <a:uFillTx/>
                <a:latin typeface="Open Sans"/>
                <a:ea typeface="Open Sans"/>
                <a:cs typeface="Calibri"/>
              </a:rPr>
              <a:t>CKD 3-5</a:t>
            </a:r>
            <a:r>
              <a:rPr kumimoji="0" lang="en-US" sz="1200" b="0" i="0" u="none" strike="noStrike" kern="1200" cap="none" spc="0" normalizeH="0" baseline="0" noProof="0">
                <a:ln>
                  <a:noFill/>
                </a:ln>
                <a:solidFill>
                  <a:srgbClr val="000000"/>
                </a:solidFill>
                <a:effectLst/>
                <a:uLnTx/>
                <a:uFillTx/>
                <a:latin typeface="Open Sans"/>
                <a:ea typeface="Open Sans"/>
                <a:cs typeface="Calibri"/>
              </a:rPr>
              <a:t>​</a:t>
            </a:r>
            <a:endParaRPr lang="en-US" sz="1200" b="0" i="0" u="none" strike="noStrike" kern="1200" cap="none" spc="0" normalizeH="0" baseline="0" noProof="0">
              <a:ln>
                <a:noFill/>
              </a:ln>
              <a:solidFill>
                <a:srgbClr val="000000"/>
              </a:solidFill>
              <a:effectLst/>
              <a:uLnTx/>
              <a:uFillTx/>
              <a:latin typeface="Open Sans"/>
              <a:ea typeface="Open Sans"/>
              <a:cs typeface="Calibri"/>
            </a:endParaRPr>
          </a:p>
          <a:p>
            <a:pPr marL="457200" marR="0" lvl="1" indent="0" algn="l" defTabSz="914400" rtl="0" eaLnBrk="1" fontAlgn="auto" latinLnBrk="0" hangingPunct="1">
              <a:lnSpc>
                <a:spcPct val="100000"/>
              </a:lnSpc>
              <a:spcBef>
                <a:spcPts val="0"/>
              </a:spcBef>
              <a:spcAft>
                <a:spcPts val="0"/>
              </a:spcAft>
              <a:buClrTx/>
              <a:buSzTx/>
              <a:buFontTx/>
              <a:buChar char="•"/>
              <a:tabLst/>
              <a:defRPr/>
            </a:pPr>
            <a:r>
              <a:rPr kumimoji="0" lang="en-GB" sz="1200" b="0" i="0" u="none" strike="noStrike" kern="1200" cap="none" spc="0" normalizeH="0" baseline="0" noProof="0">
                <a:ln>
                  <a:noFill/>
                </a:ln>
                <a:solidFill>
                  <a:srgbClr val="000000"/>
                </a:solidFill>
                <a:effectLst/>
                <a:uLnTx/>
                <a:uFillTx/>
                <a:latin typeface="Open Sans"/>
                <a:ea typeface="Open Sans"/>
                <a:cs typeface="Calibri"/>
              </a:rPr>
              <a:t>Type 1 Diabetes for &gt;10 years or over age 40</a:t>
            </a:r>
            <a:endParaRPr lang="en-GB" sz="1200" b="0" i="0" u="none" strike="noStrike" kern="1200" cap="none" spc="0" normalizeH="0" baseline="0" noProof="0">
              <a:ln>
                <a:noFill/>
              </a:ln>
              <a:solidFill>
                <a:srgbClr val="000000"/>
              </a:solidFill>
              <a:effectLst/>
              <a:uLnTx/>
              <a:uFillTx/>
              <a:latin typeface="Open Sans"/>
              <a:ea typeface="Open Sans"/>
              <a:cs typeface="Calibri"/>
            </a:endParaRPr>
          </a:p>
          <a:p>
            <a:pPr marL="342900" marR="0" lvl="0" indent="-342900" algn="l" defTabSz="914400" rtl="0" eaLnBrk="1" fontAlgn="auto" latinLnBrk="0" hangingPunct="1">
              <a:lnSpc>
                <a:spcPct val="100000"/>
              </a:lnSpc>
              <a:spcBef>
                <a:spcPts val="0"/>
              </a:spcBef>
              <a:spcAft>
                <a:spcPts val="0"/>
              </a:spcAft>
              <a:buClrTx/>
              <a:buSzTx/>
              <a:buFontTx/>
              <a:buAutoNum type="arabicPeriod" startAt="3"/>
              <a:tabLst/>
              <a:defRPr/>
            </a:pPr>
            <a:r>
              <a:rPr kumimoji="0" lang="en-GB" sz="1200" b="0" i="0" u="none" strike="noStrike" kern="1200" cap="none" spc="0" normalizeH="0" baseline="0" noProof="0">
                <a:ln>
                  <a:noFill/>
                </a:ln>
                <a:solidFill>
                  <a:prstClr val="black"/>
                </a:solidFill>
                <a:effectLst/>
                <a:uLnTx/>
                <a:uFillTx/>
                <a:latin typeface="Open Sans"/>
                <a:ea typeface="Open Sans"/>
                <a:cs typeface="Calibri"/>
              </a:rPr>
              <a:t>See</a:t>
            </a:r>
            <a:r>
              <a:rPr kumimoji="0" lang="en-GB" sz="1200" b="0" i="0" u="none" strike="noStrike" kern="1200" cap="none" spc="0" normalizeH="0" baseline="0" noProof="0">
                <a:ln>
                  <a:noFill/>
                </a:ln>
                <a:solidFill>
                  <a:srgbClr val="00B0F0"/>
                </a:solidFill>
                <a:effectLst/>
                <a:uLnTx/>
                <a:uFillTx/>
                <a:latin typeface="Open Sans"/>
                <a:ea typeface="Open Sans"/>
                <a:cs typeface="Calibri"/>
              </a:rPr>
              <a:t> </a:t>
            </a:r>
            <a:r>
              <a:rPr kumimoji="0" lang="en-GB" sz="1200" b="1" i="0" u="none" strike="noStrike" kern="1200" cap="none" spc="0" normalizeH="0" baseline="0" noProof="0">
                <a:ln>
                  <a:noFill/>
                </a:ln>
                <a:solidFill>
                  <a:srgbClr val="00B0F0"/>
                </a:solidFill>
                <a:effectLst/>
                <a:uLnTx/>
                <a:uFillTx/>
                <a:latin typeface="Open Sans"/>
                <a:ea typeface="Open Sans"/>
                <a:cs typeface="Calibri"/>
                <a:hlinkClick r:id="rId3">
                  <a:extLst>
                    <a:ext uri="{A12FA001-AC4F-418D-AE19-62706E023703}">
                      <ahyp:hlinkClr xmlns:ahyp="http://schemas.microsoft.com/office/drawing/2018/hyperlinkcolor" val="tx"/>
                    </a:ext>
                  </a:extLst>
                </a:hlinkClick>
              </a:rPr>
              <a:t>statin intensity table</a:t>
            </a:r>
            <a:r>
              <a:rPr kumimoji="0" lang="en-GB" sz="1200" b="0" i="0" u="none" strike="noStrike" kern="1200" cap="none" spc="0" normalizeH="0" baseline="0" noProof="0">
                <a:ln>
                  <a:noFill/>
                </a:ln>
                <a:solidFill>
                  <a:srgbClr val="00B0F0"/>
                </a:solidFill>
                <a:effectLst/>
                <a:uLnTx/>
                <a:uFillTx/>
                <a:latin typeface="Open Sans"/>
                <a:ea typeface="Open Sans"/>
                <a:cs typeface="Calibri"/>
              </a:rPr>
              <a:t>. </a:t>
            </a:r>
            <a:endParaRPr lang="en-GB" sz="1200" b="0" i="0" u="none" strike="noStrike" kern="1200" cap="none" spc="0" normalizeH="0" baseline="0" noProof="0">
              <a:ln>
                <a:noFill/>
              </a:ln>
              <a:solidFill>
                <a:srgbClr val="00B0F0"/>
              </a:solidFill>
              <a:effectLst/>
              <a:uLnTx/>
              <a:uFillTx/>
              <a:latin typeface="Open Sans"/>
              <a:ea typeface="Open Sans"/>
              <a:cs typeface="Calibri"/>
            </a:endParaRPr>
          </a:p>
          <a:p>
            <a:pPr marL="342900" marR="0" lvl="0" indent="-342900" algn="l" defTabSz="914400" rtl="0" eaLnBrk="1" fontAlgn="auto" latinLnBrk="0" hangingPunct="1">
              <a:lnSpc>
                <a:spcPct val="100000"/>
              </a:lnSpc>
              <a:spcBef>
                <a:spcPts val="0"/>
              </a:spcBef>
              <a:spcAft>
                <a:spcPts val="0"/>
              </a:spcAft>
              <a:buClrTx/>
              <a:buSzTx/>
              <a:buFontTx/>
              <a:buAutoNum type="arabicPeriod" startAt="3"/>
              <a:tabLst/>
              <a:defRPr/>
            </a:pPr>
            <a:r>
              <a:rPr kumimoji="0" lang="en-GB" sz="1200" b="0" i="0" u="none" strike="noStrike" kern="1200" cap="none" spc="0" normalizeH="0" baseline="0" noProof="0">
                <a:ln>
                  <a:noFill/>
                </a:ln>
                <a:solidFill>
                  <a:srgbClr val="000000"/>
                </a:solidFill>
                <a:effectLst/>
                <a:uLnTx/>
                <a:uFillTx/>
                <a:latin typeface="Open Sans"/>
                <a:ea typeface="Open Sans"/>
                <a:cs typeface="Calibri"/>
              </a:rPr>
              <a:t>Use shared-decision making and incorporate patient preference in treatment and care decisions.</a:t>
            </a:r>
            <a:endParaRPr lang="en-GB" sz="1200" b="0" i="0" u="none" strike="noStrike" kern="1200" cap="none" spc="0" normalizeH="0" baseline="0" noProof="0">
              <a:ln>
                <a:noFill/>
              </a:ln>
              <a:solidFill>
                <a:srgbClr val="000000"/>
              </a:solidFill>
              <a:effectLst/>
              <a:uLnTx/>
              <a:uFillTx/>
              <a:latin typeface="Open Sans"/>
              <a:ea typeface="Open Sans"/>
              <a:cs typeface="Calibri"/>
            </a:endParaRPr>
          </a:p>
        </p:txBody>
      </p:sp>
      <p:sp>
        <p:nvSpPr>
          <p:cNvPr id="13" name="TextBox 57">
            <a:extLst>
              <a:ext uri="{FF2B5EF4-FFF2-40B4-BE49-F238E27FC236}">
                <a16:creationId xmlns:a16="http://schemas.microsoft.com/office/drawing/2014/main" id="{81DFD136-E479-4335-AF28-48F9D93ACD82}"/>
              </a:ext>
            </a:extLst>
          </p:cNvPr>
          <p:cNvSpPr txBox="1"/>
          <p:nvPr/>
        </p:nvSpPr>
        <p:spPr>
          <a:xfrm>
            <a:off x="359023" y="1457442"/>
            <a:ext cx="8237546" cy="276999"/>
          </a:xfrm>
          <a:prstGeom prst="rect">
            <a:avLst/>
          </a:prstGeom>
          <a:solidFill>
            <a:srgbClr val="A3CD38">
              <a:alpha val="40000"/>
            </a:srgbClr>
          </a:solidFill>
          <a:ln>
            <a:solidFill>
              <a:schemeClr val="tx1"/>
            </a:solidFill>
          </a:ln>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srgbClr val="000000"/>
                </a:solidFill>
                <a:effectLst/>
                <a:uLnTx/>
                <a:uFillTx/>
                <a:latin typeface="Open Sans" panose="020B0604020202020204"/>
                <a:ea typeface="+mn-ea"/>
                <a:cs typeface="+mn-cs"/>
              </a:rPr>
              <a:t>Review and re-enforce lifestyle and diet measures  </a:t>
            </a:r>
          </a:p>
        </p:txBody>
      </p:sp>
      <p:sp>
        <p:nvSpPr>
          <p:cNvPr id="2" name="TextBox 31">
            <a:extLst>
              <a:ext uri="{FF2B5EF4-FFF2-40B4-BE49-F238E27FC236}">
                <a16:creationId xmlns:a16="http://schemas.microsoft.com/office/drawing/2014/main" id="{B07EA9AC-EB5D-41CF-A96C-8CDEC92C8D78}"/>
              </a:ext>
            </a:extLst>
          </p:cNvPr>
          <p:cNvSpPr txBox="1"/>
          <p:nvPr/>
        </p:nvSpPr>
        <p:spPr>
          <a:xfrm>
            <a:off x="359023" y="1787463"/>
            <a:ext cx="8237546" cy="276999"/>
          </a:xfrm>
          <a:prstGeom prst="rect">
            <a:avLst/>
          </a:prstGeom>
          <a:noFill/>
          <a:ln>
            <a:solidFill>
              <a:srgbClr val="15375D"/>
            </a:solidFill>
          </a:ln>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000000"/>
                </a:solidFill>
                <a:effectLst/>
                <a:uLnTx/>
                <a:uFillTx/>
                <a:latin typeface="Open Sans"/>
                <a:ea typeface="Open Sans"/>
                <a:cs typeface="Calibri"/>
              </a:rPr>
              <a:t>Is patient on high intensity statin? (atorvastatin 20mg or equivalent)</a:t>
            </a:r>
            <a:endParaRPr lang="en-GB" sz="1200" b="0" i="0" u="none" strike="noStrike" kern="1200" cap="none" spc="0" normalizeH="0" baseline="0" noProof="0">
              <a:ln>
                <a:noFill/>
              </a:ln>
              <a:solidFill>
                <a:srgbClr val="000000"/>
              </a:solidFill>
              <a:effectLst/>
              <a:uLnTx/>
              <a:uFillTx/>
              <a:latin typeface="Open Sans"/>
              <a:ea typeface="Open Sans"/>
              <a:cs typeface="Calibri"/>
            </a:endParaRPr>
          </a:p>
        </p:txBody>
      </p:sp>
      <p:sp>
        <p:nvSpPr>
          <p:cNvPr id="3" name="TextBox 33">
            <a:extLst>
              <a:ext uri="{FF2B5EF4-FFF2-40B4-BE49-F238E27FC236}">
                <a16:creationId xmlns:a16="http://schemas.microsoft.com/office/drawing/2014/main" id="{119B0418-B8B1-4FA4-A92C-8A074DE0049D}"/>
              </a:ext>
            </a:extLst>
          </p:cNvPr>
          <p:cNvSpPr txBox="1"/>
          <p:nvPr/>
        </p:nvSpPr>
        <p:spPr>
          <a:xfrm>
            <a:off x="2462430" y="2405489"/>
            <a:ext cx="6134139" cy="276999"/>
          </a:xfrm>
          <a:prstGeom prst="rect">
            <a:avLst/>
          </a:prstGeom>
          <a:noFill/>
          <a:ln>
            <a:solidFill>
              <a:srgbClr val="15375D"/>
            </a:solidFill>
          </a:ln>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000000"/>
                </a:solidFill>
                <a:effectLst/>
                <a:uLnTx/>
                <a:uFillTx/>
                <a:latin typeface="Open Sans"/>
                <a:ea typeface="Open Sans"/>
                <a:cs typeface="Calibri"/>
              </a:rPr>
              <a:t>Initiate atorvastatin 20mg/day</a:t>
            </a:r>
            <a:r>
              <a:rPr kumimoji="0" lang="en-GB" sz="1200" b="0" i="0" u="none" strike="noStrike" kern="1200" cap="none" spc="0" normalizeH="0" baseline="30000" noProof="0">
                <a:ln>
                  <a:noFill/>
                </a:ln>
                <a:solidFill>
                  <a:srgbClr val="000000"/>
                </a:solidFill>
                <a:effectLst/>
                <a:uLnTx/>
                <a:uFillTx/>
                <a:latin typeface="Open Sans"/>
                <a:ea typeface="Open Sans"/>
                <a:cs typeface="Calibri"/>
              </a:rPr>
              <a:t>3,4</a:t>
            </a:r>
          </a:p>
        </p:txBody>
      </p:sp>
      <p:sp>
        <p:nvSpPr>
          <p:cNvPr id="17" name="TextBox 34">
            <a:extLst>
              <a:ext uri="{FF2B5EF4-FFF2-40B4-BE49-F238E27FC236}">
                <a16:creationId xmlns:a16="http://schemas.microsoft.com/office/drawing/2014/main" id="{8ED1E8E2-C4A9-4CD9-BF98-F18561A808C4}"/>
              </a:ext>
            </a:extLst>
          </p:cNvPr>
          <p:cNvSpPr txBox="1"/>
          <p:nvPr/>
        </p:nvSpPr>
        <p:spPr>
          <a:xfrm>
            <a:off x="405008" y="3027148"/>
            <a:ext cx="6123067" cy="276999"/>
          </a:xfrm>
          <a:prstGeom prst="rect">
            <a:avLst/>
          </a:prstGeom>
          <a:noFill/>
          <a:ln>
            <a:solidFill>
              <a:srgbClr val="15375D"/>
            </a:solidFill>
          </a:ln>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000000"/>
                </a:solidFill>
                <a:effectLst/>
                <a:uLnTx/>
                <a:uFillTx/>
                <a:latin typeface="Open Sans"/>
                <a:ea typeface="Open Sans"/>
                <a:cs typeface="Calibri"/>
              </a:rPr>
              <a:t>After 3 months - has non-HDL-C reduced by 40% or more from baseline?</a:t>
            </a:r>
            <a:r>
              <a:rPr kumimoji="0" lang="en-GB" sz="1200" b="0" i="0" u="none" strike="noStrike" kern="1200" cap="none" spc="0" normalizeH="0" baseline="30000" noProof="0">
                <a:ln>
                  <a:noFill/>
                </a:ln>
                <a:solidFill>
                  <a:srgbClr val="000000"/>
                </a:solidFill>
                <a:effectLst/>
                <a:uLnTx/>
                <a:uFillTx/>
                <a:latin typeface="Open Sans"/>
                <a:ea typeface="Open Sans"/>
                <a:cs typeface="Calibri"/>
              </a:rPr>
              <a:t>1</a:t>
            </a:r>
            <a:r>
              <a:rPr kumimoji="0" lang="en-GB" sz="1200" b="0" i="0" u="none" strike="noStrike" kern="1200" cap="none" spc="0" normalizeH="0" baseline="0" noProof="0">
                <a:ln>
                  <a:noFill/>
                </a:ln>
                <a:solidFill>
                  <a:srgbClr val="000000"/>
                </a:solidFill>
                <a:effectLst/>
                <a:uLnTx/>
                <a:uFillTx/>
                <a:latin typeface="Open Sans"/>
                <a:ea typeface="Open Sans"/>
                <a:cs typeface="Calibri"/>
              </a:rPr>
              <a:t> </a:t>
            </a:r>
          </a:p>
        </p:txBody>
      </p:sp>
      <p:sp>
        <p:nvSpPr>
          <p:cNvPr id="18" name="TextBox 12">
            <a:extLst>
              <a:ext uri="{FF2B5EF4-FFF2-40B4-BE49-F238E27FC236}">
                <a16:creationId xmlns:a16="http://schemas.microsoft.com/office/drawing/2014/main" id="{7D7C61DB-307D-F701-56F4-7D85230A828B}"/>
              </a:ext>
            </a:extLst>
          </p:cNvPr>
          <p:cNvSpPr txBox="1"/>
          <p:nvPr/>
        </p:nvSpPr>
        <p:spPr>
          <a:xfrm>
            <a:off x="6762307" y="4302781"/>
            <a:ext cx="1934329" cy="1384995"/>
          </a:xfrm>
          <a:prstGeom prst="rect">
            <a:avLst/>
          </a:prstGeom>
          <a:noFill/>
          <a:ln>
            <a:solidFill>
              <a:srgbClr val="15375D"/>
            </a:solidFill>
          </a:ln>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i="0" u="none" strike="noStrike" kern="1200" cap="none" spc="0" normalizeH="0" baseline="0" noProof="0">
                <a:ln>
                  <a:noFill/>
                </a:ln>
                <a:solidFill>
                  <a:srgbClr val="000000"/>
                </a:solidFill>
                <a:effectLst/>
                <a:uLnTx/>
                <a:uFillTx/>
                <a:latin typeface="Open Sans"/>
                <a:ea typeface="Open Sans"/>
                <a:cs typeface="Calibri"/>
              </a:rPr>
              <a:t>If statin intolerant – offer </a:t>
            </a:r>
            <a:r>
              <a:rPr kumimoji="0" lang="en-GB" sz="1200" b="1" i="0" u="none" strike="noStrike" kern="1200" cap="none" spc="0" normalizeH="0" baseline="0" noProof="0">
                <a:ln>
                  <a:noFill/>
                </a:ln>
                <a:solidFill>
                  <a:srgbClr val="00B0F0"/>
                </a:solidFill>
                <a:effectLst/>
                <a:uLnTx/>
                <a:uFillTx/>
                <a:latin typeface="Open Sans"/>
                <a:ea typeface="Open Sans"/>
                <a:cs typeface="Calibri"/>
                <a:hlinkClick r:id="rId4">
                  <a:extLst>
                    <a:ext uri="{A12FA001-AC4F-418D-AE19-62706E023703}">
                      <ahyp:hlinkClr xmlns:ahyp="http://schemas.microsoft.com/office/drawing/2018/hyperlinkcolor" val="tx"/>
                    </a:ext>
                  </a:extLst>
                </a:hlinkClick>
              </a:rPr>
              <a:t>ezetimibe</a:t>
            </a:r>
            <a:r>
              <a:rPr kumimoji="0" lang="en-GB" sz="1200" b="1" i="0" u="none" strike="noStrike" kern="1200" cap="none" spc="0" normalizeH="0" baseline="0" noProof="0">
                <a:ln>
                  <a:noFill/>
                </a:ln>
                <a:solidFill>
                  <a:srgbClr val="00B0F0"/>
                </a:solidFill>
                <a:effectLst/>
                <a:uLnTx/>
                <a:uFillTx/>
                <a:latin typeface="Open Sans"/>
                <a:ea typeface="Open Sans"/>
                <a:cs typeface="Calibri"/>
              </a:rPr>
              <a:t>.</a:t>
            </a:r>
            <a:r>
              <a:rPr kumimoji="0" lang="en-GB" sz="1200" b="1" i="0" u="none" strike="noStrike" kern="1200" cap="none" spc="0" normalizeH="0" baseline="0" noProof="0">
                <a:ln>
                  <a:noFill/>
                </a:ln>
                <a:solidFill>
                  <a:srgbClr val="000000"/>
                </a:solidFill>
                <a:effectLst/>
                <a:uLnTx/>
                <a:uFillTx/>
                <a:latin typeface="Open Sans"/>
                <a:ea typeface="Open Sans"/>
                <a:cs typeface="Calibri"/>
              </a:rPr>
              <a:t>   </a:t>
            </a:r>
            <a:r>
              <a:rPr kumimoji="0" lang="en-GB" sz="1200" b="0" i="0" u="none" strike="noStrike" kern="1200" cap="none" spc="0" normalizeH="0" baseline="0" noProof="0">
                <a:ln>
                  <a:noFill/>
                </a:ln>
                <a:solidFill>
                  <a:srgbClr val="000000"/>
                </a:solidFill>
                <a:effectLst/>
                <a:uLnTx/>
                <a:uFillTx/>
                <a:latin typeface="Open Sans"/>
                <a:ea typeface="Open Sans"/>
                <a:cs typeface="Calibri"/>
              </a:rPr>
              <a:t>Reassess within three months and, if not achieving target, </a:t>
            </a:r>
            <a:r>
              <a:rPr kumimoji="0" lang="en-GB" sz="1200" i="0" u="none" strike="noStrike" kern="1200" cap="none" spc="0" normalizeH="0" baseline="0" noProof="0">
                <a:ln>
                  <a:noFill/>
                </a:ln>
                <a:effectLst/>
                <a:uLnTx/>
                <a:uFillTx/>
                <a:latin typeface="Open Sans"/>
                <a:ea typeface="Open Sans"/>
                <a:cs typeface="Calibri"/>
              </a:rPr>
              <a:t>consider</a:t>
            </a:r>
            <a:r>
              <a:rPr kumimoji="0" lang="en-GB" sz="1200" b="1" i="0" u="none" strike="noStrike" kern="1200" cap="none" spc="0" normalizeH="0" baseline="0" noProof="0">
                <a:ln>
                  <a:noFill/>
                </a:ln>
                <a:solidFill>
                  <a:srgbClr val="00B0F0"/>
                </a:solidFill>
                <a:effectLst/>
                <a:uLnTx/>
                <a:uFillTx/>
                <a:latin typeface="Open Sans"/>
                <a:ea typeface="Open Sans"/>
                <a:cs typeface="Calibri"/>
                <a:hlinkClick r:id="rId5">
                  <a:extLst>
                    <a:ext uri="{A12FA001-AC4F-418D-AE19-62706E023703}">
                      <ahyp:hlinkClr xmlns:ahyp="http://schemas.microsoft.com/office/drawing/2018/hyperlinkcolor" val="tx"/>
                    </a:ext>
                  </a:extLst>
                </a:hlinkClick>
              </a:rPr>
              <a:t> bempedoic acid</a:t>
            </a:r>
            <a:r>
              <a:rPr kumimoji="0" lang="en-GB" sz="1200" b="1" i="0" u="none" strike="noStrike" kern="1200" cap="none" spc="0" normalizeH="0" baseline="30000" noProof="0">
                <a:ln>
                  <a:noFill/>
                </a:ln>
                <a:solidFill>
                  <a:srgbClr val="00B0F0"/>
                </a:solidFill>
                <a:effectLst/>
                <a:uLnTx/>
                <a:uFillTx/>
                <a:latin typeface="Open Sans"/>
                <a:ea typeface="Open Sans"/>
                <a:cs typeface="Calibri"/>
              </a:rPr>
              <a:t>1</a:t>
            </a:r>
            <a:endParaRPr lang="en-GB" sz="1200" b="0" i="0" u="none" strike="noStrike" kern="1200" cap="none" spc="0" normalizeH="0" baseline="30000" noProof="0">
              <a:ln>
                <a:noFill/>
              </a:ln>
              <a:solidFill>
                <a:srgbClr val="00B0F0"/>
              </a:solidFill>
              <a:effectLst/>
              <a:uLnTx/>
              <a:uFillTx/>
              <a:latin typeface="Open Sans"/>
              <a:ea typeface="Open Sans"/>
              <a:cs typeface="Calibri"/>
            </a:endParaRPr>
          </a:p>
        </p:txBody>
      </p:sp>
      <p:sp>
        <p:nvSpPr>
          <p:cNvPr id="19" name="TextBox 36">
            <a:extLst>
              <a:ext uri="{FF2B5EF4-FFF2-40B4-BE49-F238E27FC236}">
                <a16:creationId xmlns:a16="http://schemas.microsoft.com/office/drawing/2014/main" id="{265DAEDA-B8E4-450C-B0FA-0022A9862050}"/>
              </a:ext>
            </a:extLst>
          </p:cNvPr>
          <p:cNvSpPr txBox="1"/>
          <p:nvPr/>
        </p:nvSpPr>
        <p:spPr>
          <a:xfrm>
            <a:off x="2462429" y="3657290"/>
            <a:ext cx="4065645" cy="276999"/>
          </a:xfrm>
          <a:prstGeom prst="rect">
            <a:avLst/>
          </a:prstGeom>
          <a:noFill/>
          <a:ln>
            <a:solidFill>
              <a:srgbClr val="15375D"/>
            </a:solidFill>
          </a:ln>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a:latin typeface="Open Sans"/>
                <a:ea typeface="Open Sans"/>
                <a:cs typeface="Open Sans"/>
              </a:rPr>
              <a:t>Check adherence and lifestyle measures </a:t>
            </a:r>
          </a:p>
        </p:txBody>
      </p:sp>
      <p:sp>
        <p:nvSpPr>
          <p:cNvPr id="20" name="TextBox 37">
            <a:extLst>
              <a:ext uri="{FF2B5EF4-FFF2-40B4-BE49-F238E27FC236}">
                <a16:creationId xmlns:a16="http://schemas.microsoft.com/office/drawing/2014/main" id="{7E7C286E-D223-49D6-A81D-6F9B66FA91B9}"/>
              </a:ext>
            </a:extLst>
          </p:cNvPr>
          <p:cNvSpPr txBox="1"/>
          <p:nvPr/>
        </p:nvSpPr>
        <p:spPr>
          <a:xfrm>
            <a:off x="2462429" y="4304158"/>
            <a:ext cx="4065646" cy="830997"/>
          </a:xfrm>
          <a:prstGeom prst="rect">
            <a:avLst/>
          </a:prstGeom>
          <a:noFill/>
          <a:ln>
            <a:solidFill>
              <a:srgbClr val="15375D"/>
            </a:solidFill>
          </a:ln>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000000"/>
                </a:solidFill>
                <a:effectLst/>
                <a:uLnTx/>
                <a:uFillTx/>
                <a:latin typeface="Open Sans"/>
                <a:ea typeface="Open Sans"/>
                <a:cs typeface="Calibri"/>
              </a:rPr>
              <a:t>Consider titrating statin up to atorvastatin 80mg or equivalent taking into account </a:t>
            </a:r>
            <a:endParaRPr lang="en-GB" sz="1200" b="0" i="0" u="none" strike="noStrike" kern="1200" cap="none" spc="0" normalizeH="0" baseline="0" noProof="0">
              <a:ln>
                <a:noFill/>
              </a:ln>
              <a:solidFill>
                <a:srgbClr val="000000"/>
              </a:solidFill>
              <a:effectLst/>
              <a:uLnTx/>
              <a:uFillTx/>
              <a:latin typeface="Open Sans"/>
              <a:ea typeface="Open Sans"/>
              <a:cs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000000"/>
                </a:solidFill>
                <a:effectLst/>
                <a:uLnTx/>
                <a:uFillTx/>
                <a:latin typeface="Open Sans"/>
                <a:ea typeface="Open Sans"/>
                <a:cs typeface="Calibri"/>
              </a:rPr>
              <a:t>patient preferences, co-morbidities, polypharmacy, frailty and life expectancy</a:t>
            </a:r>
            <a:r>
              <a:rPr kumimoji="0" lang="en-GB" sz="1200" b="0" i="0" u="none" strike="noStrike" kern="1200" cap="none" spc="0" normalizeH="0" baseline="30000" noProof="0">
                <a:ln>
                  <a:noFill/>
                </a:ln>
                <a:solidFill>
                  <a:srgbClr val="000000"/>
                </a:solidFill>
                <a:effectLst/>
                <a:uLnTx/>
                <a:uFillTx/>
                <a:latin typeface="Open Sans"/>
                <a:ea typeface="Open Sans"/>
                <a:cs typeface="Calibri"/>
              </a:rPr>
              <a:t>3,4</a:t>
            </a:r>
            <a:endParaRPr lang="en-GB" sz="1200" b="0" i="0" u="none" strike="noStrike" kern="1200" cap="none" spc="0" normalizeH="0" baseline="30000" noProof="0">
              <a:ln>
                <a:noFill/>
              </a:ln>
              <a:solidFill>
                <a:srgbClr val="000000"/>
              </a:solidFill>
              <a:effectLst/>
              <a:uLnTx/>
              <a:uFillTx/>
              <a:latin typeface="Open Sans"/>
              <a:ea typeface="Open Sans"/>
              <a:cs typeface="Calibri"/>
            </a:endParaRPr>
          </a:p>
        </p:txBody>
      </p:sp>
      <p:sp>
        <p:nvSpPr>
          <p:cNvPr id="23" name="TextBox 38">
            <a:extLst>
              <a:ext uri="{FF2B5EF4-FFF2-40B4-BE49-F238E27FC236}">
                <a16:creationId xmlns:a16="http://schemas.microsoft.com/office/drawing/2014/main" id="{98D433CE-5FF6-48D2-8177-9599C3342EEB}"/>
              </a:ext>
            </a:extLst>
          </p:cNvPr>
          <p:cNvSpPr txBox="1"/>
          <p:nvPr/>
        </p:nvSpPr>
        <p:spPr>
          <a:xfrm>
            <a:off x="2462333" y="5474246"/>
            <a:ext cx="4065646" cy="461665"/>
          </a:xfrm>
          <a:prstGeom prst="rect">
            <a:avLst/>
          </a:prstGeom>
          <a:noFill/>
          <a:ln>
            <a:solidFill>
              <a:srgbClr val="15375D"/>
            </a:solidFill>
          </a:ln>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000000"/>
                </a:solidFill>
                <a:effectLst/>
                <a:uLnTx/>
                <a:uFillTx/>
                <a:latin typeface="Open Sans"/>
                <a:ea typeface="Open Sans"/>
                <a:cs typeface="Calibri"/>
              </a:rPr>
              <a:t>If non-HDL cholesterol has not fallen by 40% or more from baseline,  consider adding ezetimibe 10mg daily</a:t>
            </a:r>
            <a:r>
              <a:rPr kumimoji="0" lang="en-GB" sz="1200" b="0" i="0" u="none" strike="noStrike" kern="1200" cap="none" spc="0" normalizeH="0" baseline="30000" noProof="0">
                <a:ln>
                  <a:noFill/>
                </a:ln>
                <a:solidFill>
                  <a:srgbClr val="000000"/>
                </a:solidFill>
                <a:effectLst/>
                <a:uLnTx/>
                <a:uFillTx/>
                <a:latin typeface="Open Sans"/>
                <a:ea typeface="Open Sans"/>
                <a:cs typeface="Calibri"/>
              </a:rPr>
              <a:t>4</a:t>
            </a:r>
            <a:r>
              <a:rPr kumimoji="0" lang="en-GB" sz="1200" b="0" i="0" u="none" strike="noStrike" kern="1200" cap="none" spc="0" normalizeH="0" baseline="0" noProof="0">
                <a:ln>
                  <a:noFill/>
                </a:ln>
                <a:solidFill>
                  <a:srgbClr val="000000"/>
                </a:solidFill>
                <a:effectLst/>
                <a:uLnTx/>
                <a:uFillTx/>
                <a:latin typeface="Open Sans"/>
                <a:ea typeface="Open Sans"/>
                <a:cs typeface="Calibri"/>
              </a:rPr>
              <a:t>  </a:t>
            </a:r>
          </a:p>
        </p:txBody>
      </p:sp>
      <p:sp>
        <p:nvSpPr>
          <p:cNvPr id="25" name="TextBox 40">
            <a:extLst>
              <a:ext uri="{FF2B5EF4-FFF2-40B4-BE49-F238E27FC236}">
                <a16:creationId xmlns:a16="http://schemas.microsoft.com/office/drawing/2014/main" id="{1EE0C430-8640-40C1-BB45-AD81A531E2FB}"/>
              </a:ext>
            </a:extLst>
          </p:cNvPr>
          <p:cNvSpPr txBox="1"/>
          <p:nvPr/>
        </p:nvSpPr>
        <p:spPr>
          <a:xfrm>
            <a:off x="359023" y="6275002"/>
            <a:ext cx="8337613" cy="276999"/>
          </a:xfrm>
          <a:prstGeom prst="rect">
            <a:avLst/>
          </a:prstGeom>
          <a:solidFill>
            <a:srgbClr val="A3CD38">
              <a:alpha val="40000"/>
            </a:srgbClr>
          </a:solidFill>
          <a:ln>
            <a:solidFill>
              <a:srgbClr val="15375D"/>
            </a:solidFill>
          </a:ln>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srgbClr val="000000"/>
                </a:solidFill>
                <a:effectLst/>
                <a:uLnTx/>
                <a:uFillTx/>
                <a:latin typeface="Open Sans" panose="020B0604020202020204"/>
                <a:ea typeface="+mn-ea"/>
                <a:cs typeface="+mn-cs"/>
              </a:rPr>
              <a:t>Review annually, assessing adherence to drugs, diet and lifestyle </a:t>
            </a:r>
          </a:p>
        </p:txBody>
      </p:sp>
      <p:sp>
        <p:nvSpPr>
          <p:cNvPr id="26" name="TextBox 51">
            <a:extLst>
              <a:ext uri="{FF2B5EF4-FFF2-40B4-BE49-F238E27FC236}">
                <a16:creationId xmlns:a16="http://schemas.microsoft.com/office/drawing/2014/main" id="{E7916BB4-6892-4223-A799-6E767B84E9A1}"/>
              </a:ext>
            </a:extLst>
          </p:cNvPr>
          <p:cNvSpPr txBox="1"/>
          <p:nvPr/>
        </p:nvSpPr>
        <p:spPr>
          <a:xfrm>
            <a:off x="464600" y="4581156"/>
            <a:ext cx="470746" cy="276999"/>
          </a:xfrm>
          <a:prstGeom prst="rect">
            <a:avLst/>
          </a:prstGeom>
          <a:solidFill>
            <a:srgbClr val="15375D"/>
          </a:solidFill>
          <a:ln>
            <a:solidFill>
              <a:srgbClr val="15375D"/>
            </a:solidFill>
          </a:ln>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srgbClr val="FFFFFF"/>
                </a:solidFill>
                <a:effectLst/>
                <a:uLnTx/>
                <a:uFillTx/>
                <a:latin typeface="Open Sans" panose="020B0604020202020204"/>
                <a:ea typeface="+mn-ea"/>
                <a:cs typeface="+mn-cs"/>
              </a:rPr>
              <a:t>Yes</a:t>
            </a:r>
          </a:p>
        </p:txBody>
      </p:sp>
      <p:sp>
        <p:nvSpPr>
          <p:cNvPr id="27" name="TextBox 51">
            <a:extLst>
              <a:ext uri="{FF2B5EF4-FFF2-40B4-BE49-F238E27FC236}">
                <a16:creationId xmlns:a16="http://schemas.microsoft.com/office/drawing/2014/main" id="{E7916BB4-6892-4223-A799-6E767B84E9A1}"/>
              </a:ext>
            </a:extLst>
          </p:cNvPr>
          <p:cNvSpPr txBox="1"/>
          <p:nvPr/>
        </p:nvSpPr>
        <p:spPr>
          <a:xfrm>
            <a:off x="475064" y="2400449"/>
            <a:ext cx="470746" cy="276999"/>
          </a:xfrm>
          <a:prstGeom prst="rect">
            <a:avLst/>
          </a:prstGeom>
          <a:solidFill>
            <a:srgbClr val="15375D"/>
          </a:solidFill>
          <a:ln>
            <a:solidFill>
              <a:srgbClr val="15375D"/>
            </a:solidFill>
          </a:ln>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srgbClr val="FFFFFF"/>
                </a:solidFill>
                <a:effectLst/>
                <a:uLnTx/>
                <a:uFillTx/>
                <a:latin typeface="Open Sans" panose="020B0604020202020204"/>
                <a:ea typeface="+mn-ea"/>
                <a:cs typeface="+mn-cs"/>
              </a:rPr>
              <a:t>Yes</a:t>
            </a:r>
          </a:p>
        </p:txBody>
      </p:sp>
      <p:sp>
        <p:nvSpPr>
          <p:cNvPr id="28" name="TextBox 48">
            <a:extLst>
              <a:ext uri="{FF2B5EF4-FFF2-40B4-BE49-F238E27FC236}">
                <a16:creationId xmlns:a16="http://schemas.microsoft.com/office/drawing/2014/main" id="{18D98BB6-70EC-4707-81CB-874DB4826E63}"/>
              </a:ext>
            </a:extLst>
          </p:cNvPr>
          <p:cNvSpPr txBox="1"/>
          <p:nvPr/>
        </p:nvSpPr>
        <p:spPr>
          <a:xfrm>
            <a:off x="3923555" y="3339365"/>
            <a:ext cx="402907" cy="276999"/>
          </a:xfrm>
          <a:prstGeom prst="rect">
            <a:avLst/>
          </a:prstGeom>
          <a:solidFill>
            <a:srgbClr val="15375D"/>
          </a:solidFill>
          <a:ln>
            <a:solidFill>
              <a:srgbClr val="15375D"/>
            </a:solidFill>
          </a:ln>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srgbClr val="FFFFFF"/>
                </a:solidFill>
                <a:effectLst/>
                <a:uLnTx/>
                <a:uFillTx/>
                <a:latin typeface="Open Sans" panose="020B0604020202020204"/>
                <a:ea typeface="+mn-ea"/>
                <a:cs typeface="+mn-cs"/>
              </a:rPr>
              <a:t>No</a:t>
            </a:r>
          </a:p>
        </p:txBody>
      </p:sp>
      <p:sp>
        <p:nvSpPr>
          <p:cNvPr id="29" name="TextBox 48">
            <a:extLst>
              <a:ext uri="{FF2B5EF4-FFF2-40B4-BE49-F238E27FC236}">
                <a16:creationId xmlns:a16="http://schemas.microsoft.com/office/drawing/2014/main" id="{18D98BB6-70EC-4707-81CB-874DB4826E63}"/>
              </a:ext>
            </a:extLst>
          </p:cNvPr>
          <p:cNvSpPr txBox="1"/>
          <p:nvPr/>
        </p:nvSpPr>
        <p:spPr>
          <a:xfrm>
            <a:off x="3931509" y="2099680"/>
            <a:ext cx="402907" cy="276999"/>
          </a:xfrm>
          <a:prstGeom prst="rect">
            <a:avLst/>
          </a:prstGeom>
          <a:solidFill>
            <a:srgbClr val="15375D"/>
          </a:solidFill>
          <a:ln>
            <a:solidFill>
              <a:srgbClr val="15375D"/>
            </a:solidFill>
          </a:ln>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srgbClr val="FFFFFF"/>
                </a:solidFill>
                <a:effectLst/>
                <a:uLnTx/>
                <a:uFillTx/>
                <a:latin typeface="Open Sans" panose="020B0604020202020204"/>
                <a:ea typeface="+mn-ea"/>
                <a:cs typeface="+mn-cs"/>
              </a:rPr>
              <a:t>No</a:t>
            </a:r>
          </a:p>
        </p:txBody>
      </p:sp>
      <p:graphicFrame>
        <p:nvGraphicFramePr>
          <p:cNvPr id="30" name="Table 29">
            <a:extLst>
              <a:ext uri="{FF2B5EF4-FFF2-40B4-BE49-F238E27FC236}">
                <a16:creationId xmlns:a16="http://schemas.microsoft.com/office/drawing/2014/main" id="{2E7F69B0-2C4C-165E-7AB1-B32D5B63FFA5}"/>
              </a:ext>
            </a:extLst>
          </p:cNvPr>
          <p:cNvGraphicFramePr>
            <a:graphicFrameLocks noGrp="1"/>
          </p:cNvGraphicFramePr>
          <p:nvPr>
            <p:extLst>
              <p:ext uri="{D42A27DB-BD31-4B8C-83A1-F6EECF244321}">
                <p14:modId xmlns:p14="http://schemas.microsoft.com/office/powerpoint/2010/main" val="2154653846"/>
              </p:ext>
            </p:extLst>
          </p:nvPr>
        </p:nvGraphicFramePr>
        <p:xfrm>
          <a:off x="8917497" y="2866172"/>
          <a:ext cx="2999812" cy="1091522"/>
        </p:xfrm>
        <a:graphic>
          <a:graphicData uri="http://schemas.openxmlformats.org/drawingml/2006/table">
            <a:tbl>
              <a:tblPr firstRow="1" bandRow="1">
                <a:tableStyleId>{5C22544A-7EE6-4342-B048-85BDC9FD1C3A}</a:tableStyleId>
              </a:tblPr>
              <a:tblGrid>
                <a:gridCol w="1499906">
                  <a:extLst>
                    <a:ext uri="{9D8B030D-6E8A-4147-A177-3AD203B41FA5}">
                      <a16:colId xmlns:a16="http://schemas.microsoft.com/office/drawing/2014/main" val="516278962"/>
                    </a:ext>
                  </a:extLst>
                </a:gridCol>
                <a:gridCol w="1499906">
                  <a:extLst>
                    <a:ext uri="{9D8B030D-6E8A-4147-A177-3AD203B41FA5}">
                      <a16:colId xmlns:a16="http://schemas.microsoft.com/office/drawing/2014/main" val="2259040029"/>
                    </a:ext>
                  </a:extLst>
                </a:gridCol>
              </a:tblGrid>
              <a:tr h="501510">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a:solidFill>
                            <a:srgbClr val="FFFFFF"/>
                          </a:solidFill>
                          <a:effectLst/>
                          <a:latin typeface="Open Sans"/>
                        </a:rPr>
                        <a:t>Optimal High Intensity Statin for Primary Prevention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5375E"/>
                    </a:solidFill>
                  </a:tcPr>
                </a:tc>
                <a:tc hMerge="1">
                  <a:txBody>
                    <a:bodyPr/>
                    <a:lstStyle/>
                    <a:p>
                      <a:endParaRPr lang="en-GB"/>
                    </a:p>
                  </a:txBody>
                  <a:tcPr/>
                </a:tc>
                <a:extLst>
                  <a:ext uri="{0D108BD9-81ED-4DB2-BD59-A6C34878D82A}">
                    <a16:rowId xmlns:a16="http://schemas.microsoft.com/office/drawing/2014/main" val="4232461431"/>
                  </a:ext>
                </a:extLst>
              </a:tr>
              <a:tr h="295006">
                <a:tc>
                  <a:txBody>
                    <a:bodyPr/>
                    <a:lstStyle/>
                    <a:p>
                      <a:r>
                        <a:rPr lang="en-GB" sz="1200">
                          <a:latin typeface="Open Sans"/>
                          <a:cs typeface="Calibri"/>
                        </a:rPr>
                        <a:t>Atorvastatin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1200">
                          <a:latin typeface="Open Sans"/>
                          <a:cs typeface="Calibri"/>
                        </a:rPr>
                        <a:t>20mg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691706246"/>
                  </a:ext>
                </a:extLst>
              </a:tr>
              <a:tr h="295006">
                <a:tc>
                  <a:txBody>
                    <a:bodyPr/>
                    <a:lstStyle/>
                    <a:p>
                      <a:r>
                        <a:rPr lang="en-GB" sz="1200">
                          <a:latin typeface="Open Sans"/>
                          <a:cs typeface="Calibri"/>
                        </a:rPr>
                        <a:t>Rosuvastatin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1200">
                          <a:latin typeface="Open Sans"/>
                          <a:cs typeface="Calibri"/>
                        </a:rPr>
                        <a:t>10mg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342828164"/>
                  </a:ext>
                </a:extLst>
              </a:tr>
            </a:tbl>
          </a:graphicData>
        </a:graphic>
      </p:graphicFrame>
      <p:sp>
        <p:nvSpPr>
          <p:cNvPr id="31" name="Arrow: Down 30">
            <a:extLst>
              <a:ext uri="{FF2B5EF4-FFF2-40B4-BE49-F238E27FC236}">
                <a16:creationId xmlns:a16="http://schemas.microsoft.com/office/drawing/2014/main" id="{9E403364-2332-0AFD-0F40-A61957A01B70}"/>
              </a:ext>
            </a:extLst>
          </p:cNvPr>
          <p:cNvSpPr/>
          <p:nvPr/>
        </p:nvSpPr>
        <p:spPr>
          <a:xfrm>
            <a:off x="4406036" y="2080449"/>
            <a:ext cx="143519" cy="323474"/>
          </a:xfrm>
          <a:prstGeom prst="downArrow">
            <a:avLst/>
          </a:prstGeom>
          <a:solidFill>
            <a:srgbClr val="42B6E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Open Sans" panose="020B0604020202020204"/>
              <a:ea typeface="+mn-ea"/>
              <a:cs typeface="+mn-cs"/>
            </a:endParaRPr>
          </a:p>
        </p:txBody>
      </p:sp>
      <p:sp>
        <p:nvSpPr>
          <p:cNvPr id="33" name="Arrow: Down 32">
            <a:extLst>
              <a:ext uri="{FF2B5EF4-FFF2-40B4-BE49-F238E27FC236}">
                <a16:creationId xmlns:a16="http://schemas.microsoft.com/office/drawing/2014/main" id="{5AF13052-5535-AF6E-E6B2-7C38D4EC1214}"/>
              </a:ext>
            </a:extLst>
          </p:cNvPr>
          <p:cNvSpPr/>
          <p:nvPr/>
        </p:nvSpPr>
        <p:spPr>
          <a:xfrm>
            <a:off x="4405149" y="3317305"/>
            <a:ext cx="143519" cy="323474"/>
          </a:xfrm>
          <a:prstGeom prst="downArrow">
            <a:avLst/>
          </a:prstGeom>
          <a:solidFill>
            <a:srgbClr val="42B6E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Open Sans" panose="020B0604020202020204"/>
              <a:ea typeface="+mn-ea"/>
              <a:cs typeface="+mn-cs"/>
            </a:endParaRPr>
          </a:p>
        </p:txBody>
      </p:sp>
      <p:sp>
        <p:nvSpPr>
          <p:cNvPr id="34" name="Arrow: Down 33">
            <a:extLst>
              <a:ext uri="{FF2B5EF4-FFF2-40B4-BE49-F238E27FC236}">
                <a16:creationId xmlns:a16="http://schemas.microsoft.com/office/drawing/2014/main" id="{3C8A6B43-7A42-AC39-3BA7-D328C32B3302}"/>
              </a:ext>
            </a:extLst>
          </p:cNvPr>
          <p:cNvSpPr/>
          <p:nvPr/>
        </p:nvSpPr>
        <p:spPr>
          <a:xfrm>
            <a:off x="4405149" y="2700041"/>
            <a:ext cx="143519" cy="323474"/>
          </a:xfrm>
          <a:prstGeom prst="downArrow">
            <a:avLst/>
          </a:prstGeom>
          <a:solidFill>
            <a:srgbClr val="42B6E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Open Sans" panose="020B0604020202020204"/>
              <a:ea typeface="+mn-ea"/>
              <a:cs typeface="+mn-cs"/>
            </a:endParaRPr>
          </a:p>
        </p:txBody>
      </p:sp>
      <p:sp>
        <p:nvSpPr>
          <p:cNvPr id="35" name="Arrow: Down 34">
            <a:extLst>
              <a:ext uri="{FF2B5EF4-FFF2-40B4-BE49-F238E27FC236}">
                <a16:creationId xmlns:a16="http://schemas.microsoft.com/office/drawing/2014/main" id="{F72D3A3A-6022-9BE3-E0E5-62C8DAF7E650}"/>
              </a:ext>
            </a:extLst>
          </p:cNvPr>
          <p:cNvSpPr/>
          <p:nvPr/>
        </p:nvSpPr>
        <p:spPr>
          <a:xfrm>
            <a:off x="4405149" y="3976212"/>
            <a:ext cx="143519" cy="323474"/>
          </a:xfrm>
          <a:prstGeom prst="downArrow">
            <a:avLst/>
          </a:prstGeom>
          <a:solidFill>
            <a:srgbClr val="42B6E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Open Sans" panose="020B0604020202020204"/>
              <a:ea typeface="+mn-ea"/>
              <a:cs typeface="+mn-cs"/>
            </a:endParaRPr>
          </a:p>
        </p:txBody>
      </p:sp>
      <p:sp>
        <p:nvSpPr>
          <p:cNvPr id="36" name="Arrow: Down 35">
            <a:extLst>
              <a:ext uri="{FF2B5EF4-FFF2-40B4-BE49-F238E27FC236}">
                <a16:creationId xmlns:a16="http://schemas.microsoft.com/office/drawing/2014/main" id="{813EDFA1-8A72-FC4F-0D3F-61DD27348FBE}"/>
              </a:ext>
            </a:extLst>
          </p:cNvPr>
          <p:cNvSpPr/>
          <p:nvPr/>
        </p:nvSpPr>
        <p:spPr>
          <a:xfrm>
            <a:off x="4423491" y="5137960"/>
            <a:ext cx="143519" cy="323474"/>
          </a:xfrm>
          <a:prstGeom prst="downArrow">
            <a:avLst/>
          </a:prstGeom>
          <a:solidFill>
            <a:srgbClr val="42B6E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Open Sans" panose="020B0604020202020204"/>
              <a:ea typeface="+mn-ea"/>
              <a:cs typeface="+mn-cs"/>
            </a:endParaRPr>
          </a:p>
        </p:txBody>
      </p:sp>
      <p:sp>
        <p:nvSpPr>
          <p:cNvPr id="37" name="Arrow: Down 36">
            <a:extLst>
              <a:ext uri="{FF2B5EF4-FFF2-40B4-BE49-F238E27FC236}">
                <a16:creationId xmlns:a16="http://schemas.microsoft.com/office/drawing/2014/main" id="{474C7B4E-FCCF-7FC4-3D5A-9E1BB3D58F00}"/>
              </a:ext>
            </a:extLst>
          </p:cNvPr>
          <p:cNvSpPr/>
          <p:nvPr/>
        </p:nvSpPr>
        <p:spPr>
          <a:xfrm>
            <a:off x="4423396" y="5945534"/>
            <a:ext cx="143519" cy="323474"/>
          </a:xfrm>
          <a:prstGeom prst="downArrow">
            <a:avLst/>
          </a:prstGeom>
          <a:solidFill>
            <a:srgbClr val="42B6E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Open Sans" panose="020B0604020202020204"/>
              <a:ea typeface="+mn-ea"/>
              <a:cs typeface="+mn-cs"/>
            </a:endParaRPr>
          </a:p>
        </p:txBody>
      </p:sp>
      <p:sp>
        <p:nvSpPr>
          <p:cNvPr id="38" name="Arrow: Down 37">
            <a:extLst>
              <a:ext uri="{FF2B5EF4-FFF2-40B4-BE49-F238E27FC236}">
                <a16:creationId xmlns:a16="http://schemas.microsoft.com/office/drawing/2014/main" id="{A72A9881-69BE-1D3E-ACCE-A96B6AFF8C11}"/>
              </a:ext>
            </a:extLst>
          </p:cNvPr>
          <p:cNvSpPr/>
          <p:nvPr/>
        </p:nvSpPr>
        <p:spPr>
          <a:xfrm>
            <a:off x="947469" y="2054384"/>
            <a:ext cx="141860" cy="969131"/>
          </a:xfrm>
          <a:prstGeom prst="downArrow">
            <a:avLst/>
          </a:prstGeom>
          <a:solidFill>
            <a:srgbClr val="42B6E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B0F0"/>
              </a:solidFill>
              <a:effectLst/>
              <a:uLnTx/>
              <a:uFillTx/>
              <a:latin typeface="Open Sans" panose="020B0604020202020204"/>
              <a:ea typeface="+mn-ea"/>
              <a:cs typeface="+mn-cs"/>
            </a:endParaRPr>
          </a:p>
        </p:txBody>
      </p:sp>
      <p:sp>
        <p:nvSpPr>
          <p:cNvPr id="39" name="Arrow: Down 38">
            <a:extLst>
              <a:ext uri="{FF2B5EF4-FFF2-40B4-BE49-F238E27FC236}">
                <a16:creationId xmlns:a16="http://schemas.microsoft.com/office/drawing/2014/main" id="{4C53B1CA-8B40-D4AD-7DF4-3BF3CDB95A50}"/>
              </a:ext>
            </a:extLst>
          </p:cNvPr>
          <p:cNvSpPr/>
          <p:nvPr/>
        </p:nvSpPr>
        <p:spPr>
          <a:xfrm>
            <a:off x="945810" y="3313663"/>
            <a:ext cx="143519" cy="2961339"/>
          </a:xfrm>
          <a:prstGeom prst="downArrow">
            <a:avLst/>
          </a:prstGeom>
          <a:solidFill>
            <a:srgbClr val="42B6E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Open Sans" panose="020B0604020202020204"/>
              <a:ea typeface="+mn-ea"/>
              <a:cs typeface="+mn-cs"/>
            </a:endParaRPr>
          </a:p>
        </p:txBody>
      </p:sp>
      <p:sp>
        <p:nvSpPr>
          <p:cNvPr id="40" name="Arrow: Down 39">
            <a:extLst>
              <a:ext uri="{FF2B5EF4-FFF2-40B4-BE49-F238E27FC236}">
                <a16:creationId xmlns:a16="http://schemas.microsoft.com/office/drawing/2014/main" id="{B8C63A0E-E042-2436-434E-DE34C29DABAB}"/>
              </a:ext>
            </a:extLst>
          </p:cNvPr>
          <p:cNvSpPr/>
          <p:nvPr/>
        </p:nvSpPr>
        <p:spPr>
          <a:xfrm>
            <a:off x="7647462" y="2684054"/>
            <a:ext cx="144000" cy="1615632"/>
          </a:xfrm>
          <a:prstGeom prst="downArrow">
            <a:avLst/>
          </a:prstGeom>
          <a:solidFill>
            <a:srgbClr val="42B6E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Open Sans" panose="020B0604020202020204"/>
              <a:ea typeface="+mn-ea"/>
              <a:cs typeface="+mn-cs"/>
            </a:endParaRPr>
          </a:p>
        </p:txBody>
      </p:sp>
      <p:sp>
        <p:nvSpPr>
          <p:cNvPr id="41" name="Arrow: Down 40">
            <a:extLst>
              <a:ext uri="{FF2B5EF4-FFF2-40B4-BE49-F238E27FC236}">
                <a16:creationId xmlns:a16="http://schemas.microsoft.com/office/drawing/2014/main" id="{2AEFFFB2-4DFD-18CC-3E33-AF9ADEFC3631}"/>
              </a:ext>
            </a:extLst>
          </p:cNvPr>
          <p:cNvSpPr/>
          <p:nvPr/>
        </p:nvSpPr>
        <p:spPr>
          <a:xfrm>
            <a:off x="7677157" y="5703364"/>
            <a:ext cx="134023" cy="560940"/>
          </a:xfrm>
          <a:prstGeom prst="downArrow">
            <a:avLst/>
          </a:prstGeom>
          <a:solidFill>
            <a:srgbClr val="42B6E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Open Sans" panose="020B0604020202020204"/>
              <a:ea typeface="+mn-ea"/>
              <a:cs typeface="+mn-cs"/>
            </a:endParaRPr>
          </a:p>
        </p:txBody>
      </p:sp>
      <p:sp>
        <p:nvSpPr>
          <p:cNvPr id="42" name="Rectangle 41">
            <a:extLst>
              <a:ext uri="{FF2B5EF4-FFF2-40B4-BE49-F238E27FC236}">
                <a16:creationId xmlns:a16="http://schemas.microsoft.com/office/drawing/2014/main" id="{289447C2-45D1-302C-E876-CD6FB5383D07}"/>
              </a:ext>
            </a:extLst>
          </p:cNvPr>
          <p:cNvSpPr/>
          <p:nvPr/>
        </p:nvSpPr>
        <p:spPr>
          <a:xfrm>
            <a:off x="6531564" y="3132728"/>
            <a:ext cx="1147797" cy="72000"/>
          </a:xfrm>
          <a:prstGeom prst="rect">
            <a:avLst/>
          </a:prstGeom>
          <a:solidFill>
            <a:srgbClr val="42B6E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Open Sans" panose="020B0604020202020204"/>
              <a:ea typeface="+mn-ea"/>
              <a:cs typeface="+mn-cs"/>
            </a:endParaRPr>
          </a:p>
        </p:txBody>
      </p:sp>
      <p:sp>
        <p:nvSpPr>
          <p:cNvPr id="43" name="Rectangle 42">
            <a:extLst>
              <a:ext uri="{FF2B5EF4-FFF2-40B4-BE49-F238E27FC236}">
                <a16:creationId xmlns:a16="http://schemas.microsoft.com/office/drawing/2014/main" id="{5EFC8A89-64C0-A3D1-6FF2-F20C33677AC7}"/>
              </a:ext>
            </a:extLst>
          </p:cNvPr>
          <p:cNvSpPr/>
          <p:nvPr/>
        </p:nvSpPr>
        <p:spPr>
          <a:xfrm>
            <a:off x="6531564" y="3769386"/>
            <a:ext cx="1147796" cy="72000"/>
          </a:xfrm>
          <a:prstGeom prst="rect">
            <a:avLst/>
          </a:prstGeom>
          <a:solidFill>
            <a:srgbClr val="42B6E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Open Sans" panose="020B0604020202020204"/>
              <a:ea typeface="+mn-ea"/>
              <a:cs typeface="+mn-cs"/>
            </a:endParaRPr>
          </a:p>
        </p:txBody>
      </p:sp>
      <mc:AlternateContent xmlns:mc="http://schemas.openxmlformats.org/markup-compatibility/2006" xmlns:p14="http://schemas.microsoft.com/office/powerpoint/2010/main">
        <mc:Choice Requires="p14">
          <p:contentPart p14:bwMode="auto" r:id="rId6">
            <p14:nvContentPartPr>
              <p14:cNvPr id="49" name="Ink 48">
                <a:extLst>
                  <a:ext uri="{FF2B5EF4-FFF2-40B4-BE49-F238E27FC236}">
                    <a16:creationId xmlns:a16="http://schemas.microsoft.com/office/drawing/2014/main" id="{DC5EE0A2-C5F1-509A-391A-5F6AAF8C9209}"/>
                  </a:ext>
                </a:extLst>
              </p14:cNvPr>
              <p14:cNvContentPartPr/>
              <p14:nvPr/>
            </p14:nvContentPartPr>
            <p14:xfrm>
              <a:off x="7684680" y="3167610"/>
              <a:ext cx="360" cy="1080"/>
            </p14:xfrm>
          </p:contentPart>
        </mc:Choice>
        <mc:Fallback xmlns="">
          <p:pic>
            <p:nvPicPr>
              <p:cNvPr id="49" name="Ink 48">
                <a:extLst>
                  <a:ext uri="{FF2B5EF4-FFF2-40B4-BE49-F238E27FC236}">
                    <a16:creationId xmlns:a16="http://schemas.microsoft.com/office/drawing/2014/main" id="{DC5EE0A2-C5F1-509A-391A-5F6AAF8C9209}"/>
                  </a:ext>
                </a:extLst>
              </p:cNvPr>
              <p:cNvPicPr/>
              <p:nvPr/>
            </p:nvPicPr>
            <p:blipFill>
              <a:blip r:embed="rId7"/>
              <a:stretch>
                <a:fillRect/>
              </a:stretch>
            </p:blipFill>
            <p:spPr>
              <a:xfrm>
                <a:off x="7678560" y="3161490"/>
                <a:ext cx="12600" cy="13320"/>
              </a:xfrm>
              <a:prstGeom prst="rect">
                <a:avLst/>
              </a:prstGeom>
            </p:spPr>
          </p:pic>
        </mc:Fallback>
      </mc:AlternateContent>
      <p:grpSp>
        <p:nvGrpSpPr>
          <p:cNvPr id="64" name="Group 63">
            <a:extLst>
              <a:ext uri="{FF2B5EF4-FFF2-40B4-BE49-F238E27FC236}">
                <a16:creationId xmlns:a16="http://schemas.microsoft.com/office/drawing/2014/main" id="{226C9C5C-9461-DAC8-A0A2-10621382771B}"/>
              </a:ext>
            </a:extLst>
          </p:cNvPr>
          <p:cNvGrpSpPr/>
          <p:nvPr/>
        </p:nvGrpSpPr>
        <p:grpSpPr>
          <a:xfrm>
            <a:off x="7671364" y="3145992"/>
            <a:ext cx="29880" cy="46818"/>
            <a:chOff x="7671364" y="2888532"/>
            <a:chExt cx="29880" cy="46818"/>
          </a:xfrm>
        </p:grpSpPr>
        <mc:AlternateContent xmlns:mc="http://schemas.openxmlformats.org/markup-compatibility/2006" xmlns:p14="http://schemas.microsoft.com/office/powerpoint/2010/main">
          <mc:Choice Requires="p14">
            <p:contentPart p14:bwMode="auto" r:id="rId8">
              <p14:nvContentPartPr>
                <p14:cNvPr id="50" name="Ink 49">
                  <a:extLst>
                    <a:ext uri="{FF2B5EF4-FFF2-40B4-BE49-F238E27FC236}">
                      <a16:creationId xmlns:a16="http://schemas.microsoft.com/office/drawing/2014/main" id="{E52E6B1D-C0D3-2DE3-6C5D-6516ADF3FC6F}"/>
                    </a:ext>
                  </a:extLst>
                </p14:cNvPr>
                <p14:cNvContentPartPr/>
                <p14:nvPr/>
              </p14:nvContentPartPr>
              <p14:xfrm>
                <a:off x="7680720" y="2914470"/>
                <a:ext cx="7920" cy="20880"/>
              </p14:xfrm>
            </p:contentPart>
          </mc:Choice>
          <mc:Fallback xmlns="">
            <p:pic>
              <p:nvPicPr>
                <p:cNvPr id="50" name="Ink 49">
                  <a:extLst>
                    <a:ext uri="{FF2B5EF4-FFF2-40B4-BE49-F238E27FC236}">
                      <a16:creationId xmlns:a16="http://schemas.microsoft.com/office/drawing/2014/main" id="{E52E6B1D-C0D3-2DE3-6C5D-6516ADF3FC6F}"/>
                    </a:ext>
                  </a:extLst>
                </p:cNvPr>
                <p:cNvPicPr/>
                <p:nvPr/>
              </p:nvPicPr>
              <p:blipFill>
                <a:blip r:embed="rId9"/>
                <a:stretch>
                  <a:fillRect/>
                </a:stretch>
              </p:blipFill>
              <p:spPr>
                <a:xfrm>
                  <a:off x="7674866" y="2908350"/>
                  <a:ext cx="19628" cy="3312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51" name="Ink 50">
                  <a:extLst>
                    <a:ext uri="{FF2B5EF4-FFF2-40B4-BE49-F238E27FC236}">
                      <a16:creationId xmlns:a16="http://schemas.microsoft.com/office/drawing/2014/main" id="{BF4D3474-FF63-8AC8-9EEB-E0E9D445C6AB}"/>
                    </a:ext>
                  </a:extLst>
                </p14:cNvPr>
                <p14:cNvContentPartPr/>
                <p14:nvPr/>
              </p14:nvContentPartPr>
              <p14:xfrm>
                <a:off x="7676760" y="2929590"/>
                <a:ext cx="360" cy="360"/>
              </p14:xfrm>
            </p:contentPart>
          </mc:Choice>
          <mc:Fallback xmlns="">
            <p:pic>
              <p:nvPicPr>
                <p:cNvPr id="51" name="Ink 50">
                  <a:extLst>
                    <a:ext uri="{FF2B5EF4-FFF2-40B4-BE49-F238E27FC236}">
                      <a16:creationId xmlns:a16="http://schemas.microsoft.com/office/drawing/2014/main" id="{BF4D3474-FF63-8AC8-9EEB-E0E9D445C6AB}"/>
                    </a:ext>
                  </a:extLst>
                </p:cNvPr>
                <p:cNvPicPr/>
                <p:nvPr/>
              </p:nvPicPr>
              <p:blipFill>
                <a:blip r:embed="rId11"/>
                <a:stretch>
                  <a:fillRect/>
                </a:stretch>
              </p:blipFill>
              <p:spPr>
                <a:xfrm>
                  <a:off x="7670640" y="2923470"/>
                  <a:ext cx="12600" cy="1260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54" name="Ink 53">
                  <a:extLst>
                    <a:ext uri="{FF2B5EF4-FFF2-40B4-BE49-F238E27FC236}">
                      <a16:creationId xmlns:a16="http://schemas.microsoft.com/office/drawing/2014/main" id="{2CE5E024-4B3C-9200-62B1-85C95DDD76C0}"/>
                    </a:ext>
                  </a:extLst>
                </p14:cNvPr>
                <p14:cNvContentPartPr/>
                <p14:nvPr/>
              </p14:nvContentPartPr>
              <p14:xfrm>
                <a:off x="7672444" y="2906892"/>
                <a:ext cx="9360" cy="15120"/>
              </p14:xfrm>
            </p:contentPart>
          </mc:Choice>
          <mc:Fallback xmlns="">
            <p:pic>
              <p:nvPicPr>
                <p:cNvPr id="54" name="Ink 53">
                  <a:extLst>
                    <a:ext uri="{FF2B5EF4-FFF2-40B4-BE49-F238E27FC236}">
                      <a16:creationId xmlns:a16="http://schemas.microsoft.com/office/drawing/2014/main" id="{2CE5E024-4B3C-9200-62B1-85C95DDD76C0}"/>
                    </a:ext>
                  </a:extLst>
                </p:cNvPr>
                <p:cNvPicPr/>
                <p:nvPr/>
              </p:nvPicPr>
              <p:blipFill>
                <a:blip r:embed="rId13"/>
                <a:stretch>
                  <a:fillRect/>
                </a:stretch>
              </p:blipFill>
              <p:spPr>
                <a:xfrm>
                  <a:off x="7666079" y="2900914"/>
                  <a:ext cx="22090" cy="27075"/>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55" name="Ink 54">
                  <a:extLst>
                    <a:ext uri="{FF2B5EF4-FFF2-40B4-BE49-F238E27FC236}">
                      <a16:creationId xmlns:a16="http://schemas.microsoft.com/office/drawing/2014/main" id="{A98C1DFE-96E6-2335-C9AD-5D3B41032976}"/>
                    </a:ext>
                  </a:extLst>
                </p14:cNvPr>
                <p14:cNvContentPartPr/>
                <p14:nvPr/>
              </p14:nvContentPartPr>
              <p14:xfrm>
                <a:off x="7687204" y="2906892"/>
                <a:ext cx="360" cy="360"/>
              </p14:xfrm>
            </p:contentPart>
          </mc:Choice>
          <mc:Fallback xmlns="">
            <p:pic>
              <p:nvPicPr>
                <p:cNvPr id="55" name="Ink 54">
                  <a:extLst>
                    <a:ext uri="{FF2B5EF4-FFF2-40B4-BE49-F238E27FC236}">
                      <a16:creationId xmlns:a16="http://schemas.microsoft.com/office/drawing/2014/main" id="{A98C1DFE-96E6-2335-C9AD-5D3B41032976}"/>
                    </a:ext>
                  </a:extLst>
                </p:cNvPr>
                <p:cNvPicPr/>
                <p:nvPr/>
              </p:nvPicPr>
              <p:blipFill>
                <a:blip r:embed="rId11"/>
                <a:stretch>
                  <a:fillRect/>
                </a:stretch>
              </p:blipFill>
              <p:spPr>
                <a:xfrm>
                  <a:off x="7681084" y="2900772"/>
                  <a:ext cx="12600" cy="1260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56" name="Ink 55">
                  <a:extLst>
                    <a:ext uri="{FF2B5EF4-FFF2-40B4-BE49-F238E27FC236}">
                      <a16:creationId xmlns:a16="http://schemas.microsoft.com/office/drawing/2014/main" id="{4589CCEB-E22C-345D-4DC2-028861517846}"/>
                    </a:ext>
                  </a:extLst>
                </p14:cNvPr>
                <p14:cNvContentPartPr/>
                <p14:nvPr/>
              </p14:nvContentPartPr>
              <p14:xfrm>
                <a:off x="7671364" y="2893932"/>
                <a:ext cx="29880" cy="13320"/>
              </p14:xfrm>
            </p:contentPart>
          </mc:Choice>
          <mc:Fallback xmlns="">
            <p:pic>
              <p:nvPicPr>
                <p:cNvPr id="56" name="Ink 55">
                  <a:extLst>
                    <a:ext uri="{FF2B5EF4-FFF2-40B4-BE49-F238E27FC236}">
                      <a16:creationId xmlns:a16="http://schemas.microsoft.com/office/drawing/2014/main" id="{4589CCEB-E22C-345D-4DC2-028861517846}"/>
                    </a:ext>
                  </a:extLst>
                </p:cNvPr>
                <p:cNvPicPr/>
                <p:nvPr/>
              </p:nvPicPr>
              <p:blipFill>
                <a:blip r:embed="rId16"/>
                <a:stretch>
                  <a:fillRect/>
                </a:stretch>
              </p:blipFill>
              <p:spPr>
                <a:xfrm>
                  <a:off x="7665169" y="2887642"/>
                  <a:ext cx="42269" cy="2590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58" name="Ink 57">
                  <a:extLst>
                    <a:ext uri="{FF2B5EF4-FFF2-40B4-BE49-F238E27FC236}">
                      <a16:creationId xmlns:a16="http://schemas.microsoft.com/office/drawing/2014/main" id="{34BB5E4D-0DE3-A3A8-6385-B8FA4E97B067}"/>
                    </a:ext>
                  </a:extLst>
                </p14:cNvPr>
                <p14:cNvContentPartPr/>
                <p14:nvPr/>
              </p14:nvContentPartPr>
              <p14:xfrm>
                <a:off x="7678204" y="2892132"/>
                <a:ext cx="6120" cy="360"/>
              </p14:xfrm>
            </p:contentPart>
          </mc:Choice>
          <mc:Fallback xmlns="">
            <p:pic>
              <p:nvPicPr>
                <p:cNvPr id="58" name="Ink 57">
                  <a:extLst>
                    <a:ext uri="{FF2B5EF4-FFF2-40B4-BE49-F238E27FC236}">
                      <a16:creationId xmlns:a16="http://schemas.microsoft.com/office/drawing/2014/main" id="{34BB5E4D-0DE3-A3A8-6385-B8FA4E97B067}"/>
                    </a:ext>
                  </a:extLst>
                </p:cNvPr>
                <p:cNvPicPr/>
                <p:nvPr/>
              </p:nvPicPr>
              <p:blipFill>
                <a:blip r:embed="rId18"/>
                <a:stretch>
                  <a:fillRect/>
                </a:stretch>
              </p:blipFill>
              <p:spPr>
                <a:xfrm>
                  <a:off x="7672084" y="2886012"/>
                  <a:ext cx="18360" cy="1260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59" name="Ink 58">
                  <a:extLst>
                    <a:ext uri="{FF2B5EF4-FFF2-40B4-BE49-F238E27FC236}">
                      <a16:creationId xmlns:a16="http://schemas.microsoft.com/office/drawing/2014/main" id="{16714776-EC4F-3733-FEEF-368AB1FF2FF9}"/>
                    </a:ext>
                  </a:extLst>
                </p14:cNvPr>
                <p14:cNvContentPartPr/>
                <p14:nvPr/>
              </p14:nvContentPartPr>
              <p14:xfrm>
                <a:off x="7681444" y="2888532"/>
                <a:ext cx="11160" cy="720"/>
              </p14:xfrm>
            </p:contentPart>
          </mc:Choice>
          <mc:Fallback xmlns="">
            <p:pic>
              <p:nvPicPr>
                <p:cNvPr id="59" name="Ink 58">
                  <a:extLst>
                    <a:ext uri="{FF2B5EF4-FFF2-40B4-BE49-F238E27FC236}">
                      <a16:creationId xmlns:a16="http://schemas.microsoft.com/office/drawing/2014/main" id="{16714776-EC4F-3733-FEEF-368AB1FF2FF9}"/>
                    </a:ext>
                  </a:extLst>
                </p:cNvPr>
                <p:cNvPicPr/>
                <p:nvPr/>
              </p:nvPicPr>
              <p:blipFill>
                <a:blip r:embed="rId20"/>
                <a:stretch>
                  <a:fillRect/>
                </a:stretch>
              </p:blipFill>
              <p:spPr>
                <a:xfrm>
                  <a:off x="7675515" y="2884452"/>
                  <a:ext cx="23018" cy="8880"/>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61" name="Ink 60">
                  <a:extLst>
                    <a:ext uri="{FF2B5EF4-FFF2-40B4-BE49-F238E27FC236}">
                      <a16:creationId xmlns:a16="http://schemas.microsoft.com/office/drawing/2014/main" id="{75A4AD4F-A414-B796-66FA-29CCC1EEAC0B}"/>
                    </a:ext>
                  </a:extLst>
                </p14:cNvPr>
                <p14:cNvContentPartPr/>
                <p14:nvPr/>
              </p14:nvContentPartPr>
              <p14:xfrm>
                <a:off x="7678204" y="2888892"/>
                <a:ext cx="360" cy="360"/>
              </p14:xfrm>
            </p:contentPart>
          </mc:Choice>
          <mc:Fallback xmlns="">
            <p:pic>
              <p:nvPicPr>
                <p:cNvPr id="61" name="Ink 60">
                  <a:extLst>
                    <a:ext uri="{FF2B5EF4-FFF2-40B4-BE49-F238E27FC236}">
                      <a16:creationId xmlns:a16="http://schemas.microsoft.com/office/drawing/2014/main" id="{75A4AD4F-A414-B796-66FA-29CCC1EEAC0B}"/>
                    </a:ext>
                  </a:extLst>
                </p:cNvPr>
                <p:cNvPicPr/>
                <p:nvPr/>
              </p:nvPicPr>
              <p:blipFill>
                <a:blip r:embed="rId11"/>
                <a:stretch>
                  <a:fillRect/>
                </a:stretch>
              </p:blipFill>
              <p:spPr>
                <a:xfrm>
                  <a:off x="7672084" y="2882772"/>
                  <a:ext cx="12600" cy="12600"/>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63" name="Ink 62">
                  <a:extLst>
                    <a:ext uri="{FF2B5EF4-FFF2-40B4-BE49-F238E27FC236}">
                      <a16:creationId xmlns:a16="http://schemas.microsoft.com/office/drawing/2014/main" id="{F9B6097B-0700-C211-7B59-2011AB58CCCB}"/>
                    </a:ext>
                  </a:extLst>
                </p14:cNvPr>
                <p14:cNvContentPartPr/>
                <p14:nvPr/>
              </p14:nvContentPartPr>
              <p14:xfrm>
                <a:off x="7672444" y="2933532"/>
                <a:ext cx="11160" cy="360"/>
              </p14:xfrm>
            </p:contentPart>
          </mc:Choice>
          <mc:Fallback xmlns="">
            <p:pic>
              <p:nvPicPr>
                <p:cNvPr id="63" name="Ink 62">
                  <a:extLst>
                    <a:ext uri="{FF2B5EF4-FFF2-40B4-BE49-F238E27FC236}">
                      <a16:creationId xmlns:a16="http://schemas.microsoft.com/office/drawing/2014/main" id="{F9B6097B-0700-C211-7B59-2011AB58CCCB}"/>
                    </a:ext>
                  </a:extLst>
                </p:cNvPr>
                <p:cNvPicPr/>
                <p:nvPr/>
              </p:nvPicPr>
              <p:blipFill>
                <a:blip r:embed="rId23"/>
                <a:stretch>
                  <a:fillRect/>
                </a:stretch>
              </p:blipFill>
              <p:spPr>
                <a:xfrm>
                  <a:off x="7666324" y="2927412"/>
                  <a:ext cx="23400" cy="1260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24">
            <p14:nvContentPartPr>
              <p14:cNvPr id="68" name="Ink 67">
                <a:extLst>
                  <a:ext uri="{FF2B5EF4-FFF2-40B4-BE49-F238E27FC236}">
                    <a16:creationId xmlns:a16="http://schemas.microsoft.com/office/drawing/2014/main" id="{7916A880-FBE5-A730-45F6-8E27D1A38723}"/>
                  </a:ext>
                </a:extLst>
              </p14:cNvPr>
              <p14:cNvContentPartPr/>
              <p14:nvPr/>
            </p14:nvContentPartPr>
            <p14:xfrm>
              <a:off x="7657324" y="3794712"/>
              <a:ext cx="36360" cy="31320"/>
            </p14:xfrm>
          </p:contentPart>
        </mc:Choice>
        <mc:Fallback xmlns="">
          <p:pic>
            <p:nvPicPr>
              <p:cNvPr id="68" name="Ink 67">
                <a:extLst>
                  <a:ext uri="{FF2B5EF4-FFF2-40B4-BE49-F238E27FC236}">
                    <a16:creationId xmlns:a16="http://schemas.microsoft.com/office/drawing/2014/main" id="{7916A880-FBE5-A730-45F6-8E27D1A38723}"/>
                  </a:ext>
                </a:extLst>
              </p:cNvPr>
              <p:cNvPicPr/>
              <p:nvPr/>
            </p:nvPicPr>
            <p:blipFill>
              <a:blip r:embed="rId25"/>
              <a:stretch>
                <a:fillRect/>
              </a:stretch>
            </p:blipFill>
            <p:spPr>
              <a:xfrm>
                <a:off x="7651204" y="3788592"/>
                <a:ext cx="48600" cy="43560"/>
              </a:xfrm>
              <a:prstGeom prst="rect">
                <a:avLst/>
              </a:prstGeom>
            </p:spPr>
          </p:pic>
        </mc:Fallback>
      </mc:AlternateContent>
      <mc:AlternateContent xmlns:mc="http://schemas.openxmlformats.org/markup-compatibility/2006" xmlns:p14="http://schemas.microsoft.com/office/powerpoint/2010/main">
        <mc:Choice Requires="p14">
          <p:contentPart p14:bwMode="auto" r:id="rId26">
            <p14:nvContentPartPr>
              <p14:cNvPr id="70" name="Ink 69">
                <a:extLst>
                  <a:ext uri="{FF2B5EF4-FFF2-40B4-BE49-F238E27FC236}">
                    <a16:creationId xmlns:a16="http://schemas.microsoft.com/office/drawing/2014/main" id="{11AE5E61-058F-2BDF-16DB-460D2FD2F6C0}"/>
                  </a:ext>
                </a:extLst>
              </p14:cNvPr>
              <p14:cNvContentPartPr/>
              <p14:nvPr/>
            </p14:nvContentPartPr>
            <p14:xfrm>
              <a:off x="7672444" y="3783552"/>
              <a:ext cx="23760" cy="3240"/>
            </p14:xfrm>
          </p:contentPart>
        </mc:Choice>
        <mc:Fallback xmlns="">
          <p:pic>
            <p:nvPicPr>
              <p:cNvPr id="70" name="Ink 69">
                <a:extLst>
                  <a:ext uri="{FF2B5EF4-FFF2-40B4-BE49-F238E27FC236}">
                    <a16:creationId xmlns:a16="http://schemas.microsoft.com/office/drawing/2014/main" id="{11AE5E61-058F-2BDF-16DB-460D2FD2F6C0}"/>
                  </a:ext>
                </a:extLst>
              </p:cNvPr>
              <p:cNvPicPr/>
              <p:nvPr/>
            </p:nvPicPr>
            <p:blipFill>
              <a:blip r:embed="rId27"/>
              <a:stretch>
                <a:fillRect/>
              </a:stretch>
            </p:blipFill>
            <p:spPr>
              <a:xfrm>
                <a:off x="7666230" y="3777432"/>
                <a:ext cx="36188" cy="15480"/>
              </a:xfrm>
              <a:prstGeom prst="rect">
                <a:avLst/>
              </a:prstGeom>
            </p:spPr>
          </p:pic>
        </mc:Fallback>
      </mc:AlternateContent>
      <p:grpSp>
        <p:nvGrpSpPr>
          <p:cNvPr id="75" name="Group 74">
            <a:extLst>
              <a:ext uri="{FF2B5EF4-FFF2-40B4-BE49-F238E27FC236}">
                <a16:creationId xmlns:a16="http://schemas.microsoft.com/office/drawing/2014/main" id="{6A450E09-52C8-5C6B-0AF9-EC72D194363E}"/>
              </a:ext>
            </a:extLst>
          </p:cNvPr>
          <p:cNvGrpSpPr/>
          <p:nvPr/>
        </p:nvGrpSpPr>
        <p:grpSpPr>
          <a:xfrm>
            <a:off x="7678204" y="3828552"/>
            <a:ext cx="15480" cy="3240"/>
            <a:chOff x="7678204" y="3571092"/>
            <a:chExt cx="15480" cy="3240"/>
          </a:xfrm>
        </p:grpSpPr>
        <mc:AlternateContent xmlns:mc="http://schemas.openxmlformats.org/markup-compatibility/2006" xmlns:p14="http://schemas.microsoft.com/office/powerpoint/2010/main">
          <mc:Choice Requires="p14">
            <p:contentPart p14:bwMode="auto" r:id="rId28">
              <p14:nvContentPartPr>
                <p14:cNvPr id="72" name="Ink 71">
                  <a:extLst>
                    <a:ext uri="{FF2B5EF4-FFF2-40B4-BE49-F238E27FC236}">
                      <a16:creationId xmlns:a16="http://schemas.microsoft.com/office/drawing/2014/main" id="{E03AE6D0-AC32-C01A-DB4C-4053BCC03A6C}"/>
                    </a:ext>
                  </a:extLst>
                </p14:cNvPr>
                <p14:cNvContentPartPr/>
                <p14:nvPr/>
              </p14:nvContentPartPr>
              <p14:xfrm>
                <a:off x="7678204" y="3571092"/>
                <a:ext cx="360" cy="360"/>
              </p14:xfrm>
            </p:contentPart>
          </mc:Choice>
          <mc:Fallback xmlns="">
            <p:pic>
              <p:nvPicPr>
                <p:cNvPr id="72" name="Ink 71">
                  <a:extLst>
                    <a:ext uri="{FF2B5EF4-FFF2-40B4-BE49-F238E27FC236}">
                      <a16:creationId xmlns:a16="http://schemas.microsoft.com/office/drawing/2014/main" id="{E03AE6D0-AC32-C01A-DB4C-4053BCC03A6C}"/>
                    </a:ext>
                  </a:extLst>
                </p:cNvPr>
                <p:cNvPicPr/>
                <p:nvPr/>
              </p:nvPicPr>
              <p:blipFill>
                <a:blip r:embed="rId11"/>
                <a:stretch>
                  <a:fillRect/>
                </a:stretch>
              </p:blipFill>
              <p:spPr>
                <a:xfrm>
                  <a:off x="7672084" y="3564972"/>
                  <a:ext cx="12600" cy="12600"/>
                </a:xfrm>
                <a:prstGeom prst="rect">
                  <a:avLst/>
                </a:prstGeom>
              </p:spPr>
            </p:pic>
          </mc:Fallback>
        </mc:AlternateContent>
        <mc:AlternateContent xmlns:mc="http://schemas.openxmlformats.org/markup-compatibility/2006" xmlns:p14="http://schemas.microsoft.com/office/powerpoint/2010/main">
          <mc:Choice Requires="p14">
            <p:contentPart p14:bwMode="auto" r:id="rId29">
              <p14:nvContentPartPr>
                <p14:cNvPr id="73" name="Ink 72">
                  <a:extLst>
                    <a:ext uri="{FF2B5EF4-FFF2-40B4-BE49-F238E27FC236}">
                      <a16:creationId xmlns:a16="http://schemas.microsoft.com/office/drawing/2014/main" id="{6043C45C-D8C3-8859-EEBA-57C5C1CD37AF}"/>
                    </a:ext>
                  </a:extLst>
                </p14:cNvPr>
                <p14:cNvContentPartPr/>
                <p14:nvPr/>
              </p14:nvContentPartPr>
              <p14:xfrm>
                <a:off x="7693324" y="3571092"/>
                <a:ext cx="360" cy="360"/>
              </p14:xfrm>
            </p:contentPart>
          </mc:Choice>
          <mc:Fallback xmlns="">
            <p:pic>
              <p:nvPicPr>
                <p:cNvPr id="73" name="Ink 72">
                  <a:extLst>
                    <a:ext uri="{FF2B5EF4-FFF2-40B4-BE49-F238E27FC236}">
                      <a16:creationId xmlns:a16="http://schemas.microsoft.com/office/drawing/2014/main" id="{6043C45C-D8C3-8859-EEBA-57C5C1CD37AF}"/>
                    </a:ext>
                  </a:extLst>
                </p:cNvPr>
                <p:cNvPicPr/>
                <p:nvPr/>
              </p:nvPicPr>
              <p:blipFill>
                <a:blip r:embed="rId11"/>
                <a:stretch>
                  <a:fillRect/>
                </a:stretch>
              </p:blipFill>
              <p:spPr>
                <a:xfrm>
                  <a:off x="7687204" y="3564972"/>
                  <a:ext cx="12600" cy="12600"/>
                </a:xfrm>
                <a:prstGeom prst="rect">
                  <a:avLst/>
                </a:prstGeom>
              </p:spPr>
            </p:pic>
          </mc:Fallback>
        </mc:AlternateContent>
        <mc:AlternateContent xmlns:mc="http://schemas.openxmlformats.org/markup-compatibility/2006" xmlns:p14="http://schemas.microsoft.com/office/powerpoint/2010/main">
          <mc:Choice Requires="p14">
            <p:contentPart p14:bwMode="auto" r:id="rId30">
              <p14:nvContentPartPr>
                <p14:cNvPr id="74" name="Ink 73">
                  <a:extLst>
                    <a:ext uri="{FF2B5EF4-FFF2-40B4-BE49-F238E27FC236}">
                      <a16:creationId xmlns:a16="http://schemas.microsoft.com/office/drawing/2014/main" id="{8B41241C-AA80-2915-23BA-723818AD0FCA}"/>
                    </a:ext>
                  </a:extLst>
                </p14:cNvPr>
                <p14:cNvContentPartPr/>
                <p14:nvPr/>
              </p14:nvContentPartPr>
              <p14:xfrm>
                <a:off x="7690084" y="3573972"/>
                <a:ext cx="360" cy="360"/>
              </p14:xfrm>
            </p:contentPart>
          </mc:Choice>
          <mc:Fallback xmlns="">
            <p:pic>
              <p:nvPicPr>
                <p:cNvPr id="74" name="Ink 73">
                  <a:extLst>
                    <a:ext uri="{FF2B5EF4-FFF2-40B4-BE49-F238E27FC236}">
                      <a16:creationId xmlns:a16="http://schemas.microsoft.com/office/drawing/2014/main" id="{8B41241C-AA80-2915-23BA-723818AD0FCA}"/>
                    </a:ext>
                  </a:extLst>
                </p:cNvPr>
                <p:cNvPicPr/>
                <p:nvPr/>
              </p:nvPicPr>
              <p:blipFill>
                <a:blip r:embed="rId11"/>
                <a:stretch>
                  <a:fillRect/>
                </a:stretch>
              </p:blipFill>
              <p:spPr>
                <a:xfrm>
                  <a:off x="7683964" y="3567852"/>
                  <a:ext cx="12600" cy="12600"/>
                </a:xfrm>
                <a:prstGeom prst="rect">
                  <a:avLst/>
                </a:prstGeom>
              </p:spPr>
            </p:pic>
          </mc:Fallback>
        </mc:AlternateContent>
      </p:grpSp>
      <p:grpSp>
        <p:nvGrpSpPr>
          <p:cNvPr id="77" name="Group 76">
            <a:extLst>
              <a:ext uri="{FF2B5EF4-FFF2-40B4-BE49-F238E27FC236}">
                <a16:creationId xmlns:a16="http://schemas.microsoft.com/office/drawing/2014/main" id="{643AC0A8-85ED-0367-8D33-D8A3FDF5DB18}"/>
              </a:ext>
            </a:extLst>
          </p:cNvPr>
          <p:cNvGrpSpPr/>
          <p:nvPr/>
        </p:nvGrpSpPr>
        <p:grpSpPr>
          <a:xfrm>
            <a:off x="7666324" y="3783912"/>
            <a:ext cx="29520" cy="3240"/>
            <a:chOff x="7666324" y="3526452"/>
            <a:chExt cx="29520" cy="3240"/>
          </a:xfrm>
        </p:grpSpPr>
        <mc:AlternateContent xmlns:mc="http://schemas.openxmlformats.org/markup-compatibility/2006" xmlns:p14="http://schemas.microsoft.com/office/powerpoint/2010/main">
          <mc:Choice Requires="p14">
            <p:contentPart p14:bwMode="auto" r:id="rId31">
              <p14:nvContentPartPr>
                <p14:cNvPr id="65" name="Ink 64">
                  <a:extLst>
                    <a:ext uri="{FF2B5EF4-FFF2-40B4-BE49-F238E27FC236}">
                      <a16:creationId xmlns:a16="http://schemas.microsoft.com/office/drawing/2014/main" id="{C0D23AED-B00F-07BE-14BF-B5FC1EB19838}"/>
                    </a:ext>
                  </a:extLst>
                </p14:cNvPr>
                <p14:cNvContentPartPr/>
                <p14:nvPr/>
              </p14:nvContentPartPr>
              <p14:xfrm>
                <a:off x="7675324" y="3527532"/>
                <a:ext cx="16200" cy="2160"/>
              </p14:xfrm>
            </p:contentPart>
          </mc:Choice>
          <mc:Fallback xmlns="">
            <p:pic>
              <p:nvPicPr>
                <p:cNvPr id="65" name="Ink 64">
                  <a:extLst>
                    <a:ext uri="{FF2B5EF4-FFF2-40B4-BE49-F238E27FC236}">
                      <a16:creationId xmlns:a16="http://schemas.microsoft.com/office/drawing/2014/main" id="{C0D23AED-B00F-07BE-14BF-B5FC1EB19838}"/>
                    </a:ext>
                  </a:extLst>
                </p:cNvPr>
                <p:cNvPicPr/>
                <p:nvPr/>
              </p:nvPicPr>
              <p:blipFill>
                <a:blip r:embed="rId32"/>
                <a:stretch>
                  <a:fillRect/>
                </a:stretch>
              </p:blipFill>
              <p:spPr>
                <a:xfrm>
                  <a:off x="7669204" y="3520188"/>
                  <a:ext cx="28440" cy="16848"/>
                </a:xfrm>
                <a:prstGeom prst="rect">
                  <a:avLst/>
                </a:prstGeom>
              </p:spPr>
            </p:pic>
          </mc:Fallback>
        </mc:AlternateContent>
        <mc:AlternateContent xmlns:mc="http://schemas.openxmlformats.org/markup-compatibility/2006" xmlns:p14="http://schemas.microsoft.com/office/powerpoint/2010/main">
          <mc:Choice Requires="p14">
            <p:contentPart p14:bwMode="auto" r:id="rId33">
              <p14:nvContentPartPr>
                <p14:cNvPr id="66" name="Ink 65">
                  <a:extLst>
                    <a:ext uri="{FF2B5EF4-FFF2-40B4-BE49-F238E27FC236}">
                      <a16:creationId xmlns:a16="http://schemas.microsoft.com/office/drawing/2014/main" id="{2BB1E156-5FD1-6290-310B-42D48E2D6EDB}"/>
                    </a:ext>
                  </a:extLst>
                </p14:cNvPr>
                <p14:cNvContentPartPr/>
                <p14:nvPr/>
              </p14:nvContentPartPr>
              <p14:xfrm>
                <a:off x="7666324" y="3529332"/>
                <a:ext cx="29520" cy="360"/>
              </p14:xfrm>
            </p:contentPart>
          </mc:Choice>
          <mc:Fallback xmlns="">
            <p:pic>
              <p:nvPicPr>
                <p:cNvPr id="66" name="Ink 65">
                  <a:extLst>
                    <a:ext uri="{FF2B5EF4-FFF2-40B4-BE49-F238E27FC236}">
                      <a16:creationId xmlns:a16="http://schemas.microsoft.com/office/drawing/2014/main" id="{2BB1E156-5FD1-6290-310B-42D48E2D6EDB}"/>
                    </a:ext>
                  </a:extLst>
                </p:cNvPr>
                <p:cNvPicPr/>
                <p:nvPr/>
              </p:nvPicPr>
              <p:blipFill>
                <a:blip r:embed="rId34"/>
                <a:stretch>
                  <a:fillRect/>
                </a:stretch>
              </p:blipFill>
              <p:spPr>
                <a:xfrm>
                  <a:off x="7660204" y="3523212"/>
                  <a:ext cx="41760" cy="12600"/>
                </a:xfrm>
                <a:prstGeom prst="rect">
                  <a:avLst/>
                </a:prstGeom>
              </p:spPr>
            </p:pic>
          </mc:Fallback>
        </mc:AlternateContent>
        <mc:AlternateContent xmlns:mc="http://schemas.openxmlformats.org/markup-compatibility/2006" xmlns:p14="http://schemas.microsoft.com/office/powerpoint/2010/main">
          <mc:Choice Requires="p14">
            <p:contentPart p14:bwMode="auto" r:id="rId35">
              <p14:nvContentPartPr>
                <p14:cNvPr id="76" name="Ink 75">
                  <a:extLst>
                    <a:ext uri="{FF2B5EF4-FFF2-40B4-BE49-F238E27FC236}">
                      <a16:creationId xmlns:a16="http://schemas.microsoft.com/office/drawing/2014/main" id="{97190F97-39DA-5ED9-6C88-25C39257588B}"/>
                    </a:ext>
                  </a:extLst>
                </p14:cNvPr>
                <p14:cNvContentPartPr/>
                <p14:nvPr/>
              </p14:nvContentPartPr>
              <p14:xfrm>
                <a:off x="7672444" y="3526452"/>
                <a:ext cx="360" cy="360"/>
              </p14:xfrm>
            </p:contentPart>
          </mc:Choice>
          <mc:Fallback xmlns="">
            <p:pic>
              <p:nvPicPr>
                <p:cNvPr id="76" name="Ink 75">
                  <a:extLst>
                    <a:ext uri="{FF2B5EF4-FFF2-40B4-BE49-F238E27FC236}">
                      <a16:creationId xmlns:a16="http://schemas.microsoft.com/office/drawing/2014/main" id="{97190F97-39DA-5ED9-6C88-25C39257588B}"/>
                    </a:ext>
                  </a:extLst>
                </p:cNvPr>
                <p:cNvPicPr/>
                <p:nvPr/>
              </p:nvPicPr>
              <p:blipFill>
                <a:blip r:embed="rId11"/>
                <a:stretch>
                  <a:fillRect/>
                </a:stretch>
              </p:blipFill>
              <p:spPr>
                <a:xfrm>
                  <a:off x="7666324" y="3520332"/>
                  <a:ext cx="12600" cy="12600"/>
                </a:xfrm>
                <a:prstGeom prst="rect">
                  <a:avLst/>
                </a:prstGeom>
              </p:spPr>
            </p:pic>
          </mc:Fallback>
        </mc:AlternateContent>
      </p:grpSp>
      <p:pic>
        <p:nvPicPr>
          <p:cNvPr id="4" name="Picture 3" descr="A blue and green text on a black background&#10;&#10;AI-generated content may be incorrect.">
            <a:extLst>
              <a:ext uri="{FF2B5EF4-FFF2-40B4-BE49-F238E27FC236}">
                <a16:creationId xmlns:a16="http://schemas.microsoft.com/office/drawing/2014/main" id="{DAD094E9-8BFE-B832-A1C1-DFC807EA1006}"/>
              </a:ext>
            </a:extLst>
          </p:cNvPr>
          <p:cNvPicPr>
            <a:picLocks noChangeAspect="1"/>
          </p:cNvPicPr>
          <p:nvPr/>
        </p:nvPicPr>
        <p:blipFill>
          <a:blip r:embed="rId36"/>
          <a:stretch>
            <a:fillRect/>
          </a:stretch>
        </p:blipFill>
        <p:spPr>
          <a:xfrm>
            <a:off x="10032977" y="-356603"/>
            <a:ext cx="1800000" cy="1800000"/>
          </a:xfrm>
          <a:prstGeom prst="rect">
            <a:avLst/>
          </a:prstGeom>
        </p:spPr>
      </p:pic>
    </p:spTree>
    <p:extLst>
      <p:ext uri="{BB962C8B-B14F-4D97-AF65-F5344CB8AC3E}">
        <p14:creationId xmlns:p14="http://schemas.microsoft.com/office/powerpoint/2010/main" val="345668296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30B1A5-7612-EEE4-7250-CB8F348BDA2B}"/>
              </a:ext>
            </a:extLst>
          </p:cNvPr>
          <p:cNvSpPr>
            <a:spLocks noGrp="1"/>
          </p:cNvSpPr>
          <p:nvPr>
            <p:ph type="title"/>
          </p:nvPr>
        </p:nvSpPr>
        <p:spPr>
          <a:xfrm>
            <a:off x="588299" y="297725"/>
            <a:ext cx="9632194" cy="945977"/>
          </a:xfrm>
        </p:spPr>
        <p:txBody>
          <a:bodyPr>
            <a:noAutofit/>
          </a:bodyPr>
          <a:lstStyle/>
          <a:p>
            <a:r>
              <a:rPr lang="en-GB" sz="3400" b="1" dirty="0">
                <a:solidFill>
                  <a:srgbClr val="002060"/>
                </a:solidFill>
                <a:latin typeface="Aleo"/>
                <a:cs typeface="Calibri Light"/>
              </a:rPr>
              <a:t>Measuring Blood Pressure in People with </a:t>
            </a:r>
            <a:br>
              <a:rPr lang="en-GB" sz="3400" b="1" dirty="0">
                <a:solidFill>
                  <a:srgbClr val="002060"/>
                </a:solidFill>
                <a:latin typeface="Aleo"/>
                <a:cs typeface="Calibri Light"/>
              </a:rPr>
            </a:br>
            <a:r>
              <a:rPr lang="en-GB" sz="3400" b="1" dirty="0">
                <a:solidFill>
                  <a:srgbClr val="002060"/>
                </a:solidFill>
                <a:latin typeface="Aleo"/>
                <a:cs typeface="Calibri Light"/>
              </a:rPr>
              <a:t>Atrial Fibrillation</a:t>
            </a:r>
          </a:p>
        </p:txBody>
      </p:sp>
      <p:sp>
        <p:nvSpPr>
          <p:cNvPr id="3" name="TextBox 2">
            <a:extLst>
              <a:ext uri="{FF2B5EF4-FFF2-40B4-BE49-F238E27FC236}">
                <a16:creationId xmlns:a16="http://schemas.microsoft.com/office/drawing/2014/main" id="{A45773C9-C511-D544-3A33-549904DE0F63}"/>
              </a:ext>
            </a:extLst>
          </p:cNvPr>
          <p:cNvSpPr txBox="1"/>
          <p:nvPr/>
        </p:nvSpPr>
        <p:spPr>
          <a:xfrm>
            <a:off x="588299" y="1724780"/>
            <a:ext cx="9725408" cy="2918748"/>
          </a:xfrm>
          <a:prstGeom prst="rect">
            <a:avLst/>
          </a:prstGeom>
          <a:noFill/>
        </p:spPr>
        <p:txBody>
          <a:bodyPr wrap="square" lIns="91440" tIns="45720" rIns="91440" bIns="45720" rtlCol="0" anchor="t">
            <a:spAutoFit/>
          </a:bodyPr>
          <a:lstStyle/>
          <a:p>
            <a:pPr>
              <a:spcAft>
                <a:spcPts val="600"/>
              </a:spcAft>
              <a:defRPr/>
            </a:pPr>
            <a:r>
              <a:rPr lang="en-GB" dirty="0">
                <a:solidFill>
                  <a:srgbClr val="000000"/>
                </a:solidFill>
                <a:latin typeface="Open Sans"/>
                <a:ea typeface="Open Sans"/>
                <a:cs typeface="Calibri Light"/>
              </a:rPr>
              <a:t>Blood pressure should be checked regularly in people with AF to identify undiagnosed hypertension or </a:t>
            </a:r>
            <a:r>
              <a:rPr lang="en-GB" dirty="0" err="1">
                <a:solidFill>
                  <a:srgbClr val="000000"/>
                </a:solidFill>
                <a:latin typeface="Open Sans"/>
                <a:ea typeface="Open Sans"/>
                <a:cs typeface="Calibri Light"/>
              </a:rPr>
              <a:t>suboptimally</a:t>
            </a:r>
            <a:r>
              <a:rPr lang="en-GB" dirty="0">
                <a:solidFill>
                  <a:srgbClr val="000000"/>
                </a:solidFill>
                <a:latin typeface="Open Sans"/>
                <a:ea typeface="Open Sans"/>
                <a:cs typeface="Calibri Light"/>
              </a:rPr>
              <a:t> treated BP. If hypertension is suspected, the diagnosis should be confirmed using ABPM or home BP checks over 7 days.</a:t>
            </a:r>
            <a:endParaRPr lang="en-GB" dirty="0">
              <a:latin typeface="Open Sans"/>
              <a:ea typeface="Open Sans"/>
              <a:cs typeface="Calibri Light"/>
            </a:endParaRPr>
          </a:p>
          <a:p>
            <a:pPr>
              <a:spcAft>
                <a:spcPts val="600"/>
              </a:spcAft>
              <a:defRPr/>
            </a:pPr>
            <a:endParaRPr lang="en-GB" dirty="0">
              <a:solidFill>
                <a:srgbClr val="000000"/>
              </a:solidFill>
              <a:latin typeface="Open Sans"/>
              <a:ea typeface="Calibri Light"/>
              <a:cs typeface="Calibri Light"/>
            </a:endParaRPr>
          </a:p>
          <a:p>
            <a:pPr>
              <a:spcAft>
                <a:spcPts val="600"/>
              </a:spcAft>
              <a:defRPr/>
            </a:pPr>
            <a:r>
              <a:rPr lang="en-GB" dirty="0">
                <a:solidFill>
                  <a:srgbClr val="000000"/>
                </a:solidFill>
                <a:latin typeface="Open Sans"/>
                <a:ea typeface="Open Sans"/>
                <a:cs typeface="Calibri Light"/>
              </a:rPr>
              <a:t>Single BP readings in people with AF may not be correct. It is recommended to take multiple readings and average. E.g.</a:t>
            </a:r>
            <a:endParaRPr lang="en-GB" dirty="0">
              <a:latin typeface="Open Sans"/>
              <a:ea typeface="Open Sans"/>
              <a:cs typeface="Calibri"/>
            </a:endParaRPr>
          </a:p>
          <a:p>
            <a:pPr marL="553720" lvl="1" indent="-285750">
              <a:spcAft>
                <a:spcPts val="800"/>
              </a:spcAft>
              <a:buFont typeface="Courier New" panose="02070309020205020404" pitchFamily="49" charset="0"/>
              <a:buChar char="o"/>
              <a:defRPr/>
            </a:pPr>
            <a:r>
              <a:rPr lang="en-GB" dirty="0">
                <a:solidFill>
                  <a:srgbClr val="000000"/>
                </a:solidFill>
                <a:latin typeface="Open Sans"/>
                <a:ea typeface="Calibri"/>
                <a:cs typeface="Calibri Light"/>
              </a:rPr>
              <a:t>Submit 2 BP readings each morning and evening over 4 days. Calculate the average systolic and diastolic values.</a:t>
            </a:r>
            <a:endParaRPr lang="en-GB" i="0" u="none" strike="noStrike" kern="1200" cap="none" spc="0" normalizeH="0" baseline="0" noProof="0" dirty="0">
              <a:ln>
                <a:noFill/>
              </a:ln>
              <a:solidFill>
                <a:srgbClr val="000000"/>
              </a:solidFill>
              <a:effectLst/>
              <a:uLnTx/>
              <a:uFillTx/>
              <a:latin typeface="Open Sans"/>
              <a:ea typeface="Calibri"/>
              <a:cs typeface="Calibri Light" panose="020F0302020204030204" pitchFamily="34" charset="0"/>
            </a:endParaRPr>
          </a:p>
          <a:p>
            <a:pPr marL="73025" marR="0" algn="l" defTabSz="914400">
              <a:lnSpc>
                <a:spcPct val="100000"/>
              </a:lnSpc>
              <a:spcBef>
                <a:spcPts val="0"/>
              </a:spcBef>
              <a:spcAft>
                <a:spcPts val="600"/>
              </a:spcAft>
              <a:buClrTx/>
              <a:buSzTx/>
              <a:tabLst/>
              <a:defRPr/>
            </a:pPr>
            <a:endParaRPr lang="en-GB" b="1" dirty="0">
              <a:solidFill>
                <a:srgbClr val="000000"/>
              </a:solidFill>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236795003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2" name="Straight Arrow Connector 21">
            <a:extLst>
              <a:ext uri="{FF2B5EF4-FFF2-40B4-BE49-F238E27FC236}">
                <a16:creationId xmlns:a16="http://schemas.microsoft.com/office/drawing/2014/main" id="{83DFCBD4-2D02-E4A1-F972-051DB2E1E060}"/>
              </a:ext>
            </a:extLst>
          </p:cNvPr>
          <p:cNvCxnSpPr>
            <a:cxnSpLocks/>
          </p:cNvCxnSpPr>
          <p:nvPr/>
        </p:nvCxnSpPr>
        <p:spPr>
          <a:xfrm>
            <a:off x="3512284" y="1061678"/>
            <a:ext cx="0" cy="1161834"/>
          </a:xfrm>
          <a:prstGeom prst="straightConnector1">
            <a:avLst/>
          </a:prstGeom>
          <a:ln w="38100">
            <a:tailEnd type="triangle"/>
          </a:ln>
        </p:spPr>
        <p:style>
          <a:lnRef idx="3">
            <a:schemeClr val="accent1"/>
          </a:lnRef>
          <a:fillRef idx="0">
            <a:schemeClr val="accent1"/>
          </a:fillRef>
          <a:effectRef idx="2">
            <a:schemeClr val="accent1"/>
          </a:effectRef>
          <a:fontRef idx="minor">
            <a:schemeClr val="tx1"/>
          </a:fontRef>
        </p:style>
      </p:cxnSp>
      <p:cxnSp>
        <p:nvCxnSpPr>
          <p:cNvPr id="27" name="Straight Arrow Connector 26">
            <a:extLst>
              <a:ext uri="{FF2B5EF4-FFF2-40B4-BE49-F238E27FC236}">
                <a16:creationId xmlns:a16="http://schemas.microsoft.com/office/drawing/2014/main" id="{119E303F-B48F-1BA9-E3F1-92B4C0DEB894}"/>
              </a:ext>
            </a:extLst>
          </p:cNvPr>
          <p:cNvCxnSpPr>
            <a:cxnSpLocks/>
          </p:cNvCxnSpPr>
          <p:nvPr/>
        </p:nvCxnSpPr>
        <p:spPr>
          <a:xfrm>
            <a:off x="6522978" y="1086159"/>
            <a:ext cx="0" cy="1137353"/>
          </a:xfrm>
          <a:prstGeom prst="straightConnector1">
            <a:avLst/>
          </a:prstGeom>
          <a:ln w="38100">
            <a:tailEnd type="triangle"/>
          </a:ln>
        </p:spPr>
        <p:style>
          <a:lnRef idx="3">
            <a:schemeClr val="accent1"/>
          </a:lnRef>
          <a:fillRef idx="0">
            <a:schemeClr val="accent1"/>
          </a:fillRef>
          <a:effectRef idx="2">
            <a:schemeClr val="accent1"/>
          </a:effectRef>
          <a:fontRef idx="minor">
            <a:schemeClr val="tx1"/>
          </a:fontRef>
        </p:style>
      </p:cxnSp>
      <p:cxnSp>
        <p:nvCxnSpPr>
          <p:cNvPr id="25" name="Straight Arrow Connector 24">
            <a:extLst>
              <a:ext uri="{FF2B5EF4-FFF2-40B4-BE49-F238E27FC236}">
                <a16:creationId xmlns:a16="http://schemas.microsoft.com/office/drawing/2014/main" id="{B9A3DF58-6660-5E05-CC6B-CE3EDC9A9C89}"/>
              </a:ext>
            </a:extLst>
          </p:cNvPr>
          <p:cNvCxnSpPr>
            <a:cxnSpLocks/>
          </p:cNvCxnSpPr>
          <p:nvPr/>
        </p:nvCxnSpPr>
        <p:spPr>
          <a:xfrm>
            <a:off x="4975007" y="1061678"/>
            <a:ext cx="0" cy="1161834"/>
          </a:xfrm>
          <a:prstGeom prst="straightConnector1">
            <a:avLst/>
          </a:prstGeom>
          <a:ln w="38100">
            <a:tailEnd type="triangle"/>
          </a:ln>
        </p:spPr>
        <p:style>
          <a:lnRef idx="3">
            <a:schemeClr val="accent1"/>
          </a:lnRef>
          <a:fillRef idx="0">
            <a:schemeClr val="accent1"/>
          </a:fillRef>
          <a:effectRef idx="2">
            <a:schemeClr val="accent1"/>
          </a:effectRef>
          <a:fontRef idx="minor">
            <a:schemeClr val="tx1"/>
          </a:fontRef>
        </p:style>
      </p:cxnSp>
      <p:sp>
        <p:nvSpPr>
          <p:cNvPr id="4" name="TextBox 3">
            <a:extLst>
              <a:ext uri="{FF2B5EF4-FFF2-40B4-BE49-F238E27FC236}">
                <a16:creationId xmlns:a16="http://schemas.microsoft.com/office/drawing/2014/main" id="{DA352913-3AED-0D43-40E3-0AB6E2629153}"/>
              </a:ext>
            </a:extLst>
          </p:cNvPr>
          <p:cNvSpPr txBox="1"/>
          <p:nvPr/>
        </p:nvSpPr>
        <p:spPr>
          <a:xfrm>
            <a:off x="8311730" y="666399"/>
            <a:ext cx="3738119" cy="2871502"/>
          </a:xfrm>
          <a:prstGeom prst="rect">
            <a:avLst/>
          </a:prstGeom>
          <a:noFill/>
          <a:ln>
            <a:solidFill>
              <a:srgbClr val="4472C4"/>
            </a:solidFill>
          </a:ln>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srgbClr val="002060"/>
                </a:solidFill>
                <a:effectLst/>
                <a:uLnTx/>
                <a:uFillTx/>
                <a:latin typeface="Open Sans"/>
                <a:ea typeface="Open Sans"/>
                <a:cs typeface="Open Sans"/>
              </a:rPr>
              <a:t>Monitoring treatment </a:t>
            </a:r>
            <a:endParaRPr lang="en-GB" sz="1200" b="1" i="0" u="none" strike="noStrike" kern="1200" cap="none" spc="0" normalizeH="0" baseline="0" noProof="0">
              <a:ln>
                <a:noFill/>
              </a:ln>
              <a:solidFill>
                <a:srgbClr val="002060"/>
              </a:solidFill>
              <a:effectLst/>
              <a:uLnTx/>
              <a:uFillTx/>
              <a:latin typeface="Open Sans"/>
              <a:ea typeface="Open Sans"/>
              <a:cs typeface="Open San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u="none" strike="noStrike" kern="1200" cap="none" spc="0" normalizeH="0" baseline="0" noProof="0">
              <a:ln>
                <a:noFill/>
              </a:ln>
              <a:solidFill>
                <a:prstClr val="black"/>
              </a:solidFill>
              <a:effectLst/>
              <a:uLnTx/>
              <a:uFillTx/>
              <a:latin typeface="Open Sans"/>
              <a:ea typeface="Open Sans"/>
              <a:cs typeface="Open San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Open Sans"/>
                <a:ea typeface="Open Sans"/>
                <a:cs typeface="Open Sans"/>
              </a:rPr>
              <a:t>Use clinic BP to monitor treatment</a:t>
            </a:r>
            <a:endParaRPr lang="en-GB" sz="1200" b="0" i="0" u="none" strike="noStrike" kern="1200" cap="none" spc="0" normalizeH="0" baseline="0" noProof="0">
              <a:ln>
                <a:noFill/>
              </a:ln>
              <a:solidFill>
                <a:prstClr val="black"/>
              </a:solidFill>
              <a:effectLst/>
              <a:uLnTx/>
              <a:uFillTx/>
              <a:latin typeface="Open Sans"/>
              <a:ea typeface="Open Sans"/>
              <a:cs typeface="Open San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Open Sans"/>
                <a:ea typeface="Open Sans"/>
                <a:cs typeface="Open Sans"/>
              </a:rPr>
              <a:t>Measure standing and sitting BP in people with:</a:t>
            </a:r>
            <a:endParaRPr lang="en-GB" sz="1200" b="0" i="0" u="none" strike="noStrike" kern="1200" cap="none" spc="0" normalizeH="0" baseline="0" noProof="0">
              <a:ln>
                <a:noFill/>
              </a:ln>
              <a:solidFill>
                <a:prstClr val="black"/>
              </a:solidFill>
              <a:effectLst/>
              <a:uLnTx/>
              <a:uFillTx/>
              <a:latin typeface="Open Sans"/>
              <a:ea typeface="Open Sans"/>
              <a:cs typeface="Open San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u="none" strike="noStrike" kern="1200" cap="none" spc="0" normalizeH="0" baseline="0" noProof="0">
              <a:ln>
                <a:noFill/>
              </a:ln>
              <a:solidFill>
                <a:prstClr val="black"/>
              </a:solidFill>
              <a:effectLst/>
              <a:uLnTx/>
              <a:uFillTx/>
              <a:latin typeface="Open Sans"/>
              <a:ea typeface="Open Sans"/>
              <a:cs typeface="Open San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a:ln>
                  <a:noFill/>
                </a:ln>
                <a:solidFill>
                  <a:prstClr val="black"/>
                </a:solidFill>
                <a:effectLst/>
                <a:uLnTx/>
                <a:uFillTx/>
                <a:latin typeface="Open Sans"/>
                <a:ea typeface="Open Sans"/>
                <a:cs typeface="Open Sans"/>
              </a:rPr>
              <a:t>Type 2 diabetes or  </a:t>
            </a:r>
            <a:endParaRPr lang="en-GB" sz="1200" b="0" i="0" u="none" strike="noStrike" kern="1200" cap="none" spc="0" normalizeH="0" baseline="0" noProof="0">
              <a:ln>
                <a:noFill/>
              </a:ln>
              <a:solidFill>
                <a:prstClr val="black"/>
              </a:solidFill>
              <a:effectLst/>
              <a:uLnTx/>
              <a:uFillTx/>
              <a:latin typeface="Open Sans"/>
              <a:ea typeface="Open Sans"/>
              <a:cs typeface="Open San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a:ln>
                  <a:noFill/>
                </a:ln>
                <a:solidFill>
                  <a:prstClr val="black"/>
                </a:solidFill>
                <a:effectLst/>
                <a:uLnTx/>
                <a:uFillTx/>
                <a:latin typeface="Open Sans"/>
                <a:ea typeface="Open Sans"/>
                <a:cs typeface="Open Sans"/>
              </a:rPr>
              <a:t>Symptoms of postural hypotension or </a:t>
            </a:r>
            <a:endParaRPr lang="en-GB" sz="1200" b="0" i="0" u="none" strike="noStrike" kern="1200" cap="none" spc="0" normalizeH="0" baseline="0" noProof="0">
              <a:ln>
                <a:noFill/>
              </a:ln>
              <a:solidFill>
                <a:prstClr val="black"/>
              </a:solidFill>
              <a:effectLst/>
              <a:uLnTx/>
              <a:uFillTx/>
              <a:latin typeface="Open Sans"/>
              <a:ea typeface="Open Sans"/>
              <a:cs typeface="Open San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a:ln>
                  <a:noFill/>
                </a:ln>
                <a:solidFill>
                  <a:prstClr val="black"/>
                </a:solidFill>
                <a:effectLst/>
                <a:uLnTx/>
                <a:uFillTx/>
                <a:latin typeface="Open Sans"/>
                <a:ea typeface="Open Sans"/>
                <a:cs typeface="Open Sans"/>
              </a:rPr>
              <a:t>Aged 80 and over</a:t>
            </a:r>
            <a:endParaRPr lang="en-GB" sz="1200" b="0" i="0" u="none" strike="noStrike" kern="1200" cap="none" spc="0" normalizeH="0" baseline="0" noProof="0">
              <a:ln>
                <a:noFill/>
              </a:ln>
              <a:solidFill>
                <a:prstClr val="black"/>
              </a:solidFill>
              <a:effectLst/>
              <a:uLnTx/>
              <a:uFillTx/>
              <a:latin typeface="Open Sans"/>
              <a:ea typeface="Open Sans"/>
              <a:cs typeface="Open San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200" b="0" i="0" u="none" strike="noStrike" kern="1200" cap="none" spc="0" normalizeH="0" baseline="0" noProof="0">
              <a:ln>
                <a:noFill/>
              </a:ln>
              <a:solidFill>
                <a:prstClr val="black"/>
              </a:solidFill>
              <a:effectLst/>
              <a:uLnTx/>
              <a:uFillTx/>
              <a:latin typeface="Open Sans"/>
              <a:ea typeface="Open Sans"/>
              <a:cs typeface="Open San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Open Sans"/>
                <a:ea typeface="Open Sans"/>
                <a:cs typeface="Open Sans"/>
              </a:rPr>
              <a:t>Advice people who want to self monitor to use HBPM. Provide training and advice</a:t>
            </a:r>
            <a:endParaRPr lang="en-GB" sz="1200" b="0" i="0" u="none" strike="noStrike" kern="1200" cap="none" spc="0" normalizeH="0" baseline="0" noProof="0">
              <a:ln>
                <a:noFill/>
              </a:ln>
              <a:solidFill>
                <a:prstClr val="black"/>
              </a:solidFill>
              <a:effectLst/>
              <a:uLnTx/>
              <a:uFillTx/>
              <a:latin typeface="Open Sans"/>
              <a:ea typeface="Open Sans"/>
              <a:cs typeface="Open San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u="none" strike="noStrike" kern="1200" cap="none" spc="0" normalizeH="0" baseline="0" noProof="0">
              <a:ln>
                <a:noFill/>
              </a:ln>
              <a:solidFill>
                <a:prstClr val="black"/>
              </a:solidFill>
              <a:effectLst/>
              <a:uLnTx/>
              <a:uFillTx/>
              <a:latin typeface="Open Sans"/>
              <a:ea typeface="Open Sans"/>
              <a:cs typeface="Open San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Open Sans"/>
                <a:ea typeface="Open Sans"/>
                <a:cs typeface="Open Sans"/>
              </a:rPr>
              <a:t>Consider AMPM or HBPM, in addition to clinic BP, for people with white-coat effect or masked hypertension</a:t>
            </a:r>
            <a:endParaRPr lang="en-GB" sz="1200" b="0" i="0" u="none" strike="noStrike" kern="1200" cap="none" spc="0" normalizeH="0" baseline="0" noProof="0">
              <a:ln>
                <a:noFill/>
              </a:ln>
              <a:solidFill>
                <a:prstClr val="black"/>
              </a:solidFill>
              <a:effectLst/>
              <a:uLnTx/>
              <a:uFillTx/>
              <a:latin typeface="Open Sans"/>
              <a:ea typeface="Open Sans"/>
              <a:cs typeface="Open Sans"/>
            </a:endParaRPr>
          </a:p>
        </p:txBody>
      </p:sp>
      <p:sp>
        <p:nvSpPr>
          <p:cNvPr id="8" name="TextBox 7">
            <a:extLst>
              <a:ext uri="{FF2B5EF4-FFF2-40B4-BE49-F238E27FC236}">
                <a16:creationId xmlns:a16="http://schemas.microsoft.com/office/drawing/2014/main" id="{5BCD6B0B-99E5-AEC0-61FE-363A3C2F5324}"/>
              </a:ext>
            </a:extLst>
          </p:cNvPr>
          <p:cNvSpPr txBox="1"/>
          <p:nvPr/>
        </p:nvSpPr>
        <p:spPr>
          <a:xfrm>
            <a:off x="8312191" y="3558020"/>
            <a:ext cx="3744459" cy="2662267"/>
          </a:xfrm>
          <a:prstGeom prst="rect">
            <a:avLst/>
          </a:prstGeom>
          <a:noFill/>
          <a:ln>
            <a:solidFill>
              <a:srgbClr val="002060"/>
            </a:solidFill>
          </a:ln>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srgbClr val="002060"/>
                </a:solidFill>
                <a:effectLst/>
                <a:uLnTx/>
                <a:uFillTx/>
                <a:latin typeface="Open Sans"/>
                <a:ea typeface="Open Sans"/>
                <a:cs typeface="Open Sans"/>
              </a:rPr>
              <a:t>BP targets </a:t>
            </a:r>
            <a:endParaRPr lang="en-GB" sz="1200" b="1" i="0" u="none" strike="noStrike" kern="1200" cap="none" spc="0" normalizeH="0" baseline="0" noProof="0">
              <a:ln>
                <a:noFill/>
              </a:ln>
              <a:solidFill>
                <a:srgbClr val="002060"/>
              </a:solidFill>
              <a:effectLst/>
              <a:uLnTx/>
              <a:uFillTx/>
              <a:latin typeface="Open Sans"/>
              <a:ea typeface="Open Sans"/>
              <a:cs typeface="Open San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u="none" strike="noStrike" kern="1200" cap="none" spc="0" normalizeH="0" baseline="0" noProof="0">
              <a:ln>
                <a:noFill/>
              </a:ln>
              <a:solidFill>
                <a:prstClr val="black"/>
              </a:solidFill>
              <a:effectLst/>
              <a:uLnTx/>
              <a:uFillTx/>
              <a:latin typeface="Open Sans"/>
              <a:ea typeface="Open Sans"/>
              <a:cs typeface="Open San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Open Sans"/>
                <a:ea typeface="Open Sans"/>
                <a:cs typeface="Open Sans"/>
              </a:rPr>
              <a:t>Reduce and maintain BP to the following targets:</a:t>
            </a:r>
            <a:endParaRPr lang="en-GB" sz="1200" b="0" i="0" u="none" strike="noStrike" kern="1200" cap="none" spc="0" normalizeH="0" baseline="0" noProof="0">
              <a:ln>
                <a:noFill/>
              </a:ln>
              <a:solidFill>
                <a:prstClr val="black"/>
              </a:solidFill>
              <a:effectLst/>
              <a:uLnTx/>
              <a:uFillTx/>
              <a:latin typeface="Open Sans"/>
              <a:ea typeface="Open Sans"/>
              <a:cs typeface="Open San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u="none" strike="noStrike" kern="1200" cap="none" spc="0" normalizeH="0" baseline="0" noProof="0">
              <a:ln>
                <a:noFill/>
              </a:ln>
              <a:solidFill>
                <a:prstClr val="black"/>
              </a:solidFill>
              <a:effectLst/>
              <a:uLnTx/>
              <a:uFillTx/>
              <a:latin typeface="Open Sans"/>
              <a:ea typeface="Open Sans"/>
              <a:cs typeface="Open San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Open Sans"/>
                <a:ea typeface="Open Sans"/>
                <a:cs typeface="Open Sans"/>
              </a:rPr>
              <a:t>Age &lt;80 years:</a:t>
            </a:r>
            <a:endParaRPr lang="en-GB" sz="1200" b="0" i="0" u="none" strike="noStrike" kern="1200" cap="none" spc="0" normalizeH="0" baseline="0" noProof="0">
              <a:ln>
                <a:noFill/>
              </a:ln>
              <a:solidFill>
                <a:prstClr val="black"/>
              </a:solidFill>
              <a:effectLst/>
              <a:uLnTx/>
              <a:uFillTx/>
              <a:latin typeface="Open Sans"/>
              <a:ea typeface="Open Sans"/>
              <a:cs typeface="Open San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a:ln>
                  <a:noFill/>
                </a:ln>
                <a:solidFill>
                  <a:prstClr val="black"/>
                </a:solidFill>
                <a:effectLst/>
                <a:uLnTx/>
                <a:uFillTx/>
                <a:latin typeface="Open Sans"/>
                <a:ea typeface="Open Sans"/>
                <a:cs typeface="Open Sans"/>
              </a:rPr>
              <a:t>Clinic BP &lt;140/90 mmHg</a:t>
            </a:r>
            <a:endParaRPr lang="en-GB" sz="1200" b="0" i="0" u="none" strike="noStrike" kern="1200" cap="none" spc="0" normalizeH="0" baseline="0" noProof="0">
              <a:ln>
                <a:noFill/>
              </a:ln>
              <a:solidFill>
                <a:prstClr val="black"/>
              </a:solidFill>
              <a:effectLst/>
              <a:uLnTx/>
              <a:uFillTx/>
              <a:latin typeface="Open Sans"/>
              <a:ea typeface="Open Sans"/>
              <a:cs typeface="Open San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a:ln>
                  <a:noFill/>
                </a:ln>
                <a:solidFill>
                  <a:prstClr val="black"/>
                </a:solidFill>
                <a:effectLst/>
                <a:uLnTx/>
                <a:uFillTx/>
                <a:latin typeface="Open Sans"/>
                <a:ea typeface="Open Sans"/>
                <a:cs typeface="Open Sans"/>
              </a:rPr>
              <a:t>ABPM/HBPM &lt;135/85mmHg</a:t>
            </a:r>
            <a:endParaRPr lang="en-GB" sz="1200" b="0" i="0" u="none" strike="noStrike" kern="1200" cap="none" spc="0" normalizeH="0" baseline="0" noProof="0">
              <a:ln>
                <a:noFill/>
              </a:ln>
              <a:solidFill>
                <a:prstClr val="black"/>
              </a:solidFill>
              <a:effectLst/>
              <a:uLnTx/>
              <a:uFillTx/>
              <a:latin typeface="Open Sans"/>
              <a:ea typeface="Open Sans"/>
              <a:cs typeface="Open San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200" b="0" i="0" u="none" strike="noStrike" kern="1200" cap="none" spc="0" normalizeH="0" baseline="0" noProof="0">
              <a:ln>
                <a:noFill/>
              </a:ln>
              <a:solidFill>
                <a:prstClr val="black"/>
              </a:solidFill>
              <a:effectLst/>
              <a:uLnTx/>
              <a:uFillTx/>
              <a:latin typeface="Open Sans"/>
              <a:ea typeface="Open Sans"/>
              <a:cs typeface="Open San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prstClr val="black"/>
                </a:solidFill>
                <a:effectLst/>
                <a:uLnTx/>
                <a:uFillTx/>
                <a:latin typeface="Open Sans"/>
                <a:ea typeface="Open Sans"/>
                <a:cs typeface="Open Sans"/>
              </a:rPr>
              <a:t>Postural hypotension:</a:t>
            </a:r>
            <a:endParaRPr lang="en-GB" sz="1200" b="1" i="0" u="none" strike="noStrike" kern="1200" cap="none" spc="0" normalizeH="0" baseline="0" noProof="0">
              <a:ln>
                <a:noFill/>
              </a:ln>
              <a:solidFill>
                <a:prstClr val="black"/>
              </a:solidFill>
              <a:effectLst/>
              <a:uLnTx/>
              <a:uFillTx/>
              <a:latin typeface="Open Sans"/>
              <a:ea typeface="Open Sans"/>
              <a:cs typeface="Open San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a:ln>
                  <a:noFill/>
                </a:ln>
                <a:solidFill>
                  <a:prstClr val="black"/>
                </a:solidFill>
                <a:effectLst/>
                <a:uLnTx/>
                <a:uFillTx/>
                <a:latin typeface="Open Sans"/>
                <a:ea typeface="Open Sans"/>
                <a:cs typeface="Open Sans"/>
              </a:rPr>
              <a:t>Base target on standing BP</a:t>
            </a:r>
            <a:endParaRPr lang="en-GB" sz="1200" b="0" i="0" u="none" strike="noStrike" kern="1200" cap="none" spc="0" normalizeH="0" baseline="0" noProof="0">
              <a:ln>
                <a:noFill/>
              </a:ln>
              <a:solidFill>
                <a:prstClr val="black"/>
              </a:solidFill>
              <a:effectLst/>
              <a:uLnTx/>
              <a:uFillTx/>
              <a:latin typeface="Open Sans"/>
              <a:ea typeface="Open Sans"/>
              <a:cs typeface="Open San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200" b="0" i="0" u="none" strike="noStrike" kern="1200" cap="none" spc="0" normalizeH="0" baseline="0" noProof="0">
              <a:ln>
                <a:noFill/>
              </a:ln>
              <a:solidFill>
                <a:prstClr val="black"/>
              </a:solidFill>
              <a:effectLst/>
              <a:uLnTx/>
              <a:uFillTx/>
              <a:latin typeface="Open Sans"/>
              <a:ea typeface="Open Sans"/>
              <a:cs typeface="Open San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prstClr val="black"/>
                </a:solidFill>
                <a:effectLst/>
                <a:uLnTx/>
                <a:uFillTx/>
                <a:latin typeface="Open Sans"/>
                <a:ea typeface="Open Sans"/>
                <a:cs typeface="Open Sans"/>
              </a:rPr>
              <a:t>Frailty or multimorbidity:</a:t>
            </a:r>
            <a:endParaRPr lang="en-GB" sz="1200" b="1" i="0" u="none" strike="noStrike" kern="1200" cap="none" spc="0" normalizeH="0" baseline="0" noProof="0">
              <a:ln>
                <a:noFill/>
              </a:ln>
              <a:solidFill>
                <a:prstClr val="black"/>
              </a:solidFill>
              <a:effectLst/>
              <a:uLnTx/>
              <a:uFillTx/>
              <a:latin typeface="Open Sans"/>
              <a:ea typeface="Open Sans"/>
              <a:cs typeface="Open San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a:ln>
                  <a:noFill/>
                </a:ln>
                <a:solidFill>
                  <a:prstClr val="black"/>
                </a:solidFill>
                <a:effectLst/>
                <a:uLnTx/>
                <a:uFillTx/>
                <a:latin typeface="Open Sans"/>
                <a:ea typeface="Open Sans"/>
                <a:cs typeface="Open Sans"/>
              </a:rPr>
              <a:t>Use clinical judgement  </a:t>
            </a:r>
            <a:endParaRPr lang="en-GB" sz="1200" b="0" i="0" u="none" strike="noStrike" kern="1200" cap="none" spc="0" normalizeH="0" baseline="0" noProof="0">
              <a:ln>
                <a:noFill/>
              </a:ln>
              <a:solidFill>
                <a:prstClr val="black"/>
              </a:solidFill>
              <a:effectLst/>
              <a:uLnTx/>
              <a:uFillTx/>
              <a:latin typeface="Open Sans"/>
              <a:ea typeface="Open Sans"/>
              <a:cs typeface="Open San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1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94D86E38-25D0-DC18-89EC-198B227D0EFD}"/>
              </a:ext>
            </a:extLst>
          </p:cNvPr>
          <p:cNvSpPr/>
          <p:nvPr/>
        </p:nvSpPr>
        <p:spPr>
          <a:xfrm>
            <a:off x="7442255" y="672897"/>
            <a:ext cx="404795" cy="5068200"/>
          </a:xfrm>
          <a:prstGeom prst="rect">
            <a:avLst/>
          </a:prstGeom>
          <a:ln/>
        </p:spPr>
        <p:style>
          <a:lnRef idx="1">
            <a:schemeClr val="accent5"/>
          </a:lnRef>
          <a:fillRef idx="2">
            <a:schemeClr val="accent5"/>
          </a:fillRef>
          <a:effectRef idx="1">
            <a:schemeClr val="accent5"/>
          </a:effectRef>
          <a:fontRef idx="minor">
            <a:schemeClr val="dk1"/>
          </a:fontRef>
        </p:style>
        <p:txBody>
          <a:bodyPr vert="vert"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Open Sans"/>
                <a:ea typeface="Open Sans"/>
                <a:cs typeface="Open Sans"/>
              </a:rPr>
              <a:t>Use clinical judgement for people with frailty or multimorbidity</a:t>
            </a:r>
            <a:r>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t>  </a:t>
            </a:r>
          </a:p>
        </p:txBody>
      </p:sp>
      <p:sp>
        <p:nvSpPr>
          <p:cNvPr id="16" name="Rectangle 15">
            <a:extLst>
              <a:ext uri="{FF2B5EF4-FFF2-40B4-BE49-F238E27FC236}">
                <a16:creationId xmlns:a16="http://schemas.microsoft.com/office/drawing/2014/main" id="{D6009039-A3E3-3746-A3A3-FC641170E4EA}"/>
              </a:ext>
            </a:extLst>
          </p:cNvPr>
          <p:cNvSpPr/>
          <p:nvPr/>
        </p:nvSpPr>
        <p:spPr>
          <a:xfrm>
            <a:off x="7904920" y="672897"/>
            <a:ext cx="404797" cy="5068800"/>
          </a:xfrm>
          <a:prstGeom prst="rect">
            <a:avLst/>
          </a:prstGeom>
          <a:ln/>
        </p:spPr>
        <p:style>
          <a:lnRef idx="1">
            <a:schemeClr val="accent5"/>
          </a:lnRef>
          <a:fillRef idx="2">
            <a:schemeClr val="accent5"/>
          </a:fillRef>
          <a:effectRef idx="1">
            <a:schemeClr val="accent5"/>
          </a:effectRef>
          <a:fontRef idx="minor">
            <a:schemeClr val="dk1"/>
          </a:fontRef>
        </p:style>
        <p:txBody>
          <a:bodyPr vert="vert"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t>Offer lifestyle advice and continue to offer it periodically </a:t>
            </a:r>
          </a:p>
        </p:txBody>
      </p:sp>
      <p:graphicFrame>
        <p:nvGraphicFramePr>
          <p:cNvPr id="5" name="Diagram 4">
            <a:extLst>
              <a:ext uri="{FF2B5EF4-FFF2-40B4-BE49-F238E27FC236}">
                <a16:creationId xmlns:a16="http://schemas.microsoft.com/office/drawing/2014/main" id="{28759A4B-11F9-AACA-30EC-1C891BD782D3}"/>
              </a:ext>
            </a:extLst>
          </p:cNvPr>
          <p:cNvGraphicFramePr/>
          <p:nvPr/>
        </p:nvGraphicFramePr>
        <p:xfrm>
          <a:off x="15844" y="1904348"/>
          <a:ext cx="7281895" cy="487265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Rectangle 5">
            <a:extLst>
              <a:ext uri="{FF2B5EF4-FFF2-40B4-BE49-F238E27FC236}">
                <a16:creationId xmlns:a16="http://schemas.microsoft.com/office/drawing/2014/main" id="{69A57F79-FF4F-225E-F9A2-B878C81A762F}"/>
              </a:ext>
            </a:extLst>
          </p:cNvPr>
          <p:cNvSpPr/>
          <p:nvPr/>
        </p:nvSpPr>
        <p:spPr>
          <a:xfrm>
            <a:off x="1493172" y="2278362"/>
            <a:ext cx="2736267" cy="443262"/>
          </a:xfrm>
          <a:prstGeom prst="rect">
            <a:avLst/>
          </a:prstGeom>
          <a:solidFill>
            <a:schemeClr val="accent1">
              <a:lumMod val="20000"/>
              <a:lumOff val="80000"/>
            </a:schemeClr>
          </a:solid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tab pos="457200" algn="l"/>
              </a:tabLst>
              <a:defRPr/>
            </a:pPr>
            <a:r>
              <a:rPr kumimoji="0" lang="en-GB" sz="1200" b="0" i="0" u="none" strike="noStrike" kern="1200" cap="none" spc="0" normalizeH="0" baseline="0" noProof="0" err="1">
                <a:ln>
                  <a:noFill/>
                </a:ln>
                <a:solidFill>
                  <a:prstClr val="black"/>
                </a:solidFill>
                <a:effectLst/>
                <a:uLnTx/>
                <a:uFillTx/>
                <a:latin typeface="Open Sans"/>
                <a:ea typeface="Calibri"/>
                <a:cs typeface="Times New Roman"/>
              </a:rPr>
              <a:t>ACEi</a:t>
            </a:r>
            <a:r>
              <a:rPr kumimoji="0" lang="en-GB" sz="1200" b="0" i="0" u="none" strike="noStrike" kern="1200" cap="none" spc="0" normalizeH="0" baseline="0" noProof="0">
                <a:ln>
                  <a:noFill/>
                </a:ln>
                <a:solidFill>
                  <a:prstClr val="black"/>
                </a:solidFill>
                <a:effectLst/>
                <a:uLnTx/>
                <a:uFillTx/>
                <a:latin typeface="Open Sans"/>
                <a:ea typeface="Calibri"/>
                <a:cs typeface="Times New Roman"/>
              </a:rPr>
              <a:t> or ARB</a:t>
            </a:r>
          </a:p>
        </p:txBody>
      </p:sp>
      <p:sp>
        <p:nvSpPr>
          <p:cNvPr id="14" name="Rectangle 13">
            <a:extLst>
              <a:ext uri="{FF2B5EF4-FFF2-40B4-BE49-F238E27FC236}">
                <a16:creationId xmlns:a16="http://schemas.microsoft.com/office/drawing/2014/main" id="{F47E7E16-028A-AD86-6919-7AFE66FBDFDF}"/>
              </a:ext>
            </a:extLst>
          </p:cNvPr>
          <p:cNvSpPr/>
          <p:nvPr/>
        </p:nvSpPr>
        <p:spPr>
          <a:xfrm>
            <a:off x="4333995" y="2278401"/>
            <a:ext cx="2816515" cy="429513"/>
          </a:xfrm>
          <a:prstGeom prst="rect">
            <a:avLst/>
          </a:prstGeom>
          <a:solidFill>
            <a:schemeClr val="accent1">
              <a:lumMod val="20000"/>
              <a:lumOff val="80000"/>
            </a:schemeClr>
          </a:solid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Open Sans"/>
                <a:ea typeface="Open Sans"/>
                <a:cs typeface="Open Sans"/>
              </a:rPr>
              <a:t>CCB</a:t>
            </a:r>
          </a:p>
        </p:txBody>
      </p:sp>
      <p:sp>
        <p:nvSpPr>
          <p:cNvPr id="15" name="Rectangle 14">
            <a:extLst>
              <a:ext uri="{FF2B5EF4-FFF2-40B4-BE49-F238E27FC236}">
                <a16:creationId xmlns:a16="http://schemas.microsoft.com/office/drawing/2014/main" id="{14624F53-83E5-9F1B-4EFE-B2370F422DAE}"/>
              </a:ext>
            </a:extLst>
          </p:cNvPr>
          <p:cNvSpPr/>
          <p:nvPr/>
        </p:nvSpPr>
        <p:spPr>
          <a:xfrm>
            <a:off x="1494892" y="3192877"/>
            <a:ext cx="2734550" cy="828875"/>
          </a:xfrm>
          <a:prstGeom prst="rect">
            <a:avLst/>
          </a:prstGeom>
          <a:solidFill>
            <a:srgbClr val="AEE8E8"/>
          </a:solid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tab pos="914400" algn="l"/>
              </a:tabLst>
              <a:defRPr/>
            </a:pPr>
            <a:r>
              <a:rPr kumimoji="0" lang="en-GB" sz="1200" b="0" i="0" u="none" strike="noStrike" kern="1200" cap="none" spc="0" normalizeH="0" baseline="0" noProof="0" err="1">
                <a:ln>
                  <a:noFill/>
                </a:ln>
                <a:solidFill>
                  <a:prstClr val="black"/>
                </a:solidFill>
                <a:effectLst/>
                <a:uLnTx/>
                <a:uFillTx/>
                <a:latin typeface="Open Sans"/>
                <a:ea typeface="Calibri"/>
                <a:cs typeface="Times New Roman"/>
              </a:rPr>
              <a:t>ACEi</a:t>
            </a:r>
            <a:r>
              <a:rPr kumimoji="0" lang="en-GB" sz="1200" b="0" i="0" u="none" strike="noStrike" kern="1200" cap="none" spc="0" normalizeH="0" baseline="0" noProof="0">
                <a:ln>
                  <a:noFill/>
                </a:ln>
                <a:solidFill>
                  <a:prstClr val="black"/>
                </a:solidFill>
                <a:effectLst/>
                <a:uLnTx/>
                <a:uFillTx/>
                <a:latin typeface="Open Sans"/>
                <a:ea typeface="Calibri"/>
                <a:cs typeface="Times New Roman"/>
              </a:rPr>
              <a:t> or</a:t>
            </a:r>
            <a:r>
              <a:rPr kumimoji="0" lang="en-GB" sz="1200" b="1" i="0" u="none" strike="noStrike" kern="1200" cap="none" spc="0" normalizeH="0" baseline="0" noProof="0">
                <a:ln>
                  <a:noFill/>
                </a:ln>
                <a:solidFill>
                  <a:prstClr val="black"/>
                </a:solidFill>
                <a:effectLst/>
                <a:uLnTx/>
                <a:uFillTx/>
                <a:latin typeface="Open Sans"/>
                <a:ea typeface="Calibri"/>
                <a:cs typeface="Times New Roman"/>
              </a:rPr>
              <a:t> </a:t>
            </a:r>
            <a:r>
              <a:rPr kumimoji="0" lang="en-GB" sz="1200" b="0" i="0" u="none" strike="noStrike" kern="1200" cap="none" spc="0" normalizeH="0" baseline="0" noProof="0">
                <a:ln>
                  <a:noFill/>
                </a:ln>
                <a:solidFill>
                  <a:prstClr val="black"/>
                </a:solidFill>
                <a:effectLst/>
                <a:uLnTx/>
                <a:uFillTx/>
                <a:latin typeface="Open Sans"/>
                <a:ea typeface="Calibri"/>
                <a:cs typeface="Times New Roman"/>
              </a:rPr>
              <a:t>ARB  </a:t>
            </a:r>
            <a:endParaRPr lang="en-GB" sz="1200" b="0" i="0" u="none" strike="noStrike" kern="1200" cap="none" spc="0" normalizeH="0" baseline="0" noProof="0">
              <a:ln>
                <a:noFill/>
              </a:ln>
              <a:solidFill>
                <a:prstClr val="black"/>
              </a:solidFill>
              <a:effectLst/>
              <a:uLnTx/>
              <a:uFillTx/>
              <a:latin typeface="Open Sans"/>
              <a:ea typeface="Calibri"/>
              <a:cs typeface="Times New Roman"/>
            </a:endParaRPr>
          </a:p>
          <a:p>
            <a:pPr marL="0" marR="0" lvl="0" indent="0" algn="ctr" defTabSz="914400" rtl="0" eaLnBrk="1" fontAlgn="auto" latinLnBrk="0" hangingPunct="1">
              <a:lnSpc>
                <a:spcPct val="100000"/>
              </a:lnSpc>
              <a:spcBef>
                <a:spcPts val="0"/>
              </a:spcBef>
              <a:spcAft>
                <a:spcPts val="0"/>
              </a:spcAft>
              <a:buClrTx/>
              <a:buSzTx/>
              <a:buFontTx/>
              <a:buNone/>
              <a:tabLst>
                <a:tab pos="914400" algn="l"/>
              </a:tabLst>
              <a:defRPr/>
            </a:pPr>
            <a:r>
              <a:rPr kumimoji="0" lang="en-GB" sz="1200" b="1" i="0" u="none" strike="noStrike" kern="1200" cap="none" spc="0" normalizeH="0" baseline="0" noProof="0">
                <a:ln>
                  <a:noFill/>
                </a:ln>
                <a:solidFill>
                  <a:prstClr val="black"/>
                </a:solidFill>
                <a:effectLst/>
                <a:uLnTx/>
                <a:uFillTx/>
                <a:latin typeface="Open Sans"/>
                <a:ea typeface="Calibri"/>
                <a:cs typeface="Times New Roman"/>
              </a:rPr>
              <a:t>+ </a:t>
            </a:r>
            <a:endParaRPr lang="en-GB" sz="1200" b="1" i="0" u="none" strike="noStrike" kern="1200" cap="none" spc="0" normalizeH="0" baseline="0" noProof="0">
              <a:ln>
                <a:noFill/>
              </a:ln>
              <a:solidFill>
                <a:prstClr val="black"/>
              </a:solidFill>
              <a:effectLst/>
              <a:uLnTx/>
              <a:uFillTx/>
              <a:latin typeface="Open Sans"/>
              <a:ea typeface="Calibri"/>
              <a:cs typeface="Times New Roman"/>
            </a:endParaRPr>
          </a:p>
          <a:p>
            <a:pPr marL="0" marR="0" lvl="0" indent="0" algn="ctr" defTabSz="914400" rtl="0" eaLnBrk="1" fontAlgn="auto" latinLnBrk="0" hangingPunct="1">
              <a:lnSpc>
                <a:spcPct val="100000"/>
              </a:lnSpc>
              <a:spcBef>
                <a:spcPts val="0"/>
              </a:spcBef>
              <a:spcAft>
                <a:spcPts val="0"/>
              </a:spcAft>
              <a:buClrTx/>
              <a:buSzTx/>
              <a:buFontTx/>
              <a:buNone/>
              <a:tabLst>
                <a:tab pos="914400" algn="l"/>
              </a:tabLst>
              <a:defRPr/>
            </a:pPr>
            <a:r>
              <a:rPr kumimoji="0" lang="en-GB" sz="1200" b="0" i="0" u="none" strike="noStrike" kern="1200" cap="none" spc="0" normalizeH="0" baseline="0" noProof="0">
                <a:ln>
                  <a:noFill/>
                </a:ln>
                <a:solidFill>
                  <a:prstClr val="black"/>
                </a:solidFill>
                <a:effectLst/>
                <a:uLnTx/>
                <a:uFillTx/>
                <a:latin typeface="Open Sans"/>
                <a:ea typeface="Calibri"/>
                <a:cs typeface="Times New Roman"/>
              </a:rPr>
              <a:t>CCB </a:t>
            </a:r>
            <a:r>
              <a:rPr kumimoji="0" lang="en-GB" sz="1200" b="1" i="0" u="none" strike="noStrike" kern="1200" cap="none" spc="0" normalizeH="0" baseline="0" noProof="0">
                <a:ln>
                  <a:noFill/>
                </a:ln>
                <a:solidFill>
                  <a:prstClr val="black"/>
                </a:solidFill>
                <a:effectLst/>
                <a:uLnTx/>
                <a:uFillTx/>
                <a:latin typeface="Open Sans"/>
                <a:ea typeface="Calibri"/>
                <a:cs typeface="Times New Roman"/>
              </a:rPr>
              <a:t>or</a:t>
            </a:r>
            <a:r>
              <a:rPr kumimoji="0" lang="en-GB" sz="1200" b="0" i="0" u="none" strike="noStrike" kern="1200" cap="none" spc="0" normalizeH="0" baseline="0" noProof="0">
                <a:ln>
                  <a:noFill/>
                </a:ln>
                <a:solidFill>
                  <a:prstClr val="black"/>
                </a:solidFill>
                <a:effectLst/>
                <a:uLnTx/>
                <a:uFillTx/>
                <a:latin typeface="Open Sans"/>
                <a:ea typeface="Calibri"/>
                <a:cs typeface="Times New Roman"/>
              </a:rPr>
              <a:t> thiazide-like diuretic</a:t>
            </a:r>
            <a:endParaRPr lang="en-GB" sz="1200" b="0" i="0" u="none" strike="noStrike" kern="1200" cap="none" spc="0" normalizeH="0" baseline="0" noProof="0">
              <a:ln>
                <a:noFill/>
              </a:ln>
              <a:solidFill>
                <a:prstClr val="black"/>
              </a:solidFill>
              <a:effectLst/>
              <a:uLnTx/>
              <a:uFillTx/>
              <a:latin typeface="Open Sans"/>
              <a:ea typeface="Calibri"/>
              <a:cs typeface="Times New Roman"/>
            </a:endParaRPr>
          </a:p>
        </p:txBody>
      </p:sp>
      <p:sp>
        <p:nvSpPr>
          <p:cNvPr id="18" name="Rectangle 17">
            <a:extLst>
              <a:ext uri="{FF2B5EF4-FFF2-40B4-BE49-F238E27FC236}">
                <a16:creationId xmlns:a16="http://schemas.microsoft.com/office/drawing/2014/main" id="{74381236-C583-CDB1-15D7-E2E6BB5785FB}"/>
              </a:ext>
            </a:extLst>
          </p:cNvPr>
          <p:cNvSpPr/>
          <p:nvPr/>
        </p:nvSpPr>
        <p:spPr>
          <a:xfrm>
            <a:off x="4333996" y="3192876"/>
            <a:ext cx="2816519" cy="828875"/>
          </a:xfrm>
          <a:prstGeom prst="rect">
            <a:avLst/>
          </a:prstGeom>
          <a:solidFill>
            <a:srgbClr val="AEE8E8"/>
          </a:solid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lIns="91440" tIns="45720" rIns="91440" bIns="45720" rtlCol="0" anchor="ctr"/>
          <a:lstStyle/>
          <a:p>
            <a:pPr marL="457200" marR="0" lvl="1" indent="0" algn="l" defTabSz="914400" rtl="0" eaLnBrk="1" fontAlgn="auto" latinLnBrk="0" hangingPunct="1">
              <a:lnSpc>
                <a:spcPct val="100000"/>
              </a:lnSpc>
              <a:spcBef>
                <a:spcPts val="0"/>
              </a:spcBef>
              <a:spcAft>
                <a:spcPts val="0"/>
              </a:spcAft>
              <a:buClrTx/>
              <a:buSzTx/>
              <a:buFontTx/>
              <a:buNone/>
              <a:tabLst>
                <a:tab pos="914400" algn="l"/>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tab pos="914400" algn="l"/>
              </a:tabLst>
              <a:defRPr/>
            </a:pPr>
            <a:r>
              <a:rPr kumimoji="0" lang="en-GB" sz="1200" b="0" i="0" u="none" strike="noStrike" kern="1200" cap="none" spc="0" normalizeH="0" baseline="0" noProof="0">
                <a:ln>
                  <a:noFill/>
                </a:ln>
                <a:solidFill>
                  <a:prstClr val="black"/>
                </a:solidFill>
                <a:effectLst/>
                <a:uLnTx/>
                <a:uFillTx/>
                <a:latin typeface="Open Sans"/>
                <a:ea typeface="Calibri"/>
                <a:cs typeface="Times New Roman"/>
              </a:rPr>
              <a:t>CCB  </a:t>
            </a:r>
            <a:endParaRPr lang="en-GB" sz="1200" b="0" i="0" u="none" strike="noStrike" kern="1200" cap="none" spc="0" normalizeH="0" baseline="0" noProof="0">
              <a:ln>
                <a:noFill/>
              </a:ln>
              <a:solidFill>
                <a:prstClr val="black"/>
              </a:solidFill>
              <a:effectLst/>
              <a:uLnTx/>
              <a:uFillTx/>
              <a:latin typeface="Open Sans"/>
              <a:ea typeface="Calibri"/>
              <a:cs typeface="Times New Roman"/>
            </a:endParaRPr>
          </a:p>
          <a:p>
            <a:pPr marL="0" marR="0" lvl="0" indent="0" algn="ctr" defTabSz="914400" rtl="0" eaLnBrk="1" fontAlgn="auto" latinLnBrk="0" hangingPunct="1">
              <a:lnSpc>
                <a:spcPct val="100000"/>
              </a:lnSpc>
              <a:spcBef>
                <a:spcPts val="0"/>
              </a:spcBef>
              <a:spcAft>
                <a:spcPts val="0"/>
              </a:spcAft>
              <a:buClrTx/>
              <a:buSzTx/>
              <a:buFontTx/>
              <a:buNone/>
              <a:tabLst>
                <a:tab pos="914400" algn="l"/>
              </a:tabLst>
              <a:defRPr/>
            </a:pPr>
            <a:r>
              <a:rPr kumimoji="0" lang="en-GB" sz="1200" b="1" i="0" u="none" strike="noStrike" kern="1200" cap="none" spc="0" normalizeH="0" baseline="0" noProof="0">
                <a:ln>
                  <a:noFill/>
                </a:ln>
                <a:solidFill>
                  <a:prstClr val="black"/>
                </a:solidFill>
                <a:effectLst/>
                <a:uLnTx/>
                <a:uFillTx/>
                <a:latin typeface="Open Sans"/>
                <a:ea typeface="Calibri"/>
                <a:cs typeface="Times New Roman"/>
              </a:rPr>
              <a:t>+</a:t>
            </a:r>
            <a:r>
              <a:rPr kumimoji="0" lang="en-GB" sz="1200" b="0" i="0" u="none" strike="noStrike" kern="1200" cap="none" spc="0" normalizeH="0" baseline="0" noProof="0">
                <a:ln>
                  <a:noFill/>
                </a:ln>
                <a:solidFill>
                  <a:prstClr val="black"/>
                </a:solidFill>
                <a:effectLst/>
                <a:uLnTx/>
                <a:uFillTx/>
                <a:latin typeface="Open Sans"/>
                <a:ea typeface="Calibri"/>
                <a:cs typeface="Times New Roman"/>
              </a:rPr>
              <a:t> </a:t>
            </a:r>
            <a:endParaRPr lang="en-GB" sz="1200" b="0" i="0" u="none" strike="noStrike" kern="1200" cap="none" spc="0" normalizeH="0" baseline="0" noProof="0">
              <a:ln>
                <a:noFill/>
              </a:ln>
              <a:solidFill>
                <a:prstClr val="black"/>
              </a:solidFill>
              <a:effectLst/>
              <a:uLnTx/>
              <a:uFillTx/>
              <a:latin typeface="Open Sans"/>
              <a:ea typeface="Calibri"/>
              <a:cs typeface="Times New Roman"/>
            </a:endParaRPr>
          </a:p>
          <a:p>
            <a:pPr marL="0" marR="0" lvl="0" indent="0" algn="ctr" defTabSz="914400" rtl="0" eaLnBrk="1" fontAlgn="auto" latinLnBrk="0" hangingPunct="1">
              <a:lnSpc>
                <a:spcPct val="100000"/>
              </a:lnSpc>
              <a:spcBef>
                <a:spcPts val="0"/>
              </a:spcBef>
              <a:spcAft>
                <a:spcPts val="0"/>
              </a:spcAft>
              <a:buClrTx/>
              <a:buSzTx/>
              <a:buFontTx/>
              <a:buNone/>
              <a:tabLst>
                <a:tab pos="914400" algn="l"/>
              </a:tabLst>
              <a:defRPr/>
            </a:pPr>
            <a:r>
              <a:rPr kumimoji="0" lang="en-GB" sz="1200" b="0" i="0" u="none" strike="noStrike" kern="1200" cap="none" spc="0" normalizeH="0" baseline="0" noProof="0" err="1">
                <a:ln>
                  <a:noFill/>
                </a:ln>
                <a:solidFill>
                  <a:prstClr val="black"/>
                </a:solidFill>
                <a:effectLst/>
                <a:uLnTx/>
                <a:uFillTx/>
                <a:latin typeface="Open Sans"/>
                <a:ea typeface="Calibri"/>
                <a:cs typeface="Times New Roman"/>
              </a:rPr>
              <a:t>ACEi</a:t>
            </a:r>
            <a:r>
              <a:rPr kumimoji="0" lang="en-GB" sz="1200" b="0" i="0" u="none" strike="noStrike" kern="1200" cap="none" spc="0" normalizeH="0" baseline="0" noProof="0">
                <a:ln>
                  <a:noFill/>
                </a:ln>
                <a:solidFill>
                  <a:prstClr val="black"/>
                </a:solidFill>
                <a:effectLst/>
                <a:uLnTx/>
                <a:uFillTx/>
                <a:latin typeface="Open Sans"/>
                <a:ea typeface="Calibri"/>
                <a:cs typeface="Times New Roman"/>
              </a:rPr>
              <a:t> or ARB </a:t>
            </a:r>
            <a:r>
              <a:rPr kumimoji="0" lang="en-GB" sz="1200" b="1" i="0" u="none" strike="noStrike" kern="1200" cap="none" spc="0" normalizeH="0" baseline="0" noProof="0">
                <a:ln>
                  <a:noFill/>
                </a:ln>
                <a:solidFill>
                  <a:prstClr val="black"/>
                </a:solidFill>
                <a:effectLst/>
                <a:uLnTx/>
                <a:uFillTx/>
                <a:latin typeface="Open Sans"/>
                <a:ea typeface="Calibri"/>
                <a:cs typeface="Times New Roman"/>
              </a:rPr>
              <a:t>or</a:t>
            </a:r>
            <a:r>
              <a:rPr kumimoji="0" lang="en-GB" sz="1200" b="0" i="0" u="none" strike="noStrike" kern="1200" cap="none" spc="0" normalizeH="0" baseline="0" noProof="0">
                <a:ln>
                  <a:noFill/>
                </a:ln>
                <a:solidFill>
                  <a:prstClr val="black"/>
                </a:solidFill>
                <a:effectLst/>
                <a:uLnTx/>
                <a:uFillTx/>
                <a:latin typeface="Open Sans"/>
                <a:ea typeface="Calibri"/>
                <a:cs typeface="Times New Roman"/>
              </a:rPr>
              <a:t> thiazide-like diuretic</a:t>
            </a:r>
            <a:endParaRPr lang="en-GB" sz="1200" b="0" i="0" u="none" strike="noStrike" kern="1200" cap="none" spc="0" normalizeH="0" baseline="0" noProof="0">
              <a:ln>
                <a:noFill/>
              </a:ln>
              <a:solidFill>
                <a:prstClr val="black"/>
              </a:solidFill>
              <a:effectLst/>
              <a:uLnTx/>
              <a:uFillTx/>
              <a:latin typeface="Open Sans"/>
              <a:ea typeface="Calibri"/>
              <a:cs typeface="Times New Roman"/>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37F2694F-AA97-055D-3290-C88381741847}"/>
              </a:ext>
            </a:extLst>
          </p:cNvPr>
          <p:cNvSpPr/>
          <p:nvPr/>
        </p:nvSpPr>
        <p:spPr>
          <a:xfrm>
            <a:off x="1494892" y="4407627"/>
            <a:ext cx="5655618" cy="472307"/>
          </a:xfrm>
          <a:prstGeom prst="rect">
            <a:avLst/>
          </a:prstGeom>
          <a:solidFill>
            <a:schemeClr val="accent6">
              <a:lumMod val="20000"/>
              <a:lumOff val="80000"/>
            </a:schemeClr>
          </a:solid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lIns="91440" tIns="45720" rIns="91440" bIns="457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u="none" strike="noStrike" kern="1200" cap="none" spc="0" normalizeH="0" baseline="0" noProof="0">
              <a:ln>
                <a:noFill/>
              </a:ln>
              <a:solidFill>
                <a:prstClr val="black"/>
              </a:solidFill>
              <a:effectLst/>
              <a:uLnTx/>
              <a:uFillTx/>
              <a:latin typeface="Open Sans"/>
              <a:ea typeface="Open Sans"/>
              <a:cs typeface="Open Sans"/>
            </a:endParaRPr>
          </a:p>
          <a:p>
            <a:pPr marL="457200" marR="0" lvl="1" indent="0" algn="ctr" defTabSz="914400" rtl="0" eaLnBrk="1" fontAlgn="auto" latinLnBrk="0" hangingPunct="1">
              <a:lnSpc>
                <a:spcPct val="100000"/>
              </a:lnSpc>
              <a:spcBef>
                <a:spcPts val="0"/>
              </a:spcBef>
              <a:spcAft>
                <a:spcPts val="0"/>
              </a:spcAft>
              <a:buClrTx/>
              <a:buSzTx/>
              <a:buFontTx/>
              <a:buNone/>
              <a:tabLst>
                <a:tab pos="914400" algn="l"/>
              </a:tabLst>
              <a:defRPr/>
            </a:pPr>
            <a:r>
              <a:rPr kumimoji="0" lang="en-GB" sz="1200" b="0" i="0" u="none" strike="noStrike" kern="1200" cap="none" spc="0" normalizeH="0" baseline="0" noProof="0" err="1">
                <a:ln>
                  <a:noFill/>
                </a:ln>
                <a:solidFill>
                  <a:prstClr val="black"/>
                </a:solidFill>
                <a:effectLst/>
                <a:uLnTx/>
                <a:uFillTx/>
                <a:latin typeface="Open Sans"/>
                <a:ea typeface="Calibri"/>
                <a:cs typeface="Times New Roman"/>
              </a:rPr>
              <a:t>ACEi</a:t>
            </a:r>
            <a:r>
              <a:rPr kumimoji="0" lang="en-GB" sz="1200" b="0" i="0" u="none" strike="noStrike" kern="1200" cap="none" spc="0" normalizeH="0" baseline="0" noProof="0">
                <a:ln>
                  <a:noFill/>
                </a:ln>
                <a:solidFill>
                  <a:prstClr val="black"/>
                </a:solidFill>
                <a:effectLst/>
                <a:uLnTx/>
                <a:uFillTx/>
                <a:latin typeface="Open Sans"/>
                <a:ea typeface="Calibri"/>
                <a:cs typeface="Times New Roman"/>
              </a:rPr>
              <a:t> </a:t>
            </a:r>
            <a:r>
              <a:rPr kumimoji="0" lang="en-GB" sz="1200" b="1" i="0" u="none" strike="noStrike" kern="1200" cap="none" spc="0" normalizeH="0" baseline="0" noProof="0">
                <a:ln>
                  <a:noFill/>
                </a:ln>
                <a:solidFill>
                  <a:prstClr val="black"/>
                </a:solidFill>
                <a:effectLst/>
                <a:uLnTx/>
                <a:uFillTx/>
                <a:latin typeface="Open Sans"/>
                <a:ea typeface="Calibri"/>
                <a:cs typeface="Times New Roman"/>
              </a:rPr>
              <a:t>or</a:t>
            </a:r>
            <a:r>
              <a:rPr kumimoji="0" lang="en-GB" sz="1200" b="0" i="0" u="none" strike="noStrike" kern="1200" cap="none" spc="0" normalizeH="0" baseline="0" noProof="0">
                <a:ln>
                  <a:noFill/>
                </a:ln>
                <a:solidFill>
                  <a:prstClr val="black"/>
                </a:solidFill>
                <a:effectLst/>
                <a:uLnTx/>
                <a:uFillTx/>
                <a:latin typeface="Open Sans"/>
                <a:ea typeface="Calibri"/>
                <a:cs typeface="Times New Roman"/>
              </a:rPr>
              <a:t> ARB  </a:t>
            </a:r>
            <a:r>
              <a:rPr kumimoji="0" lang="en-GB" sz="1200" b="1" i="0" u="none" strike="noStrike" kern="1200" cap="none" spc="0" normalizeH="0" baseline="0" noProof="0">
                <a:ln>
                  <a:noFill/>
                </a:ln>
                <a:solidFill>
                  <a:prstClr val="black"/>
                </a:solidFill>
                <a:effectLst/>
                <a:uLnTx/>
                <a:uFillTx/>
                <a:latin typeface="Open Sans"/>
                <a:ea typeface="Calibri"/>
                <a:cs typeface="Times New Roman"/>
              </a:rPr>
              <a:t>+</a:t>
            </a:r>
            <a:r>
              <a:rPr kumimoji="0" lang="en-GB" sz="1200" b="0" i="0" u="none" strike="noStrike" kern="1200" cap="none" spc="0" normalizeH="0" baseline="0" noProof="0">
                <a:ln>
                  <a:noFill/>
                </a:ln>
                <a:solidFill>
                  <a:prstClr val="black"/>
                </a:solidFill>
                <a:effectLst/>
                <a:uLnTx/>
                <a:uFillTx/>
                <a:latin typeface="Open Sans"/>
                <a:ea typeface="Calibri"/>
                <a:cs typeface="Times New Roman"/>
              </a:rPr>
              <a:t>  CCB </a:t>
            </a:r>
            <a:r>
              <a:rPr kumimoji="0" lang="en-GB" sz="1200" b="1" i="0" u="none" strike="noStrike" kern="1200" cap="none" spc="0" normalizeH="0" baseline="0" noProof="0">
                <a:ln>
                  <a:noFill/>
                </a:ln>
                <a:solidFill>
                  <a:prstClr val="black"/>
                </a:solidFill>
                <a:effectLst/>
                <a:uLnTx/>
                <a:uFillTx/>
                <a:latin typeface="Open Sans"/>
                <a:ea typeface="Calibri"/>
                <a:cs typeface="Times New Roman"/>
              </a:rPr>
              <a:t>+  </a:t>
            </a:r>
            <a:r>
              <a:rPr kumimoji="0" lang="en-GB" sz="1200" b="0" i="0" u="none" strike="noStrike" kern="1200" cap="none" spc="0" normalizeH="0" baseline="0" noProof="0">
                <a:ln>
                  <a:noFill/>
                </a:ln>
                <a:solidFill>
                  <a:prstClr val="black"/>
                </a:solidFill>
                <a:effectLst/>
                <a:uLnTx/>
                <a:uFillTx/>
                <a:latin typeface="Open Sans"/>
                <a:ea typeface="Calibri"/>
                <a:cs typeface="Times New Roman"/>
              </a:rPr>
              <a:t>thiazide-like diuretic</a:t>
            </a:r>
            <a:endParaRPr lang="en-GB" sz="1200" b="0" i="0" u="none" strike="noStrike" kern="1200" cap="none" spc="0" normalizeH="0" baseline="0" noProof="0">
              <a:ln>
                <a:noFill/>
              </a:ln>
              <a:solidFill>
                <a:prstClr val="black"/>
              </a:solidFill>
              <a:effectLst/>
              <a:uLnTx/>
              <a:uFillTx/>
              <a:latin typeface="Open Sans"/>
              <a:ea typeface="Calibri"/>
              <a:cs typeface="Times New Roman"/>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EB555884-3945-30C1-EB4C-99C768323B3A}"/>
              </a:ext>
            </a:extLst>
          </p:cNvPr>
          <p:cNvSpPr/>
          <p:nvPr/>
        </p:nvSpPr>
        <p:spPr>
          <a:xfrm>
            <a:off x="1047543" y="5195629"/>
            <a:ext cx="6109701" cy="1576352"/>
          </a:xfrm>
          <a:prstGeom prst="rect">
            <a:avLst/>
          </a:prstGeom>
          <a:solidFill>
            <a:schemeClr val="accent6">
              <a:lumMod val="40000"/>
              <a:lumOff val="60000"/>
            </a:schemeClr>
          </a:solid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lIns="91440" tIns="45720" rIns="91440" bIns="45720" rtlCol="0" anchor="ctr"/>
          <a:lstStyle/>
          <a:p>
            <a:pPr marL="457200" marR="0" lvl="1" indent="0" algn="l" defTabSz="914400" rtl="0" eaLnBrk="1" fontAlgn="auto" latinLnBrk="0" hangingPunct="1">
              <a:lnSpc>
                <a:spcPct val="100000"/>
              </a:lnSpc>
              <a:spcBef>
                <a:spcPts val="0"/>
              </a:spcBef>
              <a:spcAft>
                <a:spcPts val="0"/>
              </a:spcAft>
              <a:buClrTx/>
              <a:buSzTx/>
              <a:buFontTx/>
              <a:buNone/>
              <a:tabLst>
                <a:tab pos="914400" algn="l"/>
              </a:tabLst>
              <a:defRPr/>
            </a:pPr>
            <a:r>
              <a:rPr kumimoji="0" lang="en-GB" sz="1200" b="0" i="0" u="none" strike="noStrike" kern="1200" cap="none" spc="0" normalizeH="0" baseline="0" noProof="0">
                <a:ln>
                  <a:noFill/>
                </a:ln>
                <a:solidFill>
                  <a:prstClr val="black"/>
                </a:solidFill>
                <a:effectLst/>
                <a:uLnTx/>
                <a:uFillTx/>
                <a:latin typeface="Open Sans"/>
                <a:ea typeface="Calibri"/>
                <a:cs typeface="Times New Roman"/>
              </a:rPr>
              <a:t>Confirm resistant hypertension: confirm elevated BP with ABPM or HBPM, check for postural hypertension and discuss adherence </a:t>
            </a:r>
            <a:endParaRPr lang="en-GB" sz="1200" b="0" i="0" u="none" strike="noStrike" kern="1200" cap="none" spc="0" normalizeH="0" baseline="0" noProof="0">
              <a:ln>
                <a:noFill/>
              </a:ln>
              <a:solidFill>
                <a:prstClr val="black"/>
              </a:solidFill>
              <a:effectLst/>
              <a:uLnTx/>
              <a:uFillTx/>
              <a:latin typeface="Open Sans"/>
              <a:ea typeface="Calibri"/>
              <a:cs typeface="Times New Roman"/>
            </a:endParaRPr>
          </a:p>
          <a:p>
            <a:pPr marL="457200" marR="0" lvl="1" indent="0" algn="l" defTabSz="914400" rtl="0" eaLnBrk="1" fontAlgn="auto" latinLnBrk="0" hangingPunct="1">
              <a:lnSpc>
                <a:spcPct val="100000"/>
              </a:lnSpc>
              <a:spcBef>
                <a:spcPts val="0"/>
              </a:spcBef>
              <a:spcAft>
                <a:spcPts val="0"/>
              </a:spcAft>
              <a:buClrTx/>
              <a:buSzTx/>
              <a:buFontTx/>
              <a:buNone/>
              <a:tabLst>
                <a:tab pos="914400" algn="l"/>
              </a:tabLst>
              <a:defRPr/>
            </a:pPr>
            <a:r>
              <a:rPr kumimoji="0" lang="en-GB" sz="1200" b="0" i="0" u="none" strike="noStrike" kern="1200" cap="none" spc="0" normalizeH="0" baseline="0" noProof="0">
                <a:ln>
                  <a:noFill/>
                </a:ln>
                <a:solidFill>
                  <a:prstClr val="black"/>
                </a:solidFill>
                <a:effectLst/>
                <a:uLnTx/>
                <a:uFillTx/>
                <a:latin typeface="Open Sans"/>
                <a:ea typeface="Calibri"/>
                <a:cs typeface="Times New Roman"/>
              </a:rPr>
              <a:t>Consider seeking expert advice or adding a:</a:t>
            </a:r>
            <a:endParaRPr lang="en-GB" sz="1200" b="0" i="0" u="none" strike="noStrike" kern="1200" cap="none" spc="0" normalizeH="0" baseline="0" noProof="0">
              <a:ln>
                <a:noFill/>
              </a:ln>
              <a:solidFill>
                <a:prstClr val="black"/>
              </a:solidFill>
              <a:effectLst/>
              <a:uLnTx/>
              <a:uFillTx/>
              <a:latin typeface="Open Sans"/>
              <a:ea typeface="Calibri"/>
              <a:cs typeface="Times New Roman"/>
            </a:endParaRP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tab pos="914400" algn="l"/>
              </a:tabLst>
              <a:defRPr/>
            </a:pPr>
            <a:r>
              <a:rPr kumimoji="0" lang="en-GB" sz="1200" b="0" i="0" u="none" strike="noStrike" kern="1200" cap="none" spc="0" normalizeH="0" baseline="0" noProof="0">
                <a:ln>
                  <a:noFill/>
                </a:ln>
                <a:solidFill>
                  <a:prstClr val="black"/>
                </a:solidFill>
                <a:effectLst/>
                <a:uLnTx/>
                <a:uFillTx/>
                <a:latin typeface="Open Sans"/>
                <a:ea typeface="Calibri"/>
                <a:cs typeface="Times New Roman"/>
              </a:rPr>
              <a:t>Low-dose spironolactone if blood potassium level is ≤ 4.5 mmol/l</a:t>
            </a:r>
            <a:endParaRPr lang="en-GB" sz="1200" b="0" i="0" u="none" strike="noStrike" kern="1200" cap="none" spc="0" normalizeH="0" baseline="0" noProof="0">
              <a:ln>
                <a:noFill/>
              </a:ln>
              <a:solidFill>
                <a:prstClr val="black"/>
              </a:solidFill>
              <a:effectLst/>
              <a:uLnTx/>
              <a:uFillTx/>
              <a:latin typeface="Open Sans"/>
              <a:ea typeface="Calibri"/>
              <a:cs typeface="Times New Roman"/>
            </a:endParaRP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tab pos="914400" algn="l"/>
              </a:tabLst>
              <a:defRPr/>
            </a:pPr>
            <a:r>
              <a:rPr kumimoji="0" lang="en-GB" sz="1200" b="0" i="0" u="none" strike="noStrike" kern="1200" cap="none" spc="0" normalizeH="0" baseline="0" noProof="0">
                <a:ln>
                  <a:noFill/>
                </a:ln>
                <a:solidFill>
                  <a:prstClr val="black"/>
                </a:solidFill>
                <a:effectLst/>
                <a:uLnTx/>
                <a:uFillTx/>
                <a:latin typeface="Open Sans"/>
                <a:ea typeface="Open Sans"/>
                <a:cs typeface="Times New Roman"/>
              </a:rPr>
              <a:t>Alpha-blocker or beta-blocker if blood potassium level is &gt;4.5 mmol/l</a:t>
            </a:r>
            <a:endParaRPr lang="en-GB" sz="1200" b="0" i="0" u="none" strike="noStrike" kern="1200" cap="none" spc="0" normalizeH="0" baseline="0" noProof="0">
              <a:ln>
                <a:noFill/>
              </a:ln>
              <a:solidFill>
                <a:prstClr val="black"/>
              </a:solidFill>
              <a:effectLst/>
              <a:uLnTx/>
              <a:uFillTx/>
              <a:latin typeface="Open Sans"/>
              <a:ea typeface="Open Sans"/>
              <a:cs typeface="Times New Roman"/>
            </a:endParaRPr>
          </a:p>
          <a:p>
            <a:pPr marL="457200" marR="0" lvl="1" indent="0" algn="l" defTabSz="914400" rtl="0" eaLnBrk="1" fontAlgn="auto" latinLnBrk="0" hangingPunct="1">
              <a:lnSpc>
                <a:spcPct val="100000"/>
              </a:lnSpc>
              <a:spcBef>
                <a:spcPts val="0"/>
              </a:spcBef>
              <a:spcAft>
                <a:spcPts val="0"/>
              </a:spcAft>
              <a:buClrTx/>
              <a:buSzTx/>
              <a:buFontTx/>
              <a:buNone/>
              <a:tabLst>
                <a:tab pos="914400" algn="l"/>
              </a:tabLst>
              <a:defRPr/>
            </a:pPr>
            <a:r>
              <a:rPr kumimoji="0" lang="en-GB" sz="1200" b="1" i="0" u="none" strike="noStrike" kern="1200" cap="none" spc="0" normalizeH="0" baseline="0" noProof="0">
                <a:ln>
                  <a:noFill/>
                </a:ln>
                <a:solidFill>
                  <a:prstClr val="black"/>
                </a:solidFill>
                <a:effectLst/>
                <a:uLnTx/>
                <a:uFillTx/>
                <a:latin typeface="Open Sans"/>
                <a:ea typeface="Open Sans"/>
                <a:cs typeface="Times New Roman"/>
              </a:rPr>
              <a:t>Seek expert advice if BP is uncontrolled on optimal tolerated doses of 4 drugs</a:t>
            </a:r>
            <a:endParaRPr lang="en-GB" sz="1200" b="1" i="0" u="none" strike="noStrike" kern="1200" cap="none" spc="0" normalizeH="0" baseline="0" noProof="0">
              <a:ln>
                <a:noFill/>
              </a:ln>
              <a:solidFill>
                <a:prstClr val="black"/>
              </a:solidFill>
              <a:effectLst/>
              <a:uLnTx/>
              <a:uFillTx/>
              <a:latin typeface="Open Sans"/>
              <a:ea typeface="Open Sans"/>
              <a:cs typeface="Times New Roman"/>
            </a:endParaRPr>
          </a:p>
        </p:txBody>
      </p:sp>
      <p:cxnSp>
        <p:nvCxnSpPr>
          <p:cNvPr id="12" name="Straight Arrow Connector 11">
            <a:extLst>
              <a:ext uri="{FF2B5EF4-FFF2-40B4-BE49-F238E27FC236}">
                <a16:creationId xmlns:a16="http://schemas.microsoft.com/office/drawing/2014/main" id="{8D926F5A-5327-4ECA-18E9-D237AE452EBE}"/>
              </a:ext>
            </a:extLst>
          </p:cNvPr>
          <p:cNvCxnSpPr>
            <a:cxnSpLocks/>
          </p:cNvCxnSpPr>
          <p:nvPr/>
        </p:nvCxnSpPr>
        <p:spPr>
          <a:xfrm>
            <a:off x="1842550" y="1419717"/>
            <a:ext cx="0" cy="831592"/>
          </a:xfrm>
          <a:prstGeom prst="straightConnector1">
            <a:avLst/>
          </a:prstGeom>
          <a:ln w="38100">
            <a:tailEnd type="triangle"/>
          </a:ln>
        </p:spPr>
        <p:style>
          <a:lnRef idx="3">
            <a:schemeClr val="accent1"/>
          </a:lnRef>
          <a:fillRef idx="0">
            <a:schemeClr val="accent1"/>
          </a:fillRef>
          <a:effectRef idx="2">
            <a:schemeClr val="accent1"/>
          </a:effectRef>
          <a:fontRef idx="minor">
            <a:schemeClr val="tx1"/>
          </a:fontRef>
        </p:style>
      </p:cxnSp>
      <p:cxnSp>
        <p:nvCxnSpPr>
          <p:cNvPr id="42" name="Straight Arrow Connector 41">
            <a:extLst>
              <a:ext uri="{FF2B5EF4-FFF2-40B4-BE49-F238E27FC236}">
                <a16:creationId xmlns:a16="http://schemas.microsoft.com/office/drawing/2014/main" id="{4D253449-9E16-21AC-AC0C-D4E730D43379}"/>
              </a:ext>
            </a:extLst>
          </p:cNvPr>
          <p:cNvCxnSpPr>
            <a:cxnSpLocks/>
          </p:cNvCxnSpPr>
          <p:nvPr/>
        </p:nvCxnSpPr>
        <p:spPr>
          <a:xfrm>
            <a:off x="2723696" y="4064000"/>
            <a:ext cx="0" cy="268587"/>
          </a:xfrm>
          <a:prstGeom prst="straightConnector1">
            <a:avLst/>
          </a:prstGeom>
          <a:ln w="38100">
            <a:tailEnd type="triangle"/>
          </a:ln>
        </p:spPr>
        <p:style>
          <a:lnRef idx="3">
            <a:schemeClr val="accent1"/>
          </a:lnRef>
          <a:fillRef idx="0">
            <a:schemeClr val="accent1"/>
          </a:fillRef>
          <a:effectRef idx="2">
            <a:schemeClr val="accent1"/>
          </a:effectRef>
          <a:fontRef idx="minor">
            <a:schemeClr val="tx1"/>
          </a:fontRef>
        </p:style>
      </p:cxnSp>
      <p:cxnSp>
        <p:nvCxnSpPr>
          <p:cNvPr id="44" name="Straight Arrow Connector 43">
            <a:extLst>
              <a:ext uri="{FF2B5EF4-FFF2-40B4-BE49-F238E27FC236}">
                <a16:creationId xmlns:a16="http://schemas.microsoft.com/office/drawing/2014/main" id="{34C4F918-3579-83CA-EDF8-4B0A3BFB6CB3}"/>
              </a:ext>
            </a:extLst>
          </p:cNvPr>
          <p:cNvCxnSpPr>
            <a:cxnSpLocks/>
          </p:cNvCxnSpPr>
          <p:nvPr/>
        </p:nvCxnSpPr>
        <p:spPr>
          <a:xfrm>
            <a:off x="5762550" y="4064000"/>
            <a:ext cx="0" cy="273604"/>
          </a:xfrm>
          <a:prstGeom prst="straightConnector1">
            <a:avLst/>
          </a:prstGeom>
          <a:ln w="38100">
            <a:tailEnd type="triangle"/>
          </a:ln>
        </p:spPr>
        <p:style>
          <a:lnRef idx="3">
            <a:schemeClr val="accent1"/>
          </a:lnRef>
          <a:fillRef idx="0">
            <a:schemeClr val="accent1"/>
          </a:fillRef>
          <a:effectRef idx="2">
            <a:schemeClr val="accent1"/>
          </a:effectRef>
          <a:fontRef idx="minor">
            <a:schemeClr val="tx1"/>
          </a:fontRef>
        </p:style>
      </p:cxnSp>
      <p:sp>
        <p:nvSpPr>
          <p:cNvPr id="17" name="TextBox 16">
            <a:extLst>
              <a:ext uri="{FF2B5EF4-FFF2-40B4-BE49-F238E27FC236}">
                <a16:creationId xmlns:a16="http://schemas.microsoft.com/office/drawing/2014/main" id="{AB2E83CE-8BB8-9393-0243-289E1AB0A1FA}"/>
              </a:ext>
            </a:extLst>
          </p:cNvPr>
          <p:cNvSpPr txBox="1"/>
          <p:nvPr/>
        </p:nvSpPr>
        <p:spPr>
          <a:xfrm>
            <a:off x="213976" y="2376026"/>
            <a:ext cx="672015" cy="276999"/>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prstClr val="black"/>
                </a:solidFill>
                <a:effectLst/>
                <a:uLnTx/>
                <a:uFillTx/>
                <a:latin typeface="Open Sans"/>
                <a:ea typeface="Open Sans"/>
                <a:cs typeface="Open Sans"/>
              </a:rPr>
              <a:t>Step 1</a:t>
            </a:r>
          </a:p>
        </p:txBody>
      </p:sp>
      <p:sp>
        <p:nvSpPr>
          <p:cNvPr id="29" name="TextBox 28">
            <a:extLst>
              <a:ext uri="{FF2B5EF4-FFF2-40B4-BE49-F238E27FC236}">
                <a16:creationId xmlns:a16="http://schemas.microsoft.com/office/drawing/2014/main" id="{3D1EEF30-81D9-A2BA-A461-AABA5F45D682}"/>
              </a:ext>
            </a:extLst>
          </p:cNvPr>
          <p:cNvSpPr txBox="1"/>
          <p:nvPr/>
        </p:nvSpPr>
        <p:spPr>
          <a:xfrm>
            <a:off x="666226" y="3547017"/>
            <a:ext cx="651682" cy="276999"/>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prstClr val="black"/>
                </a:solidFill>
                <a:effectLst/>
                <a:uLnTx/>
                <a:uFillTx/>
                <a:latin typeface="Open Sans"/>
                <a:ea typeface="Open Sans"/>
                <a:cs typeface="Open Sans"/>
              </a:rPr>
              <a:t>Step 2</a:t>
            </a:r>
          </a:p>
        </p:txBody>
      </p:sp>
      <p:sp>
        <p:nvSpPr>
          <p:cNvPr id="30" name="TextBox 29">
            <a:extLst>
              <a:ext uri="{FF2B5EF4-FFF2-40B4-BE49-F238E27FC236}">
                <a16:creationId xmlns:a16="http://schemas.microsoft.com/office/drawing/2014/main" id="{FC6C1CD3-EFA9-FE9B-9E33-84612D254815}"/>
              </a:ext>
            </a:extLst>
          </p:cNvPr>
          <p:cNvSpPr txBox="1"/>
          <p:nvPr/>
        </p:nvSpPr>
        <p:spPr>
          <a:xfrm>
            <a:off x="634098" y="4602935"/>
            <a:ext cx="651682" cy="276999"/>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prstClr val="black"/>
                </a:solidFill>
                <a:effectLst/>
                <a:uLnTx/>
                <a:uFillTx/>
                <a:latin typeface="Open Sans"/>
                <a:ea typeface="Open Sans"/>
                <a:cs typeface="Open Sans"/>
              </a:rPr>
              <a:t>Step 3</a:t>
            </a:r>
          </a:p>
        </p:txBody>
      </p:sp>
      <p:sp>
        <p:nvSpPr>
          <p:cNvPr id="31" name="TextBox 30">
            <a:extLst>
              <a:ext uri="{FF2B5EF4-FFF2-40B4-BE49-F238E27FC236}">
                <a16:creationId xmlns:a16="http://schemas.microsoft.com/office/drawing/2014/main" id="{8DE701D8-8C23-D887-3223-E7FDDA4E0AD9}"/>
              </a:ext>
            </a:extLst>
          </p:cNvPr>
          <p:cNvSpPr txBox="1"/>
          <p:nvPr/>
        </p:nvSpPr>
        <p:spPr>
          <a:xfrm>
            <a:off x="182698" y="5836125"/>
            <a:ext cx="730834" cy="307777"/>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prstClr val="black"/>
                </a:solidFill>
                <a:effectLst/>
                <a:uLnTx/>
                <a:uFillTx/>
                <a:latin typeface="Open Sans"/>
                <a:ea typeface="Open Sans"/>
                <a:cs typeface="Open Sans"/>
              </a:rPr>
              <a:t>Step 4</a:t>
            </a:r>
          </a:p>
        </p:txBody>
      </p:sp>
      <p:cxnSp>
        <p:nvCxnSpPr>
          <p:cNvPr id="35" name="Straight Arrow Connector 34">
            <a:extLst>
              <a:ext uri="{FF2B5EF4-FFF2-40B4-BE49-F238E27FC236}">
                <a16:creationId xmlns:a16="http://schemas.microsoft.com/office/drawing/2014/main" id="{963F3C4F-30C1-1AA3-2471-783A0CB82688}"/>
              </a:ext>
            </a:extLst>
          </p:cNvPr>
          <p:cNvCxnSpPr>
            <a:cxnSpLocks/>
          </p:cNvCxnSpPr>
          <p:nvPr/>
        </p:nvCxnSpPr>
        <p:spPr>
          <a:xfrm>
            <a:off x="5762550" y="2796362"/>
            <a:ext cx="0" cy="396514"/>
          </a:xfrm>
          <a:prstGeom prst="straightConnector1">
            <a:avLst/>
          </a:prstGeom>
          <a:ln w="38100">
            <a:tailEnd type="triangle"/>
          </a:ln>
        </p:spPr>
        <p:style>
          <a:lnRef idx="3">
            <a:schemeClr val="accent1"/>
          </a:lnRef>
          <a:fillRef idx="0">
            <a:schemeClr val="accent1"/>
          </a:fillRef>
          <a:effectRef idx="2">
            <a:schemeClr val="accent1"/>
          </a:effectRef>
          <a:fontRef idx="minor">
            <a:schemeClr val="tx1"/>
          </a:fontRef>
        </p:style>
      </p:cxnSp>
      <p:sp>
        <p:nvSpPr>
          <p:cNvPr id="39" name="TextBox 38">
            <a:extLst>
              <a:ext uri="{FF2B5EF4-FFF2-40B4-BE49-F238E27FC236}">
                <a16:creationId xmlns:a16="http://schemas.microsoft.com/office/drawing/2014/main" id="{076F67A0-078C-1698-F728-30B05047A9A3}"/>
              </a:ext>
            </a:extLst>
          </p:cNvPr>
          <p:cNvSpPr txBox="1"/>
          <p:nvPr/>
        </p:nvSpPr>
        <p:spPr>
          <a:xfrm>
            <a:off x="238161" y="135260"/>
            <a:ext cx="9797761" cy="430887"/>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002060"/>
                </a:solidFill>
                <a:effectLst/>
                <a:uLnTx/>
                <a:uFillTx/>
                <a:latin typeface="Aleo"/>
                <a:cs typeface="Calibri Light"/>
              </a:rPr>
              <a:t>Medicines Optimisation: NICE Hypertension Treatment Pathway (NG136)</a:t>
            </a:r>
          </a:p>
        </p:txBody>
      </p:sp>
      <p:cxnSp>
        <p:nvCxnSpPr>
          <p:cNvPr id="52" name="Straight Arrow Connector 51">
            <a:extLst>
              <a:ext uri="{FF2B5EF4-FFF2-40B4-BE49-F238E27FC236}">
                <a16:creationId xmlns:a16="http://schemas.microsoft.com/office/drawing/2014/main" id="{1C263CEA-96AE-3B08-4F8E-ACF42FCFC855}"/>
              </a:ext>
            </a:extLst>
          </p:cNvPr>
          <p:cNvCxnSpPr>
            <a:cxnSpLocks/>
          </p:cNvCxnSpPr>
          <p:nvPr/>
        </p:nvCxnSpPr>
        <p:spPr>
          <a:xfrm>
            <a:off x="2723696" y="2707914"/>
            <a:ext cx="0" cy="484963"/>
          </a:xfrm>
          <a:prstGeom prst="straightConnector1">
            <a:avLst/>
          </a:prstGeom>
          <a:ln w="38100">
            <a:tailEnd type="triangle"/>
          </a:ln>
        </p:spPr>
        <p:style>
          <a:lnRef idx="3">
            <a:schemeClr val="accent1"/>
          </a:lnRef>
          <a:fillRef idx="0">
            <a:schemeClr val="accent1"/>
          </a:fillRef>
          <a:effectRef idx="2">
            <a:schemeClr val="accent1"/>
          </a:effectRef>
          <a:fontRef idx="minor">
            <a:schemeClr val="tx1"/>
          </a:fontRef>
        </p:style>
      </p:cxnSp>
      <p:cxnSp>
        <p:nvCxnSpPr>
          <p:cNvPr id="38" name="Straight Arrow Connector 37">
            <a:extLst>
              <a:ext uri="{FF2B5EF4-FFF2-40B4-BE49-F238E27FC236}">
                <a16:creationId xmlns:a16="http://schemas.microsoft.com/office/drawing/2014/main" id="{54C0274A-35A6-4386-D890-22E57C1FBA90}"/>
              </a:ext>
            </a:extLst>
          </p:cNvPr>
          <p:cNvCxnSpPr>
            <a:cxnSpLocks/>
          </p:cNvCxnSpPr>
          <p:nvPr/>
        </p:nvCxnSpPr>
        <p:spPr>
          <a:xfrm>
            <a:off x="4257585" y="4879934"/>
            <a:ext cx="0" cy="358163"/>
          </a:xfrm>
          <a:prstGeom prst="straightConnector1">
            <a:avLst/>
          </a:prstGeom>
          <a:ln w="38100">
            <a:tailEnd type="triangle"/>
          </a:ln>
        </p:spPr>
        <p:style>
          <a:lnRef idx="3">
            <a:schemeClr val="accent1"/>
          </a:lnRef>
          <a:fillRef idx="0">
            <a:schemeClr val="accent1"/>
          </a:fillRef>
          <a:effectRef idx="2">
            <a:schemeClr val="accent1"/>
          </a:effectRef>
          <a:fontRef idx="minor">
            <a:schemeClr val="tx1"/>
          </a:fontRef>
        </p:style>
      </p:cxnSp>
      <p:sp>
        <p:nvSpPr>
          <p:cNvPr id="40" name="TextBox 39">
            <a:extLst>
              <a:ext uri="{FF2B5EF4-FFF2-40B4-BE49-F238E27FC236}">
                <a16:creationId xmlns:a16="http://schemas.microsoft.com/office/drawing/2014/main" id="{3A99768A-8133-379E-B5BF-07FAE8ED052C}"/>
              </a:ext>
            </a:extLst>
          </p:cNvPr>
          <p:cNvSpPr txBox="1"/>
          <p:nvPr/>
        </p:nvSpPr>
        <p:spPr>
          <a:xfrm>
            <a:off x="7442255" y="6224099"/>
            <a:ext cx="4616776" cy="584775"/>
          </a:xfrm>
          <a:prstGeom prst="rect">
            <a:avLst/>
          </a:prstGeom>
          <a:noFill/>
          <a:ln>
            <a:solidFill>
              <a:srgbClr val="002060"/>
            </a:solidFill>
          </a:ln>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prstClr val="black"/>
                </a:solidFill>
                <a:effectLst/>
                <a:uLnTx/>
                <a:uFillTx/>
                <a:latin typeface="Calibri" panose="020F0502020204030204"/>
                <a:ea typeface="+mn-ea"/>
                <a:cs typeface="+mn-cs"/>
              </a:rPr>
              <a:t>Pathway adapted from NICE Guidelines (NG136) Visual Summary </a:t>
            </a:r>
            <a:r>
              <a:rPr kumimoji="0" lang="en-GB" sz="800" b="0" i="0" u="none" strike="noStrike" kern="1200" cap="none" spc="0" normalizeH="0" baseline="0" noProof="0">
                <a:ln>
                  <a:noFill/>
                </a:ln>
                <a:solidFill>
                  <a:prstClr val="black"/>
                </a:solidFill>
                <a:effectLst/>
                <a:uLnTx/>
                <a:uFillTx/>
                <a:latin typeface="Calibri" panose="020F0502020204030204"/>
                <a:ea typeface="+mn-ea"/>
                <a:cs typeface="+mn-cs"/>
                <a:hlinkClick r:id="rId7"/>
              </a:rPr>
              <a:t>https://www.nice.org.uk/guidance/ng136/resources/visual-summary-pdf-6899919517</a:t>
            </a:r>
            <a:r>
              <a:rPr kumimoji="0" lang="en-US" sz="800" b="0" i="0" u="none" strike="noStrike" kern="1200" cap="none" spc="0" normalizeH="0" baseline="0" noProof="0">
                <a:ln>
                  <a:noFill/>
                </a:ln>
                <a:solidFill>
                  <a:prstClr val="black"/>
                </a:solidFill>
                <a:effectLst/>
                <a:uLnTx/>
                <a:uFillTx/>
                <a:latin typeface="Calibri" panose="020F0502020204030204"/>
                <a:ea typeface="+mn-ea"/>
                <a:cs typeface="+mn-cs"/>
              </a:rPr>
              <a:t> </a:t>
            </a:r>
            <a:endParaRPr lang="en-US" sz="800" b="0" i="0" u="none" strike="noStrike" kern="1200" cap="none" spc="0" normalizeH="0" baseline="0" noProof="0">
              <a:ln>
                <a:noFill/>
              </a:ln>
              <a:solidFill>
                <a:prstClr val="black"/>
              </a:solidFill>
              <a:effectLst/>
              <a:uLnTx/>
              <a:uFillTx/>
              <a:latin typeface="Calibri" panose="020F0502020204030204"/>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prstClr val="black"/>
                </a:solidFill>
                <a:effectLst/>
                <a:uLnTx/>
                <a:uFillTx/>
                <a:latin typeface="Calibri" panose="020F0502020204030204"/>
                <a:ea typeface="+mn-ea"/>
                <a:cs typeface="+mn-cs"/>
              </a:rPr>
              <a:t>Abbreviations: </a:t>
            </a:r>
            <a:r>
              <a:rPr kumimoji="0" lang="en-US" sz="800" b="0" i="0" u="none" strike="noStrike" kern="1200" cap="none" spc="0" normalizeH="0" baseline="0" noProof="0" err="1">
                <a:ln>
                  <a:noFill/>
                </a:ln>
                <a:solidFill>
                  <a:prstClr val="black"/>
                </a:solidFill>
                <a:effectLst/>
                <a:uLnTx/>
                <a:uFillTx/>
                <a:latin typeface="Calibri" panose="020F0502020204030204"/>
                <a:ea typeface="+mn-ea"/>
                <a:cs typeface="+mn-cs"/>
              </a:rPr>
              <a:t>ACEi</a:t>
            </a:r>
            <a:r>
              <a:rPr kumimoji="0" lang="en-US" sz="800" b="0" i="0" u="none" strike="noStrike" kern="1200" cap="none" spc="0" normalizeH="0" baseline="0" noProof="0">
                <a:ln>
                  <a:noFill/>
                </a:ln>
                <a:solidFill>
                  <a:prstClr val="black"/>
                </a:solidFill>
                <a:effectLst/>
                <a:uLnTx/>
                <a:uFillTx/>
                <a:latin typeface="Calibri" panose="020F0502020204030204"/>
                <a:ea typeface="+mn-ea"/>
                <a:cs typeface="+mn-cs"/>
              </a:rPr>
              <a:t>: ACE inhibitor, ARB: Angiotensin II Receptor Blocker, CCB: Calcium Channel Blocker, ABPM: Ambulatory Blood Pressure Monitoring, HBPM: Home Blood Pressure Monitoring</a:t>
            </a:r>
            <a:endParaRPr lang="en-GB" sz="950" b="0" i="0" u="none" strike="noStrike" kern="1200" cap="none" spc="0" normalizeH="0" baseline="0" noProof="0">
              <a:ln>
                <a:noFill/>
              </a:ln>
              <a:solidFill>
                <a:prstClr val="black"/>
              </a:solidFill>
              <a:effectLst/>
              <a:uLnTx/>
              <a:uFillTx/>
              <a:latin typeface="Calibri" panose="020F0502020204030204"/>
              <a:ea typeface="Calibri" panose="020F0502020204030204"/>
              <a:cs typeface="Calibri" panose="020F0502020204030204"/>
            </a:endParaRPr>
          </a:p>
        </p:txBody>
      </p:sp>
      <p:sp>
        <p:nvSpPr>
          <p:cNvPr id="32" name="Rectangle 31">
            <a:extLst>
              <a:ext uri="{FF2B5EF4-FFF2-40B4-BE49-F238E27FC236}">
                <a16:creationId xmlns:a16="http://schemas.microsoft.com/office/drawing/2014/main" id="{471D776A-F1B6-A56E-09C1-BC8A3DAFBF4E}"/>
              </a:ext>
            </a:extLst>
          </p:cNvPr>
          <p:cNvSpPr/>
          <p:nvPr/>
        </p:nvSpPr>
        <p:spPr>
          <a:xfrm>
            <a:off x="759392" y="749556"/>
            <a:ext cx="1508171" cy="1018609"/>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white"/>
                </a:solidFill>
                <a:effectLst/>
                <a:uLnTx/>
                <a:uFillTx/>
                <a:latin typeface="Open Sans"/>
                <a:ea typeface="Open Sans"/>
                <a:cs typeface="Open Sans"/>
              </a:rPr>
              <a:t>Hypertension with type 2 diabetes </a:t>
            </a:r>
          </a:p>
        </p:txBody>
      </p:sp>
      <p:sp>
        <p:nvSpPr>
          <p:cNvPr id="41" name="Rectangle 40">
            <a:extLst>
              <a:ext uri="{FF2B5EF4-FFF2-40B4-BE49-F238E27FC236}">
                <a16:creationId xmlns:a16="http://schemas.microsoft.com/office/drawing/2014/main" id="{F0D07E61-3FF2-3578-C368-DB1CD6791137}"/>
              </a:ext>
            </a:extLst>
          </p:cNvPr>
          <p:cNvSpPr/>
          <p:nvPr/>
        </p:nvSpPr>
        <p:spPr>
          <a:xfrm>
            <a:off x="2557438" y="746605"/>
            <a:ext cx="4599806" cy="426059"/>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white"/>
                </a:solidFill>
                <a:effectLst/>
                <a:uLnTx/>
                <a:uFillTx/>
                <a:latin typeface="Open Sans"/>
                <a:ea typeface="Open Sans"/>
                <a:cs typeface="Open Sans"/>
              </a:rPr>
              <a:t>Hypertension without type 2 diabetes </a:t>
            </a:r>
            <a:endParaRPr lang="en-GB" sz="1200" b="0" i="0" u="none" strike="noStrike" kern="1200" cap="none" spc="0" normalizeH="0" baseline="0" noProof="0">
              <a:ln>
                <a:noFill/>
              </a:ln>
              <a:solidFill>
                <a:prstClr val="white"/>
              </a:solidFill>
              <a:effectLst/>
              <a:uLnTx/>
              <a:uFillTx/>
              <a:latin typeface="Open Sans"/>
              <a:ea typeface="Open Sans"/>
              <a:cs typeface="Open Sans"/>
            </a:endParaRPr>
          </a:p>
        </p:txBody>
      </p:sp>
      <p:sp>
        <p:nvSpPr>
          <p:cNvPr id="43" name="Rectangle 42">
            <a:extLst>
              <a:ext uri="{FF2B5EF4-FFF2-40B4-BE49-F238E27FC236}">
                <a16:creationId xmlns:a16="http://schemas.microsoft.com/office/drawing/2014/main" id="{3329F3D5-AC7F-3EFB-CD8A-DE14ABF0FC45}"/>
              </a:ext>
            </a:extLst>
          </p:cNvPr>
          <p:cNvSpPr/>
          <p:nvPr/>
        </p:nvSpPr>
        <p:spPr>
          <a:xfrm>
            <a:off x="2557438" y="1251246"/>
            <a:ext cx="1544893" cy="706833"/>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466725" rtl="0" eaLnBrk="1" fontAlgn="auto" latinLnBrk="0" hangingPunct="1">
              <a:lnSpc>
                <a:spcPct val="90000"/>
              </a:lnSpc>
              <a:spcBef>
                <a:spcPct val="0"/>
              </a:spcBef>
              <a:spcAft>
                <a:spcPct val="35000"/>
              </a:spcAft>
              <a:buClrTx/>
              <a:buSzTx/>
              <a:buFontTx/>
              <a:buNone/>
              <a:tabLst/>
              <a:defRPr/>
            </a:pPr>
            <a:r>
              <a:rPr kumimoji="0" lang="en-GB" sz="1200" b="0" i="0" u="none" strike="noStrike" kern="1200" cap="none" spc="0" normalizeH="0" baseline="0" noProof="0">
                <a:ln>
                  <a:noFill/>
                </a:ln>
                <a:solidFill>
                  <a:prstClr val="white"/>
                </a:solidFill>
                <a:effectLst/>
                <a:uLnTx/>
                <a:uFillTx/>
                <a:latin typeface="Open Sans"/>
                <a:ea typeface="Open Sans"/>
                <a:cs typeface="Open Sans"/>
              </a:rPr>
              <a:t>Age &lt;55 and not of black African or African- Caribbean family origin </a:t>
            </a:r>
          </a:p>
        </p:txBody>
      </p:sp>
      <p:sp>
        <p:nvSpPr>
          <p:cNvPr id="46" name="Rectangle 45">
            <a:extLst>
              <a:ext uri="{FF2B5EF4-FFF2-40B4-BE49-F238E27FC236}">
                <a16:creationId xmlns:a16="http://schemas.microsoft.com/office/drawing/2014/main" id="{941432B1-E0EB-8A80-E099-C2ADD85582BB}"/>
              </a:ext>
            </a:extLst>
          </p:cNvPr>
          <p:cNvSpPr/>
          <p:nvPr/>
        </p:nvSpPr>
        <p:spPr>
          <a:xfrm>
            <a:off x="4333997" y="1254708"/>
            <a:ext cx="1183312" cy="517222"/>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white"/>
                </a:solidFill>
                <a:effectLst/>
                <a:uLnTx/>
                <a:uFillTx/>
                <a:latin typeface="Open Sans"/>
                <a:ea typeface="Open Sans"/>
                <a:cs typeface="Open Sans"/>
              </a:rPr>
              <a:t>Age 55 or over</a:t>
            </a:r>
          </a:p>
        </p:txBody>
      </p:sp>
      <p:sp>
        <p:nvSpPr>
          <p:cNvPr id="47" name="Rectangle 46">
            <a:extLst>
              <a:ext uri="{FF2B5EF4-FFF2-40B4-BE49-F238E27FC236}">
                <a16:creationId xmlns:a16="http://schemas.microsoft.com/office/drawing/2014/main" id="{5EEF7B1D-922F-31A8-26B0-F67B8CAE3D78}"/>
              </a:ext>
            </a:extLst>
          </p:cNvPr>
          <p:cNvSpPr/>
          <p:nvPr/>
        </p:nvSpPr>
        <p:spPr>
          <a:xfrm>
            <a:off x="5642345" y="1254125"/>
            <a:ext cx="1508171" cy="651750"/>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444500" rtl="0" eaLnBrk="1" fontAlgn="auto" latinLnBrk="0" hangingPunct="1">
              <a:lnSpc>
                <a:spcPct val="90000"/>
              </a:lnSpc>
              <a:spcBef>
                <a:spcPct val="0"/>
              </a:spcBef>
              <a:spcAft>
                <a:spcPct val="35000"/>
              </a:spcAft>
              <a:buClrTx/>
              <a:buSzTx/>
              <a:buFontTx/>
              <a:buNone/>
              <a:tabLst/>
              <a:defRPr/>
            </a:pPr>
            <a:r>
              <a:rPr kumimoji="0" lang="en-GB" sz="1200" b="0" i="0" u="none" strike="noStrike" kern="1200" cap="none" spc="0" normalizeH="0" baseline="0" noProof="0">
                <a:ln>
                  <a:noFill/>
                </a:ln>
                <a:solidFill>
                  <a:prstClr val="white"/>
                </a:solidFill>
                <a:effectLst/>
                <a:uLnTx/>
                <a:uFillTx/>
                <a:latin typeface="Open Sans"/>
                <a:ea typeface="Open Sans"/>
                <a:cs typeface="Open Sans"/>
              </a:rPr>
              <a:t>Black African or African- Caribbean family origin (any age)</a:t>
            </a:r>
          </a:p>
        </p:txBody>
      </p:sp>
      <p:pic>
        <p:nvPicPr>
          <p:cNvPr id="2" name="Picture 1" descr="A blue and green text on a black background&#10;&#10;AI-generated content may be incorrect.">
            <a:extLst>
              <a:ext uri="{FF2B5EF4-FFF2-40B4-BE49-F238E27FC236}">
                <a16:creationId xmlns:a16="http://schemas.microsoft.com/office/drawing/2014/main" id="{84397BEA-63BE-8E83-7939-EC1246D6809B}"/>
              </a:ext>
            </a:extLst>
          </p:cNvPr>
          <p:cNvPicPr>
            <a:picLocks noChangeAspect="1"/>
          </p:cNvPicPr>
          <p:nvPr/>
        </p:nvPicPr>
        <p:blipFill>
          <a:blip r:embed="rId8"/>
          <a:stretch>
            <a:fillRect/>
          </a:stretch>
        </p:blipFill>
        <p:spPr>
          <a:xfrm>
            <a:off x="10227105" y="-496552"/>
            <a:ext cx="1456186" cy="1456186"/>
          </a:xfrm>
          <a:prstGeom prst="rect">
            <a:avLst/>
          </a:prstGeom>
        </p:spPr>
      </p:pic>
    </p:spTree>
    <p:extLst>
      <p:ext uri="{BB962C8B-B14F-4D97-AF65-F5344CB8AC3E}">
        <p14:creationId xmlns:p14="http://schemas.microsoft.com/office/powerpoint/2010/main" val="54365114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FC0C34-25E7-D30B-AE0E-CAA578F501BE}"/>
              </a:ext>
            </a:extLst>
          </p:cNvPr>
          <p:cNvSpPr>
            <a:spLocks noGrp="1"/>
          </p:cNvSpPr>
          <p:nvPr>
            <p:ph type="title"/>
          </p:nvPr>
        </p:nvSpPr>
        <p:spPr>
          <a:xfrm>
            <a:off x="377873" y="2509280"/>
            <a:ext cx="5581649" cy="2267435"/>
          </a:xfrm>
        </p:spPr>
        <p:txBody>
          <a:bodyPr>
            <a:normAutofit/>
          </a:bodyPr>
          <a:lstStyle/>
          <a:p>
            <a:pPr>
              <a:spcBef>
                <a:spcPts val="1000"/>
              </a:spcBef>
            </a:pPr>
            <a:r>
              <a:rPr lang="en-GB" sz="3200" dirty="0">
                <a:solidFill>
                  <a:srgbClr val="002060"/>
                </a:solidFill>
                <a:latin typeface="Aleo" panose="00000500000000000000" pitchFamily="2" charset="0"/>
                <a:ea typeface="Open Sans"/>
                <a:cs typeface="Open Sans"/>
              </a:rPr>
              <a:t>Proactive Care Consultations</a:t>
            </a:r>
            <a:endParaRPr lang="en-US" sz="3200" dirty="0">
              <a:solidFill>
                <a:srgbClr val="002060"/>
              </a:solidFill>
              <a:latin typeface="Aleo" panose="00000500000000000000" pitchFamily="2" charset="0"/>
              <a:ea typeface="Open Sans"/>
              <a:cs typeface="Open Sans"/>
            </a:endParaRPr>
          </a:p>
          <a:p>
            <a:pPr>
              <a:spcBef>
                <a:spcPts val="1000"/>
              </a:spcBef>
            </a:pPr>
            <a:br>
              <a:rPr lang="en-GB" sz="2200" dirty="0">
                <a:solidFill>
                  <a:srgbClr val="002060"/>
                </a:solidFill>
                <a:latin typeface="Aleo" panose="00000500000000000000" pitchFamily="2" charset="0"/>
                <a:ea typeface="Open Sans"/>
                <a:cs typeface="Open Sans"/>
              </a:rPr>
            </a:br>
            <a:r>
              <a:rPr lang="en-GB" sz="2400" dirty="0">
                <a:solidFill>
                  <a:srgbClr val="002060"/>
                </a:solidFill>
                <a:latin typeface="Aleo" panose="00000500000000000000" pitchFamily="2" charset="0"/>
                <a:ea typeface="Open Sans"/>
                <a:cs typeface="Open Sans"/>
              </a:rPr>
              <a:t>Structured support for education, self-management and behaviour change</a:t>
            </a:r>
            <a:endParaRPr lang="en-US" sz="2400" dirty="0">
              <a:solidFill>
                <a:srgbClr val="002060"/>
              </a:solidFill>
              <a:latin typeface="Aleo" panose="00000500000000000000" pitchFamily="2" charset="0"/>
            </a:endParaRPr>
          </a:p>
          <a:p>
            <a:endParaRPr lang="en-US" dirty="0"/>
          </a:p>
        </p:txBody>
      </p:sp>
    </p:spTree>
    <p:extLst>
      <p:ext uri="{BB962C8B-B14F-4D97-AF65-F5344CB8AC3E}">
        <p14:creationId xmlns:p14="http://schemas.microsoft.com/office/powerpoint/2010/main" val="270225217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56BC5D34-50DE-906E-CCE4-5132D10B56C7}"/>
              </a:ext>
            </a:extLst>
          </p:cNvPr>
          <p:cNvSpPr>
            <a:spLocks noGrp="1"/>
          </p:cNvSpPr>
          <p:nvPr>
            <p:ph idx="1"/>
          </p:nvPr>
        </p:nvSpPr>
        <p:spPr>
          <a:xfrm>
            <a:off x="489856" y="1156338"/>
            <a:ext cx="11147961" cy="5142104"/>
          </a:xfrm>
        </p:spPr>
        <p:txBody>
          <a:bodyPr vert="horz" lIns="91440" tIns="45720" rIns="91440" bIns="45720" rtlCol="0" anchor="t">
            <a:normAutofit fontScale="92500"/>
          </a:bodyPr>
          <a:lstStyle/>
          <a:p>
            <a:pPr marL="0" marR="0" lvl="0" indent="0" algn="l" defTabSz="914400" rtl="0" eaLnBrk="1" fontAlgn="auto" latinLnBrk="0" hangingPunct="1">
              <a:lnSpc>
                <a:spcPct val="110000"/>
              </a:lnSpc>
              <a:spcBef>
                <a:spcPts val="1200"/>
              </a:spcBef>
              <a:spcAft>
                <a:spcPts val="0"/>
              </a:spcAft>
              <a:buClrTx/>
              <a:buSzTx/>
              <a:buFontTx/>
              <a:buNone/>
              <a:tabLst/>
              <a:defRPr/>
            </a:pPr>
            <a:r>
              <a:rPr kumimoji="0" lang="en-GB" sz="1700" i="0" u="none" strike="noStrike" kern="1200" cap="none" spc="0" normalizeH="0" baseline="0" noProof="0" dirty="0">
                <a:ln>
                  <a:noFill/>
                </a:ln>
                <a:solidFill>
                  <a:srgbClr val="000000"/>
                </a:solidFill>
                <a:effectLst/>
                <a:uLnTx/>
                <a:uFillTx/>
                <a:latin typeface="Open Sans"/>
                <a:ea typeface="+mn-lt"/>
                <a:cs typeface="Calibri Light"/>
              </a:rPr>
              <a:t>Members of the wider </a:t>
            </a:r>
            <a:r>
              <a:rPr lang="en-GB" sz="1700" dirty="0">
                <a:solidFill>
                  <a:srgbClr val="000000"/>
                </a:solidFill>
                <a:latin typeface="Open Sans"/>
                <a:ea typeface="+mn-lt"/>
                <a:cs typeface="Calibri Light"/>
              </a:rPr>
              <a:t>primary care team (e.g. ARRS* roles such as health care assistants and care coordinators) can provide </a:t>
            </a:r>
            <a:r>
              <a:rPr kumimoji="0" lang="en-GB" sz="1700" i="0" u="none" strike="noStrike" kern="1200" cap="none" spc="0" normalizeH="0" baseline="0" noProof="0" dirty="0">
                <a:ln>
                  <a:noFill/>
                </a:ln>
                <a:solidFill>
                  <a:srgbClr val="000000"/>
                </a:solidFill>
                <a:effectLst/>
                <a:uLnTx/>
                <a:uFillTx/>
                <a:latin typeface="Open Sans"/>
                <a:ea typeface="+mn-lt"/>
                <a:cs typeface="Calibri Light"/>
              </a:rPr>
              <a:t>structured support for education, self-management and behaviour change, sharing trusted information from charity and other websites.  The </a:t>
            </a:r>
            <a:r>
              <a:rPr kumimoji="0" lang="en-GB" sz="1700" b="1" i="0" u="none" strike="noStrike" kern="1200" cap="none" spc="0" normalizeH="0" baseline="0" noProof="0" dirty="0">
                <a:ln>
                  <a:noFill/>
                </a:ln>
                <a:solidFill>
                  <a:srgbClr val="000000"/>
                </a:solidFill>
                <a:effectLst/>
                <a:uLnTx/>
                <a:uFillTx/>
                <a:latin typeface="Open Sans"/>
                <a:ea typeface="+mn-lt"/>
                <a:cs typeface="Calibri Light"/>
                <a:hlinkClick r:id="rId2"/>
              </a:rPr>
              <a:t>UCLPartners Proactive Care Frameworks</a:t>
            </a:r>
            <a:r>
              <a:rPr kumimoji="0" lang="en-GB" sz="1700" i="0" u="none" strike="noStrike" kern="1200" cap="none" spc="0" normalizeH="0" baseline="0" noProof="0" dirty="0">
                <a:ln>
                  <a:noFill/>
                </a:ln>
                <a:solidFill>
                  <a:srgbClr val="000000"/>
                </a:solidFill>
                <a:effectLst/>
                <a:uLnTx/>
                <a:uFillTx/>
                <a:latin typeface="Open Sans"/>
                <a:ea typeface="+mn-lt"/>
                <a:cs typeface="Calibri Light"/>
                <a:hlinkClick r:id="rId2"/>
              </a:rPr>
              <a:t> </a:t>
            </a:r>
            <a:r>
              <a:rPr kumimoji="0" lang="en-GB" sz="1700" i="0" u="none" strike="noStrike" kern="1200" cap="none" spc="0" normalizeH="0" baseline="0" noProof="0" dirty="0">
                <a:ln>
                  <a:noFill/>
                </a:ln>
                <a:solidFill>
                  <a:srgbClr val="000000"/>
                </a:solidFill>
                <a:effectLst/>
                <a:uLnTx/>
                <a:uFillTx/>
                <a:latin typeface="Open Sans"/>
                <a:ea typeface="+mn-lt"/>
                <a:cs typeface="Calibri Light"/>
              </a:rPr>
              <a:t>include education and training resources to support these consultations and educational digital resources to share with patients. </a:t>
            </a:r>
            <a:endParaRPr lang="en-GB" sz="1700" i="0" u="none" strike="noStrike" kern="1200" cap="none" spc="0" normalizeH="0" baseline="0" noProof="0" dirty="0">
              <a:ln>
                <a:noFill/>
              </a:ln>
              <a:solidFill>
                <a:srgbClr val="000000"/>
              </a:solidFill>
              <a:effectLst/>
              <a:uLnTx/>
              <a:uFillTx/>
              <a:latin typeface="Open Sans"/>
              <a:ea typeface="+mn-lt"/>
              <a:cs typeface="Calibri Light"/>
            </a:endParaRPr>
          </a:p>
          <a:p>
            <a:pPr marL="0" marR="0" lvl="0" indent="0" algn="l" defTabSz="914400" rtl="0" eaLnBrk="1" fontAlgn="auto" latinLnBrk="0" hangingPunct="1">
              <a:lnSpc>
                <a:spcPct val="150000"/>
              </a:lnSpc>
              <a:spcBef>
                <a:spcPts val="1200"/>
              </a:spcBef>
              <a:spcAft>
                <a:spcPts val="0"/>
              </a:spcAft>
              <a:buClrTx/>
              <a:buSzTx/>
              <a:buFontTx/>
              <a:buNone/>
              <a:tabLst/>
              <a:defRPr/>
            </a:pPr>
            <a:r>
              <a:rPr kumimoji="0" lang="en-GB" sz="1700" b="1" i="0" u="none" strike="noStrike" kern="1200" cap="none" spc="0" normalizeH="0" baseline="0" noProof="0" dirty="0">
                <a:ln>
                  <a:noFill/>
                </a:ln>
                <a:solidFill>
                  <a:srgbClr val="000000"/>
                </a:solidFill>
                <a:effectLst/>
                <a:uLnTx/>
                <a:uFillTx/>
                <a:latin typeface="Open Sans"/>
                <a:ea typeface="+mn-lt"/>
                <a:cs typeface="Calibri Light"/>
              </a:rPr>
              <a:t>Education</a:t>
            </a:r>
            <a:r>
              <a:rPr kumimoji="0" lang="en-GB" sz="1700" b="0" i="0" u="none" strike="noStrike" kern="1200" cap="none" spc="0" normalizeH="0" baseline="0" noProof="0" dirty="0">
                <a:ln>
                  <a:noFill/>
                </a:ln>
                <a:solidFill>
                  <a:srgbClr val="000000"/>
                </a:solidFill>
                <a:effectLst/>
                <a:uLnTx/>
                <a:uFillTx/>
                <a:latin typeface="Open Sans"/>
                <a:ea typeface="+mn-lt"/>
                <a:cs typeface="Calibri Light"/>
              </a:rPr>
              <a:t> e.g.</a:t>
            </a:r>
            <a:endParaRPr lang="en-GB" sz="1700" b="0" i="0" u="none" strike="noStrike" kern="1200" cap="none" spc="0" normalizeH="0" baseline="0" noProof="0" dirty="0">
              <a:ln>
                <a:noFill/>
              </a:ln>
              <a:solidFill>
                <a:srgbClr val="000000"/>
              </a:solidFill>
              <a:effectLst/>
              <a:uLnTx/>
              <a:uFillTx/>
              <a:latin typeface="Open Sans"/>
              <a:ea typeface="+mn-lt"/>
              <a:cs typeface="Calibri Light"/>
            </a:endParaRP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700" b="0" i="0" u="none" strike="noStrike" kern="1200" cap="none" spc="0" normalizeH="0" baseline="0" noProof="0" dirty="0">
                <a:ln>
                  <a:noFill/>
                </a:ln>
                <a:solidFill>
                  <a:srgbClr val="000000"/>
                </a:solidFill>
                <a:effectLst/>
                <a:uLnTx/>
                <a:uFillTx/>
                <a:latin typeface="Open Sans"/>
                <a:ea typeface="+mn-lt"/>
                <a:cs typeface="Calibri Light"/>
              </a:rPr>
              <a:t>What is atrial fibrillation</a:t>
            </a:r>
            <a:endParaRPr lang="en-GB" sz="1700" b="0" i="0" u="none" strike="noStrike" kern="1200" cap="none" spc="0" normalizeH="0" baseline="0" noProof="0" dirty="0">
              <a:ln>
                <a:noFill/>
              </a:ln>
              <a:solidFill>
                <a:srgbClr val="000000"/>
              </a:solidFill>
              <a:effectLst/>
              <a:uLnTx/>
              <a:uFillTx/>
              <a:latin typeface="Open Sans"/>
              <a:ea typeface="+mn-lt"/>
              <a:cs typeface="Calibri Light"/>
            </a:endParaRP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700" b="0" i="0" u="none" strike="noStrike" kern="1200" cap="none" spc="0" normalizeH="0" baseline="0" noProof="0" dirty="0">
                <a:ln>
                  <a:noFill/>
                </a:ln>
                <a:solidFill>
                  <a:srgbClr val="000000"/>
                </a:solidFill>
                <a:effectLst/>
                <a:uLnTx/>
                <a:uFillTx/>
                <a:latin typeface="Open Sans"/>
                <a:ea typeface="+mn-lt"/>
                <a:cs typeface="Calibri Light"/>
              </a:rPr>
              <a:t>What is cardiovascular risk</a:t>
            </a:r>
            <a:endParaRPr lang="en-GB" sz="1700" b="0" i="0" u="none" strike="noStrike" kern="1200" cap="none" spc="0" normalizeH="0" baseline="0" noProof="0" dirty="0">
              <a:ln>
                <a:noFill/>
              </a:ln>
              <a:solidFill>
                <a:srgbClr val="000000"/>
              </a:solidFill>
              <a:effectLst/>
              <a:uLnTx/>
              <a:uFillTx/>
              <a:latin typeface="Open Sans"/>
              <a:ea typeface="+mn-lt"/>
              <a:cs typeface="Calibri Light"/>
            </a:endParaRP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700" dirty="0">
                <a:solidFill>
                  <a:srgbClr val="000000"/>
                </a:solidFill>
                <a:latin typeface="Open Sans"/>
                <a:ea typeface="+mn-lt"/>
                <a:cs typeface="Calibri Light"/>
              </a:rPr>
              <a:t>Anticoagulant treatment to prevent stroke</a:t>
            </a:r>
            <a:endParaRPr lang="en-GB" sz="1700" b="0" i="0" u="none" strike="noStrike" kern="1200" cap="none" spc="0" normalizeH="0" baseline="0" noProof="0" dirty="0">
              <a:ln>
                <a:noFill/>
              </a:ln>
              <a:solidFill>
                <a:srgbClr val="000000"/>
              </a:solidFill>
              <a:effectLst/>
              <a:uLnTx/>
              <a:uFillTx/>
              <a:latin typeface="Open Sans"/>
              <a:ea typeface="+mn-lt"/>
              <a:cs typeface="Calibri Light"/>
            </a:endParaRPr>
          </a:p>
          <a:p>
            <a:pPr marL="457200" marR="0" lvl="1" indent="0" algn="l" defTabSz="914400" rtl="0" eaLnBrk="1" fontAlgn="auto" latinLnBrk="0" hangingPunct="1">
              <a:lnSpc>
                <a:spcPct val="100000"/>
              </a:lnSpc>
              <a:spcBef>
                <a:spcPts val="0"/>
              </a:spcBef>
              <a:spcAft>
                <a:spcPts val="0"/>
              </a:spcAft>
              <a:buClrTx/>
              <a:buSzTx/>
              <a:buNone/>
              <a:tabLst/>
              <a:defRPr/>
            </a:pPr>
            <a:endParaRPr lang="en-GB" sz="1700" b="0" i="0" u="none" strike="noStrike" kern="1200" cap="none" spc="0" normalizeH="0" baseline="0" noProof="0" dirty="0">
              <a:ln>
                <a:noFill/>
              </a:ln>
              <a:solidFill>
                <a:srgbClr val="000000"/>
              </a:solidFill>
              <a:effectLst/>
              <a:uLnTx/>
              <a:uFillTx/>
              <a:latin typeface="Open Sans"/>
              <a:ea typeface="+mn-lt"/>
            </a:endParaRPr>
          </a:p>
          <a:p>
            <a:pPr marL="0" marR="0" lvl="0" indent="0" algn="l" defTabSz="914400" rtl="0" eaLnBrk="1" fontAlgn="auto" latinLnBrk="0" hangingPunct="1">
              <a:lnSpc>
                <a:spcPct val="100000"/>
              </a:lnSpc>
              <a:spcBef>
                <a:spcPts val="0"/>
              </a:spcBef>
              <a:spcAft>
                <a:spcPts val="0"/>
              </a:spcAft>
              <a:buClrTx/>
              <a:buSzTx/>
              <a:buNone/>
              <a:tabLst/>
              <a:defRPr/>
            </a:pPr>
            <a:r>
              <a:rPr kumimoji="0" lang="en-GB" sz="1700" b="1" i="0" u="none" strike="noStrike" kern="1200" cap="none" spc="0" normalizeH="0" baseline="0" noProof="0" dirty="0">
                <a:ln>
                  <a:noFill/>
                </a:ln>
                <a:solidFill>
                  <a:srgbClr val="000000"/>
                </a:solidFill>
                <a:effectLst/>
                <a:uLnTx/>
                <a:uFillTx/>
                <a:latin typeface="Open Sans"/>
                <a:ea typeface="+mn-lt"/>
                <a:cs typeface="Calibri Light"/>
              </a:rPr>
              <a:t>Self-management</a:t>
            </a:r>
            <a:r>
              <a:rPr kumimoji="0" lang="en-GB" sz="1700" b="0" i="0" u="none" strike="noStrike" kern="1200" cap="none" spc="0" normalizeH="0" baseline="0" noProof="0" dirty="0">
                <a:ln>
                  <a:noFill/>
                </a:ln>
                <a:solidFill>
                  <a:srgbClr val="000000"/>
                </a:solidFill>
                <a:effectLst/>
                <a:uLnTx/>
                <a:uFillTx/>
                <a:latin typeface="Open Sans"/>
                <a:ea typeface="+mn-lt"/>
                <a:cs typeface="Calibri Light"/>
              </a:rPr>
              <a:t> e.g.</a:t>
            </a:r>
            <a:endParaRPr lang="en-GB" sz="1700" b="0" i="0" u="none" strike="noStrike" kern="1200" cap="none" spc="0" normalizeH="0" baseline="0" noProof="0" dirty="0">
              <a:ln>
                <a:noFill/>
              </a:ln>
              <a:solidFill>
                <a:srgbClr val="000000"/>
              </a:solidFill>
              <a:effectLst/>
              <a:uLnTx/>
              <a:uFillTx/>
              <a:latin typeface="Open Sans"/>
              <a:ea typeface="+mn-lt"/>
              <a:cs typeface="Calibri Light"/>
            </a:endParaRPr>
          </a:p>
          <a:p>
            <a:pPr marL="742950" lvl="1" indent="-285750">
              <a:lnSpc>
                <a:spcPct val="100000"/>
              </a:lnSpc>
              <a:spcBef>
                <a:spcPts val="0"/>
              </a:spcBef>
              <a:buFont typeface="Arial"/>
              <a:buChar char="•"/>
              <a:defRPr/>
            </a:pPr>
            <a:r>
              <a:rPr lang="en-GB" sz="1700" dirty="0">
                <a:solidFill>
                  <a:srgbClr val="000000"/>
                </a:solidFill>
                <a:latin typeface="Open Sans"/>
                <a:ea typeface="+mn-lt"/>
                <a:cs typeface="Calibri Light"/>
              </a:rPr>
              <a:t>How to check your blood pressure if you have AF</a:t>
            </a:r>
          </a:p>
          <a:p>
            <a:pPr marL="742950" lvl="1" indent="-285750">
              <a:lnSpc>
                <a:spcPct val="100000"/>
              </a:lnSpc>
              <a:spcBef>
                <a:spcPts val="0"/>
              </a:spcBef>
              <a:buFont typeface="Arial"/>
              <a:buChar char="•"/>
              <a:defRPr/>
            </a:pPr>
            <a:r>
              <a:rPr lang="en-GB" sz="1700" dirty="0">
                <a:solidFill>
                  <a:srgbClr val="000000"/>
                </a:solidFill>
                <a:latin typeface="Open Sans"/>
                <a:ea typeface="+mn-lt"/>
                <a:cs typeface="Calibri Light"/>
              </a:rPr>
              <a:t>How to choose a blood pressure monitor</a:t>
            </a:r>
          </a:p>
          <a:p>
            <a:pPr marL="742950" lvl="1" indent="-285750">
              <a:lnSpc>
                <a:spcPct val="100000"/>
              </a:lnSpc>
              <a:spcBef>
                <a:spcPts val="0"/>
              </a:spcBef>
              <a:buFont typeface="Arial"/>
              <a:buChar char="•"/>
              <a:defRPr/>
            </a:pPr>
            <a:r>
              <a:rPr kumimoji="0" lang="en-GB" sz="1700" b="0" i="0" u="none" strike="noStrike" kern="1200" cap="none" spc="0" normalizeH="0" baseline="0" noProof="0" dirty="0">
                <a:ln>
                  <a:noFill/>
                </a:ln>
                <a:solidFill>
                  <a:srgbClr val="000000"/>
                </a:solidFill>
                <a:effectLst/>
                <a:uLnTx/>
                <a:uFillTx/>
                <a:latin typeface="Open Sans"/>
                <a:ea typeface="+mn-lt"/>
                <a:cs typeface="Calibri Light"/>
              </a:rPr>
              <a:t>When to seek</a:t>
            </a:r>
            <a:r>
              <a:rPr lang="en-GB" sz="1700" dirty="0">
                <a:solidFill>
                  <a:srgbClr val="000000"/>
                </a:solidFill>
                <a:latin typeface="Open Sans"/>
                <a:ea typeface="+mn-lt"/>
                <a:cs typeface="Calibri Light"/>
              </a:rPr>
              <a:t> advice</a:t>
            </a:r>
            <a:endParaRPr lang="en-GB" sz="1700" b="0" i="0" u="none" strike="noStrike" kern="1200" cap="none" spc="0" normalizeH="0" baseline="0" noProof="0" dirty="0">
              <a:ln>
                <a:noFill/>
              </a:ln>
              <a:solidFill>
                <a:srgbClr val="000000"/>
              </a:solidFill>
              <a:effectLst/>
              <a:uLnTx/>
              <a:uFillTx/>
              <a:latin typeface="Open Sans"/>
              <a:ea typeface="+mn-lt"/>
              <a:cs typeface="Calibri Light"/>
            </a:endParaRPr>
          </a:p>
          <a:p>
            <a:pPr marL="742950" marR="0" lvl="1" indent="-285750" algn="l" defTabSz="914400" rtl="0" eaLnBrk="1" fontAlgn="auto" latinLnBrk="0" hangingPunct="1">
              <a:lnSpc>
                <a:spcPct val="100000"/>
              </a:lnSpc>
              <a:spcBef>
                <a:spcPts val="0"/>
              </a:spcBef>
              <a:spcAft>
                <a:spcPts val="0"/>
              </a:spcAft>
              <a:buClrTx/>
              <a:buSzTx/>
              <a:buFont typeface="Arial"/>
              <a:buChar char="•"/>
              <a:tabLst/>
              <a:defRPr/>
            </a:pPr>
            <a:endParaRPr lang="en-GB" sz="1700" b="0" i="0" u="none" strike="noStrike" kern="1200" cap="none" spc="0" normalizeH="0" baseline="0" noProof="0" dirty="0">
              <a:ln>
                <a:noFill/>
              </a:ln>
              <a:solidFill>
                <a:srgbClr val="000000"/>
              </a:solidFill>
              <a:effectLst/>
              <a:uLnTx/>
              <a:uFillTx/>
              <a:latin typeface="Open Sans"/>
              <a:ea typeface="+mn-lt"/>
            </a:endParaRPr>
          </a:p>
          <a:p>
            <a:pPr marL="0" marR="0" lvl="0" indent="0" algn="l" defTabSz="914400" rtl="0" eaLnBrk="1" fontAlgn="auto" latinLnBrk="0" hangingPunct="1">
              <a:lnSpc>
                <a:spcPct val="100000"/>
              </a:lnSpc>
              <a:spcBef>
                <a:spcPts val="0"/>
              </a:spcBef>
              <a:spcAft>
                <a:spcPts val="0"/>
              </a:spcAft>
              <a:buClrTx/>
              <a:buSzTx/>
              <a:buNone/>
              <a:tabLst/>
              <a:defRPr/>
            </a:pPr>
            <a:r>
              <a:rPr kumimoji="0" lang="en-GB" sz="1700" b="1" i="0" u="none" strike="noStrike" kern="1200" cap="none" spc="0" normalizeH="0" baseline="0" noProof="0" dirty="0">
                <a:ln>
                  <a:noFill/>
                </a:ln>
                <a:solidFill>
                  <a:srgbClr val="000000"/>
                </a:solidFill>
                <a:effectLst/>
                <a:uLnTx/>
                <a:uFillTx/>
                <a:latin typeface="Open Sans"/>
                <a:ea typeface="+mn-lt"/>
                <a:cs typeface="Calibri Light"/>
              </a:rPr>
              <a:t>Behaviour Change </a:t>
            </a:r>
            <a:r>
              <a:rPr lang="en-GB" sz="1700" dirty="0">
                <a:solidFill>
                  <a:srgbClr val="000000"/>
                </a:solidFill>
                <a:latin typeface="Open Sans"/>
                <a:ea typeface="+mn-lt"/>
                <a:cs typeface="Calibri Light"/>
              </a:rPr>
              <a:t>– brief interventions and signposting</a:t>
            </a:r>
            <a:r>
              <a:rPr kumimoji="0" lang="en-GB" sz="1700" b="0" i="0" u="none" strike="noStrike" kern="1200" cap="none" spc="0" normalizeH="0" baseline="0" noProof="0" dirty="0">
                <a:ln>
                  <a:noFill/>
                </a:ln>
                <a:solidFill>
                  <a:srgbClr val="000000"/>
                </a:solidFill>
                <a:effectLst/>
                <a:uLnTx/>
                <a:uFillTx/>
                <a:latin typeface="Open Sans"/>
                <a:ea typeface="+mn-lt"/>
                <a:cs typeface="Calibri Light"/>
              </a:rPr>
              <a:t>.</a:t>
            </a:r>
            <a:endParaRPr lang="en-GB" sz="1700" b="0" i="0" u="none" strike="noStrike" kern="1200" cap="none" spc="0" normalizeH="0" baseline="0" noProof="0" dirty="0">
              <a:ln>
                <a:noFill/>
              </a:ln>
              <a:solidFill>
                <a:srgbClr val="000000"/>
              </a:solidFill>
              <a:effectLst/>
              <a:uLnTx/>
              <a:uFillTx/>
              <a:latin typeface="Open Sans"/>
              <a:ea typeface="+mn-lt"/>
              <a:cs typeface="Calibri Light"/>
            </a:endParaRPr>
          </a:p>
          <a:p>
            <a:pPr marL="742950" marR="0" lvl="1" indent="-285750" algn="l" defTabSz="914400" rtl="0" eaLnBrk="1" fontAlgn="auto" latinLnBrk="0" hangingPunct="1">
              <a:lnSpc>
                <a:spcPct val="100000"/>
              </a:lnSpc>
              <a:spcBef>
                <a:spcPts val="0"/>
              </a:spcBef>
              <a:spcAft>
                <a:spcPts val="0"/>
              </a:spcAft>
              <a:buClrTx/>
              <a:buSzTx/>
              <a:buFont typeface="Arial"/>
              <a:buChar char="•"/>
              <a:tabLst/>
              <a:defRPr/>
            </a:pPr>
            <a:r>
              <a:rPr kumimoji="0" lang="en-GB" sz="1700" b="0" i="0" u="none" strike="noStrike" kern="1200" cap="none" spc="0" normalizeH="0" baseline="0" noProof="0" dirty="0">
                <a:ln>
                  <a:noFill/>
                </a:ln>
                <a:solidFill>
                  <a:srgbClr val="000000"/>
                </a:solidFill>
                <a:effectLst/>
                <a:uLnTx/>
                <a:uFillTx/>
                <a:latin typeface="Open Sans"/>
                <a:ea typeface="+mn-lt"/>
                <a:cs typeface="Calibri Light"/>
              </a:rPr>
              <a:t>Healthy eating</a:t>
            </a:r>
            <a:endParaRPr lang="en-GB" sz="1700" b="0" i="0" u="none" strike="noStrike" kern="1200" cap="none" spc="0" normalizeH="0" baseline="0" noProof="0" dirty="0">
              <a:ln>
                <a:noFill/>
              </a:ln>
              <a:solidFill>
                <a:srgbClr val="000000"/>
              </a:solidFill>
              <a:effectLst/>
              <a:uLnTx/>
              <a:uFillTx/>
              <a:latin typeface="Open Sans"/>
              <a:ea typeface="+mn-lt"/>
              <a:cs typeface="Calibri Light"/>
            </a:endParaRPr>
          </a:p>
          <a:p>
            <a:pPr marL="742950" lvl="1" indent="-285750">
              <a:lnSpc>
                <a:spcPct val="100000"/>
              </a:lnSpc>
              <a:spcBef>
                <a:spcPts val="0"/>
              </a:spcBef>
              <a:buFont typeface="Arial"/>
              <a:buChar char="•"/>
              <a:defRPr/>
            </a:pPr>
            <a:r>
              <a:rPr lang="en-GB" sz="1700" dirty="0">
                <a:latin typeface="Open Sans"/>
                <a:ea typeface="+mn-lt"/>
                <a:cs typeface="Calibri Light"/>
              </a:rPr>
              <a:t>Physical activity</a:t>
            </a:r>
          </a:p>
          <a:p>
            <a:pPr marL="742950" marR="0" lvl="1" indent="-285750" algn="l" defTabSz="914400" rtl="0" eaLnBrk="1" fontAlgn="auto" latinLnBrk="0" hangingPunct="1">
              <a:lnSpc>
                <a:spcPct val="100000"/>
              </a:lnSpc>
              <a:spcBef>
                <a:spcPts val="0"/>
              </a:spcBef>
              <a:spcAft>
                <a:spcPts val="0"/>
              </a:spcAft>
              <a:buClrTx/>
              <a:buSzTx/>
              <a:buFont typeface="Arial"/>
              <a:buChar char="•"/>
              <a:tabLst/>
              <a:defRPr/>
            </a:pPr>
            <a:r>
              <a:rPr kumimoji="0" lang="en-GB" sz="1700" b="0" i="0" u="none" strike="noStrike" kern="1200" cap="none" spc="0" normalizeH="0" baseline="0" noProof="0" dirty="0">
                <a:ln>
                  <a:noFill/>
                </a:ln>
                <a:solidFill>
                  <a:schemeClr val="tx1"/>
                </a:solidFill>
                <a:effectLst/>
                <a:uLnTx/>
                <a:uFillTx/>
                <a:latin typeface="Open Sans"/>
                <a:ea typeface="+mn-lt"/>
                <a:cs typeface="Calibri Light"/>
              </a:rPr>
              <a:t>Smoking cessation</a:t>
            </a:r>
            <a:endParaRPr lang="en-GB" sz="1700" dirty="0">
              <a:solidFill>
                <a:schemeClr val="tx1"/>
              </a:solidFill>
              <a:latin typeface="Open Sans"/>
              <a:ea typeface="+mn-lt"/>
              <a:cs typeface="Calibri Light"/>
            </a:endParaRPr>
          </a:p>
          <a:p>
            <a:pPr marL="742950" marR="0" lvl="1" indent="-285750" algn="l" defTabSz="914400" rtl="0" eaLnBrk="1" fontAlgn="auto" latinLnBrk="0" hangingPunct="1">
              <a:lnSpc>
                <a:spcPct val="100000"/>
              </a:lnSpc>
              <a:spcBef>
                <a:spcPts val="0"/>
              </a:spcBef>
              <a:spcAft>
                <a:spcPts val="0"/>
              </a:spcAft>
              <a:buClrTx/>
              <a:buSzTx/>
              <a:buFont typeface="Arial"/>
              <a:buChar char="•"/>
              <a:tabLst/>
              <a:defRPr/>
            </a:pPr>
            <a:r>
              <a:rPr kumimoji="0" lang="en-GB" sz="1700" b="0" i="0" u="none" strike="noStrike" kern="1200" cap="none" spc="0" normalizeH="0" baseline="0" noProof="0" dirty="0">
                <a:ln>
                  <a:noFill/>
                </a:ln>
                <a:solidFill>
                  <a:schemeClr val="tx1"/>
                </a:solidFill>
                <a:effectLst/>
                <a:uLnTx/>
                <a:uFillTx/>
                <a:latin typeface="Open Sans"/>
                <a:ea typeface="+mn-lt"/>
                <a:cs typeface="Calibri Light"/>
              </a:rPr>
              <a:t>Alcohol  </a:t>
            </a:r>
            <a:endParaRPr lang="en-GB" sz="1700" b="0" i="0" u="none" strike="noStrike" kern="1200" cap="none" spc="0" normalizeH="0" baseline="0" noProof="0" dirty="0">
              <a:ln>
                <a:noFill/>
              </a:ln>
              <a:solidFill>
                <a:schemeClr val="tx1"/>
              </a:solidFill>
              <a:effectLst/>
              <a:uLnTx/>
              <a:uFillTx/>
              <a:latin typeface="Open Sans"/>
              <a:ea typeface="+mn-lt"/>
              <a:cs typeface="Calibri Light"/>
            </a:endParaRPr>
          </a:p>
          <a:p>
            <a:endParaRPr lang="en-GB" dirty="0"/>
          </a:p>
        </p:txBody>
      </p:sp>
      <p:sp>
        <p:nvSpPr>
          <p:cNvPr id="7" name="Title 6">
            <a:extLst>
              <a:ext uri="{FF2B5EF4-FFF2-40B4-BE49-F238E27FC236}">
                <a16:creationId xmlns:a16="http://schemas.microsoft.com/office/drawing/2014/main" id="{AF85649E-D669-CBB2-99A4-9559E4D4C0D8}"/>
              </a:ext>
            </a:extLst>
          </p:cNvPr>
          <p:cNvSpPr>
            <a:spLocks noGrp="1"/>
          </p:cNvSpPr>
          <p:nvPr>
            <p:ph type="title"/>
          </p:nvPr>
        </p:nvSpPr>
        <p:spPr>
          <a:xfrm>
            <a:off x="489856" y="329775"/>
            <a:ext cx="9499270" cy="544510"/>
          </a:xfrm>
        </p:spPr>
        <p:txBody>
          <a:bodyPr>
            <a:noAutofit/>
          </a:bodyPr>
          <a:lstStyle/>
          <a:p>
            <a:r>
              <a:rPr lang="en-GB" sz="3400" b="1" dirty="0">
                <a:solidFill>
                  <a:srgbClr val="002060"/>
                </a:solidFill>
                <a:latin typeface="Aleo"/>
                <a:cs typeface="Calibri Light"/>
              </a:rPr>
              <a:t>Proactive Care Consultations</a:t>
            </a:r>
            <a:endParaRPr lang="en-GB" sz="3400" b="1" dirty="0">
              <a:latin typeface="Aleo"/>
            </a:endParaRPr>
          </a:p>
        </p:txBody>
      </p:sp>
      <p:sp>
        <p:nvSpPr>
          <p:cNvPr id="2" name="TextBox 1">
            <a:extLst>
              <a:ext uri="{FF2B5EF4-FFF2-40B4-BE49-F238E27FC236}">
                <a16:creationId xmlns:a16="http://schemas.microsoft.com/office/drawing/2014/main" id="{F4F8422E-9AA4-C997-8ECD-F35B76942E54}"/>
              </a:ext>
            </a:extLst>
          </p:cNvPr>
          <p:cNvSpPr txBox="1"/>
          <p:nvPr/>
        </p:nvSpPr>
        <p:spPr>
          <a:xfrm>
            <a:off x="8418184" y="6446551"/>
            <a:ext cx="3397977" cy="276999"/>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Open Sans"/>
                <a:ea typeface="Open Sans"/>
                <a:cs typeface="Open Sans"/>
              </a:rPr>
              <a:t>*Additional Roles Reimbursement Scheme</a:t>
            </a:r>
            <a:r>
              <a:rPr kumimoji="0" lang="en-US" sz="1200" b="0" i="0" u="none" strike="noStrike" kern="1200" cap="none" spc="0" normalizeH="0" baseline="0" noProof="0">
                <a:ln>
                  <a:noFill/>
                </a:ln>
                <a:solidFill>
                  <a:srgbClr val="000000"/>
                </a:solidFill>
                <a:effectLst/>
                <a:uLnTx/>
                <a:uFillTx/>
                <a:latin typeface="Calibri" panose="020F0502020204030204"/>
                <a:ea typeface="+mn-ea"/>
                <a:cs typeface="+mn-cs"/>
              </a:rPr>
              <a:t> </a:t>
            </a:r>
            <a:endParaRPr kumimoji="0" lang="en-GB" sz="14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6750245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56BC5D34-50DE-906E-CCE4-5132D10B56C7}"/>
              </a:ext>
            </a:extLst>
          </p:cNvPr>
          <p:cNvSpPr>
            <a:spLocks noGrp="1"/>
          </p:cNvSpPr>
          <p:nvPr>
            <p:ph idx="1"/>
          </p:nvPr>
        </p:nvSpPr>
        <p:spPr>
          <a:xfrm>
            <a:off x="489857" y="1310054"/>
            <a:ext cx="5289970" cy="1509221"/>
          </a:xfrm>
        </p:spPr>
        <p:txBody>
          <a:bodyPr vert="horz" lIns="91440" tIns="45720" rIns="91440" bIns="45720" rtlCol="0" anchor="t">
            <a:normAutofit/>
          </a:bodyPr>
          <a:lstStyle/>
          <a:p>
            <a:pPr marL="0" indent="0">
              <a:buNone/>
            </a:pPr>
            <a:r>
              <a:rPr lang="en-US" sz="1600" dirty="0">
                <a:solidFill>
                  <a:srgbClr val="00B0F0"/>
                </a:solidFill>
                <a:latin typeface="Open Sans"/>
                <a:ea typeface="Calibri Light"/>
                <a:cs typeface="Calibri Light"/>
                <a:hlinkClick r:id="rId2">
                  <a:extLst>
                    <a:ext uri="{A12FA001-AC4F-418D-AE19-62706E023703}">
                      <ahyp:hlinkClr xmlns:ahyp="http://schemas.microsoft.com/office/drawing/2018/hyperlinkcolor" val="tx"/>
                    </a:ext>
                  </a:extLst>
                </a:hlinkClick>
              </a:rPr>
              <a:t>Education and training resources:</a:t>
            </a:r>
          </a:p>
          <a:p>
            <a:r>
              <a:rPr lang="en-US" sz="1600" dirty="0">
                <a:latin typeface="Open Sans"/>
                <a:ea typeface="Calibri Light"/>
                <a:cs typeface="Calibri Light"/>
              </a:rPr>
              <a:t>Recommended training slides</a:t>
            </a:r>
          </a:p>
          <a:p>
            <a:r>
              <a:rPr lang="en-US" sz="1600" dirty="0">
                <a:latin typeface="Open Sans"/>
                <a:ea typeface="Calibri Light"/>
                <a:cs typeface="Calibri Light"/>
              </a:rPr>
              <a:t>Proactive Care Consultations Guide</a:t>
            </a:r>
          </a:p>
          <a:p>
            <a:r>
              <a:rPr lang="en-US" sz="1600" dirty="0">
                <a:latin typeface="Open Sans"/>
                <a:ea typeface="Calibri Light"/>
                <a:cs typeface="Calibri Light"/>
              </a:rPr>
              <a:t>Motivational interviewing</a:t>
            </a:r>
          </a:p>
          <a:p>
            <a:endParaRPr lang="en-GB" dirty="0"/>
          </a:p>
        </p:txBody>
      </p:sp>
      <p:sp>
        <p:nvSpPr>
          <p:cNvPr id="7" name="Title 6">
            <a:extLst>
              <a:ext uri="{FF2B5EF4-FFF2-40B4-BE49-F238E27FC236}">
                <a16:creationId xmlns:a16="http://schemas.microsoft.com/office/drawing/2014/main" id="{AF85649E-D669-CBB2-99A4-9559E4D4C0D8}"/>
              </a:ext>
            </a:extLst>
          </p:cNvPr>
          <p:cNvSpPr>
            <a:spLocks noGrp="1"/>
          </p:cNvSpPr>
          <p:nvPr>
            <p:ph type="title"/>
          </p:nvPr>
        </p:nvSpPr>
        <p:spPr>
          <a:xfrm>
            <a:off x="489857" y="167097"/>
            <a:ext cx="9240997" cy="544510"/>
          </a:xfrm>
        </p:spPr>
        <p:txBody>
          <a:bodyPr>
            <a:noAutofit/>
          </a:bodyPr>
          <a:lstStyle/>
          <a:p>
            <a:r>
              <a:rPr lang="en-GB" sz="3400" b="1" dirty="0">
                <a:solidFill>
                  <a:srgbClr val="002060"/>
                </a:solidFill>
                <a:latin typeface="Aleo"/>
                <a:cs typeface="Calibri Light"/>
              </a:rPr>
              <a:t>Resources to Support Proactive </a:t>
            </a:r>
            <a:br>
              <a:rPr lang="en-GB" sz="3400" b="1" dirty="0">
                <a:solidFill>
                  <a:srgbClr val="002060"/>
                </a:solidFill>
                <a:latin typeface="Aleo"/>
                <a:cs typeface="Calibri Light"/>
              </a:rPr>
            </a:br>
            <a:r>
              <a:rPr lang="en-GB" sz="3400" b="1" dirty="0">
                <a:solidFill>
                  <a:srgbClr val="002060"/>
                </a:solidFill>
                <a:latin typeface="Aleo"/>
                <a:cs typeface="Calibri Light"/>
              </a:rPr>
              <a:t>Care Consultations</a:t>
            </a:r>
            <a:endParaRPr lang="en-GB" sz="3400" b="1" dirty="0">
              <a:solidFill>
                <a:srgbClr val="002060"/>
              </a:solidFill>
              <a:latin typeface="Aleo"/>
            </a:endParaRPr>
          </a:p>
        </p:txBody>
      </p:sp>
      <p:pic>
        <p:nvPicPr>
          <p:cNvPr id="2" name="Picture 1">
            <a:extLst>
              <a:ext uri="{FF2B5EF4-FFF2-40B4-BE49-F238E27FC236}">
                <a16:creationId xmlns:a16="http://schemas.microsoft.com/office/drawing/2014/main" id="{178FCA70-F50A-19C4-E9D4-EA27D919A426}"/>
              </a:ext>
            </a:extLst>
          </p:cNvPr>
          <p:cNvPicPr>
            <a:picLocks noChangeAspect="1"/>
          </p:cNvPicPr>
          <p:nvPr/>
        </p:nvPicPr>
        <p:blipFill>
          <a:blip r:embed="rId3"/>
          <a:stretch>
            <a:fillRect/>
          </a:stretch>
        </p:blipFill>
        <p:spPr>
          <a:xfrm>
            <a:off x="5729194" y="1310054"/>
            <a:ext cx="6144088" cy="3967783"/>
          </a:xfrm>
          <a:prstGeom prst="rect">
            <a:avLst/>
          </a:prstGeom>
        </p:spPr>
      </p:pic>
      <p:pic>
        <p:nvPicPr>
          <p:cNvPr id="3" name="Picture 2">
            <a:extLst>
              <a:ext uri="{FF2B5EF4-FFF2-40B4-BE49-F238E27FC236}">
                <a16:creationId xmlns:a16="http://schemas.microsoft.com/office/drawing/2014/main" id="{FFBF0AC6-357F-75E9-9A41-D6B71C518C22}"/>
              </a:ext>
            </a:extLst>
          </p:cNvPr>
          <p:cNvPicPr>
            <a:picLocks noChangeAspect="1"/>
          </p:cNvPicPr>
          <p:nvPr/>
        </p:nvPicPr>
        <p:blipFill>
          <a:blip r:embed="rId4"/>
          <a:stretch>
            <a:fillRect/>
          </a:stretch>
        </p:blipFill>
        <p:spPr>
          <a:xfrm>
            <a:off x="594450" y="2716917"/>
            <a:ext cx="5766004" cy="3871628"/>
          </a:xfrm>
          <a:prstGeom prst="rect">
            <a:avLst/>
          </a:prstGeom>
        </p:spPr>
      </p:pic>
    </p:spTree>
    <p:extLst>
      <p:ext uri="{BB962C8B-B14F-4D97-AF65-F5344CB8AC3E}">
        <p14:creationId xmlns:p14="http://schemas.microsoft.com/office/powerpoint/2010/main" val="1376760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DF0B00AC-267E-9DBF-FD52-B79F399E1DFC}"/>
              </a:ext>
            </a:extLst>
          </p:cNvPr>
          <p:cNvSpPr>
            <a:spLocks noGrp="1"/>
          </p:cNvSpPr>
          <p:nvPr>
            <p:ph type="title"/>
          </p:nvPr>
        </p:nvSpPr>
        <p:spPr>
          <a:xfrm>
            <a:off x="571136" y="1317389"/>
            <a:ext cx="11194144" cy="5021995"/>
          </a:xfrm>
          <a:ln>
            <a:solidFill>
              <a:schemeClr val="tx1"/>
            </a:solidFill>
          </a:ln>
        </p:spPr>
        <p:txBody>
          <a:bodyPr>
            <a:normAutofit fontScale="900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b="1" dirty="0">
                <a:solidFill>
                  <a:srgbClr val="15375E"/>
                </a:solidFill>
                <a:latin typeface="Open Sans"/>
                <a:ea typeface="Open Sans"/>
                <a:cs typeface="Times New Roman"/>
              </a:rPr>
              <a:t>Education</a:t>
            </a:r>
            <a:br>
              <a:rPr lang="en-GB" sz="1600" dirty="0">
                <a:latin typeface="Open Sans"/>
                <a:cs typeface="Times New Roman"/>
              </a:rPr>
            </a:br>
            <a:r>
              <a:rPr lang="en-GB" sz="1600" dirty="0">
                <a:latin typeface="Open Sans"/>
                <a:ea typeface="+mn-lt"/>
                <a:cs typeface="+mn-lt"/>
                <a:hlinkClick r:id="rId2">
                  <a:extLst>
                    <a:ext uri="{A12FA001-AC4F-418D-AE19-62706E023703}">
                      <ahyp:hlinkClr xmlns:ahyp="http://schemas.microsoft.com/office/drawing/2018/hyperlinkcolor" val="tx"/>
                    </a:ext>
                  </a:extLst>
                </a:hlinkClick>
              </a:rPr>
              <a:t>AF causes, symptoms and treatments </a:t>
            </a:r>
            <a:br>
              <a:rPr lang="en-GB" sz="1600" dirty="0">
                <a:latin typeface="Open Sans"/>
                <a:ea typeface="+mn-lt"/>
                <a:cs typeface="+mn-lt"/>
              </a:rPr>
            </a:br>
            <a:r>
              <a:rPr lang="en-GB" sz="1600" dirty="0">
                <a:latin typeface="Open Sans"/>
                <a:ea typeface="Open Sans"/>
                <a:cs typeface="Times New Roman"/>
                <a:hlinkClick r:id="rId3">
                  <a:extLst>
                    <a:ext uri="{A12FA001-AC4F-418D-AE19-62706E023703}">
                      <ahyp:hlinkClr xmlns:ahyp="http://schemas.microsoft.com/office/drawing/2018/hyperlinkcolor" val="tx"/>
                    </a:ext>
                  </a:extLst>
                </a:hlinkClick>
              </a:rPr>
              <a:t>What is an arrhythmia</a:t>
            </a:r>
            <a:br>
              <a:rPr lang="en-GB" sz="1600" dirty="0">
                <a:latin typeface="Open Sans"/>
                <a:cs typeface="Times New Roman" panose="02020603050405020304" pitchFamily="18" charset="0"/>
              </a:rPr>
            </a:br>
            <a:r>
              <a:rPr lang="en-GB" sz="1600" dirty="0">
                <a:latin typeface="Open Sans"/>
                <a:ea typeface="+mn-lt"/>
                <a:cs typeface="+mn-lt"/>
                <a:hlinkClick r:id="rId4">
                  <a:extLst>
                    <a:ext uri="{A12FA001-AC4F-418D-AE19-62706E023703}">
                      <ahyp:hlinkClr xmlns:ahyp="http://schemas.microsoft.com/office/drawing/2018/hyperlinkcolor" val="tx"/>
                    </a:ext>
                  </a:extLst>
                </a:hlinkClick>
              </a:rPr>
              <a:t>Anticoagulant medication videos </a:t>
            </a:r>
            <a:br>
              <a:rPr lang="en-GB" sz="1600" dirty="0">
                <a:latin typeface="Open Sans"/>
                <a:ea typeface="+mn-lt"/>
                <a:cs typeface="+mn-lt"/>
              </a:rPr>
            </a:br>
            <a:r>
              <a:rPr lang="en-GB" sz="1600" dirty="0">
                <a:latin typeface="Open Sans"/>
                <a:ea typeface="+mn-lt"/>
                <a:cs typeface="+mn-lt"/>
                <a:hlinkClick r:id="rId5">
                  <a:extLst>
                    <a:ext uri="{A12FA001-AC4F-418D-AE19-62706E023703}">
                      <ahyp:hlinkClr xmlns:ahyp="http://schemas.microsoft.com/office/drawing/2018/hyperlinkcolor" val="tx"/>
                    </a:ext>
                  </a:extLst>
                </a:hlinkClick>
              </a:rPr>
              <a:t>Starting anticoagulation with Jack video</a:t>
            </a:r>
            <a:br>
              <a:rPr lang="en-GB" sz="1600" dirty="0">
                <a:latin typeface="Open Sans"/>
                <a:cs typeface="Times New Roman" panose="02020603050405020304" pitchFamily="18" charset="0"/>
              </a:rPr>
            </a:br>
            <a:r>
              <a:rPr lang="en-GB" sz="1600" dirty="0">
                <a:latin typeface="Open Sans"/>
                <a:ea typeface="+mn-lt"/>
                <a:cs typeface="+mn-lt"/>
                <a:hlinkClick r:id="rId6">
                  <a:extLst>
                    <a:ext uri="{A12FA001-AC4F-418D-AE19-62706E023703}">
                      <ahyp:hlinkClr xmlns:ahyp="http://schemas.microsoft.com/office/drawing/2018/hyperlinkcolor" val="tx"/>
                    </a:ext>
                  </a:extLst>
                </a:hlinkClick>
              </a:rPr>
              <a:t>AF Association resources for patients</a:t>
            </a:r>
            <a:br>
              <a:rPr lang="en-GB" sz="1600" i="0" u="none" strike="noStrike" kern="1200" cap="none" spc="0" normalizeH="0" baseline="0" noProof="0" dirty="0">
                <a:ln>
                  <a:noFill/>
                </a:ln>
                <a:solidFill>
                  <a:srgbClr val="0070C0"/>
                </a:solidFill>
                <a:effectLst/>
                <a:uLnTx/>
                <a:uFillTx/>
                <a:latin typeface="Open Sans"/>
                <a:ea typeface="+mn-ea"/>
                <a:cs typeface="Times New Roman"/>
              </a:rPr>
            </a:br>
            <a:endParaRPr lang="en-GB" sz="1600" i="0" u="none" strike="noStrike" kern="1200" cap="none" spc="0" normalizeH="0" baseline="0" noProof="0" dirty="0">
              <a:ln>
                <a:noFill/>
              </a:ln>
              <a:solidFill>
                <a:srgbClr val="000000"/>
              </a:solidFill>
              <a:effectLst/>
              <a:uLnTx/>
              <a:uFillTx/>
              <a:latin typeface="Open Sans"/>
              <a:ea typeface="+mn-lt"/>
              <a:cs typeface="Times New Roman"/>
            </a:endParaRPr>
          </a:p>
          <a:p>
            <a:pPr>
              <a:lnSpc>
                <a:spcPct val="100000"/>
              </a:lnSpc>
              <a:spcBef>
                <a:spcPts val="0"/>
              </a:spcBef>
              <a:defRPr/>
            </a:pPr>
            <a:r>
              <a:rPr kumimoji="0" lang="en-GB" sz="1600" b="1" i="0" u="none" strike="noStrike" kern="1200" cap="none" spc="0" normalizeH="0" baseline="0" noProof="0" dirty="0">
                <a:ln>
                  <a:noFill/>
                </a:ln>
                <a:solidFill>
                  <a:srgbClr val="15375E"/>
                </a:solidFill>
                <a:effectLst/>
                <a:uLnTx/>
                <a:uFillTx/>
                <a:latin typeface="Open Sans"/>
                <a:ea typeface="Open Sans"/>
                <a:cs typeface="Open Sans"/>
              </a:rPr>
              <a:t>Self-management</a:t>
            </a:r>
            <a:br>
              <a:rPr lang="en-GB" sz="1600" i="0" u="none" strike="noStrike" kern="1200" cap="none" spc="0" normalizeH="0" baseline="0" noProof="0" dirty="0">
                <a:ln>
                  <a:noFill/>
                </a:ln>
                <a:effectLst/>
                <a:uLnTx/>
                <a:uFillTx/>
                <a:latin typeface="Open Sans"/>
                <a:ea typeface="+mn-ea"/>
                <a:cs typeface="+mn-cs"/>
              </a:rPr>
            </a:br>
            <a:r>
              <a:rPr lang="en-GB" sz="1600" u="sng" dirty="0">
                <a:latin typeface="Open Sans"/>
                <a:ea typeface="Calibri"/>
                <a:cs typeface="Times New Roman"/>
                <a:hlinkClick r:id="rId7">
                  <a:extLst>
                    <a:ext uri="{A12FA001-AC4F-418D-AE19-62706E023703}">
                      <ahyp:hlinkClr xmlns:ahyp="http://schemas.microsoft.com/office/drawing/2018/hyperlinkcolor" val="tx"/>
                    </a:ext>
                  </a:extLst>
                </a:hlinkClick>
              </a:rPr>
              <a:t>How to check your pulse</a:t>
            </a:r>
            <a:br>
              <a:rPr lang="en-GB" sz="1600" u="sng" dirty="0">
                <a:latin typeface="Open Sans"/>
                <a:cs typeface="Times New Roman" panose="02020603050405020304" pitchFamily="18" charset="0"/>
              </a:rPr>
            </a:br>
            <a:r>
              <a:rPr lang="en-US" sz="1600" u="sng" dirty="0">
                <a:latin typeface="Open Sans"/>
                <a:ea typeface="Calibri"/>
                <a:cs typeface="Times New Roman"/>
                <a:hlinkClick r:id="rId8">
                  <a:extLst>
                    <a:ext uri="{A12FA001-AC4F-418D-AE19-62706E023703}">
                      <ahyp:hlinkClr xmlns:ahyp="http://schemas.microsoft.com/office/drawing/2018/hyperlinkcolor" val="tx"/>
                    </a:ext>
                  </a:extLst>
                </a:hlinkClick>
              </a:rPr>
              <a:t>How to check your blood pressure using a blood pressure machine (video)</a:t>
            </a:r>
            <a:br>
              <a:rPr lang="en-GB" sz="1600" u="sng" dirty="0">
                <a:latin typeface="Open Sans"/>
                <a:cs typeface="Times New Roman" panose="02020603050405020304" pitchFamily="18" charset="0"/>
              </a:rPr>
            </a:br>
            <a:r>
              <a:rPr lang="en-GB" sz="1600" u="sng" dirty="0">
                <a:latin typeface="Open Sans"/>
                <a:ea typeface="Calibri"/>
                <a:cs typeface="Times New Roman"/>
                <a:hlinkClick r:id="rId9">
                  <a:extLst>
                    <a:ext uri="{A12FA001-AC4F-418D-AE19-62706E023703}">
                      <ahyp:hlinkClr xmlns:ahyp="http://schemas.microsoft.com/office/drawing/2018/hyperlinkcolor" val="tx"/>
                    </a:ext>
                  </a:extLst>
                </a:hlinkClick>
              </a:rPr>
              <a:t>Manage your blood pressure at home</a:t>
            </a:r>
            <a:br>
              <a:rPr lang="en-GB" sz="1600" u="sng" dirty="0">
                <a:latin typeface="Open Sans"/>
                <a:cs typeface="Times New Roman" panose="02020603050405020304" pitchFamily="18" charset="0"/>
              </a:rPr>
            </a:br>
            <a:r>
              <a:rPr lang="en-US" sz="1600" u="sng" dirty="0">
                <a:latin typeface="Open Sans"/>
                <a:ea typeface="Calibri"/>
                <a:cs typeface="Times New Roman"/>
                <a:hlinkClick r:id="rId10">
                  <a:extLst>
                    <a:ext uri="{A12FA001-AC4F-418D-AE19-62706E023703}">
                      <ahyp:hlinkClr xmlns:ahyp="http://schemas.microsoft.com/office/drawing/2018/hyperlinkcolor" val="tx"/>
                    </a:ext>
                  </a:extLst>
                </a:hlinkClick>
              </a:rPr>
              <a:t>How to choose a blood pressure monitor</a:t>
            </a:r>
            <a:br>
              <a:rPr lang="en-GB" sz="1600" dirty="0">
                <a:latin typeface="Open Sans"/>
              </a:rPr>
            </a:br>
            <a:br>
              <a:rPr lang="en-GB" sz="1600" i="0" u="none" strike="noStrike" kern="1200" cap="none" spc="0" normalizeH="0" baseline="0" noProof="0" dirty="0">
                <a:ln>
                  <a:noFill/>
                </a:ln>
                <a:effectLst/>
                <a:uLnTx/>
                <a:uFillTx/>
                <a:latin typeface="Open Sans"/>
                <a:ea typeface="+mn-ea"/>
                <a:cs typeface="+mn-cs"/>
              </a:rPr>
            </a:br>
            <a:r>
              <a:rPr kumimoji="0" lang="en-GB" sz="1600" b="1" i="0" u="none" strike="noStrike" kern="1200" cap="none" spc="0" normalizeH="0" baseline="0" noProof="0" dirty="0">
                <a:ln>
                  <a:noFill/>
                </a:ln>
                <a:solidFill>
                  <a:srgbClr val="15375E"/>
                </a:solidFill>
                <a:effectLst/>
                <a:uLnTx/>
                <a:uFillTx/>
                <a:latin typeface="Open Sans"/>
                <a:ea typeface="Open Sans"/>
                <a:cs typeface="Open Sans"/>
              </a:rPr>
              <a:t>Behaviour Change</a:t>
            </a:r>
            <a:endParaRPr lang="en-GB" sz="1600" b="1" i="0" u="none" strike="noStrike" kern="1200" cap="none" spc="0" normalizeH="0" baseline="0" noProof="0" dirty="0">
              <a:ln>
                <a:noFill/>
              </a:ln>
              <a:solidFill>
                <a:srgbClr val="15375E"/>
              </a:solidFill>
              <a:effectLst/>
              <a:uLnTx/>
              <a:uFillTx/>
              <a:latin typeface="Open Sans"/>
              <a:ea typeface="Open Sans"/>
              <a:cs typeface="Open Sans"/>
            </a:endParaRPr>
          </a:p>
          <a:p>
            <a:pPr>
              <a:lnSpc>
                <a:spcPct val="100000"/>
              </a:lnSpc>
              <a:spcBef>
                <a:spcPts val="0"/>
              </a:spcBef>
              <a:defRPr/>
            </a:pPr>
            <a:r>
              <a:rPr lang="en-GB" sz="1600" u="sng" dirty="0">
                <a:latin typeface="Open Sans"/>
                <a:ea typeface="Calibri"/>
                <a:cs typeface="Times New Roman"/>
                <a:hlinkClick r:id="rId11">
                  <a:extLst>
                    <a:ext uri="{A12FA001-AC4F-418D-AE19-62706E023703}">
                      <ahyp:hlinkClr xmlns:ahyp="http://schemas.microsoft.com/office/drawing/2018/hyperlinkcolor" val="tx"/>
                    </a:ext>
                  </a:extLst>
                </a:hlinkClick>
              </a:rPr>
              <a:t>Eat well</a:t>
            </a:r>
            <a:br>
              <a:rPr lang="en-GB" sz="1600" u="sng" dirty="0">
                <a:latin typeface="Open Sans"/>
                <a:cs typeface="Times New Roman" panose="02020603050405020304" pitchFamily="18" charset="0"/>
              </a:rPr>
            </a:br>
            <a:r>
              <a:rPr lang="en-GB" sz="1600" u="sng" dirty="0">
                <a:latin typeface="Open Sans"/>
                <a:ea typeface="Calibri"/>
                <a:cs typeface="Times New Roman"/>
                <a:hlinkClick r:id="rId12">
                  <a:extLst>
                    <a:ext uri="{A12FA001-AC4F-418D-AE19-62706E023703}">
                      <ahyp:hlinkClr xmlns:ahyp="http://schemas.microsoft.com/office/drawing/2018/hyperlinkcolor" val="tx"/>
                    </a:ext>
                  </a:extLst>
                </a:hlinkClick>
              </a:rPr>
              <a:t>Healthy eating guide</a:t>
            </a:r>
            <a:br>
              <a:rPr lang="en-GB" sz="1600" u="sng" dirty="0">
                <a:latin typeface="Open Sans"/>
                <a:cs typeface="Times New Roman" panose="02020603050405020304" pitchFamily="18" charset="0"/>
              </a:rPr>
            </a:br>
            <a:r>
              <a:rPr lang="en-GB" sz="1600" u="sng" dirty="0">
                <a:latin typeface="Open Sans"/>
                <a:ea typeface="Calibri"/>
                <a:cs typeface="Times New Roman"/>
                <a:hlinkClick r:id="rId13">
                  <a:extLst>
                    <a:ext uri="{A12FA001-AC4F-418D-AE19-62706E023703}">
                      <ahyp:hlinkClr xmlns:ahyp="http://schemas.microsoft.com/office/drawing/2018/hyperlinkcolor" val="tx"/>
                    </a:ext>
                  </a:extLst>
                </a:hlinkClick>
              </a:rPr>
              <a:t>Get active</a:t>
            </a:r>
            <a:br>
              <a:rPr lang="en-GB" sz="1600" u="sng" dirty="0">
                <a:latin typeface="Open Sans"/>
                <a:cs typeface="Times New Roman" panose="02020603050405020304" pitchFamily="18" charset="0"/>
              </a:rPr>
            </a:br>
            <a:r>
              <a:rPr lang="en-US" sz="1600" u="sng" dirty="0">
                <a:latin typeface="Open Sans"/>
                <a:ea typeface="Calibri"/>
                <a:cs typeface="Times New Roman"/>
                <a:hlinkClick r:id="rId14">
                  <a:extLst>
                    <a:ext uri="{A12FA001-AC4F-418D-AE19-62706E023703}">
                      <ahyp:hlinkClr xmlns:ahyp="http://schemas.microsoft.com/office/drawing/2018/hyperlinkcolor" val="tx"/>
                    </a:ext>
                  </a:extLst>
                </a:hlinkClick>
              </a:rPr>
              <a:t>Get active indoors</a:t>
            </a:r>
            <a:br>
              <a:rPr lang="en-GB" sz="1600" u="sng" dirty="0">
                <a:latin typeface="Open Sans"/>
                <a:cs typeface="Times New Roman" panose="02020603050405020304" pitchFamily="18" charset="0"/>
              </a:rPr>
            </a:br>
            <a:r>
              <a:rPr lang="en-GB" sz="1600" u="sng" dirty="0">
                <a:latin typeface="Open Sans"/>
                <a:ea typeface="Calibri"/>
                <a:cs typeface="Times New Roman"/>
                <a:hlinkClick r:id="rId15">
                  <a:extLst>
                    <a:ext uri="{A12FA001-AC4F-418D-AE19-62706E023703}">
                      <ahyp:hlinkClr xmlns:ahyp="http://schemas.microsoft.com/office/drawing/2018/hyperlinkcolor" val="tx"/>
                    </a:ext>
                  </a:extLst>
                </a:hlinkClick>
              </a:rPr>
              <a:t>Ways to move</a:t>
            </a:r>
            <a:br>
              <a:rPr lang="en-GB" sz="1600" u="sng" dirty="0">
                <a:latin typeface="Open Sans"/>
                <a:cs typeface="Times New Roman" panose="02020603050405020304" pitchFamily="18" charset="0"/>
              </a:rPr>
            </a:br>
            <a:r>
              <a:rPr lang="en-GB" sz="1600" u="sng" dirty="0">
                <a:latin typeface="Open Sans"/>
                <a:ea typeface="Calibri"/>
                <a:cs typeface="Times New Roman"/>
                <a:hlinkClick r:id="rId16">
                  <a:extLst>
                    <a:ext uri="{A12FA001-AC4F-418D-AE19-62706E023703}">
                      <ahyp:hlinkClr xmlns:ahyp="http://schemas.microsoft.com/office/drawing/2018/hyperlinkcolor" val="tx"/>
                    </a:ext>
                  </a:extLst>
                </a:hlinkClick>
              </a:rPr>
              <a:t>Quit smoking</a:t>
            </a:r>
            <a:br>
              <a:rPr lang="en-GB" sz="1600" u="sng" dirty="0">
                <a:latin typeface="Open Sans"/>
                <a:cs typeface="Times New Roman" panose="02020603050405020304" pitchFamily="18" charset="0"/>
              </a:rPr>
            </a:br>
            <a:r>
              <a:rPr lang="en-GB" sz="1600" u="sng" dirty="0">
                <a:latin typeface="Open Sans"/>
                <a:ea typeface="Calibri"/>
                <a:cs typeface="Times New Roman"/>
                <a:hlinkClick r:id="rId17">
                  <a:extLst>
                    <a:ext uri="{A12FA001-AC4F-418D-AE19-62706E023703}">
                      <ahyp:hlinkClr xmlns:ahyp="http://schemas.microsoft.com/office/drawing/2018/hyperlinkcolor" val="tx"/>
                    </a:ext>
                  </a:extLst>
                </a:hlinkClick>
              </a:rPr>
              <a:t>Drink Less</a:t>
            </a:r>
            <a:endParaRPr lang="en-US" sz="1600" i="0" u="none" strike="noStrike" kern="1200" cap="none" spc="0" normalizeH="0" baseline="0" noProof="0" dirty="0">
              <a:ln>
                <a:noFill/>
              </a:ln>
              <a:effectLst/>
              <a:uLnTx/>
              <a:uFillTx/>
              <a:latin typeface="Open Sans"/>
              <a:ea typeface="Calibri"/>
              <a:cs typeface="Times New Roman"/>
            </a:endParaRPr>
          </a:p>
          <a:p>
            <a:pPr marL="0" indent="0">
              <a:buNone/>
            </a:pPr>
            <a:endParaRPr lang="en-GB" dirty="0"/>
          </a:p>
        </p:txBody>
      </p:sp>
      <p:sp>
        <p:nvSpPr>
          <p:cNvPr id="13" name="Title 1">
            <a:extLst>
              <a:ext uri="{FF2B5EF4-FFF2-40B4-BE49-F238E27FC236}">
                <a16:creationId xmlns:a16="http://schemas.microsoft.com/office/drawing/2014/main" id="{B2A2DBC1-2C42-CC13-FD3D-AA880723E495}"/>
              </a:ext>
            </a:extLst>
          </p:cNvPr>
          <p:cNvSpPr txBox="1">
            <a:spLocks/>
          </p:cNvSpPr>
          <p:nvPr/>
        </p:nvSpPr>
        <p:spPr>
          <a:xfrm>
            <a:off x="489857" y="411199"/>
            <a:ext cx="9499270" cy="54451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2800" b="0" i="0" kern="1200">
                <a:solidFill>
                  <a:srgbClr val="42B6E6"/>
                </a:solidFill>
                <a:latin typeface="+mj-lt"/>
                <a:ea typeface="+mj-ea"/>
                <a:cs typeface="Calibri Light" panose="020F030202020403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400" b="1" i="0" u="none" strike="noStrike" kern="1200" cap="none" spc="0" normalizeH="0" baseline="0" noProof="0" dirty="0">
                <a:ln>
                  <a:noFill/>
                </a:ln>
                <a:solidFill>
                  <a:srgbClr val="002060"/>
                </a:solidFill>
                <a:effectLst/>
                <a:uLnTx/>
                <a:uFillTx/>
                <a:latin typeface="Aleo"/>
                <a:cs typeface="Calibri Light"/>
              </a:rPr>
              <a:t>Resources for Patients</a:t>
            </a:r>
          </a:p>
        </p:txBody>
      </p:sp>
    </p:spTree>
    <p:extLst>
      <p:ext uri="{BB962C8B-B14F-4D97-AF65-F5344CB8AC3E}">
        <p14:creationId xmlns:p14="http://schemas.microsoft.com/office/powerpoint/2010/main" val="236276245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9332F74D-7537-8A01-DA55-7B6C16AEF1AF}"/>
              </a:ext>
            </a:extLst>
          </p:cNvPr>
          <p:cNvSpPr txBox="1"/>
          <p:nvPr/>
        </p:nvSpPr>
        <p:spPr>
          <a:xfrm>
            <a:off x="348343" y="370444"/>
            <a:ext cx="8525656" cy="615553"/>
          </a:xfrm>
          <a:prstGeom prst="rect">
            <a:avLst/>
          </a:prstGeom>
          <a:noFill/>
        </p:spPr>
        <p:txBody>
          <a:bodyPr wrap="square" lIns="91440" tIns="45720" rIns="91440" bIns="45720" anchor="t">
            <a:spAutoFit/>
          </a:bodyPr>
          <a:lstStyle/>
          <a:p>
            <a:r>
              <a:rPr lang="en-GB" sz="3400" b="1" i="0" u="none" strike="noStrike" dirty="0">
                <a:solidFill>
                  <a:srgbClr val="002060"/>
                </a:solidFill>
                <a:effectLst/>
                <a:latin typeface="Aleo"/>
                <a:ea typeface="Open Sans"/>
                <a:cs typeface="Open Sans"/>
              </a:rPr>
              <a:t>Version tracker</a:t>
            </a:r>
            <a:endParaRPr lang="en-GB" sz="3400" b="1" dirty="0">
              <a:solidFill>
                <a:srgbClr val="002060"/>
              </a:solidFill>
              <a:latin typeface="Aleo"/>
              <a:ea typeface="Open Sans"/>
              <a:cs typeface="Open Sans"/>
            </a:endParaRPr>
          </a:p>
        </p:txBody>
      </p:sp>
      <p:graphicFrame>
        <p:nvGraphicFramePr>
          <p:cNvPr id="10" name="Table 4">
            <a:extLst>
              <a:ext uri="{FF2B5EF4-FFF2-40B4-BE49-F238E27FC236}">
                <a16:creationId xmlns:a16="http://schemas.microsoft.com/office/drawing/2014/main" id="{38DA2168-0146-2A44-8B0D-DB9B3B7A534F}"/>
              </a:ext>
            </a:extLst>
          </p:cNvPr>
          <p:cNvGraphicFramePr>
            <a:graphicFrameLocks noGrp="1"/>
          </p:cNvGraphicFramePr>
          <p:nvPr>
            <p:extLst>
              <p:ext uri="{D42A27DB-BD31-4B8C-83A1-F6EECF244321}">
                <p14:modId xmlns:p14="http://schemas.microsoft.com/office/powerpoint/2010/main" val="3709029136"/>
              </p:ext>
            </p:extLst>
          </p:nvPr>
        </p:nvGraphicFramePr>
        <p:xfrm>
          <a:off x="348343" y="1271887"/>
          <a:ext cx="11632368" cy="1798858"/>
        </p:xfrm>
        <a:graphic>
          <a:graphicData uri="http://schemas.openxmlformats.org/drawingml/2006/table">
            <a:tbl>
              <a:tblPr firstRow="1" bandRow="1">
                <a:tableStyleId>{5C22544A-7EE6-4342-B048-85BDC9FD1C3A}</a:tableStyleId>
              </a:tblPr>
              <a:tblGrid>
                <a:gridCol w="1002937">
                  <a:extLst>
                    <a:ext uri="{9D8B030D-6E8A-4147-A177-3AD203B41FA5}">
                      <a16:colId xmlns:a16="http://schemas.microsoft.com/office/drawing/2014/main" val="876606574"/>
                    </a:ext>
                  </a:extLst>
                </a:gridCol>
                <a:gridCol w="914400">
                  <a:extLst>
                    <a:ext uri="{9D8B030D-6E8A-4147-A177-3AD203B41FA5}">
                      <a16:colId xmlns:a16="http://schemas.microsoft.com/office/drawing/2014/main" val="3033652109"/>
                    </a:ext>
                  </a:extLst>
                </a:gridCol>
                <a:gridCol w="6238240">
                  <a:extLst>
                    <a:ext uri="{9D8B030D-6E8A-4147-A177-3AD203B41FA5}">
                      <a16:colId xmlns:a16="http://schemas.microsoft.com/office/drawing/2014/main" val="3214185504"/>
                    </a:ext>
                  </a:extLst>
                </a:gridCol>
                <a:gridCol w="1747520">
                  <a:extLst>
                    <a:ext uri="{9D8B030D-6E8A-4147-A177-3AD203B41FA5}">
                      <a16:colId xmlns:a16="http://schemas.microsoft.com/office/drawing/2014/main" val="1818213787"/>
                    </a:ext>
                  </a:extLst>
                </a:gridCol>
                <a:gridCol w="1729271">
                  <a:extLst>
                    <a:ext uri="{9D8B030D-6E8A-4147-A177-3AD203B41FA5}">
                      <a16:colId xmlns:a16="http://schemas.microsoft.com/office/drawing/2014/main" val="4146081887"/>
                    </a:ext>
                  </a:extLst>
                </a:gridCol>
              </a:tblGrid>
              <a:tr h="440244">
                <a:tc>
                  <a:txBody>
                    <a:bodyPr/>
                    <a:lstStyle/>
                    <a:p>
                      <a:pPr algn="ctr"/>
                      <a:r>
                        <a:rPr lang="en-GB" sz="1600" dirty="0">
                          <a:latin typeface="Open Sans"/>
                        </a:rPr>
                        <a:t>Version</a:t>
                      </a:r>
                    </a:p>
                  </a:txBody>
                  <a:tcPr>
                    <a:solidFill>
                      <a:srgbClr val="15375D"/>
                    </a:solidFill>
                  </a:tcPr>
                </a:tc>
                <a:tc>
                  <a:txBody>
                    <a:bodyPr/>
                    <a:lstStyle/>
                    <a:p>
                      <a:pPr algn="ctr"/>
                      <a:r>
                        <a:rPr lang="en-GB" sz="1600" dirty="0">
                          <a:latin typeface="Open Sans"/>
                        </a:rPr>
                        <a:t>Edition</a:t>
                      </a:r>
                    </a:p>
                  </a:txBody>
                  <a:tcPr>
                    <a:solidFill>
                      <a:srgbClr val="15375D"/>
                    </a:solidFill>
                  </a:tcPr>
                </a:tc>
                <a:tc>
                  <a:txBody>
                    <a:bodyPr/>
                    <a:lstStyle/>
                    <a:p>
                      <a:r>
                        <a:rPr lang="en-GB" sz="1600" dirty="0">
                          <a:latin typeface="Open Sans"/>
                        </a:rPr>
                        <a:t>Changes Made</a:t>
                      </a:r>
                    </a:p>
                  </a:txBody>
                  <a:tcPr>
                    <a:solidFill>
                      <a:srgbClr val="15375D"/>
                    </a:solidFill>
                  </a:tcPr>
                </a:tc>
                <a:tc>
                  <a:txBody>
                    <a:bodyPr/>
                    <a:lstStyle/>
                    <a:p>
                      <a:pPr algn="ctr"/>
                      <a:r>
                        <a:rPr lang="en-US" sz="1600">
                          <a:latin typeface="Open Sans"/>
                        </a:rPr>
                        <a:t>Date amended</a:t>
                      </a:r>
                      <a:endParaRPr lang="en-GB" sz="1600">
                        <a:latin typeface="Open Sans"/>
                      </a:endParaRPr>
                    </a:p>
                  </a:txBody>
                  <a:tcPr>
                    <a:solidFill>
                      <a:srgbClr val="15375D"/>
                    </a:solidFill>
                  </a:tcPr>
                </a:tc>
                <a:tc>
                  <a:txBody>
                    <a:bodyPr/>
                    <a:lstStyle/>
                    <a:p>
                      <a:pPr algn="ctr"/>
                      <a:r>
                        <a:rPr lang="en-US" sz="1600">
                          <a:latin typeface="Open Sans"/>
                        </a:rPr>
                        <a:t>Review due</a:t>
                      </a:r>
                      <a:endParaRPr lang="en-GB" sz="1600">
                        <a:latin typeface="Open Sans"/>
                      </a:endParaRPr>
                    </a:p>
                  </a:txBody>
                  <a:tcPr>
                    <a:solidFill>
                      <a:srgbClr val="15375D"/>
                    </a:solidFill>
                  </a:tcPr>
                </a:tc>
                <a:extLst>
                  <a:ext uri="{0D108BD9-81ED-4DB2-BD59-A6C34878D82A}">
                    <a16:rowId xmlns:a16="http://schemas.microsoft.com/office/drawing/2014/main" val="9621947"/>
                  </a:ext>
                </a:extLst>
              </a:tr>
              <a:tr h="679307">
                <a:tc>
                  <a:txBody>
                    <a:bodyPr/>
                    <a:lstStyle/>
                    <a:p>
                      <a:pPr algn="ctr"/>
                      <a:r>
                        <a:rPr lang="en-GB" sz="1600" dirty="0">
                          <a:latin typeface="Open Sans"/>
                        </a:rPr>
                        <a:t>2</a:t>
                      </a:r>
                    </a:p>
                  </a:txBody>
                  <a:tcPr/>
                </a:tc>
                <a:tc>
                  <a:txBody>
                    <a:bodyPr/>
                    <a:lstStyle/>
                    <a:p>
                      <a:pPr algn="ctr"/>
                      <a:r>
                        <a:rPr lang="en-GB" sz="1600" dirty="0">
                          <a:latin typeface="Open Sans"/>
                        </a:rPr>
                        <a:t>2.0</a:t>
                      </a:r>
                    </a:p>
                  </a:txBody>
                  <a:tcPr/>
                </a:tc>
                <a:tc>
                  <a:txBody>
                    <a:bodyPr/>
                    <a:lstStyle/>
                    <a:p>
                      <a:pPr marL="285750" indent="-285750">
                        <a:buFont typeface="Arial" panose="020B0604020202020204" pitchFamily="34" charset="0"/>
                        <a:buChar char="•"/>
                      </a:pPr>
                      <a:r>
                        <a:rPr lang="en-GB" sz="1600" dirty="0">
                          <a:latin typeface="Open Sans"/>
                        </a:rPr>
                        <a:t>Updated lipid </a:t>
                      </a:r>
                      <a:r>
                        <a:rPr lang="en-GB" sz="1600" dirty="0" err="1">
                          <a:latin typeface="Open Sans"/>
                        </a:rPr>
                        <a:t>opimisation</a:t>
                      </a:r>
                      <a:r>
                        <a:rPr lang="en-GB" sz="1600" dirty="0">
                          <a:latin typeface="Open Sans"/>
                        </a:rPr>
                        <a:t> pathways</a:t>
                      </a:r>
                    </a:p>
                  </a:txBody>
                  <a:tcPr/>
                </a:tc>
                <a:tc>
                  <a:txBody>
                    <a:bodyPr/>
                    <a:lstStyle/>
                    <a:p>
                      <a:pPr marL="0" indent="0" algn="ctr">
                        <a:buNone/>
                      </a:pPr>
                      <a:r>
                        <a:rPr lang="en-GB" sz="1600" dirty="0">
                          <a:latin typeface="Open Sans"/>
                        </a:rPr>
                        <a:t>Jan 2024</a:t>
                      </a:r>
                    </a:p>
                  </a:txBody>
                  <a:tcPr/>
                </a:tc>
                <a:tc>
                  <a:txBody>
                    <a:bodyPr/>
                    <a:lstStyle/>
                    <a:p>
                      <a:pPr marL="0" indent="0" algn="ctr">
                        <a:buNone/>
                      </a:pPr>
                      <a:r>
                        <a:rPr lang="en-GB" sz="1600" dirty="0">
                          <a:latin typeface="Open Sans"/>
                        </a:rPr>
                        <a:t>Dec 2024</a:t>
                      </a:r>
                    </a:p>
                  </a:txBody>
                  <a:tcPr/>
                </a:tc>
                <a:extLst>
                  <a:ext uri="{0D108BD9-81ED-4DB2-BD59-A6C34878D82A}">
                    <a16:rowId xmlns:a16="http://schemas.microsoft.com/office/drawing/2014/main" val="1714548503"/>
                  </a:ext>
                </a:extLst>
              </a:tr>
              <a:tr h="679307">
                <a:tc>
                  <a:txBody>
                    <a:bodyPr/>
                    <a:lstStyle/>
                    <a:p>
                      <a:pPr algn="ctr"/>
                      <a:r>
                        <a:rPr lang="en-GB" sz="1600" dirty="0">
                          <a:latin typeface="Open Sans"/>
                        </a:rPr>
                        <a:t>2</a:t>
                      </a:r>
                    </a:p>
                  </a:txBody>
                  <a:tcPr/>
                </a:tc>
                <a:tc>
                  <a:txBody>
                    <a:bodyPr/>
                    <a:lstStyle/>
                    <a:p>
                      <a:pPr algn="ctr"/>
                      <a:r>
                        <a:rPr lang="en-GB" sz="1600" dirty="0">
                          <a:latin typeface="Open Sans"/>
                        </a:rPr>
                        <a:t>2.1</a:t>
                      </a:r>
                    </a:p>
                  </a:txBody>
                  <a:tcPr/>
                </a:tc>
                <a:tc>
                  <a:txBody>
                    <a:bodyPr/>
                    <a:lstStyle/>
                    <a:p>
                      <a:pPr marL="285750" indent="-285750">
                        <a:buFont typeface="Arial" panose="020B0604020202020204" pitchFamily="34" charset="0"/>
                        <a:buChar char="•"/>
                      </a:pPr>
                      <a:r>
                        <a:rPr lang="en-GB" sz="1600" dirty="0">
                          <a:latin typeface="Open Sans"/>
                        </a:rPr>
                        <a:t>Updated CVD ACTION logo and slide template</a:t>
                      </a:r>
                    </a:p>
                  </a:txBody>
                  <a:tcPr/>
                </a:tc>
                <a:tc>
                  <a:txBody>
                    <a:bodyPr/>
                    <a:lstStyle/>
                    <a:p>
                      <a:pPr marL="0" indent="0" algn="ctr">
                        <a:buNone/>
                      </a:pPr>
                      <a:r>
                        <a:rPr lang="en-GB" sz="1600" dirty="0">
                          <a:latin typeface="Open Sans"/>
                        </a:rPr>
                        <a:t>March 2025</a:t>
                      </a:r>
                    </a:p>
                  </a:txBody>
                  <a:tcPr/>
                </a:tc>
                <a:tc>
                  <a:txBody>
                    <a:bodyPr/>
                    <a:lstStyle/>
                    <a:p>
                      <a:pPr marL="0" indent="0" algn="ctr">
                        <a:buNone/>
                      </a:pPr>
                      <a:r>
                        <a:rPr lang="en-GB" sz="1600" dirty="0">
                          <a:latin typeface="Open Sans"/>
                        </a:rPr>
                        <a:t>March 2026</a:t>
                      </a:r>
                    </a:p>
                  </a:txBody>
                  <a:tcPr/>
                </a:tc>
                <a:extLst>
                  <a:ext uri="{0D108BD9-81ED-4DB2-BD59-A6C34878D82A}">
                    <a16:rowId xmlns:a16="http://schemas.microsoft.com/office/drawing/2014/main" val="1586666089"/>
                  </a:ext>
                </a:extLst>
              </a:tr>
            </a:tbl>
          </a:graphicData>
        </a:graphic>
      </p:graphicFrame>
    </p:spTree>
    <p:extLst>
      <p:ext uri="{BB962C8B-B14F-4D97-AF65-F5344CB8AC3E}">
        <p14:creationId xmlns:p14="http://schemas.microsoft.com/office/powerpoint/2010/main" val="325305733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4">
            <a:extLst>
              <a:ext uri="{FF2B5EF4-FFF2-40B4-BE49-F238E27FC236}">
                <a16:creationId xmlns:a16="http://schemas.microsoft.com/office/drawing/2014/main" id="{BDB056D2-D794-7CFD-5477-D161A2B7FB87}"/>
              </a:ext>
            </a:extLst>
          </p:cNvPr>
          <p:cNvPicPr>
            <a:picLocks noChangeAspect="1"/>
          </p:cNvPicPr>
          <p:nvPr/>
        </p:nvPicPr>
        <p:blipFill rotWithShape="1">
          <a:blip r:embed="rId2" cstate="screen">
            <a:extLst>
              <a:ext uri="{28A0092B-C50C-407E-A947-70E740481C1C}">
                <a14:useLocalDpi xmlns:a14="http://schemas.microsoft.com/office/drawing/2010/main" val="0"/>
              </a:ext>
            </a:extLst>
          </a:blip>
          <a:srcRect/>
          <a:stretch/>
        </p:blipFill>
        <p:spPr>
          <a:xfrm>
            <a:off x="6167438" y="0"/>
            <a:ext cx="6024561" cy="6857999"/>
          </a:xfrm>
          <a:prstGeom prst="rect">
            <a:avLst/>
          </a:prstGeom>
        </p:spPr>
      </p:pic>
      <p:sp>
        <p:nvSpPr>
          <p:cNvPr id="19" name="Rectangle 18">
            <a:extLst>
              <a:ext uri="{FF2B5EF4-FFF2-40B4-BE49-F238E27FC236}">
                <a16:creationId xmlns:a16="http://schemas.microsoft.com/office/drawing/2014/main" id="{E3AD6D0B-23FE-DCEF-055C-E0CF6B0E416A}"/>
              </a:ext>
            </a:extLst>
          </p:cNvPr>
          <p:cNvSpPr/>
          <p:nvPr/>
        </p:nvSpPr>
        <p:spPr>
          <a:xfrm>
            <a:off x="6167438" y="1304926"/>
            <a:ext cx="6024562" cy="5553074"/>
          </a:xfrm>
          <a:prstGeom prst="rect">
            <a:avLst/>
          </a:prstGeom>
          <a:gradFill>
            <a:gsLst>
              <a:gs pos="9000">
                <a:schemeClr val="accent1">
                  <a:lumMod val="4000"/>
                  <a:alpha val="0"/>
                </a:schemeClr>
              </a:gs>
              <a:gs pos="100000">
                <a:schemeClr val="tx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Open Sans" panose="020B0606030504020204" pitchFamily="34" charset="0"/>
            </a:endParaRPr>
          </a:p>
        </p:txBody>
      </p:sp>
      <p:sp>
        <p:nvSpPr>
          <p:cNvPr id="3" name="Title 2">
            <a:extLst>
              <a:ext uri="{FF2B5EF4-FFF2-40B4-BE49-F238E27FC236}">
                <a16:creationId xmlns:a16="http://schemas.microsoft.com/office/drawing/2014/main" id="{0A9F923C-4401-A478-63D7-4A32BCC4EDB3}"/>
              </a:ext>
            </a:extLst>
          </p:cNvPr>
          <p:cNvSpPr>
            <a:spLocks noGrp="1"/>
          </p:cNvSpPr>
          <p:nvPr>
            <p:ph type="title"/>
          </p:nvPr>
        </p:nvSpPr>
        <p:spPr>
          <a:xfrm>
            <a:off x="443429" y="236595"/>
            <a:ext cx="10515600" cy="1325563"/>
          </a:xfrm>
        </p:spPr>
        <p:txBody>
          <a:bodyPr>
            <a:normAutofit/>
          </a:bodyPr>
          <a:lstStyle/>
          <a:p>
            <a:r>
              <a:rPr lang="en-US" sz="2400" dirty="0">
                <a:solidFill>
                  <a:srgbClr val="15375E"/>
                </a:solidFill>
                <a:latin typeface="Aleo"/>
                <a:ea typeface="Open Sans"/>
                <a:cs typeface="Open Sans"/>
              </a:rPr>
              <a:t>Thank you</a:t>
            </a:r>
          </a:p>
        </p:txBody>
      </p:sp>
      <p:sp>
        <p:nvSpPr>
          <p:cNvPr id="4" name="Content Placeholder 3">
            <a:extLst>
              <a:ext uri="{FF2B5EF4-FFF2-40B4-BE49-F238E27FC236}">
                <a16:creationId xmlns:a16="http://schemas.microsoft.com/office/drawing/2014/main" id="{C4E7CAEF-AB42-0D93-45AE-A88906200880}"/>
              </a:ext>
            </a:extLst>
          </p:cNvPr>
          <p:cNvSpPr>
            <a:spLocks noGrp="1"/>
          </p:cNvSpPr>
          <p:nvPr>
            <p:ph sz="half" idx="1"/>
          </p:nvPr>
        </p:nvSpPr>
        <p:spPr>
          <a:xfrm>
            <a:off x="438495" y="1304925"/>
            <a:ext cx="5576887" cy="4572000"/>
          </a:xfrm>
        </p:spPr>
        <p:txBody>
          <a:bodyPr vert="horz" lIns="91440" tIns="45720" rIns="91440" bIns="45720" rtlCol="0" anchor="t">
            <a:normAutofit/>
          </a:bodyPr>
          <a:lstStyle/>
          <a:p>
            <a:pPr>
              <a:lnSpc>
                <a:spcPct val="100000"/>
              </a:lnSpc>
              <a:spcAft>
                <a:spcPts val="1800"/>
              </a:spcAft>
            </a:pPr>
            <a:r>
              <a:rPr lang="en-US" sz="1200" b="1" dirty="0">
                <a:solidFill>
                  <a:srgbClr val="002060"/>
                </a:solidFill>
                <a:latin typeface="Open Sans"/>
                <a:ea typeface="Open Sans"/>
                <a:cs typeface="Open Sans"/>
              </a:rPr>
              <a:t>Sign up to our monthly newsletter to </a:t>
            </a:r>
            <a:br>
              <a:rPr lang="en-US" sz="1200" b="1" dirty="0"/>
            </a:br>
            <a:r>
              <a:rPr lang="en-US" sz="1200" b="1" dirty="0">
                <a:solidFill>
                  <a:srgbClr val="002060"/>
                </a:solidFill>
                <a:latin typeface="Open Sans"/>
                <a:ea typeface="Open Sans"/>
                <a:cs typeface="Open Sans"/>
              </a:rPr>
              <a:t>receive the latest news, opportunities </a:t>
            </a:r>
            <a:br>
              <a:rPr lang="en-US" sz="1200" b="1" dirty="0"/>
            </a:br>
            <a:r>
              <a:rPr lang="en-US" sz="1200" b="1" dirty="0">
                <a:solidFill>
                  <a:srgbClr val="002060"/>
                </a:solidFill>
                <a:latin typeface="Open Sans"/>
                <a:ea typeface="Open Sans"/>
                <a:cs typeface="Open Sans"/>
              </a:rPr>
              <a:t>and events from UCLPartners</a:t>
            </a:r>
          </a:p>
          <a:p>
            <a:pPr marL="503555" lvl="2">
              <a:spcBef>
                <a:spcPts val="300"/>
              </a:spcBef>
              <a:spcAft>
                <a:spcPts val="1500"/>
              </a:spcAft>
            </a:pPr>
            <a:r>
              <a:rPr lang="en-US" sz="1200" b="1" dirty="0">
                <a:solidFill>
                  <a:srgbClr val="002060"/>
                </a:solidFill>
                <a:latin typeface="Open Sans"/>
                <a:ea typeface="Open Sans"/>
                <a:cs typeface="Open Sans"/>
                <a:hlinkClick r:id="rId3">
                  <a:extLst>
                    <a:ext uri="{A12FA001-AC4F-418D-AE19-62706E023703}">
                      <ahyp:hlinkClr xmlns:ahyp="http://schemas.microsoft.com/office/drawing/2018/hyperlinkcolor" val="tx"/>
                    </a:ext>
                  </a:extLst>
                </a:hlinkClick>
              </a:rPr>
              <a:t>UCLPartners.com/newsletter</a:t>
            </a:r>
            <a:endParaRPr lang="en-US" sz="1200" b="1" dirty="0">
              <a:solidFill>
                <a:srgbClr val="002060"/>
              </a:solidFill>
              <a:latin typeface="Open Sans"/>
              <a:ea typeface="Open Sans"/>
              <a:cs typeface="Open Sans"/>
            </a:endParaRPr>
          </a:p>
          <a:p>
            <a:pPr marL="503555" lvl="2">
              <a:spcBef>
                <a:spcPts val="300"/>
              </a:spcBef>
              <a:spcAft>
                <a:spcPts val="1500"/>
              </a:spcAft>
            </a:pPr>
            <a:endParaRPr lang="en-US" sz="1200" b="1" dirty="0">
              <a:solidFill>
                <a:srgbClr val="002060"/>
              </a:solidFill>
              <a:latin typeface="Open Sans"/>
              <a:ea typeface="Calibri"/>
              <a:cs typeface="Calibri"/>
            </a:endParaRPr>
          </a:p>
          <a:p>
            <a:pPr marL="503555" lvl="2">
              <a:spcBef>
                <a:spcPts val="300"/>
              </a:spcBef>
              <a:spcAft>
                <a:spcPts val="1500"/>
              </a:spcAft>
            </a:pPr>
            <a:endParaRPr lang="en-US" sz="1200" b="1" dirty="0">
              <a:solidFill>
                <a:srgbClr val="002060"/>
              </a:solidFill>
              <a:latin typeface="Open Sans"/>
              <a:ea typeface="Calibri"/>
              <a:cs typeface="Calibri"/>
            </a:endParaRPr>
          </a:p>
          <a:p>
            <a:pPr marL="503555" lvl="2">
              <a:lnSpc>
                <a:spcPct val="150000"/>
              </a:lnSpc>
              <a:spcBef>
                <a:spcPts val="300"/>
              </a:spcBef>
              <a:spcAft>
                <a:spcPts val="1500"/>
              </a:spcAft>
            </a:pPr>
            <a:r>
              <a:rPr lang="en-US" sz="1200" b="1" dirty="0">
                <a:solidFill>
                  <a:srgbClr val="002060"/>
                </a:solidFill>
                <a:latin typeface="Open Sans"/>
                <a:ea typeface="Open Sans"/>
                <a:cs typeface="Open Sans"/>
                <a:hlinkClick r:id="rId4">
                  <a:extLst>
                    <a:ext uri="{A12FA001-AC4F-418D-AE19-62706E023703}">
                      <ahyp:hlinkClr xmlns:ahyp="http://schemas.microsoft.com/office/drawing/2018/hyperlinkcolor" val="tx"/>
                    </a:ext>
                  </a:extLst>
                </a:hlinkClick>
              </a:rPr>
              <a:t>www.uclpartners.com</a:t>
            </a:r>
            <a:r>
              <a:rPr lang="en-US" sz="1200" b="1" dirty="0">
                <a:solidFill>
                  <a:srgbClr val="002060"/>
                </a:solidFill>
                <a:latin typeface="Open Sans"/>
                <a:ea typeface="Open Sans"/>
                <a:cs typeface="Open Sans"/>
              </a:rPr>
              <a:t>             </a:t>
            </a:r>
          </a:p>
          <a:p>
            <a:pPr marL="503555" lvl="2">
              <a:lnSpc>
                <a:spcPct val="150000"/>
              </a:lnSpc>
              <a:spcBef>
                <a:spcPts val="300"/>
              </a:spcBef>
              <a:spcAft>
                <a:spcPts val="1500"/>
              </a:spcAft>
            </a:pPr>
            <a:r>
              <a:rPr lang="en-US" sz="1200" b="1" dirty="0">
                <a:solidFill>
                  <a:srgbClr val="002060"/>
                </a:solidFill>
                <a:latin typeface="Open Sans"/>
                <a:ea typeface="Open Sans"/>
                <a:cs typeface="Open Sans"/>
                <a:hlinkClick r:id="rId5">
                  <a:extLst>
                    <a:ext uri="{A12FA001-AC4F-418D-AE19-62706E023703}">
                      <ahyp:hlinkClr xmlns:ahyp="http://schemas.microsoft.com/office/drawing/2018/hyperlinkcolor" val="tx"/>
                    </a:ext>
                  </a:extLst>
                </a:hlinkClick>
              </a:rPr>
              <a:t>@uclpartners</a:t>
            </a:r>
            <a:r>
              <a:rPr lang="en-US" sz="1200" b="1" dirty="0">
                <a:solidFill>
                  <a:srgbClr val="002060"/>
                </a:solidFill>
                <a:latin typeface="Open Sans"/>
                <a:ea typeface="Open Sans"/>
                <a:cs typeface="Open Sans"/>
              </a:rPr>
              <a:t>             </a:t>
            </a:r>
          </a:p>
          <a:p>
            <a:pPr marL="503555" lvl="2">
              <a:lnSpc>
                <a:spcPct val="150000"/>
              </a:lnSpc>
              <a:spcBef>
                <a:spcPts val="300"/>
              </a:spcBef>
              <a:spcAft>
                <a:spcPts val="1500"/>
              </a:spcAft>
            </a:pPr>
            <a:r>
              <a:rPr lang="en-US" sz="1200" b="1" dirty="0" err="1">
                <a:solidFill>
                  <a:srgbClr val="002060"/>
                </a:solidFill>
                <a:latin typeface="Open Sans"/>
                <a:ea typeface="Open Sans"/>
                <a:cs typeface="Open Sans"/>
                <a:hlinkClick r:id="rId6">
                  <a:extLst>
                    <a:ext uri="{A12FA001-AC4F-418D-AE19-62706E023703}">
                      <ahyp:hlinkClr xmlns:ahyp="http://schemas.microsoft.com/office/drawing/2018/hyperlinkcolor" val="tx"/>
                    </a:ext>
                  </a:extLst>
                </a:hlinkClick>
              </a:rPr>
              <a:t>linkedin</a:t>
            </a:r>
            <a:r>
              <a:rPr lang="en-US" sz="1200" b="1" dirty="0">
                <a:solidFill>
                  <a:srgbClr val="002060"/>
                </a:solidFill>
                <a:latin typeface="Open Sans"/>
                <a:ea typeface="Open Sans"/>
                <a:cs typeface="Open Sans"/>
                <a:hlinkClick r:id="rId6">
                  <a:extLst>
                    <a:ext uri="{A12FA001-AC4F-418D-AE19-62706E023703}">
                      <ahyp:hlinkClr xmlns:ahyp="http://schemas.microsoft.com/office/drawing/2018/hyperlinkcolor" val="tx"/>
                    </a:ext>
                  </a:extLst>
                </a:hlinkClick>
              </a:rPr>
              <a:t>/company/</a:t>
            </a:r>
            <a:r>
              <a:rPr lang="en-US" sz="1200" b="1" dirty="0" err="1">
                <a:solidFill>
                  <a:srgbClr val="002060"/>
                </a:solidFill>
                <a:latin typeface="Open Sans"/>
                <a:ea typeface="Open Sans"/>
                <a:cs typeface="Open Sans"/>
                <a:hlinkClick r:id="rId6">
                  <a:extLst>
                    <a:ext uri="{A12FA001-AC4F-418D-AE19-62706E023703}">
                      <ahyp:hlinkClr xmlns:ahyp="http://schemas.microsoft.com/office/drawing/2018/hyperlinkcolor" val="tx"/>
                    </a:ext>
                  </a:extLst>
                </a:hlinkClick>
              </a:rPr>
              <a:t>uclpartners</a:t>
            </a:r>
            <a:endParaRPr lang="en-US" sz="1200" b="1" dirty="0">
              <a:solidFill>
                <a:srgbClr val="002060"/>
              </a:solidFill>
              <a:latin typeface="Open Sans"/>
              <a:ea typeface="Open Sans"/>
              <a:cs typeface="Open Sans"/>
            </a:endParaRPr>
          </a:p>
          <a:p>
            <a:pPr marL="503555" lvl="2">
              <a:lnSpc>
                <a:spcPct val="150000"/>
              </a:lnSpc>
              <a:spcBef>
                <a:spcPts val="300"/>
              </a:spcBef>
              <a:spcAft>
                <a:spcPts val="1500"/>
              </a:spcAft>
            </a:pPr>
            <a:r>
              <a:rPr lang="en-GB" sz="1200" b="1" dirty="0">
                <a:solidFill>
                  <a:srgbClr val="002060"/>
                </a:solidFill>
                <a:latin typeface="Open Sans"/>
                <a:ea typeface="Open Sans"/>
                <a:cs typeface="Open Sans"/>
                <a:hlinkClick r:id="rId7">
                  <a:extLst>
                    <a:ext uri="{A12FA001-AC4F-418D-AE19-62706E023703}">
                      <ahyp:hlinkClr xmlns:ahyp="http://schemas.microsoft.com/office/drawing/2018/hyperlinkcolor" val="tx"/>
                    </a:ext>
                  </a:extLst>
                </a:hlinkClick>
              </a:rPr>
              <a:t>CVDACTION@uclpartners.com</a:t>
            </a:r>
          </a:p>
          <a:p>
            <a:pPr marL="0" lvl="1">
              <a:spcAft>
                <a:spcPts val="1500"/>
              </a:spcAft>
            </a:pPr>
            <a:endParaRPr lang="en-US" dirty="0">
              <a:solidFill>
                <a:schemeClr val="accent1"/>
              </a:solidFill>
            </a:endParaRPr>
          </a:p>
          <a:p>
            <a:endParaRPr lang="en-US" dirty="0">
              <a:solidFill>
                <a:schemeClr val="accent1"/>
              </a:solidFill>
            </a:endParaRPr>
          </a:p>
        </p:txBody>
      </p:sp>
      <p:pic>
        <p:nvPicPr>
          <p:cNvPr id="15" name="Picture 14">
            <a:extLst>
              <a:ext uri="{FF2B5EF4-FFF2-40B4-BE49-F238E27FC236}">
                <a16:creationId xmlns:a16="http://schemas.microsoft.com/office/drawing/2014/main" id="{9E7BC7B1-D499-F1D8-B90E-2A0BCF135F5F}"/>
              </a:ext>
            </a:extLst>
          </p:cNvPr>
          <p:cNvPicPr>
            <a:picLocks noChangeAspect="1"/>
          </p:cNvPicPr>
          <p:nvPr/>
        </p:nvPicPr>
        <p:blipFill>
          <a:blip r:embed="rId8" cstate="screen">
            <a:extLst>
              <a:ext uri="{28A0092B-C50C-407E-A947-70E740481C1C}">
                <a14:useLocalDpi xmlns:a14="http://schemas.microsoft.com/office/drawing/2010/main" val="0"/>
              </a:ext>
            </a:extLst>
          </a:blip>
          <a:srcRect/>
          <a:stretch/>
        </p:blipFill>
        <p:spPr>
          <a:xfrm>
            <a:off x="567025" y="2030633"/>
            <a:ext cx="401901" cy="401901"/>
          </a:xfrm>
          <a:prstGeom prst="rect">
            <a:avLst/>
          </a:prstGeom>
        </p:spPr>
      </p:pic>
      <p:pic>
        <p:nvPicPr>
          <p:cNvPr id="17" name="Picture 16">
            <a:extLst>
              <a:ext uri="{FF2B5EF4-FFF2-40B4-BE49-F238E27FC236}">
                <a16:creationId xmlns:a16="http://schemas.microsoft.com/office/drawing/2014/main" id="{3F70BFB4-AE32-CCEB-D789-35505DFBB729}"/>
              </a:ext>
            </a:extLst>
          </p:cNvPr>
          <p:cNvPicPr>
            <a:picLocks/>
          </p:cNvPicPr>
          <p:nvPr/>
        </p:nvPicPr>
        <p:blipFill>
          <a:blip r:embed="rId9" cstate="screen">
            <a:extLst>
              <a:ext uri="{28A0092B-C50C-407E-A947-70E740481C1C}">
                <a14:useLocalDpi xmlns:a14="http://schemas.microsoft.com/office/drawing/2010/main" val="0"/>
              </a:ext>
            </a:extLst>
          </a:blip>
          <a:stretch>
            <a:fillRect/>
          </a:stretch>
        </p:blipFill>
        <p:spPr>
          <a:xfrm>
            <a:off x="442913" y="6452625"/>
            <a:ext cx="9753372" cy="72000"/>
          </a:xfrm>
          <a:prstGeom prst="rect">
            <a:avLst/>
          </a:prstGeom>
        </p:spPr>
      </p:pic>
      <p:pic>
        <p:nvPicPr>
          <p:cNvPr id="18" name="Picture 17">
            <a:extLst>
              <a:ext uri="{FF2B5EF4-FFF2-40B4-BE49-F238E27FC236}">
                <a16:creationId xmlns:a16="http://schemas.microsoft.com/office/drawing/2014/main" id="{AEB53AF2-3CC9-2CEA-F985-8C92BB87CEB3}"/>
              </a:ext>
            </a:extLst>
          </p:cNvPr>
          <p:cNvPicPr>
            <a:picLocks noChangeAspect="1"/>
          </p:cNvPicPr>
          <p:nvPr/>
        </p:nvPicPr>
        <p:blipFill>
          <a:blip r:embed="rId10" cstate="screen">
            <a:extLst>
              <a:ext uri="{28A0092B-C50C-407E-A947-70E740481C1C}">
                <a14:useLocalDpi xmlns:a14="http://schemas.microsoft.com/office/drawing/2010/main" val="0"/>
              </a:ext>
            </a:extLst>
          </a:blip>
          <a:srcRect/>
          <a:stretch/>
        </p:blipFill>
        <p:spPr>
          <a:xfrm>
            <a:off x="10083452" y="5756359"/>
            <a:ext cx="1844588" cy="948645"/>
          </a:xfrm>
          <a:prstGeom prst="rect">
            <a:avLst/>
          </a:prstGeom>
        </p:spPr>
      </p:pic>
      <p:cxnSp>
        <p:nvCxnSpPr>
          <p:cNvPr id="5" name="Straight Connector 4">
            <a:extLst>
              <a:ext uri="{FF2B5EF4-FFF2-40B4-BE49-F238E27FC236}">
                <a16:creationId xmlns:a16="http://schemas.microsoft.com/office/drawing/2014/main" id="{0EF0474D-DB60-4AFA-8887-2412259EF517}"/>
              </a:ext>
            </a:extLst>
          </p:cNvPr>
          <p:cNvCxnSpPr/>
          <p:nvPr/>
        </p:nvCxnSpPr>
        <p:spPr>
          <a:xfrm>
            <a:off x="442913" y="3056900"/>
            <a:ext cx="5581650" cy="0"/>
          </a:xfrm>
          <a:prstGeom prst="line">
            <a:avLst/>
          </a:prstGeom>
          <a:ln w="25400"/>
        </p:spPr>
        <p:style>
          <a:lnRef idx="1">
            <a:schemeClr val="accent1"/>
          </a:lnRef>
          <a:fillRef idx="0">
            <a:schemeClr val="accent1"/>
          </a:fillRef>
          <a:effectRef idx="0">
            <a:schemeClr val="accent1"/>
          </a:effectRef>
          <a:fontRef idx="minor">
            <a:schemeClr val="tx1"/>
          </a:fontRef>
        </p:style>
      </p:cxnSp>
      <p:pic>
        <p:nvPicPr>
          <p:cNvPr id="2" name="Picture 1" descr="Logo, icon&#10;&#10;Description automatically generated">
            <a:extLst>
              <a:ext uri="{FF2B5EF4-FFF2-40B4-BE49-F238E27FC236}">
                <a16:creationId xmlns:a16="http://schemas.microsoft.com/office/drawing/2014/main" id="{611B02E6-2B61-A0D1-A873-D3C11B58A30B}"/>
              </a:ext>
            </a:extLst>
          </p:cNvPr>
          <p:cNvPicPr>
            <a:picLocks noChangeAspect="1"/>
          </p:cNvPicPr>
          <p:nvPr/>
        </p:nvPicPr>
        <p:blipFill>
          <a:blip r:embed="rId11" cstate="screen">
            <a:extLst>
              <a:ext uri="{28A0092B-C50C-407E-A947-70E740481C1C}">
                <a14:useLocalDpi xmlns:a14="http://schemas.microsoft.com/office/drawing/2010/main" val="0"/>
              </a:ext>
            </a:extLst>
          </a:blip>
          <a:stretch>
            <a:fillRect/>
          </a:stretch>
        </p:blipFill>
        <p:spPr>
          <a:xfrm>
            <a:off x="567025" y="3253170"/>
            <a:ext cx="401901" cy="401901"/>
          </a:xfrm>
          <a:prstGeom prst="rect">
            <a:avLst/>
          </a:prstGeom>
        </p:spPr>
      </p:pic>
      <p:pic>
        <p:nvPicPr>
          <p:cNvPr id="6" name="Picture 5">
            <a:extLst>
              <a:ext uri="{FF2B5EF4-FFF2-40B4-BE49-F238E27FC236}">
                <a16:creationId xmlns:a16="http://schemas.microsoft.com/office/drawing/2014/main" id="{643DBF95-E2BF-AF47-4332-01378B5B076C}"/>
              </a:ext>
            </a:extLst>
          </p:cNvPr>
          <p:cNvPicPr>
            <a:picLocks noChangeAspect="1"/>
          </p:cNvPicPr>
          <p:nvPr/>
        </p:nvPicPr>
        <p:blipFill>
          <a:blip r:embed="rId12" cstate="screen">
            <a:extLst>
              <a:ext uri="{28A0092B-C50C-407E-A947-70E740481C1C}">
                <a14:useLocalDpi xmlns:a14="http://schemas.microsoft.com/office/drawing/2010/main" val="0"/>
              </a:ext>
            </a:extLst>
          </a:blip>
          <a:srcRect/>
          <a:stretch/>
        </p:blipFill>
        <p:spPr>
          <a:xfrm>
            <a:off x="567025" y="3753979"/>
            <a:ext cx="401901" cy="401901"/>
          </a:xfrm>
          <a:prstGeom prst="rect">
            <a:avLst/>
          </a:prstGeom>
        </p:spPr>
      </p:pic>
      <p:pic>
        <p:nvPicPr>
          <p:cNvPr id="7" name="Picture 6">
            <a:extLst>
              <a:ext uri="{FF2B5EF4-FFF2-40B4-BE49-F238E27FC236}">
                <a16:creationId xmlns:a16="http://schemas.microsoft.com/office/drawing/2014/main" id="{1E400920-F8D1-560F-82E6-F9EE35317363}"/>
              </a:ext>
            </a:extLst>
          </p:cNvPr>
          <p:cNvPicPr>
            <a:picLocks noChangeAspect="1"/>
          </p:cNvPicPr>
          <p:nvPr/>
        </p:nvPicPr>
        <p:blipFill>
          <a:blip r:embed="rId13" cstate="screen">
            <a:extLst>
              <a:ext uri="{28A0092B-C50C-407E-A947-70E740481C1C}">
                <a14:useLocalDpi xmlns:a14="http://schemas.microsoft.com/office/drawing/2010/main" val="0"/>
              </a:ext>
            </a:extLst>
          </a:blip>
          <a:srcRect/>
          <a:stretch/>
        </p:blipFill>
        <p:spPr>
          <a:xfrm>
            <a:off x="567025" y="4288305"/>
            <a:ext cx="401901" cy="401901"/>
          </a:xfrm>
          <a:prstGeom prst="rect">
            <a:avLst/>
          </a:prstGeom>
        </p:spPr>
      </p:pic>
      <p:pic>
        <p:nvPicPr>
          <p:cNvPr id="8" name="Picture 7">
            <a:extLst>
              <a:ext uri="{FF2B5EF4-FFF2-40B4-BE49-F238E27FC236}">
                <a16:creationId xmlns:a16="http://schemas.microsoft.com/office/drawing/2014/main" id="{5A6A8C7B-1861-515D-7291-2A156A6F82C0}"/>
              </a:ext>
            </a:extLst>
          </p:cNvPr>
          <p:cNvPicPr>
            <a:picLocks noChangeAspect="1"/>
          </p:cNvPicPr>
          <p:nvPr/>
        </p:nvPicPr>
        <p:blipFill>
          <a:blip r:embed="rId14" cstate="screen">
            <a:extLst>
              <a:ext uri="{28A0092B-C50C-407E-A947-70E740481C1C}">
                <a14:useLocalDpi xmlns:a14="http://schemas.microsoft.com/office/drawing/2010/main" val="0"/>
              </a:ext>
            </a:extLst>
          </a:blip>
          <a:srcRect/>
          <a:stretch/>
        </p:blipFill>
        <p:spPr>
          <a:xfrm>
            <a:off x="567025" y="4822631"/>
            <a:ext cx="401901" cy="401901"/>
          </a:xfrm>
          <a:prstGeom prst="rect">
            <a:avLst/>
          </a:prstGeom>
        </p:spPr>
      </p:pic>
    </p:spTree>
    <p:extLst>
      <p:ext uri="{BB962C8B-B14F-4D97-AF65-F5344CB8AC3E}">
        <p14:creationId xmlns:p14="http://schemas.microsoft.com/office/powerpoint/2010/main" val="17336447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957E24-0B91-4396-6526-12CB2AF1D33E}"/>
              </a:ext>
            </a:extLst>
          </p:cNvPr>
          <p:cNvSpPr>
            <a:spLocks noGrp="1"/>
          </p:cNvSpPr>
          <p:nvPr>
            <p:ph type="title"/>
          </p:nvPr>
        </p:nvSpPr>
        <p:spPr>
          <a:xfrm>
            <a:off x="614151" y="304597"/>
            <a:ext cx="7035420" cy="544510"/>
          </a:xfrm>
        </p:spPr>
        <p:txBody>
          <a:bodyPr>
            <a:noAutofit/>
          </a:bodyPr>
          <a:lstStyle/>
          <a:p>
            <a:r>
              <a:rPr lang="en-GB" sz="3400" b="1" dirty="0">
                <a:solidFill>
                  <a:srgbClr val="002060"/>
                </a:solidFill>
                <a:latin typeface="Aleo"/>
                <a:cs typeface="Calibri Light"/>
              </a:rPr>
              <a:t>CVDACTION – The AF Dashboard</a:t>
            </a:r>
          </a:p>
        </p:txBody>
      </p:sp>
      <p:sp>
        <p:nvSpPr>
          <p:cNvPr id="3" name="Content Placeholder 9">
            <a:extLst>
              <a:ext uri="{FF2B5EF4-FFF2-40B4-BE49-F238E27FC236}">
                <a16:creationId xmlns:a16="http://schemas.microsoft.com/office/drawing/2014/main" id="{4B322D4B-E53A-44F1-2CFF-ECB1ED325887}"/>
              </a:ext>
            </a:extLst>
          </p:cNvPr>
          <p:cNvSpPr>
            <a:spLocks noGrp="1"/>
          </p:cNvSpPr>
          <p:nvPr>
            <p:ph idx="1"/>
          </p:nvPr>
        </p:nvSpPr>
        <p:spPr>
          <a:xfrm>
            <a:off x="614151" y="1187356"/>
            <a:ext cx="11116100" cy="5070143"/>
          </a:xfrm>
        </p:spPr>
        <p:txBody>
          <a:bodyPr vert="horz" lIns="91440" tIns="45720" rIns="91440" bIns="45720" rtlCol="0" anchor="t">
            <a:noAutofit/>
          </a:bodyPr>
          <a:lstStyle/>
          <a:p>
            <a:pPr marR="0">
              <a:lnSpc>
                <a:spcPct val="120000"/>
              </a:lnSpc>
              <a:spcBef>
                <a:spcPts val="0"/>
              </a:spcBef>
              <a:spcAft>
                <a:spcPts val="1200"/>
              </a:spcAft>
              <a:buFont typeface="+mj-lt"/>
              <a:buAutoNum type="arabicPeriod"/>
            </a:pPr>
            <a:r>
              <a:rPr lang="en-GB" sz="1400" dirty="0">
                <a:effectLst/>
                <a:latin typeface="Open Sans"/>
                <a:ea typeface="Open Sans"/>
                <a:cs typeface="Calibri Light"/>
              </a:rPr>
              <a:t>CVDACTION is </a:t>
            </a:r>
            <a:r>
              <a:rPr lang="en-GB" sz="1400" b="1" dirty="0">
                <a:effectLst/>
                <a:latin typeface="Open Sans"/>
                <a:ea typeface="Open Sans"/>
                <a:cs typeface="Calibri Light"/>
              </a:rPr>
              <a:t>a case finding tool </a:t>
            </a:r>
            <a:r>
              <a:rPr lang="en-GB" sz="1400" dirty="0">
                <a:latin typeface="Open Sans"/>
                <a:ea typeface="Open Sans"/>
                <a:cs typeface="Calibri Light"/>
              </a:rPr>
              <a:t>to improve care and outcomes for people who are at high risk of heart attack, stroke and other cardiovascular disease (CVD).</a:t>
            </a:r>
          </a:p>
          <a:p>
            <a:pPr marR="0">
              <a:lnSpc>
                <a:spcPct val="120000"/>
              </a:lnSpc>
              <a:spcBef>
                <a:spcPts val="0"/>
              </a:spcBef>
              <a:spcAft>
                <a:spcPts val="1200"/>
              </a:spcAft>
              <a:buFont typeface="+mj-lt"/>
              <a:buAutoNum type="arabicPeriod"/>
            </a:pPr>
            <a:r>
              <a:rPr lang="en-GB" sz="1400" dirty="0">
                <a:latin typeface="Open Sans"/>
                <a:ea typeface="Open Sans"/>
                <a:cs typeface="Calibri Light"/>
              </a:rPr>
              <a:t>The CVDACTION Atrial Fibrillation (AF) dashboard groups patients into 3 domains –  risk assessment and anticoagulation, anticoagulation monitoring, and management of broader CVD risk in people with AF.</a:t>
            </a:r>
          </a:p>
          <a:p>
            <a:pPr marR="0">
              <a:lnSpc>
                <a:spcPct val="120000"/>
              </a:lnSpc>
              <a:spcBef>
                <a:spcPts val="0"/>
              </a:spcBef>
              <a:spcAft>
                <a:spcPts val="1200"/>
              </a:spcAft>
              <a:buFont typeface="+mj-lt"/>
              <a:buAutoNum type="arabicPeriod"/>
            </a:pPr>
            <a:r>
              <a:rPr lang="en-GB" sz="1400" dirty="0">
                <a:latin typeface="Open Sans"/>
                <a:ea typeface="Calibri Light"/>
                <a:cs typeface="Calibri Light"/>
              </a:rPr>
              <a:t>Patients are stratified into cohorts to help </a:t>
            </a:r>
            <a:r>
              <a:rPr lang="en-GB" sz="1400" b="1" dirty="0">
                <a:latin typeface="Open Sans"/>
                <a:ea typeface="Calibri Light"/>
                <a:cs typeface="Calibri Light"/>
              </a:rPr>
              <a:t>prioritise</a:t>
            </a:r>
            <a:r>
              <a:rPr lang="en-GB" sz="1400" dirty="0">
                <a:latin typeface="Open Sans"/>
                <a:ea typeface="Calibri Light"/>
                <a:cs typeface="Calibri Light"/>
              </a:rPr>
              <a:t>, plan where to begin and spread clinical workload over time. For example, priority groups would include people with high-risk AF not on anticoagulants and people with AF and hypertension who also have </a:t>
            </a:r>
            <a:r>
              <a:rPr lang="en-GB" sz="1400" dirty="0" err="1">
                <a:latin typeface="Open Sans"/>
                <a:ea typeface="Calibri Light"/>
                <a:cs typeface="Calibri Light"/>
              </a:rPr>
              <a:t>suboptimally</a:t>
            </a:r>
            <a:r>
              <a:rPr lang="en-GB" sz="1400" dirty="0">
                <a:latin typeface="Open Sans"/>
                <a:ea typeface="Calibri Light"/>
                <a:cs typeface="Calibri Light"/>
              </a:rPr>
              <a:t> controlled blood pressure, and people with AF and CVD who are on suboptimal lipid lowering therapy.</a:t>
            </a:r>
          </a:p>
          <a:p>
            <a:pPr marR="0">
              <a:lnSpc>
                <a:spcPct val="120000"/>
              </a:lnSpc>
              <a:spcBef>
                <a:spcPts val="0"/>
              </a:spcBef>
              <a:spcAft>
                <a:spcPts val="1200"/>
              </a:spcAft>
              <a:buFont typeface="+mj-lt"/>
              <a:buAutoNum type="arabicPeriod"/>
            </a:pPr>
            <a:r>
              <a:rPr lang="en-GB" sz="1400" dirty="0">
                <a:latin typeface="Open Sans"/>
                <a:ea typeface="Open Sans"/>
                <a:cs typeface="Calibri Light"/>
              </a:rPr>
              <a:t>You can also filter by ethnicity, deprivation, severe mental illness or learning disability to focus on specific populations and target </a:t>
            </a:r>
            <a:r>
              <a:rPr lang="en-GB" sz="1400" b="1" dirty="0">
                <a:latin typeface="Open Sans"/>
                <a:ea typeface="Open Sans"/>
                <a:cs typeface="Calibri Light"/>
              </a:rPr>
              <a:t>health inequalities</a:t>
            </a:r>
            <a:r>
              <a:rPr lang="en-GB" sz="1400" dirty="0">
                <a:latin typeface="Open Sans"/>
                <a:ea typeface="Open Sans"/>
                <a:cs typeface="Calibri Light"/>
              </a:rPr>
              <a:t>.</a:t>
            </a:r>
          </a:p>
          <a:p>
            <a:pPr marR="0">
              <a:lnSpc>
                <a:spcPct val="120000"/>
              </a:lnSpc>
              <a:spcBef>
                <a:spcPts val="0"/>
              </a:spcBef>
              <a:spcAft>
                <a:spcPts val="1200"/>
              </a:spcAft>
              <a:buFont typeface="+mj-lt"/>
              <a:buAutoNum type="arabicPeriod"/>
            </a:pPr>
            <a:r>
              <a:rPr lang="en-GB" sz="1400" dirty="0">
                <a:latin typeface="Open Sans"/>
                <a:ea typeface="Open Sans"/>
                <a:cs typeface="Calibri Light"/>
              </a:rPr>
              <a:t>To deliver best care for patients and maximise capacity, consider two complementary interventions:</a:t>
            </a:r>
          </a:p>
          <a:p>
            <a:pPr lvl="1">
              <a:lnSpc>
                <a:spcPct val="120000"/>
              </a:lnSpc>
              <a:spcBef>
                <a:spcPts val="0"/>
              </a:spcBef>
              <a:spcAft>
                <a:spcPts val="1200"/>
              </a:spcAft>
              <a:buFont typeface="Courier New" panose="02070309020205020404" pitchFamily="49" charset="0"/>
              <a:buChar char="o"/>
            </a:pPr>
            <a:r>
              <a:rPr lang="en-GB" sz="1400" b="1" dirty="0">
                <a:latin typeface="Open Sans"/>
                <a:ea typeface="Open Sans"/>
                <a:cs typeface="Calibri Light"/>
              </a:rPr>
              <a:t>Clinical optimisation </a:t>
            </a:r>
            <a:r>
              <a:rPr lang="en-GB" sz="1400" dirty="0">
                <a:latin typeface="Open Sans"/>
                <a:ea typeface="Open Sans"/>
                <a:cs typeface="Calibri Light"/>
              </a:rPr>
              <a:t>– delivered by nurse, pharmacist or GP, starting with those at greatest risk or highest priority</a:t>
            </a:r>
          </a:p>
          <a:p>
            <a:pPr lvl="1">
              <a:lnSpc>
                <a:spcPct val="120000"/>
              </a:lnSpc>
              <a:spcBef>
                <a:spcPts val="0"/>
              </a:spcBef>
              <a:spcAft>
                <a:spcPts val="1200"/>
              </a:spcAft>
              <a:buFont typeface="Courier New" panose="02070309020205020404" pitchFamily="49" charset="0"/>
              <a:buChar char="o"/>
            </a:pPr>
            <a:r>
              <a:rPr lang="en-GB" sz="1400" b="1" dirty="0">
                <a:latin typeface="Open Sans"/>
                <a:ea typeface="Calibri Light"/>
                <a:cs typeface="Calibri Light"/>
              </a:rPr>
              <a:t>Broader, proactive care </a:t>
            </a:r>
            <a:r>
              <a:rPr lang="en-GB" sz="1400" dirty="0">
                <a:latin typeface="Open Sans"/>
                <a:ea typeface="Calibri Light"/>
                <a:cs typeface="Calibri Light"/>
              </a:rPr>
              <a:t>to optimise support for education, self-management and behaviour change. This can be provided by a member of the wider primary care team such as ARRS* roles (e.g. care coordinators) and healthcare assistants. </a:t>
            </a:r>
            <a:endParaRPr lang="en-GB" sz="1400" dirty="0">
              <a:latin typeface="Open Sans"/>
              <a:ea typeface="Calibri Light"/>
            </a:endParaRPr>
          </a:p>
          <a:p>
            <a:pPr>
              <a:lnSpc>
                <a:spcPct val="120000"/>
              </a:lnSpc>
              <a:spcBef>
                <a:spcPts val="0"/>
              </a:spcBef>
              <a:spcAft>
                <a:spcPts val="1200"/>
              </a:spcAft>
              <a:buFont typeface="+mj-lt"/>
              <a:buAutoNum type="arabicPeriod"/>
            </a:pPr>
            <a:r>
              <a:rPr lang="en-GB" sz="1400" dirty="0">
                <a:latin typeface="Open Sans"/>
                <a:ea typeface="Open Sans"/>
                <a:cs typeface="Calibri Light"/>
              </a:rPr>
              <a:t>The</a:t>
            </a:r>
            <a:r>
              <a:rPr lang="en-GB" sz="1400" b="1" dirty="0">
                <a:latin typeface="Open Sans"/>
                <a:ea typeface="Open Sans"/>
                <a:cs typeface="Calibri Light"/>
              </a:rPr>
              <a:t> </a:t>
            </a:r>
            <a:r>
              <a:rPr lang="en-GB" sz="1400" b="1" dirty="0">
                <a:latin typeface="Open Sans"/>
                <a:ea typeface="Open Sans"/>
                <a:cs typeface="Calibri Light"/>
                <a:hlinkClick r:id="rId2"/>
              </a:rPr>
              <a:t>UCLPartners Proactive Care Frameworks </a:t>
            </a:r>
            <a:r>
              <a:rPr lang="en-GB" sz="1400" dirty="0">
                <a:latin typeface="Open Sans"/>
                <a:ea typeface="Open Sans"/>
                <a:cs typeface="Calibri Light"/>
              </a:rPr>
              <a:t>offer a wide range of </a:t>
            </a:r>
            <a:r>
              <a:rPr lang="en-GB" sz="1400" b="1" dirty="0">
                <a:latin typeface="Open Sans"/>
                <a:ea typeface="Open Sans"/>
                <a:cs typeface="Calibri Light"/>
              </a:rPr>
              <a:t>free resources </a:t>
            </a:r>
            <a:r>
              <a:rPr lang="en-GB" sz="1400" dirty="0">
                <a:latin typeface="Open Sans"/>
                <a:ea typeface="Open Sans"/>
                <a:cs typeface="Calibri Light"/>
              </a:rPr>
              <a:t>to help team members to deliver these interventions and optimise care.</a:t>
            </a:r>
          </a:p>
          <a:p>
            <a:pPr marL="0" marR="0" indent="0">
              <a:lnSpc>
                <a:spcPct val="120000"/>
              </a:lnSpc>
              <a:spcBef>
                <a:spcPts val="0"/>
              </a:spcBef>
              <a:spcAft>
                <a:spcPts val="1200"/>
              </a:spcAft>
              <a:buNone/>
            </a:pPr>
            <a:endParaRPr lang="en-GB" sz="1600" dirty="0"/>
          </a:p>
        </p:txBody>
      </p:sp>
      <p:sp>
        <p:nvSpPr>
          <p:cNvPr id="4" name="TextBox 3">
            <a:extLst>
              <a:ext uri="{FF2B5EF4-FFF2-40B4-BE49-F238E27FC236}">
                <a16:creationId xmlns:a16="http://schemas.microsoft.com/office/drawing/2014/main" id="{52A41B6D-AD43-EA81-CEE7-09E23610D498}"/>
              </a:ext>
            </a:extLst>
          </p:cNvPr>
          <p:cNvSpPr txBox="1"/>
          <p:nvPr/>
        </p:nvSpPr>
        <p:spPr>
          <a:xfrm>
            <a:off x="8118422" y="6431581"/>
            <a:ext cx="2847134" cy="27707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Calibri" panose="020F0502020204030204"/>
                <a:ea typeface="+mn-ea"/>
                <a:cs typeface="+mn-cs"/>
              </a:rPr>
              <a:t>*Additional Roles Reimbursement Scheme </a:t>
            </a:r>
            <a:endParaRPr kumimoji="0" lang="en-GB" sz="14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633041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Arrow: Right 13">
            <a:extLst>
              <a:ext uri="{FF2B5EF4-FFF2-40B4-BE49-F238E27FC236}">
                <a16:creationId xmlns:a16="http://schemas.microsoft.com/office/drawing/2014/main" id="{DCD2D24C-7049-8530-BA4B-86153376B203}"/>
              </a:ext>
            </a:extLst>
          </p:cNvPr>
          <p:cNvSpPr/>
          <p:nvPr/>
        </p:nvSpPr>
        <p:spPr>
          <a:xfrm rot="16200000" flipH="1">
            <a:off x="8881160" y="2144519"/>
            <a:ext cx="268720" cy="403007"/>
          </a:xfrm>
          <a:prstGeom prst="rightArrow">
            <a:avLst>
              <a:gd name="adj1" fmla="val 50000"/>
              <a:gd name="adj2" fmla="val 55961"/>
            </a:avLst>
          </a:prstGeom>
          <a:solidFill>
            <a:srgbClr val="1537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1"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 name="Title 1">
            <a:extLst>
              <a:ext uri="{FF2B5EF4-FFF2-40B4-BE49-F238E27FC236}">
                <a16:creationId xmlns:a16="http://schemas.microsoft.com/office/drawing/2014/main" id="{C90B295F-C360-34CE-02B2-96FDCACD9AD8}"/>
              </a:ext>
            </a:extLst>
          </p:cNvPr>
          <p:cNvSpPr txBox="1">
            <a:spLocks/>
          </p:cNvSpPr>
          <p:nvPr/>
        </p:nvSpPr>
        <p:spPr>
          <a:xfrm>
            <a:off x="479663" y="63953"/>
            <a:ext cx="10194966" cy="1182659"/>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2800" b="0" i="0" kern="1200">
                <a:solidFill>
                  <a:srgbClr val="42B6E6"/>
                </a:solidFill>
                <a:latin typeface="+mj-lt"/>
                <a:ea typeface="+mj-ea"/>
                <a:cs typeface="Calibri Light" panose="020F030202020403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400" b="1" i="0" u="none" strike="noStrike" kern="1200" cap="none" spc="0" normalizeH="0" baseline="0" noProof="0" dirty="0">
                <a:ln>
                  <a:noFill/>
                </a:ln>
                <a:solidFill>
                  <a:srgbClr val="002060"/>
                </a:solidFill>
                <a:effectLst/>
                <a:uLnTx/>
                <a:uFillTx/>
                <a:latin typeface="Aleo"/>
                <a:cs typeface="Calibri Light"/>
              </a:rPr>
              <a:t>Atrial Fibrillation:</a:t>
            </a:r>
          </a:p>
          <a:p>
            <a:pPr marL="0" marR="0" lvl="0" indent="0" algn="l" defTabSz="914400" rtl="0" eaLnBrk="1" fontAlgn="auto" latinLnBrk="0" hangingPunct="1">
              <a:lnSpc>
                <a:spcPct val="90000"/>
              </a:lnSpc>
              <a:spcBef>
                <a:spcPct val="0"/>
              </a:spcBef>
              <a:spcAft>
                <a:spcPts val="0"/>
              </a:spcAft>
              <a:buClrTx/>
              <a:buSzTx/>
              <a:buFontTx/>
              <a:buNone/>
              <a:tabLst/>
              <a:defRPr/>
            </a:pPr>
            <a:r>
              <a:rPr lang="en-US" b="1" dirty="0">
                <a:solidFill>
                  <a:srgbClr val="002060"/>
                </a:solidFill>
                <a:latin typeface="Aleo"/>
                <a:cs typeface="Calibri Light"/>
              </a:rPr>
              <a:t>Data</a:t>
            </a:r>
            <a:r>
              <a:rPr kumimoji="0" lang="en-US" b="1" i="0" u="none" strike="noStrike" kern="1200" cap="none" spc="0" normalizeH="0" baseline="0" noProof="0" dirty="0">
                <a:ln>
                  <a:noFill/>
                </a:ln>
                <a:solidFill>
                  <a:srgbClr val="002060"/>
                </a:solidFill>
                <a:effectLst/>
                <a:uLnTx/>
                <a:uFillTx/>
                <a:latin typeface="Aleo"/>
                <a:cs typeface="Calibri Light"/>
              </a:rPr>
              <a:t> </a:t>
            </a:r>
            <a:r>
              <a:rPr lang="en-US" b="1" dirty="0">
                <a:solidFill>
                  <a:srgbClr val="002060"/>
                </a:solidFill>
                <a:latin typeface="Aleo"/>
                <a:cs typeface="Calibri Light"/>
              </a:rPr>
              <a:t>To</a:t>
            </a:r>
            <a:r>
              <a:rPr kumimoji="0" lang="en-US" b="1" i="0" u="none" strike="noStrike" kern="1200" cap="none" spc="0" normalizeH="0" baseline="0" noProof="0" dirty="0">
                <a:ln>
                  <a:noFill/>
                </a:ln>
                <a:solidFill>
                  <a:srgbClr val="002060"/>
                </a:solidFill>
                <a:effectLst/>
                <a:uLnTx/>
                <a:uFillTx/>
                <a:latin typeface="Aleo"/>
                <a:cs typeface="Calibri Light"/>
              </a:rPr>
              <a:t> </a:t>
            </a:r>
            <a:r>
              <a:rPr lang="en-US" b="1" dirty="0">
                <a:solidFill>
                  <a:srgbClr val="002060"/>
                </a:solidFill>
                <a:latin typeface="Aleo"/>
                <a:cs typeface="Calibri Light"/>
              </a:rPr>
              <a:t>Inform</a:t>
            </a:r>
            <a:r>
              <a:rPr kumimoji="0" lang="en-US" b="1" i="0" u="none" strike="noStrike" kern="1200" cap="none" spc="0" normalizeH="0" baseline="0" noProof="0" dirty="0">
                <a:ln>
                  <a:noFill/>
                </a:ln>
                <a:solidFill>
                  <a:srgbClr val="002060"/>
                </a:solidFill>
                <a:effectLst/>
                <a:uLnTx/>
                <a:uFillTx/>
                <a:latin typeface="Aleo"/>
                <a:cs typeface="Calibri Light"/>
              </a:rPr>
              <a:t> </a:t>
            </a:r>
            <a:r>
              <a:rPr lang="en-US" b="1" dirty="0">
                <a:solidFill>
                  <a:srgbClr val="002060"/>
                </a:solidFill>
                <a:latin typeface="Aleo"/>
                <a:cs typeface="Calibri Light"/>
              </a:rPr>
              <a:t>Pathway</a:t>
            </a:r>
            <a:r>
              <a:rPr kumimoji="0" lang="en-US" b="1" i="0" u="none" strike="noStrike" kern="1200" cap="none" spc="0" normalizeH="0" baseline="0" noProof="0" dirty="0">
                <a:ln>
                  <a:noFill/>
                </a:ln>
                <a:solidFill>
                  <a:srgbClr val="002060"/>
                </a:solidFill>
                <a:effectLst/>
                <a:uLnTx/>
                <a:uFillTx/>
                <a:latin typeface="Aleo"/>
                <a:cs typeface="Calibri Light"/>
              </a:rPr>
              <a:t> </a:t>
            </a:r>
            <a:r>
              <a:rPr lang="en-US" b="1" dirty="0">
                <a:solidFill>
                  <a:srgbClr val="002060"/>
                </a:solidFill>
                <a:latin typeface="Aleo"/>
                <a:cs typeface="Calibri Light"/>
              </a:rPr>
              <a:t>Transformation</a:t>
            </a:r>
            <a:endParaRPr lang="en-GB" sz="3400" b="1" i="0" u="none" strike="noStrike" kern="1200" cap="none" spc="0" normalizeH="0" baseline="0" noProof="0" dirty="0">
              <a:ln>
                <a:noFill/>
              </a:ln>
              <a:effectLst/>
              <a:uLnTx/>
              <a:uFillTx/>
              <a:latin typeface="Aleo"/>
              <a:cs typeface="Calibri Light"/>
            </a:endParaRPr>
          </a:p>
        </p:txBody>
      </p:sp>
      <p:sp>
        <p:nvSpPr>
          <p:cNvPr id="10" name="Arrow: Right 9">
            <a:extLst>
              <a:ext uri="{FF2B5EF4-FFF2-40B4-BE49-F238E27FC236}">
                <a16:creationId xmlns:a16="http://schemas.microsoft.com/office/drawing/2014/main" id="{859BC2A2-3E0C-A381-11ED-5498C31BA2D0}"/>
              </a:ext>
            </a:extLst>
          </p:cNvPr>
          <p:cNvSpPr/>
          <p:nvPr/>
        </p:nvSpPr>
        <p:spPr>
          <a:xfrm rot="16200000" flipH="1">
            <a:off x="3048293" y="2108677"/>
            <a:ext cx="319851" cy="403007"/>
          </a:xfrm>
          <a:prstGeom prst="rightArrow">
            <a:avLst>
              <a:gd name="adj1" fmla="val 50000"/>
              <a:gd name="adj2" fmla="val 55961"/>
            </a:avLst>
          </a:prstGeom>
          <a:solidFill>
            <a:srgbClr val="1537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1"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2390F37E-8F98-C9D4-AEE5-21DF06E811BE}"/>
              </a:ext>
            </a:extLst>
          </p:cNvPr>
          <p:cNvSpPr/>
          <p:nvPr/>
        </p:nvSpPr>
        <p:spPr>
          <a:xfrm>
            <a:off x="6018664" y="2470106"/>
            <a:ext cx="5736936" cy="679195"/>
          </a:xfrm>
          <a:prstGeom prst="rect">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b="1" i="0" u="none" strike="noStrike" kern="1200" cap="none" spc="0" normalizeH="0" baseline="0" noProof="0" dirty="0">
                <a:ln>
                  <a:noFill/>
                </a:ln>
                <a:solidFill>
                  <a:srgbClr val="FFFFFF"/>
                </a:solidFill>
                <a:effectLst/>
                <a:uLnTx/>
                <a:uFillTx/>
                <a:latin typeface="Open Sans"/>
                <a:ea typeface="Open Sans"/>
                <a:cs typeface="Open Sans"/>
              </a:rPr>
              <a:t>Holistic Proactive Care</a:t>
            </a:r>
            <a:endParaRPr lang="en-GB" b="1" i="0" u="none" strike="noStrike" kern="1200" cap="none" spc="0" normalizeH="0" baseline="0" noProof="0" dirty="0">
              <a:ln>
                <a:noFill/>
              </a:ln>
              <a:solidFill>
                <a:srgbClr val="FFFFFF"/>
              </a:solidFill>
              <a:effectLst/>
              <a:uLnTx/>
              <a:uFillTx/>
              <a:latin typeface="Open Sans"/>
              <a:ea typeface="Open Sans"/>
              <a:cs typeface="Open San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b="1" i="0" u="none" strike="noStrike" kern="1200" cap="none" spc="0" normalizeH="0" baseline="0" noProof="0" dirty="0">
                <a:ln>
                  <a:noFill/>
                </a:ln>
                <a:solidFill>
                  <a:srgbClr val="FFFFFF"/>
                </a:solidFill>
                <a:effectLst/>
                <a:uLnTx/>
                <a:uFillTx/>
                <a:latin typeface="Open Sans"/>
                <a:ea typeface="Open Sans"/>
                <a:cs typeface="Open Sans"/>
              </a:rPr>
              <a:t>(</a:t>
            </a:r>
            <a:r>
              <a:rPr kumimoji="0" lang="en-GB" b="1" i="0" u="none" strike="noStrike" kern="1200" cap="none" spc="0" normalizeH="0" baseline="0" noProof="0" dirty="0" err="1">
                <a:ln>
                  <a:noFill/>
                </a:ln>
                <a:solidFill>
                  <a:srgbClr val="FFFFFF"/>
                </a:solidFill>
                <a:effectLst/>
                <a:uLnTx/>
                <a:uFillTx/>
                <a:latin typeface="Open Sans"/>
                <a:ea typeface="Open Sans"/>
                <a:cs typeface="Open Sans"/>
              </a:rPr>
              <a:t>eg.</a:t>
            </a:r>
            <a:r>
              <a:rPr kumimoji="0" lang="en-GB" b="1" i="0" u="none" strike="noStrike" kern="1200" cap="none" spc="0" normalizeH="0" baseline="0" noProof="0" dirty="0">
                <a:ln>
                  <a:noFill/>
                </a:ln>
                <a:solidFill>
                  <a:srgbClr val="FFFFFF"/>
                </a:solidFill>
                <a:effectLst/>
                <a:uLnTx/>
                <a:uFillTx/>
                <a:latin typeface="Open Sans"/>
                <a:ea typeface="Open Sans"/>
                <a:cs typeface="Open Sans"/>
              </a:rPr>
              <a:t> ARRS</a:t>
            </a:r>
            <a:r>
              <a:rPr lang="en-GB" b="1" dirty="0">
                <a:solidFill>
                  <a:srgbClr val="FFFFFF"/>
                </a:solidFill>
                <a:latin typeface="Open Sans"/>
                <a:ea typeface="Open Sans"/>
                <a:cs typeface="Open Sans"/>
              </a:rPr>
              <a:t>*</a:t>
            </a:r>
            <a:r>
              <a:rPr kumimoji="0" lang="en-GB" b="1" i="0" u="none" strike="noStrike" kern="1200" cap="none" spc="0" normalizeH="0" baseline="0" noProof="0" dirty="0">
                <a:ln>
                  <a:noFill/>
                </a:ln>
                <a:solidFill>
                  <a:srgbClr val="FFFFFF"/>
                </a:solidFill>
                <a:effectLst/>
                <a:uLnTx/>
                <a:uFillTx/>
                <a:latin typeface="Open Sans"/>
                <a:ea typeface="Open Sans"/>
                <a:cs typeface="Open Sans"/>
              </a:rPr>
              <a:t> roles)</a:t>
            </a:r>
            <a:endParaRPr lang="en-GB" b="1" i="0" u="none" strike="noStrike" kern="1200" cap="none" spc="0" normalizeH="0" baseline="0" noProof="0" dirty="0">
              <a:ln>
                <a:noFill/>
              </a:ln>
              <a:solidFill>
                <a:srgbClr val="FFFFFF"/>
              </a:solidFill>
              <a:effectLst/>
              <a:uLnTx/>
              <a:uFillTx/>
              <a:latin typeface="Open Sans"/>
              <a:ea typeface="Open Sans"/>
              <a:cs typeface="Open Sans"/>
            </a:endParaRPr>
          </a:p>
        </p:txBody>
      </p:sp>
      <p:sp>
        <p:nvSpPr>
          <p:cNvPr id="12" name="Rectangle 11">
            <a:extLst>
              <a:ext uri="{FF2B5EF4-FFF2-40B4-BE49-F238E27FC236}">
                <a16:creationId xmlns:a16="http://schemas.microsoft.com/office/drawing/2014/main" id="{2E69928D-7574-C2DA-3077-67A503907D87}"/>
              </a:ext>
            </a:extLst>
          </p:cNvPr>
          <p:cNvSpPr/>
          <p:nvPr/>
        </p:nvSpPr>
        <p:spPr>
          <a:xfrm>
            <a:off x="6018664" y="3154919"/>
            <a:ext cx="5736936" cy="3484566"/>
          </a:xfrm>
          <a:prstGeom prst="rect">
            <a:avLst/>
          </a:prstGeom>
          <a:solidFill>
            <a:srgbClr val="42B6E6">
              <a:alpha val="3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000000"/>
                </a:solidFill>
                <a:effectLst/>
                <a:uLnTx/>
                <a:uFillTx/>
                <a:latin typeface="Open Sans"/>
                <a:ea typeface="Calibri"/>
                <a:cs typeface="Calibri"/>
              </a:rPr>
              <a:t>Structured support for:</a:t>
            </a:r>
            <a:endParaRPr lang="en-GB" sz="1600" b="1" i="0" u="none" strike="noStrike" kern="1200" cap="none" spc="0" normalizeH="0" baseline="0" noProof="0" dirty="0">
              <a:ln>
                <a:noFill/>
              </a:ln>
              <a:solidFill>
                <a:srgbClr val="000000"/>
              </a:solidFill>
              <a:effectLst/>
              <a:uLnTx/>
              <a:uFillTx/>
              <a:latin typeface="Open Sans"/>
              <a:ea typeface="Calibri"/>
              <a:cs typeface="Calibri"/>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srgbClr val="000000"/>
                </a:solidFill>
                <a:effectLst/>
                <a:uLnTx/>
                <a:uFillTx/>
                <a:latin typeface="Open Sans"/>
                <a:ea typeface="+mn-lt"/>
                <a:cs typeface="Open Sans"/>
              </a:rPr>
              <a:t>Education e.g.</a:t>
            </a:r>
            <a:endParaRPr lang="en-GB" sz="1600" b="0" i="0" u="none" strike="noStrike" kern="1200" cap="none" spc="0" normalizeH="0" baseline="0" noProof="0" dirty="0">
              <a:ln>
                <a:noFill/>
              </a:ln>
              <a:solidFill>
                <a:srgbClr val="000000"/>
              </a:solidFill>
              <a:effectLst/>
              <a:uLnTx/>
              <a:uFillTx/>
              <a:latin typeface="Open Sans"/>
              <a:ea typeface="+mn-lt"/>
              <a:cs typeface="Open Sans"/>
            </a:endParaRPr>
          </a:p>
          <a:p>
            <a:pPr marL="742950" lvl="1" indent="-285750">
              <a:buFont typeface="Arial"/>
              <a:buChar char="•"/>
              <a:defRPr/>
            </a:pPr>
            <a:r>
              <a:rPr kumimoji="0" lang="en-GB" sz="1600" b="0" i="0" u="none" strike="noStrike" kern="1200" cap="none" spc="0" normalizeH="0" baseline="0" noProof="0" dirty="0">
                <a:ln>
                  <a:noFill/>
                </a:ln>
                <a:solidFill>
                  <a:srgbClr val="000000"/>
                </a:solidFill>
                <a:effectLst/>
                <a:uLnTx/>
                <a:uFillTx/>
                <a:latin typeface="Open Sans"/>
                <a:ea typeface="+mn-lt"/>
                <a:cs typeface="Open Sans"/>
              </a:rPr>
              <a:t>What is atrial fibrillation and </a:t>
            </a:r>
            <a:r>
              <a:rPr lang="en-GB" sz="1600" dirty="0">
                <a:solidFill>
                  <a:srgbClr val="000000"/>
                </a:solidFill>
                <a:latin typeface="Open Sans"/>
                <a:ea typeface="+mn-lt"/>
                <a:cs typeface="Open Sans"/>
              </a:rPr>
              <a:t>cardiovascular risk</a:t>
            </a:r>
            <a:endParaRPr lang="en-GB" sz="1600" b="0" i="0" u="none" strike="noStrike" kern="1200" cap="none" spc="0" normalizeH="0" baseline="0" noProof="0" dirty="0">
              <a:ln>
                <a:noFill/>
              </a:ln>
              <a:solidFill>
                <a:srgbClr val="000000"/>
              </a:solidFill>
              <a:effectLst/>
              <a:uLnTx/>
              <a:uFillTx/>
              <a:latin typeface="Open Sans"/>
              <a:ea typeface="+mn-lt"/>
              <a:cs typeface="Open Sans"/>
            </a:endParaRPr>
          </a:p>
          <a:p>
            <a:pPr marL="742950" marR="0" lvl="1" indent="-285750" algn="l" defTabSz="914400" rtl="0" eaLnBrk="1" fontAlgn="auto" latinLnBrk="0" hangingPunct="1">
              <a:lnSpc>
                <a:spcPct val="100000"/>
              </a:lnSpc>
              <a:spcBef>
                <a:spcPts val="0"/>
              </a:spcBef>
              <a:spcAft>
                <a:spcPts val="0"/>
              </a:spcAft>
              <a:buClrTx/>
              <a:buSzTx/>
              <a:buFont typeface="Arial"/>
              <a:buChar char="•"/>
              <a:tabLst/>
              <a:defRPr/>
            </a:pPr>
            <a:r>
              <a:rPr kumimoji="0" lang="en-GB" sz="1600" b="0" i="0" u="none" strike="noStrike" kern="1200" cap="none" spc="0" normalizeH="0" baseline="0" noProof="0" dirty="0">
                <a:ln>
                  <a:noFill/>
                </a:ln>
                <a:solidFill>
                  <a:srgbClr val="000000"/>
                </a:solidFill>
                <a:effectLst/>
                <a:uLnTx/>
                <a:uFillTx/>
                <a:latin typeface="Open Sans"/>
                <a:ea typeface="+mn-lt"/>
                <a:cs typeface="Open Sans"/>
              </a:rPr>
              <a:t>How to check and reduce cardiovascular risk</a:t>
            </a:r>
            <a:endParaRPr lang="en-GB" sz="1600" b="0" i="0" u="none" strike="noStrike" kern="1200" cap="none" spc="0" normalizeH="0" baseline="0" noProof="0" dirty="0">
              <a:ln>
                <a:noFill/>
              </a:ln>
              <a:solidFill>
                <a:srgbClr val="000000"/>
              </a:solidFill>
              <a:effectLst/>
              <a:uLnTx/>
              <a:uFillTx/>
              <a:latin typeface="Open Sans"/>
              <a:ea typeface="+mn-lt"/>
              <a:cs typeface="Open Sans"/>
            </a:endParaRPr>
          </a:p>
          <a:p>
            <a:pPr marL="285750" marR="0" lvl="0" indent="-285750" algn="l" defTabSz="914400" rtl="0" eaLnBrk="1" fontAlgn="auto" latinLnBrk="0" hangingPunct="1">
              <a:lnSpc>
                <a:spcPct val="100000"/>
              </a:lnSpc>
              <a:spcBef>
                <a:spcPts val="400"/>
              </a:spcBef>
              <a:spcAft>
                <a:spcPts val="0"/>
              </a:spcAft>
              <a:buClrTx/>
              <a:buSzTx/>
              <a:buFont typeface="Arial"/>
              <a:buChar char="•"/>
              <a:tabLst/>
              <a:defRPr/>
            </a:pPr>
            <a:r>
              <a:rPr kumimoji="0" lang="en-GB" sz="1600" b="0" i="0" u="none" strike="noStrike" kern="1200" cap="none" spc="0" normalizeH="0" baseline="0" noProof="0" dirty="0">
                <a:ln>
                  <a:noFill/>
                </a:ln>
                <a:solidFill>
                  <a:srgbClr val="000000"/>
                </a:solidFill>
                <a:effectLst/>
                <a:uLnTx/>
                <a:uFillTx/>
                <a:latin typeface="Open Sans"/>
                <a:ea typeface="+mn-lt"/>
                <a:cs typeface="Open Sans"/>
              </a:rPr>
              <a:t>Self-management e.g.</a:t>
            </a:r>
            <a:endParaRPr lang="en-GB" sz="1600" b="0" i="0" u="none" strike="noStrike" kern="1200" cap="none" spc="0" normalizeH="0" baseline="0" noProof="0" dirty="0">
              <a:ln>
                <a:noFill/>
              </a:ln>
              <a:solidFill>
                <a:srgbClr val="000000"/>
              </a:solidFill>
              <a:effectLst/>
              <a:uLnTx/>
              <a:uFillTx/>
              <a:latin typeface="Open Sans"/>
              <a:ea typeface="+mn-lt"/>
              <a:cs typeface="Open Sans"/>
            </a:endParaRPr>
          </a:p>
          <a:p>
            <a:pPr marL="742950" marR="0" lvl="1" indent="-285750" algn="l" defTabSz="914400" rtl="0" eaLnBrk="1" fontAlgn="auto" latinLnBrk="0" hangingPunct="1">
              <a:lnSpc>
                <a:spcPct val="100000"/>
              </a:lnSpc>
              <a:spcBef>
                <a:spcPts val="0"/>
              </a:spcBef>
              <a:spcAft>
                <a:spcPts val="0"/>
              </a:spcAft>
              <a:buClrTx/>
              <a:buSzTx/>
              <a:buFont typeface="Arial"/>
              <a:buChar char="•"/>
              <a:tabLst/>
              <a:defRPr/>
            </a:pPr>
            <a:r>
              <a:rPr kumimoji="0" lang="en-GB" sz="1600" b="0" i="0" u="none" strike="noStrike" kern="1200" cap="none" spc="0" normalizeH="0" baseline="0" noProof="0" dirty="0">
                <a:ln>
                  <a:noFill/>
                </a:ln>
                <a:solidFill>
                  <a:srgbClr val="000000"/>
                </a:solidFill>
                <a:effectLst/>
                <a:uLnTx/>
                <a:uFillTx/>
                <a:latin typeface="Open Sans"/>
                <a:ea typeface="+mn-lt"/>
                <a:cs typeface="Open Sans"/>
              </a:rPr>
              <a:t>Information on AF and anticoagulants</a:t>
            </a:r>
            <a:endParaRPr lang="en-GB" sz="1600" b="0" i="0" u="none" strike="noStrike" kern="1200" cap="none" spc="0" normalizeH="0" baseline="0" noProof="0" dirty="0">
              <a:ln>
                <a:noFill/>
              </a:ln>
              <a:solidFill>
                <a:srgbClr val="000000"/>
              </a:solidFill>
              <a:effectLst/>
              <a:uLnTx/>
              <a:uFillTx/>
              <a:latin typeface="Open Sans"/>
              <a:ea typeface="+mn-lt"/>
              <a:cs typeface="Open Sans"/>
            </a:endParaRPr>
          </a:p>
          <a:p>
            <a:pPr marL="742950" marR="0" lvl="1" indent="-285750" algn="l" defTabSz="914400" rtl="0" eaLnBrk="1" fontAlgn="auto" latinLnBrk="0" hangingPunct="1">
              <a:lnSpc>
                <a:spcPct val="100000"/>
              </a:lnSpc>
              <a:spcBef>
                <a:spcPts val="0"/>
              </a:spcBef>
              <a:spcAft>
                <a:spcPts val="0"/>
              </a:spcAft>
              <a:buClrTx/>
              <a:buSzTx/>
              <a:buFont typeface="Arial"/>
              <a:buChar char="•"/>
              <a:tabLst/>
              <a:defRPr/>
            </a:pPr>
            <a:r>
              <a:rPr kumimoji="0" lang="en-GB" sz="1600" b="0" i="0" u="none" strike="noStrike" kern="1200" cap="none" spc="0" normalizeH="0" baseline="0" noProof="0" dirty="0">
                <a:ln>
                  <a:noFill/>
                </a:ln>
                <a:solidFill>
                  <a:srgbClr val="000000"/>
                </a:solidFill>
                <a:effectLst/>
                <a:uLnTx/>
                <a:uFillTx/>
                <a:latin typeface="Open Sans"/>
                <a:ea typeface="+mn-lt"/>
                <a:cs typeface="Open Sans"/>
              </a:rPr>
              <a:t>Shared decision making resources</a:t>
            </a:r>
            <a:endParaRPr lang="en-GB" sz="1600" b="0" i="0" u="none" strike="noStrike" kern="1200" cap="none" spc="0" normalizeH="0" baseline="0" noProof="0" dirty="0">
              <a:ln>
                <a:noFill/>
              </a:ln>
              <a:solidFill>
                <a:srgbClr val="000000"/>
              </a:solidFill>
              <a:effectLst/>
              <a:uLnTx/>
              <a:uFillTx/>
              <a:latin typeface="Open Sans"/>
              <a:ea typeface="+mn-lt"/>
              <a:cs typeface="Open Sans"/>
            </a:endParaRPr>
          </a:p>
          <a:p>
            <a:pPr marL="742950" marR="0" lvl="1" indent="-285750" algn="l" defTabSz="914400" rtl="0" eaLnBrk="1" fontAlgn="auto" latinLnBrk="0" hangingPunct="1">
              <a:lnSpc>
                <a:spcPct val="100000"/>
              </a:lnSpc>
              <a:spcBef>
                <a:spcPts val="0"/>
              </a:spcBef>
              <a:spcAft>
                <a:spcPts val="0"/>
              </a:spcAft>
              <a:buClrTx/>
              <a:buSzTx/>
              <a:buFont typeface="Arial"/>
              <a:buChar char="•"/>
              <a:tabLst/>
              <a:defRPr/>
            </a:pPr>
            <a:r>
              <a:rPr kumimoji="0" lang="en-GB" sz="1600" b="0" i="0" u="none" strike="noStrike" kern="1200" cap="none" spc="0" normalizeH="0" baseline="0" noProof="0" dirty="0">
                <a:ln>
                  <a:noFill/>
                </a:ln>
                <a:solidFill>
                  <a:srgbClr val="000000"/>
                </a:solidFill>
                <a:effectLst/>
                <a:uLnTx/>
                <a:uFillTx/>
                <a:latin typeface="Open Sans"/>
                <a:ea typeface="+mn-lt"/>
                <a:cs typeface="Open Sans"/>
              </a:rPr>
              <a:t>How to check your blood pressure if you have AF</a:t>
            </a:r>
            <a:endParaRPr lang="en-GB" sz="1600" b="0" i="0" u="none" strike="noStrike" kern="1200" cap="none" spc="0" normalizeH="0" baseline="0" noProof="0" dirty="0">
              <a:ln>
                <a:noFill/>
              </a:ln>
              <a:solidFill>
                <a:srgbClr val="000000"/>
              </a:solidFill>
              <a:effectLst/>
              <a:uLnTx/>
              <a:uFillTx/>
              <a:latin typeface="Open Sans"/>
              <a:ea typeface="+mn-lt"/>
              <a:cs typeface="Open Sans"/>
            </a:endParaRPr>
          </a:p>
          <a:p>
            <a:pPr marL="285750" marR="0" lvl="0" indent="-285750" algn="l" defTabSz="914400" rtl="0" eaLnBrk="1" fontAlgn="auto" latinLnBrk="0" hangingPunct="1">
              <a:lnSpc>
                <a:spcPct val="100000"/>
              </a:lnSpc>
              <a:spcBef>
                <a:spcPts val="400"/>
              </a:spcBef>
              <a:spcAft>
                <a:spcPts val="0"/>
              </a:spcAft>
              <a:buClrTx/>
              <a:buSzTx/>
              <a:buFont typeface="Arial"/>
              <a:buChar char="•"/>
              <a:tabLst/>
              <a:defRPr/>
            </a:pPr>
            <a:r>
              <a:rPr kumimoji="0" lang="en-GB" sz="1600" b="0" i="0" u="none" strike="noStrike" kern="1200" cap="none" spc="0" normalizeH="0" baseline="0" noProof="0" dirty="0">
                <a:ln>
                  <a:noFill/>
                </a:ln>
                <a:solidFill>
                  <a:srgbClr val="000000"/>
                </a:solidFill>
                <a:effectLst/>
                <a:uLnTx/>
                <a:uFillTx/>
                <a:latin typeface="Open Sans"/>
                <a:ea typeface="+mn-lt"/>
                <a:cs typeface="Open Sans"/>
              </a:rPr>
              <a:t>Behaviour Change – brief interventions and signposting</a:t>
            </a:r>
            <a:endParaRPr lang="en-GB" sz="1600" b="0" i="0" u="none" strike="noStrike" kern="1200" cap="none" spc="0" normalizeH="0" baseline="0" noProof="0" dirty="0">
              <a:ln>
                <a:noFill/>
              </a:ln>
              <a:solidFill>
                <a:srgbClr val="000000"/>
              </a:solidFill>
              <a:effectLst/>
              <a:uLnTx/>
              <a:uFillTx/>
              <a:latin typeface="Open Sans"/>
              <a:ea typeface="+mn-lt"/>
              <a:cs typeface="Open Sans"/>
            </a:endParaRPr>
          </a:p>
          <a:p>
            <a:pPr marL="742950" marR="0" lvl="1" indent="-285750" algn="l" defTabSz="914400" rtl="0" eaLnBrk="1" fontAlgn="auto" latinLnBrk="0" hangingPunct="1">
              <a:lnSpc>
                <a:spcPct val="100000"/>
              </a:lnSpc>
              <a:spcBef>
                <a:spcPts val="0"/>
              </a:spcBef>
              <a:spcAft>
                <a:spcPts val="0"/>
              </a:spcAft>
              <a:buClrTx/>
              <a:buSzTx/>
              <a:buFont typeface="Arial"/>
              <a:buChar char="•"/>
              <a:tabLst/>
              <a:defRPr/>
            </a:pPr>
            <a:r>
              <a:rPr kumimoji="0" lang="en-GB" sz="1600" b="0" i="0" u="none" strike="noStrike" kern="1200" cap="none" spc="0" normalizeH="0" baseline="0" noProof="0" dirty="0">
                <a:ln>
                  <a:noFill/>
                </a:ln>
                <a:solidFill>
                  <a:srgbClr val="000000"/>
                </a:solidFill>
                <a:effectLst/>
                <a:uLnTx/>
                <a:uFillTx/>
                <a:latin typeface="Open Sans"/>
                <a:ea typeface="+mn-lt"/>
                <a:cs typeface="Open Sans"/>
              </a:rPr>
              <a:t>Healthy eating</a:t>
            </a:r>
            <a:endParaRPr lang="en-GB" sz="1600" b="0" i="0" u="none" strike="noStrike" kern="1200" cap="none" spc="0" normalizeH="0" baseline="0" noProof="0" dirty="0">
              <a:ln>
                <a:noFill/>
              </a:ln>
              <a:solidFill>
                <a:srgbClr val="000000"/>
              </a:solidFill>
              <a:effectLst/>
              <a:uLnTx/>
              <a:uFillTx/>
              <a:latin typeface="Open Sans"/>
              <a:ea typeface="+mn-lt"/>
              <a:cs typeface="Open Sans"/>
            </a:endParaRPr>
          </a:p>
          <a:p>
            <a:pPr marL="742950" marR="0" lvl="1" indent="-285750" algn="l" defTabSz="914400" rtl="0" eaLnBrk="1" fontAlgn="auto" latinLnBrk="0" hangingPunct="1">
              <a:lnSpc>
                <a:spcPct val="100000"/>
              </a:lnSpc>
              <a:spcBef>
                <a:spcPts val="0"/>
              </a:spcBef>
              <a:spcAft>
                <a:spcPts val="0"/>
              </a:spcAft>
              <a:buClrTx/>
              <a:buSzTx/>
              <a:buFont typeface="Arial"/>
              <a:buChar char="•"/>
              <a:tabLst/>
              <a:defRPr/>
            </a:pPr>
            <a:r>
              <a:rPr kumimoji="0" lang="en-GB" sz="1600" b="0" i="0" u="none" strike="noStrike" kern="1200" cap="none" spc="0" normalizeH="0" baseline="0" noProof="0" dirty="0">
                <a:ln>
                  <a:noFill/>
                </a:ln>
                <a:solidFill>
                  <a:srgbClr val="000000"/>
                </a:solidFill>
                <a:effectLst/>
                <a:uLnTx/>
                <a:uFillTx/>
                <a:latin typeface="Open Sans"/>
                <a:ea typeface="+mn-lt"/>
                <a:cs typeface="Open Sans"/>
              </a:rPr>
              <a:t>Smoking cessation</a:t>
            </a:r>
            <a:endParaRPr lang="en-GB" sz="1600" b="0" i="0" u="none" strike="noStrike" kern="1200" cap="none" spc="0" normalizeH="0" baseline="0" noProof="0" dirty="0">
              <a:ln>
                <a:noFill/>
              </a:ln>
              <a:solidFill>
                <a:srgbClr val="000000"/>
              </a:solidFill>
              <a:effectLst/>
              <a:uLnTx/>
              <a:uFillTx/>
              <a:latin typeface="Open Sans"/>
              <a:ea typeface="+mn-lt"/>
              <a:cs typeface="Open Sans"/>
            </a:endParaRPr>
          </a:p>
          <a:p>
            <a:pPr marL="742950" marR="0" lvl="1" indent="-285750" algn="l" defTabSz="914400" rtl="0" eaLnBrk="1" fontAlgn="auto" latinLnBrk="0" hangingPunct="1">
              <a:lnSpc>
                <a:spcPct val="100000"/>
              </a:lnSpc>
              <a:spcBef>
                <a:spcPts val="0"/>
              </a:spcBef>
              <a:spcAft>
                <a:spcPts val="0"/>
              </a:spcAft>
              <a:buClrTx/>
              <a:buSzTx/>
              <a:buFont typeface="Arial"/>
              <a:buChar char="•"/>
              <a:tabLst/>
              <a:defRPr/>
            </a:pPr>
            <a:r>
              <a:rPr kumimoji="0" lang="en-GB" sz="1600" b="0" i="0" u="none" strike="noStrike" kern="1200" cap="none" spc="0" normalizeH="0" baseline="0" noProof="0" dirty="0">
                <a:ln>
                  <a:noFill/>
                </a:ln>
                <a:solidFill>
                  <a:srgbClr val="000000"/>
                </a:solidFill>
                <a:effectLst/>
                <a:uLnTx/>
                <a:uFillTx/>
                <a:latin typeface="Open Sans"/>
                <a:ea typeface="+mn-lt"/>
                <a:cs typeface="Open Sans"/>
              </a:rPr>
              <a:t>Alcohol  </a:t>
            </a:r>
            <a:endParaRPr lang="en-GB" sz="1600" b="0" i="0" u="none" strike="noStrike" kern="1200" cap="none" spc="0" normalizeH="0" baseline="0" noProof="0" dirty="0">
              <a:ln>
                <a:noFill/>
              </a:ln>
              <a:solidFill>
                <a:srgbClr val="000000"/>
              </a:solidFill>
              <a:effectLst/>
              <a:uLnTx/>
              <a:uFillTx/>
              <a:latin typeface="Open Sans"/>
              <a:ea typeface="+mn-lt"/>
              <a:cs typeface="Open Sans"/>
            </a:endParaRPr>
          </a:p>
          <a:p>
            <a:pPr marL="742950" marR="0" lvl="1" indent="-285750" algn="l" defTabSz="914400" rtl="0" eaLnBrk="1" fontAlgn="auto" latinLnBrk="0" hangingPunct="1">
              <a:lnSpc>
                <a:spcPct val="100000"/>
              </a:lnSpc>
              <a:spcBef>
                <a:spcPts val="0"/>
              </a:spcBef>
              <a:spcAft>
                <a:spcPts val="0"/>
              </a:spcAft>
              <a:buClrTx/>
              <a:buSzTx/>
              <a:buFont typeface="Arial"/>
              <a:buChar char="•"/>
              <a:tabLst/>
              <a:defRPr/>
            </a:pPr>
            <a:r>
              <a:rPr kumimoji="0" lang="en-GB" sz="1600" b="0" i="0" u="none" strike="noStrike" kern="1200" cap="none" spc="0" normalizeH="0" baseline="0" noProof="0" dirty="0">
                <a:ln>
                  <a:noFill/>
                </a:ln>
                <a:solidFill>
                  <a:srgbClr val="000000"/>
                </a:solidFill>
                <a:effectLst/>
                <a:uLnTx/>
                <a:uFillTx/>
                <a:latin typeface="Open Sans"/>
                <a:ea typeface="+mn-lt"/>
                <a:cs typeface="Open Sans"/>
              </a:rPr>
              <a:t>Physical activity</a:t>
            </a:r>
            <a:endParaRPr lang="en-GB" sz="1600" b="0" i="0" u="none" strike="noStrike" kern="1200" cap="none" spc="0" normalizeH="0" baseline="0" noProof="0" dirty="0">
              <a:ln>
                <a:noFill/>
              </a:ln>
              <a:solidFill>
                <a:srgbClr val="000000"/>
              </a:solidFill>
              <a:effectLst/>
              <a:uLnTx/>
              <a:uFillTx/>
              <a:latin typeface="Open Sans"/>
              <a:ea typeface="+mn-lt"/>
              <a:cs typeface="Open Sans"/>
            </a:endParaRPr>
          </a:p>
          <a:p>
            <a:pPr marL="0" marR="0" lvl="0" indent="0" algn="l" defTabSz="914400" rtl="0" eaLnBrk="1" fontAlgn="base"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p:txBody>
      </p:sp>
      <p:sp>
        <p:nvSpPr>
          <p:cNvPr id="11" name="Rectangle 10">
            <a:extLst>
              <a:ext uri="{FF2B5EF4-FFF2-40B4-BE49-F238E27FC236}">
                <a16:creationId xmlns:a16="http://schemas.microsoft.com/office/drawing/2014/main" id="{317A1FF0-F0EB-3E7C-8A91-F6A08121F182}"/>
              </a:ext>
            </a:extLst>
          </p:cNvPr>
          <p:cNvSpPr/>
          <p:nvPr/>
        </p:nvSpPr>
        <p:spPr>
          <a:xfrm>
            <a:off x="479663" y="2474313"/>
            <a:ext cx="5538999" cy="680400"/>
          </a:xfrm>
          <a:prstGeom prst="rect">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b="1" i="0" u="none" strike="noStrike" kern="1200" cap="none" spc="0" normalizeH="0" baseline="0" noProof="0" dirty="0">
                <a:ln>
                  <a:noFill/>
                </a:ln>
                <a:solidFill>
                  <a:srgbClr val="FFFFFF"/>
                </a:solidFill>
                <a:effectLst/>
                <a:uLnTx/>
                <a:uFillTx/>
                <a:latin typeface="Open Sans"/>
                <a:ea typeface="Open Sans"/>
                <a:cs typeface="Open Sans"/>
              </a:rPr>
              <a:t>Clinical Optimisation</a:t>
            </a:r>
            <a:endParaRPr lang="en-GB" b="1" i="0" u="none" strike="noStrike" kern="1200" cap="none" spc="0" normalizeH="0" baseline="0" noProof="0" dirty="0">
              <a:ln>
                <a:noFill/>
              </a:ln>
              <a:solidFill>
                <a:srgbClr val="FFFFFF"/>
              </a:solidFill>
              <a:effectLst/>
              <a:uLnTx/>
              <a:uFillTx/>
              <a:latin typeface="Open Sans"/>
              <a:ea typeface="Open Sans"/>
              <a:cs typeface="Open San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b="1" i="0" u="none" strike="noStrike" kern="1200" cap="none" spc="0" normalizeH="0" baseline="0" noProof="0" dirty="0">
                <a:ln>
                  <a:noFill/>
                </a:ln>
                <a:solidFill>
                  <a:srgbClr val="FFFFFF"/>
                </a:solidFill>
                <a:effectLst/>
                <a:uLnTx/>
                <a:uFillTx/>
                <a:latin typeface="Open Sans"/>
                <a:ea typeface="Open Sans"/>
                <a:cs typeface="Open Sans"/>
              </a:rPr>
              <a:t>(</a:t>
            </a:r>
            <a:r>
              <a:rPr kumimoji="0" lang="en-GB" b="1" i="0" u="none" strike="noStrike" kern="1200" cap="none" spc="0" normalizeH="0" baseline="0" noProof="0" dirty="0" err="1">
                <a:ln>
                  <a:noFill/>
                </a:ln>
                <a:solidFill>
                  <a:srgbClr val="FFFFFF"/>
                </a:solidFill>
                <a:effectLst/>
                <a:uLnTx/>
                <a:uFillTx/>
                <a:latin typeface="Open Sans"/>
                <a:ea typeface="Open Sans"/>
                <a:cs typeface="Open Sans"/>
              </a:rPr>
              <a:t>eg</a:t>
            </a:r>
            <a:r>
              <a:rPr kumimoji="0" lang="en-GB" b="1" i="0" u="none" strike="noStrike" kern="1200" cap="none" spc="0" normalizeH="0" baseline="0" noProof="0" dirty="0">
                <a:ln>
                  <a:noFill/>
                </a:ln>
                <a:solidFill>
                  <a:srgbClr val="FFFFFF"/>
                </a:solidFill>
                <a:effectLst/>
                <a:uLnTx/>
                <a:uFillTx/>
                <a:latin typeface="Open Sans"/>
                <a:ea typeface="Open Sans"/>
                <a:cs typeface="Open Sans"/>
              </a:rPr>
              <a:t> pharmacist, nurse)</a:t>
            </a:r>
            <a:endParaRPr lang="en-GB" b="1" i="0" u="none" strike="noStrike" kern="1200" cap="none" spc="0" normalizeH="0" baseline="0" noProof="0" dirty="0">
              <a:ln>
                <a:noFill/>
              </a:ln>
              <a:solidFill>
                <a:srgbClr val="FFFFFF"/>
              </a:solidFill>
              <a:effectLst/>
              <a:uLnTx/>
              <a:uFillTx/>
              <a:latin typeface="Open Sans"/>
              <a:ea typeface="Open Sans"/>
              <a:cs typeface="Open Sans"/>
            </a:endParaRPr>
          </a:p>
        </p:txBody>
      </p:sp>
      <p:sp>
        <p:nvSpPr>
          <p:cNvPr id="13" name="Rectangle 12">
            <a:extLst>
              <a:ext uri="{FF2B5EF4-FFF2-40B4-BE49-F238E27FC236}">
                <a16:creationId xmlns:a16="http://schemas.microsoft.com/office/drawing/2014/main" id="{7FF7322C-DDF2-2750-DA91-3AA4FAD70C53}"/>
              </a:ext>
            </a:extLst>
          </p:cNvPr>
          <p:cNvSpPr/>
          <p:nvPr/>
        </p:nvSpPr>
        <p:spPr>
          <a:xfrm>
            <a:off x="479663" y="3143021"/>
            <a:ext cx="5539000" cy="3496464"/>
          </a:xfrm>
          <a:prstGeom prst="rect">
            <a:avLst/>
          </a:prstGeom>
          <a:solidFill>
            <a:srgbClr val="00B050">
              <a:alpha val="4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000000"/>
                </a:solidFill>
                <a:effectLst/>
                <a:uLnTx/>
                <a:uFillTx/>
                <a:latin typeface="Open Sans"/>
                <a:ea typeface="Open Sans"/>
                <a:cs typeface="Open Sans"/>
              </a:rPr>
              <a:t>Optimise clinical management</a:t>
            </a:r>
            <a:endParaRPr lang="en-US" sz="1600" b="0" i="0" u="none" strike="noStrike" kern="1200" cap="none" spc="0" normalizeH="0" baseline="0" noProof="0" dirty="0">
              <a:ln>
                <a:noFill/>
              </a:ln>
              <a:solidFill>
                <a:srgbClr val="000000"/>
              </a:solidFill>
              <a:effectLst/>
              <a:uLnTx/>
              <a:uFillTx/>
              <a:latin typeface="Open Sans"/>
              <a:ea typeface="Open Sans"/>
              <a:cs typeface="Open Sans"/>
            </a:endParaRPr>
          </a:p>
          <a:p>
            <a:pPr marL="342900" marR="0" lvl="0" indent="-34290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Open Sans"/>
                <a:ea typeface="Open Sans"/>
                <a:cs typeface="Open Sans"/>
              </a:rPr>
              <a:t>Review blood results, risk scores &amp; symptoms</a:t>
            </a:r>
            <a:endParaRPr lang="en-US" sz="1600" b="0" i="0" u="none" strike="noStrike" kern="1200" cap="none" spc="0" normalizeH="0" baseline="0" noProof="0" dirty="0">
              <a:ln>
                <a:noFill/>
              </a:ln>
              <a:solidFill>
                <a:srgbClr val="000000"/>
              </a:solidFill>
              <a:effectLst/>
              <a:uLnTx/>
              <a:uFillTx/>
              <a:latin typeface="Open Sans"/>
              <a:ea typeface="Open Sans"/>
              <a:cs typeface="Open Sans"/>
            </a:endParaRPr>
          </a:p>
          <a:p>
            <a:pPr marL="342900" marR="0" lvl="0" indent="-34290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Open Sans"/>
                <a:ea typeface="Open Sans"/>
                <a:cs typeface="Open Sans"/>
              </a:rPr>
              <a:t>Review complications and co-morbidities</a:t>
            </a:r>
            <a:endParaRPr lang="en-US" sz="1600" b="0" i="0" u="none" strike="noStrike" kern="1200" cap="none" spc="0" normalizeH="0" baseline="0" noProof="0" dirty="0">
              <a:ln>
                <a:noFill/>
              </a:ln>
              <a:solidFill>
                <a:srgbClr val="000000"/>
              </a:solidFill>
              <a:effectLst/>
              <a:uLnTx/>
              <a:uFillTx/>
              <a:latin typeface="Open Sans"/>
              <a:ea typeface="Open Sans"/>
              <a:cs typeface="Open Sans"/>
            </a:endParaRPr>
          </a:p>
          <a:p>
            <a:pPr marL="342900" marR="0" lvl="0" indent="-34290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Open Sans"/>
                <a:ea typeface="Open Sans"/>
                <a:cs typeface="Open Sans"/>
              </a:rPr>
              <a:t>Check adherence and adverse effects.</a:t>
            </a:r>
            <a:endParaRPr lang="en-US" sz="1600" b="0" i="0" u="none" strike="noStrike" kern="1200" cap="none" spc="0" normalizeH="0" baseline="0" noProof="0" dirty="0">
              <a:ln>
                <a:noFill/>
              </a:ln>
              <a:solidFill>
                <a:srgbClr val="000000"/>
              </a:solidFill>
              <a:effectLst/>
              <a:uLnTx/>
              <a:uFillTx/>
              <a:latin typeface="Open Sans"/>
              <a:ea typeface="Open Sans"/>
              <a:cs typeface="Open Sans"/>
            </a:endParaRPr>
          </a:p>
          <a:p>
            <a:pPr marL="342900" marR="0" lvl="0" indent="-34290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Open Sans"/>
                <a:ea typeface="Open Sans"/>
                <a:cs typeface="Open Sans"/>
              </a:rPr>
              <a:t>Initiate or optimise therapy</a:t>
            </a:r>
            <a:endParaRPr lang="en-US" sz="1600" b="0" i="0" u="none" strike="noStrike" kern="1200" cap="none" spc="0" normalizeH="0" baseline="0" noProof="0" dirty="0">
              <a:ln>
                <a:noFill/>
              </a:ln>
              <a:solidFill>
                <a:srgbClr val="000000"/>
              </a:solidFill>
              <a:effectLst/>
              <a:uLnTx/>
              <a:uFillTx/>
              <a:latin typeface="Open Sans"/>
              <a:ea typeface="Open Sans"/>
              <a:cs typeface="Open Sans"/>
            </a:endParaRPr>
          </a:p>
          <a:p>
            <a:pPr marL="342900" marR="0" lvl="0" indent="-34290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Open Sans"/>
                <a:ea typeface="Open Sans"/>
                <a:cs typeface="Open Sans"/>
              </a:rPr>
              <a:t>Address wider risk factors </a:t>
            </a:r>
            <a:r>
              <a:rPr kumimoji="0" lang="en-US" sz="1600" b="0" i="0" u="none" strike="noStrike" kern="1200" cap="none" spc="0" normalizeH="0" baseline="0" noProof="0" dirty="0" err="1">
                <a:ln>
                  <a:noFill/>
                </a:ln>
                <a:solidFill>
                  <a:srgbClr val="000000"/>
                </a:solidFill>
                <a:effectLst/>
                <a:uLnTx/>
                <a:uFillTx/>
                <a:latin typeface="Open Sans"/>
                <a:ea typeface="Open Sans"/>
                <a:cs typeface="Open Sans"/>
              </a:rPr>
              <a:t>eg</a:t>
            </a:r>
            <a:r>
              <a:rPr kumimoji="0" lang="en-US" sz="1600" b="0" i="0" u="none" strike="noStrike" kern="1200" cap="none" spc="0" normalizeH="0" baseline="0" noProof="0" dirty="0">
                <a:ln>
                  <a:noFill/>
                </a:ln>
                <a:solidFill>
                  <a:srgbClr val="000000"/>
                </a:solidFill>
                <a:effectLst/>
                <a:uLnTx/>
                <a:uFillTx/>
                <a:latin typeface="Open Sans"/>
                <a:ea typeface="Open Sans"/>
                <a:cs typeface="Open Sans"/>
              </a:rPr>
              <a:t> smoking, obesity</a:t>
            </a:r>
            <a:endParaRPr lang="en-US" sz="1600" b="0" i="0" u="none" strike="noStrike" kern="1200" cap="none" spc="0" normalizeH="0" baseline="0" noProof="0" dirty="0">
              <a:ln>
                <a:noFill/>
              </a:ln>
              <a:solidFill>
                <a:srgbClr val="000000"/>
              </a:solidFill>
              <a:effectLst/>
              <a:uLnTx/>
              <a:uFillTx/>
              <a:latin typeface="Open Sans"/>
              <a:ea typeface="Open Sans"/>
              <a:cs typeface="Open Sans"/>
            </a:endParaRPr>
          </a:p>
          <a:p>
            <a:pPr marL="342900" marR="0" lvl="0" indent="-34290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p:txBody>
      </p:sp>
      <p:sp>
        <p:nvSpPr>
          <p:cNvPr id="18" name="TextBox 17">
            <a:extLst>
              <a:ext uri="{FF2B5EF4-FFF2-40B4-BE49-F238E27FC236}">
                <a16:creationId xmlns:a16="http://schemas.microsoft.com/office/drawing/2014/main" id="{773AB07A-10AF-37DD-8D6F-1C81205C2985}"/>
              </a:ext>
            </a:extLst>
          </p:cNvPr>
          <p:cNvSpPr txBox="1"/>
          <p:nvPr/>
        </p:nvSpPr>
        <p:spPr>
          <a:xfrm>
            <a:off x="9015520" y="6627821"/>
            <a:ext cx="274008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a:solidFill>
                  <a:srgbClr val="000000"/>
                </a:solidFill>
                <a:latin typeface="Calibri Light"/>
                <a:cs typeface="Calibri Light"/>
              </a:rPr>
              <a:t>*</a:t>
            </a:r>
            <a:r>
              <a:rPr kumimoji="0" lang="en-GB" sz="1000" b="0" i="0" u="none" strike="noStrike" kern="1200" cap="none" spc="0" normalizeH="0" baseline="0" noProof="0">
                <a:ln>
                  <a:noFill/>
                </a:ln>
                <a:solidFill>
                  <a:srgbClr val="000000"/>
                </a:solidFill>
                <a:effectLst/>
                <a:uLnTx/>
                <a:uFillTx/>
                <a:latin typeface="Calibri Light"/>
                <a:ea typeface="+mn-ea"/>
                <a:cs typeface="Calibri Light"/>
              </a:rPr>
              <a:t>Additional </a:t>
            </a:r>
            <a:r>
              <a:rPr lang="en-GB" sz="1000">
                <a:solidFill>
                  <a:srgbClr val="000000"/>
                </a:solidFill>
                <a:latin typeface="Calibri Light"/>
                <a:cs typeface="Calibri Light"/>
              </a:rPr>
              <a:t>Roles</a:t>
            </a:r>
            <a:r>
              <a:rPr kumimoji="0" lang="en-GB" sz="1000" b="0" i="0" u="none" strike="noStrike" kern="1200" cap="none" spc="0" normalizeH="0" baseline="0" noProof="0">
                <a:ln>
                  <a:noFill/>
                </a:ln>
                <a:solidFill>
                  <a:srgbClr val="000000"/>
                </a:solidFill>
                <a:effectLst/>
                <a:uLnTx/>
                <a:uFillTx/>
                <a:latin typeface="Calibri Light"/>
                <a:ea typeface="+mn-ea"/>
                <a:cs typeface="Calibri Light"/>
              </a:rPr>
              <a:t> Reimbursement Scheme</a:t>
            </a:r>
          </a:p>
        </p:txBody>
      </p:sp>
      <p:sp>
        <p:nvSpPr>
          <p:cNvPr id="2" name="Rectangle: Rounded Corners 1">
            <a:extLst>
              <a:ext uri="{FF2B5EF4-FFF2-40B4-BE49-F238E27FC236}">
                <a16:creationId xmlns:a16="http://schemas.microsoft.com/office/drawing/2014/main" id="{9EC6338D-CA0B-BF98-AD79-1E5E8935085A}"/>
              </a:ext>
            </a:extLst>
          </p:cNvPr>
          <p:cNvSpPr/>
          <p:nvPr/>
        </p:nvSpPr>
        <p:spPr>
          <a:xfrm>
            <a:off x="479663" y="1077744"/>
            <a:ext cx="11275937" cy="1128300"/>
          </a:xfrm>
          <a:prstGeom prst="roundRect">
            <a:avLst>
              <a:gd name="adj" fmla="val 0"/>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GB" b="1" i="0" u="none" strike="noStrike" kern="1200" cap="none" spc="0" normalizeH="0" baseline="0" noProof="0" dirty="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CVDACTION Atrial Fibrillation domains – Stratify &amp; Prioritise </a:t>
            </a:r>
            <a:endParaRPr lang="en-GB" b="1" i="0" u="none" strike="noStrike" kern="1200" cap="none" spc="0" normalizeH="0" baseline="0" noProof="0" dirty="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FFFFF"/>
                </a:solidFill>
                <a:effectLst/>
                <a:uLnTx/>
                <a:uFillTx/>
                <a:latin typeface="Calibri" panose="020F0502020204030204"/>
                <a:ea typeface="+mn-ea"/>
                <a:cs typeface="+mn-cs"/>
              </a:rPr>
              <a:t>	</a:t>
            </a:r>
            <a:endParaRPr lang="en-GB" sz="2000" b="1" i="0" u="none" strike="noStrike" kern="1200" cap="none" spc="0" normalizeH="0" baseline="0" noProof="0" dirty="0">
              <a:ln>
                <a:noFill/>
              </a:ln>
              <a:solidFill>
                <a:srgbClr val="FFFFFF"/>
              </a:solidFill>
              <a:effectLst/>
              <a:uLnTx/>
              <a:uFillTx/>
              <a:latin typeface="Calibri" panose="020F0502020204030204"/>
              <a:ea typeface="Calibri"/>
              <a:cs typeface="Calibri"/>
            </a:endParaRPr>
          </a:p>
        </p:txBody>
      </p:sp>
      <p:sp>
        <p:nvSpPr>
          <p:cNvPr id="8" name="Rectangle: Rounded Corners 7">
            <a:extLst>
              <a:ext uri="{FF2B5EF4-FFF2-40B4-BE49-F238E27FC236}">
                <a16:creationId xmlns:a16="http://schemas.microsoft.com/office/drawing/2014/main" id="{DB27028E-87B4-E922-D1C2-4F67456291F7}"/>
              </a:ext>
            </a:extLst>
          </p:cNvPr>
          <p:cNvSpPr/>
          <p:nvPr/>
        </p:nvSpPr>
        <p:spPr>
          <a:xfrm>
            <a:off x="7914159" y="1504512"/>
            <a:ext cx="2202721" cy="528459"/>
          </a:xfrm>
          <a:prstGeom prst="roundRect">
            <a:avLst/>
          </a:prstGeom>
          <a:noFill/>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dirty="0">
                <a:latin typeface="Open Sans"/>
                <a:ea typeface="Open Sans"/>
                <a:cs typeface="Open Sans"/>
              </a:rPr>
              <a:t>Broader CVD risk management in AF</a:t>
            </a:r>
          </a:p>
        </p:txBody>
      </p:sp>
      <p:sp>
        <p:nvSpPr>
          <p:cNvPr id="9" name="Rectangle: Rounded Corners 8">
            <a:extLst>
              <a:ext uri="{FF2B5EF4-FFF2-40B4-BE49-F238E27FC236}">
                <a16:creationId xmlns:a16="http://schemas.microsoft.com/office/drawing/2014/main" id="{D0AC6673-5832-EDC4-9507-E2B89534A165}"/>
              </a:ext>
            </a:extLst>
          </p:cNvPr>
          <p:cNvSpPr/>
          <p:nvPr/>
        </p:nvSpPr>
        <p:spPr>
          <a:xfrm>
            <a:off x="5010508" y="1505057"/>
            <a:ext cx="2202721" cy="527914"/>
          </a:xfrm>
          <a:prstGeom prst="roundRect">
            <a:avLst/>
          </a:prstGeom>
          <a:noFill/>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FFFFFF"/>
                </a:solidFill>
                <a:effectLst/>
                <a:uLnTx/>
                <a:uFillTx/>
                <a:latin typeface="Open Sans"/>
                <a:ea typeface="Open Sans"/>
                <a:cs typeface="Open Sans"/>
              </a:rPr>
              <a:t>High risk AF not on anticoagulant</a:t>
            </a:r>
            <a:endParaRPr kumimoji="0" lang="en-GB" sz="1600" b="0" i="0" u="none" strike="noStrike" kern="1200" cap="none" spc="0" normalizeH="0" baseline="0" noProof="0" dirty="0">
              <a:ln>
                <a:noFill/>
              </a:ln>
              <a:solidFill>
                <a:srgbClr val="FFFFFF"/>
              </a:solidFill>
              <a:effectLst/>
              <a:uLnTx/>
              <a:uFillTx/>
              <a:latin typeface="Open Sans"/>
              <a:ea typeface="Open Sans"/>
              <a:cs typeface="Open Sans"/>
            </a:endParaRPr>
          </a:p>
        </p:txBody>
      </p:sp>
      <p:sp>
        <p:nvSpPr>
          <p:cNvPr id="16" name="Rectangle: Rounded Corners 15">
            <a:extLst>
              <a:ext uri="{FF2B5EF4-FFF2-40B4-BE49-F238E27FC236}">
                <a16:creationId xmlns:a16="http://schemas.microsoft.com/office/drawing/2014/main" id="{46D612F5-F4FD-3959-208E-738C264F9723}"/>
              </a:ext>
            </a:extLst>
          </p:cNvPr>
          <p:cNvSpPr/>
          <p:nvPr/>
        </p:nvSpPr>
        <p:spPr>
          <a:xfrm>
            <a:off x="2106858" y="1505057"/>
            <a:ext cx="2202720" cy="528460"/>
          </a:xfrm>
          <a:prstGeom prst="roundRect">
            <a:avLst/>
          </a:prstGeom>
          <a:noFill/>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FFFFFF"/>
                </a:solidFill>
                <a:effectLst/>
                <a:uLnTx/>
                <a:uFillTx/>
                <a:latin typeface="Open Sans"/>
                <a:ea typeface="Open Sans"/>
                <a:cs typeface="Open Sans"/>
              </a:rPr>
              <a:t>AF not risk assessed</a:t>
            </a:r>
            <a:endParaRPr lang="en-GB" sz="2800" b="0" i="0" u="none" strike="noStrike" kern="1200" cap="none" spc="0" normalizeH="0" baseline="0" noProof="0" dirty="0">
              <a:ln>
                <a:noFill/>
              </a:ln>
              <a:solidFill>
                <a:srgbClr val="FFFFFF"/>
              </a:solidFill>
              <a:effectLst/>
              <a:uLnTx/>
              <a:uFillTx/>
              <a:latin typeface="Open Sans"/>
              <a:ea typeface="Open Sans"/>
              <a:cs typeface="Open Sans"/>
            </a:endParaRPr>
          </a:p>
        </p:txBody>
      </p:sp>
    </p:spTree>
    <p:extLst>
      <p:ext uri="{BB962C8B-B14F-4D97-AF65-F5344CB8AC3E}">
        <p14:creationId xmlns:p14="http://schemas.microsoft.com/office/powerpoint/2010/main" val="37851579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8E2468-49A0-1EDF-80C6-7FE3E9E3DA2D}"/>
              </a:ext>
            </a:extLst>
          </p:cNvPr>
          <p:cNvSpPr>
            <a:spLocks noGrp="1"/>
          </p:cNvSpPr>
          <p:nvPr>
            <p:ph type="title"/>
          </p:nvPr>
        </p:nvSpPr>
        <p:spPr>
          <a:xfrm>
            <a:off x="489450" y="336598"/>
            <a:ext cx="9499270" cy="544510"/>
          </a:xfrm>
        </p:spPr>
        <p:txBody>
          <a:bodyPr>
            <a:noAutofit/>
          </a:bodyPr>
          <a:lstStyle/>
          <a:p>
            <a:r>
              <a:rPr lang="en-GB" sz="3400" b="1" dirty="0">
                <a:solidFill>
                  <a:srgbClr val="002060"/>
                </a:solidFill>
                <a:latin typeface="Aleo"/>
                <a:cs typeface="Calibri Light"/>
              </a:rPr>
              <a:t>CVDACTION – The AF Indicators</a:t>
            </a:r>
          </a:p>
        </p:txBody>
      </p:sp>
      <p:graphicFrame>
        <p:nvGraphicFramePr>
          <p:cNvPr id="3" name="Table 4">
            <a:extLst>
              <a:ext uri="{FF2B5EF4-FFF2-40B4-BE49-F238E27FC236}">
                <a16:creationId xmlns:a16="http://schemas.microsoft.com/office/drawing/2014/main" id="{48DDCE3E-176F-A004-B80C-A5703C0342A5}"/>
              </a:ext>
            </a:extLst>
          </p:cNvPr>
          <p:cNvGraphicFramePr>
            <a:graphicFrameLocks noGrp="1"/>
          </p:cNvGraphicFramePr>
          <p:nvPr>
            <p:ph idx="1"/>
            <p:extLst>
              <p:ext uri="{D42A27DB-BD31-4B8C-83A1-F6EECF244321}">
                <p14:modId xmlns:p14="http://schemas.microsoft.com/office/powerpoint/2010/main" val="2400205462"/>
              </p:ext>
            </p:extLst>
          </p:nvPr>
        </p:nvGraphicFramePr>
        <p:xfrm>
          <a:off x="489450" y="1349302"/>
          <a:ext cx="11247625" cy="4679631"/>
        </p:xfrm>
        <a:graphic>
          <a:graphicData uri="http://schemas.openxmlformats.org/drawingml/2006/table">
            <a:tbl>
              <a:tblPr firstRow="1" bandRow="1">
                <a:tableStyleId>{5C22544A-7EE6-4342-B048-85BDC9FD1C3A}</a:tableStyleId>
              </a:tblPr>
              <a:tblGrid>
                <a:gridCol w="3054965">
                  <a:extLst>
                    <a:ext uri="{9D8B030D-6E8A-4147-A177-3AD203B41FA5}">
                      <a16:colId xmlns:a16="http://schemas.microsoft.com/office/drawing/2014/main" val="2118300758"/>
                    </a:ext>
                  </a:extLst>
                </a:gridCol>
                <a:gridCol w="2379652">
                  <a:extLst>
                    <a:ext uri="{9D8B030D-6E8A-4147-A177-3AD203B41FA5}">
                      <a16:colId xmlns:a16="http://schemas.microsoft.com/office/drawing/2014/main" val="2730042828"/>
                    </a:ext>
                  </a:extLst>
                </a:gridCol>
                <a:gridCol w="5813008">
                  <a:extLst>
                    <a:ext uri="{9D8B030D-6E8A-4147-A177-3AD203B41FA5}">
                      <a16:colId xmlns:a16="http://schemas.microsoft.com/office/drawing/2014/main" val="2372480970"/>
                    </a:ext>
                  </a:extLst>
                </a:gridCol>
              </a:tblGrid>
              <a:tr h="528637">
                <a:tc>
                  <a:txBody>
                    <a:bodyPr/>
                    <a:lstStyle/>
                    <a:p>
                      <a:pPr algn="ctr"/>
                      <a:r>
                        <a:rPr lang="en-GB" sz="1800" dirty="0">
                          <a:latin typeface="Open Sans"/>
                        </a:rPr>
                        <a:t>Anticoagulation in </a:t>
                      </a:r>
                    </a:p>
                    <a:p>
                      <a:pPr algn="ctr"/>
                      <a:r>
                        <a:rPr lang="en-GB" sz="1800" dirty="0">
                          <a:latin typeface="Open Sans"/>
                        </a:rPr>
                        <a:t>high-risk AF</a:t>
                      </a:r>
                    </a:p>
                  </a:txBody>
                  <a:tcPr/>
                </a:tc>
                <a:tc>
                  <a:txBody>
                    <a:bodyPr/>
                    <a:lstStyle/>
                    <a:p>
                      <a:pPr lvl="0" algn="ctr">
                        <a:buNone/>
                      </a:pPr>
                      <a:r>
                        <a:rPr lang="en-GB" sz="1800" dirty="0">
                          <a:latin typeface="Open Sans"/>
                        </a:rPr>
                        <a:t>Anticoagulation monitoring</a:t>
                      </a:r>
                      <a:endParaRPr lang="en-US" sz="1800" dirty="0">
                        <a:latin typeface="Open Sans"/>
                      </a:endParaRPr>
                    </a:p>
                  </a:txBody>
                  <a:tcPr/>
                </a:tc>
                <a:tc>
                  <a:txBody>
                    <a:bodyPr/>
                    <a:lstStyle/>
                    <a:p>
                      <a:pPr lvl="0" algn="ctr">
                        <a:buNone/>
                      </a:pPr>
                      <a:r>
                        <a:rPr lang="en-GB" sz="1800" dirty="0">
                          <a:latin typeface="Open Sans"/>
                        </a:rPr>
                        <a:t>CVD risk management in AF</a:t>
                      </a:r>
                      <a:endParaRPr lang="en-US" sz="1800" dirty="0">
                        <a:latin typeface="Open Sans"/>
                      </a:endParaRPr>
                    </a:p>
                  </a:txBody>
                  <a:tcPr/>
                </a:tc>
                <a:extLst>
                  <a:ext uri="{0D108BD9-81ED-4DB2-BD59-A6C34878D82A}">
                    <a16:rowId xmlns:a16="http://schemas.microsoft.com/office/drawing/2014/main" val="1555126686"/>
                  </a:ext>
                </a:extLst>
              </a:tr>
              <a:tr h="52863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300" b="1" dirty="0">
                          <a:latin typeface="Open Sans"/>
                        </a:rPr>
                        <a:t>AF high risk no </a:t>
                      </a:r>
                      <a:r>
                        <a:rPr lang="en-GB" sz="1300" b="1" dirty="0" err="1">
                          <a:latin typeface="Open Sans"/>
                        </a:rPr>
                        <a:t>anticoag</a:t>
                      </a:r>
                      <a:r>
                        <a:rPr lang="en-GB" sz="1300" b="1" dirty="0">
                          <a:latin typeface="Open Sans"/>
                        </a:rPr>
                        <a:t>: </a:t>
                      </a:r>
                      <a:br>
                        <a:rPr lang="en-GB" sz="1300" b="1" dirty="0">
                          <a:latin typeface="Open Sans"/>
                        </a:rPr>
                      </a:br>
                      <a:r>
                        <a:rPr lang="en-GB" sz="1300" dirty="0">
                          <a:effectLst/>
                          <a:latin typeface="Open Sans"/>
                        </a:rPr>
                        <a:t>AF with CHA</a:t>
                      </a:r>
                      <a:r>
                        <a:rPr lang="en-GB" sz="1300" baseline="-25000" dirty="0">
                          <a:effectLst/>
                          <a:latin typeface="Open Sans"/>
                        </a:rPr>
                        <a:t>2</a:t>
                      </a:r>
                      <a:r>
                        <a:rPr lang="en-GB" sz="1300" dirty="0">
                          <a:effectLst/>
                          <a:latin typeface="Open Sans"/>
                        </a:rPr>
                        <a:t>DS</a:t>
                      </a:r>
                      <a:r>
                        <a:rPr lang="en-GB" sz="1300" baseline="-25000" dirty="0">
                          <a:effectLst/>
                          <a:latin typeface="Open Sans"/>
                        </a:rPr>
                        <a:t>2</a:t>
                      </a:r>
                      <a:r>
                        <a:rPr lang="en-GB" sz="1300" dirty="0">
                          <a:effectLst/>
                          <a:latin typeface="Open Sans"/>
                        </a:rPr>
                        <a:t>Vasc </a:t>
                      </a:r>
                      <a:r>
                        <a:rPr lang="en-GB" sz="1300" u="sng" dirty="0">
                          <a:effectLst/>
                          <a:latin typeface="Open Sans"/>
                        </a:rPr>
                        <a:t>&gt;</a:t>
                      </a:r>
                      <a:r>
                        <a:rPr lang="en-GB" sz="1300" dirty="0">
                          <a:effectLst/>
                          <a:latin typeface="Open Sans"/>
                        </a:rPr>
                        <a:t>1 (Male) or </a:t>
                      </a:r>
                      <a:br>
                        <a:rPr lang="en-GB" sz="1300" dirty="0">
                          <a:effectLst/>
                          <a:latin typeface="Open Sans"/>
                        </a:rPr>
                      </a:br>
                      <a:r>
                        <a:rPr lang="en-GB" sz="1300" u="sng" dirty="0">
                          <a:effectLst/>
                          <a:latin typeface="Open Sans"/>
                        </a:rPr>
                        <a:t>&gt;</a:t>
                      </a:r>
                      <a:r>
                        <a:rPr lang="en-GB" sz="1300" dirty="0">
                          <a:effectLst/>
                          <a:latin typeface="Open Sans"/>
                        </a:rPr>
                        <a:t>2 (Female) not on anticoagulants</a:t>
                      </a:r>
                    </a:p>
                    <a:p>
                      <a:endParaRPr lang="en-GB" sz="1300" dirty="0">
                        <a:latin typeface="Open Sans"/>
                      </a:endParaRPr>
                    </a:p>
                  </a:txBody>
                  <a:tcPr/>
                </a:tc>
                <a:tc>
                  <a:txBody>
                    <a:bodyPr/>
                    <a:lstStyle/>
                    <a:p>
                      <a:pPr lvl="0">
                        <a:buNone/>
                      </a:pPr>
                      <a:r>
                        <a:rPr lang="en-GB" sz="1300" b="1">
                          <a:latin typeface="Open Sans"/>
                        </a:rPr>
                        <a:t>AF on warfarin</a:t>
                      </a:r>
                    </a:p>
                    <a:p>
                      <a:pPr lvl="0">
                        <a:buNone/>
                      </a:pPr>
                      <a:endParaRPr lang="en-US" sz="1300" b="1">
                        <a:latin typeface="Open Sans"/>
                      </a:endParaRPr>
                    </a:p>
                  </a:txBody>
                  <a:tcPr/>
                </a:tc>
                <a:tc>
                  <a:txBody>
                    <a:bodyPr/>
                    <a:lstStyle/>
                    <a:p>
                      <a:pPr lvl="0">
                        <a:buNone/>
                      </a:pPr>
                      <a:r>
                        <a:rPr lang="en-GB" sz="1300" b="1">
                          <a:latin typeface="Open Sans"/>
                        </a:rPr>
                        <a:t>AF &amp; HT(under 80) BP&gt;140/90:</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300">
                          <a:effectLst/>
                          <a:latin typeface="Open Sans"/>
                        </a:rPr>
                        <a:t>AF &amp; HT with latest BP&gt;140/90 or home equivalent (under 80years)</a:t>
                      </a:r>
                    </a:p>
                    <a:p>
                      <a:pPr lvl="0">
                        <a:buNone/>
                      </a:pPr>
                      <a:endParaRPr lang="en-US" sz="1300" b="1">
                        <a:latin typeface="Open Sans"/>
                      </a:endParaRPr>
                    </a:p>
                  </a:txBody>
                  <a:tcPr/>
                </a:tc>
                <a:extLst>
                  <a:ext uri="{0D108BD9-81ED-4DB2-BD59-A6C34878D82A}">
                    <a16:rowId xmlns:a16="http://schemas.microsoft.com/office/drawing/2014/main" val="577570783"/>
                  </a:ext>
                </a:extLst>
              </a:tr>
              <a:tr h="52863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300" b="1">
                          <a:latin typeface="Open Sans"/>
                        </a:rPr>
                        <a:t>AF no </a:t>
                      </a:r>
                      <a:r>
                        <a:rPr lang="en-GB" sz="1300" b="1">
                          <a:effectLst/>
                          <a:latin typeface="Open Sans"/>
                        </a:rPr>
                        <a:t>CHA</a:t>
                      </a:r>
                      <a:r>
                        <a:rPr lang="en-GB" sz="1300" b="1" baseline="-25000">
                          <a:effectLst/>
                          <a:latin typeface="Open Sans"/>
                        </a:rPr>
                        <a:t>2</a:t>
                      </a:r>
                      <a:r>
                        <a:rPr lang="en-GB" sz="1300" b="1">
                          <a:effectLst/>
                          <a:latin typeface="Open Sans"/>
                        </a:rPr>
                        <a:t>DS</a:t>
                      </a:r>
                      <a:r>
                        <a:rPr lang="en-GB" sz="1300" b="1" baseline="-25000">
                          <a:effectLst/>
                          <a:latin typeface="Open Sans"/>
                        </a:rPr>
                        <a:t>2</a:t>
                      </a:r>
                      <a:r>
                        <a:rPr lang="en-GB" sz="1300" b="1">
                          <a:effectLst/>
                          <a:latin typeface="Open Sans"/>
                        </a:rPr>
                        <a:t>Vasc:</a:t>
                      </a:r>
                      <a:br>
                        <a:rPr lang="en-GB" sz="1300" b="1">
                          <a:latin typeface="Open Sans"/>
                        </a:rPr>
                      </a:br>
                      <a:r>
                        <a:rPr lang="en-GB" sz="1300">
                          <a:effectLst/>
                          <a:latin typeface="Open Sans"/>
                        </a:rPr>
                        <a:t>AF and not on anticoagulants with no CHA</a:t>
                      </a:r>
                      <a:r>
                        <a:rPr lang="en-GB" sz="1300" baseline="-25000">
                          <a:effectLst/>
                          <a:latin typeface="Open Sans"/>
                        </a:rPr>
                        <a:t>2</a:t>
                      </a:r>
                      <a:r>
                        <a:rPr lang="en-GB" sz="1300">
                          <a:effectLst/>
                          <a:latin typeface="Open Sans"/>
                        </a:rPr>
                        <a:t>DS</a:t>
                      </a:r>
                      <a:r>
                        <a:rPr lang="en-GB" sz="1300" baseline="-25000">
                          <a:effectLst/>
                          <a:latin typeface="Open Sans"/>
                        </a:rPr>
                        <a:t>2</a:t>
                      </a:r>
                      <a:r>
                        <a:rPr lang="en-GB" sz="1300">
                          <a:effectLst/>
                          <a:latin typeface="Open Sans"/>
                        </a:rPr>
                        <a:t>Vasc score last 12months</a:t>
                      </a:r>
                    </a:p>
                    <a:p>
                      <a:endParaRPr lang="en-GB" sz="1300">
                        <a:latin typeface="Open Sans"/>
                      </a:endParaRPr>
                    </a:p>
                  </a:txBody>
                  <a:tcPr/>
                </a:tc>
                <a:tc>
                  <a:txBody>
                    <a:bodyPr/>
                    <a:lstStyle/>
                    <a:p>
                      <a:pPr lvl="0">
                        <a:buNone/>
                      </a:pPr>
                      <a:r>
                        <a:rPr lang="en-GB" sz="1300" b="1">
                          <a:latin typeface="Open Sans"/>
                        </a:rPr>
                        <a:t>AF on DOAC no eGFR: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300">
                          <a:solidFill>
                            <a:srgbClr val="000000"/>
                          </a:solidFill>
                          <a:effectLst/>
                          <a:latin typeface="Open Sans"/>
                        </a:rPr>
                        <a:t>AF on DOACS with no eGFR in last 12months</a:t>
                      </a:r>
                    </a:p>
                    <a:p>
                      <a:pPr lvl="0">
                        <a:buNone/>
                      </a:pPr>
                      <a:endParaRPr lang="en-US" sz="1300" b="1">
                        <a:latin typeface="Open Sans"/>
                      </a:endParaRPr>
                    </a:p>
                  </a:txBody>
                  <a:tcPr/>
                </a:tc>
                <a:tc>
                  <a:txBody>
                    <a:bodyPr/>
                    <a:lstStyle/>
                    <a:p>
                      <a:pPr lvl="0">
                        <a:buNone/>
                      </a:pPr>
                      <a:r>
                        <a:rPr lang="en-GB" sz="1300" b="1" dirty="0">
                          <a:latin typeface="Open Sans"/>
                        </a:rPr>
                        <a:t>AF &amp;HT (80 plus) BP&gt;150/90:</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300" dirty="0">
                          <a:effectLst/>
                          <a:latin typeface="Open Sans"/>
                        </a:rPr>
                        <a:t>AF &amp; HT with latest BP &gt;150/90 or home equivalent (80years plus)</a:t>
                      </a:r>
                    </a:p>
                    <a:p>
                      <a:pPr lvl="0">
                        <a:buNone/>
                      </a:pPr>
                      <a:endParaRPr lang="en-US" sz="1300" b="1" dirty="0">
                        <a:latin typeface="Open Sans"/>
                      </a:endParaRPr>
                    </a:p>
                  </a:txBody>
                  <a:tcPr/>
                </a:tc>
                <a:extLst>
                  <a:ext uri="{0D108BD9-81ED-4DB2-BD59-A6C34878D82A}">
                    <a16:rowId xmlns:a16="http://schemas.microsoft.com/office/drawing/2014/main" val="131889507"/>
                  </a:ext>
                </a:extLst>
              </a:tr>
              <a:tr h="528637">
                <a:tc>
                  <a:txBody>
                    <a:bodyPr/>
                    <a:lstStyle/>
                    <a:p>
                      <a:endParaRPr lang="en-GB" sz="1300">
                        <a:latin typeface="Open Sans"/>
                      </a:endParaRPr>
                    </a:p>
                  </a:txBody>
                  <a:tcPr/>
                </a:tc>
                <a:tc>
                  <a:txBody>
                    <a:bodyPr/>
                    <a:lstStyle/>
                    <a:p>
                      <a:pPr lvl="0">
                        <a:buNone/>
                      </a:pPr>
                      <a:endParaRPr lang="en-GB" sz="1300" dirty="0">
                        <a:latin typeface="Open Sans"/>
                      </a:endParaRPr>
                    </a:p>
                  </a:txBody>
                  <a:tcPr/>
                </a:tc>
                <a:tc>
                  <a:txBody>
                    <a:bodyPr/>
                    <a:lstStyle/>
                    <a:p>
                      <a:pPr lvl="0">
                        <a:buNone/>
                      </a:pPr>
                      <a:r>
                        <a:rPr lang="en-GB" sz="1300" b="1" dirty="0">
                          <a:latin typeface="Open Sans"/>
                        </a:rPr>
                        <a:t>AF no BP recorded: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300" dirty="0">
                          <a:effectLst/>
                          <a:latin typeface="Open Sans"/>
                        </a:rPr>
                        <a:t>AF and no BP recorded in last 12months</a:t>
                      </a:r>
                    </a:p>
                  </a:txBody>
                  <a:tcPr/>
                </a:tc>
                <a:extLst>
                  <a:ext uri="{0D108BD9-81ED-4DB2-BD59-A6C34878D82A}">
                    <a16:rowId xmlns:a16="http://schemas.microsoft.com/office/drawing/2014/main" val="2541850450"/>
                  </a:ext>
                </a:extLst>
              </a:tr>
              <a:tr h="528637">
                <a:tc>
                  <a:txBody>
                    <a:bodyPr/>
                    <a:lstStyle/>
                    <a:p>
                      <a:pPr lvl="0">
                        <a:buNone/>
                      </a:pPr>
                      <a:endParaRPr lang="en-GB" sz="1300" dirty="0">
                        <a:latin typeface="Open Sans"/>
                      </a:endParaRPr>
                    </a:p>
                  </a:txBody>
                  <a:tcPr/>
                </a:tc>
                <a:tc>
                  <a:txBody>
                    <a:bodyPr/>
                    <a:lstStyle/>
                    <a:p>
                      <a:pPr lvl="0">
                        <a:buNone/>
                      </a:pPr>
                      <a:endParaRPr lang="en-GB" sz="1300">
                        <a:latin typeface="Open Sans"/>
                      </a:endParaRPr>
                    </a:p>
                  </a:txBody>
                  <a:tcPr/>
                </a:tc>
                <a:tc>
                  <a:txBody>
                    <a:bodyPr/>
                    <a:lstStyle/>
                    <a:p>
                      <a:pPr lvl="0">
                        <a:buNone/>
                      </a:pPr>
                      <a:r>
                        <a:rPr lang="en-GB" sz="1300" b="1">
                          <a:latin typeface="Open Sans"/>
                        </a:rPr>
                        <a:t>AF &amp; CVD not on statin: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300">
                          <a:effectLst/>
                          <a:latin typeface="Open Sans"/>
                        </a:rPr>
                        <a:t>AF &amp; CVD not on lipid lowering therapy</a:t>
                      </a:r>
                    </a:p>
                  </a:txBody>
                  <a:tcPr/>
                </a:tc>
                <a:extLst>
                  <a:ext uri="{0D108BD9-81ED-4DB2-BD59-A6C34878D82A}">
                    <a16:rowId xmlns:a16="http://schemas.microsoft.com/office/drawing/2014/main" val="1301403633"/>
                  </a:ext>
                </a:extLst>
              </a:tr>
              <a:tr h="528637">
                <a:tc>
                  <a:txBody>
                    <a:bodyPr/>
                    <a:lstStyle/>
                    <a:p>
                      <a:pPr lvl="0">
                        <a:buNone/>
                      </a:pPr>
                      <a:endParaRPr lang="en-GB" sz="1300">
                        <a:latin typeface="Open Sans"/>
                      </a:endParaRPr>
                    </a:p>
                  </a:txBody>
                  <a:tcPr/>
                </a:tc>
                <a:tc>
                  <a:txBody>
                    <a:bodyPr/>
                    <a:lstStyle/>
                    <a:p>
                      <a:pPr lvl="0">
                        <a:buNone/>
                      </a:pPr>
                      <a:endParaRPr lang="en-GB" sz="1300">
                        <a:latin typeface="Open Sans"/>
                      </a:endParaRPr>
                    </a:p>
                  </a:txBody>
                  <a:tcPr/>
                </a:tc>
                <a:tc>
                  <a:txBody>
                    <a:bodyPr/>
                    <a:lstStyle/>
                    <a:p>
                      <a:pPr lvl="0">
                        <a:buNone/>
                      </a:pPr>
                      <a:r>
                        <a:rPr lang="en-GB" sz="1300" b="1">
                          <a:latin typeface="Open Sans"/>
                        </a:rPr>
                        <a:t>AF &amp; CVD not max statin: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300">
                          <a:effectLst/>
                          <a:latin typeface="Open Sans"/>
                        </a:rPr>
                        <a:t>AF and CVD on statin but not high dose high intensity</a:t>
                      </a:r>
                    </a:p>
                  </a:txBody>
                  <a:tcPr/>
                </a:tc>
                <a:extLst>
                  <a:ext uri="{0D108BD9-81ED-4DB2-BD59-A6C34878D82A}">
                    <a16:rowId xmlns:a16="http://schemas.microsoft.com/office/drawing/2014/main" val="4234551007"/>
                  </a:ext>
                </a:extLst>
              </a:tr>
              <a:tr h="528637">
                <a:tc>
                  <a:txBody>
                    <a:bodyPr/>
                    <a:lstStyle/>
                    <a:p>
                      <a:pPr lvl="0">
                        <a:buNone/>
                      </a:pPr>
                      <a:endParaRPr lang="en-GB" sz="1300">
                        <a:latin typeface="Open Sans"/>
                      </a:endParaRPr>
                    </a:p>
                  </a:txBody>
                  <a:tcPr/>
                </a:tc>
                <a:tc>
                  <a:txBody>
                    <a:bodyPr/>
                    <a:lstStyle/>
                    <a:p>
                      <a:pPr lvl="0">
                        <a:buNone/>
                      </a:pPr>
                      <a:endParaRPr lang="en-GB" sz="1300">
                        <a:latin typeface="Open Sans"/>
                      </a:endParaRPr>
                    </a:p>
                  </a:txBody>
                  <a:tcPr/>
                </a:tc>
                <a:tc>
                  <a:txBody>
                    <a:bodyPr/>
                    <a:lstStyle/>
                    <a:p>
                      <a:pPr marL="0" marR="0" lvl="0" indent="0" algn="l" rtl="0">
                        <a:lnSpc>
                          <a:spcPct val="100000"/>
                        </a:lnSpc>
                        <a:spcBef>
                          <a:spcPts val="0"/>
                        </a:spcBef>
                        <a:spcAft>
                          <a:spcPts val="0"/>
                        </a:spcAft>
                        <a:buClrTx/>
                        <a:buSzTx/>
                        <a:buFontTx/>
                        <a:buNone/>
                      </a:pPr>
                      <a:r>
                        <a:rPr lang="en-GB" sz="1300" b="1" dirty="0">
                          <a:latin typeface="Open Sans"/>
                        </a:rPr>
                        <a:t>AF &amp; CVD high non-</a:t>
                      </a:r>
                      <a:r>
                        <a:rPr lang="en-GB" sz="1300" b="1" dirty="0" err="1">
                          <a:latin typeface="Open Sans"/>
                        </a:rPr>
                        <a:t>HDLc</a:t>
                      </a:r>
                      <a:r>
                        <a:rPr lang="en-GB" sz="1300" b="1" dirty="0">
                          <a:latin typeface="Open Sans"/>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300" dirty="0">
                          <a:effectLst/>
                          <a:latin typeface="Open Sans"/>
                        </a:rPr>
                        <a:t>AF &amp; CVD on max statin therapy with non HDL&gt;2.5mmol/L or no non HDL/LDL</a:t>
                      </a:r>
                      <a:endParaRPr lang="en-GB" sz="1300" b="1" dirty="0">
                        <a:latin typeface="Open Sans"/>
                      </a:endParaRPr>
                    </a:p>
                  </a:txBody>
                  <a:tcPr/>
                </a:tc>
                <a:extLst>
                  <a:ext uri="{0D108BD9-81ED-4DB2-BD59-A6C34878D82A}">
                    <a16:rowId xmlns:a16="http://schemas.microsoft.com/office/drawing/2014/main" val="443432912"/>
                  </a:ext>
                </a:extLst>
              </a:tr>
            </a:tbl>
          </a:graphicData>
        </a:graphic>
      </p:graphicFrame>
    </p:spTree>
    <p:extLst>
      <p:ext uri="{BB962C8B-B14F-4D97-AF65-F5344CB8AC3E}">
        <p14:creationId xmlns:p14="http://schemas.microsoft.com/office/powerpoint/2010/main" val="9373747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A7B087-EE83-6E72-0E46-E9F709495DB6}"/>
              </a:ext>
            </a:extLst>
          </p:cNvPr>
          <p:cNvSpPr>
            <a:spLocks noGrp="1"/>
          </p:cNvSpPr>
          <p:nvPr>
            <p:ph type="title"/>
          </p:nvPr>
        </p:nvSpPr>
        <p:spPr>
          <a:xfrm>
            <a:off x="522287" y="295655"/>
            <a:ext cx="9499270" cy="544510"/>
          </a:xfrm>
        </p:spPr>
        <p:txBody>
          <a:bodyPr>
            <a:noAutofit/>
          </a:bodyPr>
          <a:lstStyle/>
          <a:p>
            <a:r>
              <a:rPr lang="en-GB" sz="3400" b="1" dirty="0">
                <a:solidFill>
                  <a:srgbClr val="002060"/>
                </a:solidFill>
                <a:latin typeface="Aleo"/>
                <a:cs typeface="Calibri Light"/>
              </a:rPr>
              <a:t>Clinical Next Steps</a:t>
            </a:r>
          </a:p>
        </p:txBody>
      </p:sp>
      <p:sp>
        <p:nvSpPr>
          <p:cNvPr id="3" name="Content Placeholder 9">
            <a:extLst>
              <a:ext uri="{FF2B5EF4-FFF2-40B4-BE49-F238E27FC236}">
                <a16:creationId xmlns:a16="http://schemas.microsoft.com/office/drawing/2014/main" id="{E28AB5D4-1B64-6A55-9A5C-3BA896287E10}"/>
              </a:ext>
            </a:extLst>
          </p:cNvPr>
          <p:cNvSpPr>
            <a:spLocks noGrp="1"/>
          </p:cNvSpPr>
          <p:nvPr>
            <p:ph idx="1"/>
          </p:nvPr>
        </p:nvSpPr>
        <p:spPr>
          <a:xfrm>
            <a:off x="522287" y="1149801"/>
            <a:ext cx="11194316" cy="5310187"/>
          </a:xfrm>
        </p:spPr>
        <p:txBody>
          <a:bodyPr vert="horz" lIns="91440" tIns="45720" rIns="91440" bIns="45720" rtlCol="0" anchor="t">
            <a:normAutofit lnSpcReduction="10000"/>
          </a:bodyPr>
          <a:lstStyle/>
          <a:p>
            <a:pPr>
              <a:buAutoNum type="arabicPeriod"/>
            </a:pPr>
            <a:r>
              <a:rPr lang="en-GB" sz="1600" b="1" dirty="0">
                <a:latin typeface="Open Sans"/>
                <a:ea typeface="Open Sans"/>
                <a:cs typeface="Calibri Light"/>
              </a:rPr>
              <a:t>Anticoagulation in AF  </a:t>
            </a:r>
            <a:endParaRPr lang="en-GB" sz="1600" b="1" dirty="0">
              <a:latin typeface="Open Sans"/>
              <a:ea typeface="Open Sans"/>
            </a:endParaRPr>
          </a:p>
          <a:p>
            <a:pPr lvl="1">
              <a:lnSpc>
                <a:spcPct val="100000"/>
              </a:lnSpc>
              <a:spcBef>
                <a:spcPts val="0"/>
              </a:spcBef>
            </a:pPr>
            <a:r>
              <a:rPr lang="en-GB" sz="1600" dirty="0">
                <a:latin typeface="Open Sans"/>
                <a:ea typeface="Open Sans"/>
                <a:cs typeface="Calibri Light"/>
              </a:rPr>
              <a:t>If not on anticoagulants, ensure annual CHA</a:t>
            </a:r>
            <a:r>
              <a:rPr lang="en-GB" sz="1600" baseline="-25000" dirty="0">
                <a:latin typeface="Open Sans"/>
                <a:ea typeface="Open Sans"/>
                <a:cs typeface="Calibri Light"/>
              </a:rPr>
              <a:t>2</a:t>
            </a:r>
            <a:r>
              <a:rPr lang="en-GB" sz="1600" dirty="0">
                <a:latin typeface="Open Sans"/>
                <a:ea typeface="Open Sans"/>
                <a:cs typeface="Calibri Light"/>
              </a:rPr>
              <a:t>DS</a:t>
            </a:r>
            <a:r>
              <a:rPr lang="en-GB" sz="1600" baseline="-25000" dirty="0">
                <a:latin typeface="Open Sans"/>
                <a:ea typeface="Open Sans"/>
                <a:cs typeface="Calibri Light"/>
              </a:rPr>
              <a:t>2</a:t>
            </a:r>
            <a:r>
              <a:rPr lang="en-GB" sz="1600" dirty="0">
                <a:latin typeface="Open Sans"/>
                <a:ea typeface="Open Sans"/>
                <a:cs typeface="Calibri Light"/>
              </a:rPr>
              <a:t>Vasc score</a:t>
            </a:r>
          </a:p>
          <a:p>
            <a:pPr lvl="1">
              <a:lnSpc>
                <a:spcPct val="100000"/>
              </a:lnSpc>
              <a:spcBef>
                <a:spcPts val="0"/>
              </a:spcBef>
            </a:pPr>
            <a:r>
              <a:rPr lang="en-GB" sz="1600" dirty="0">
                <a:latin typeface="Open Sans"/>
                <a:ea typeface="Open Sans"/>
                <a:cs typeface="Calibri Light"/>
              </a:rPr>
              <a:t>Personalise treatment to the individual considering frailty, co-morbidity and polypharmacy</a:t>
            </a:r>
          </a:p>
          <a:p>
            <a:pPr lvl="1">
              <a:lnSpc>
                <a:spcPct val="100000"/>
              </a:lnSpc>
              <a:spcBef>
                <a:spcPts val="0"/>
              </a:spcBef>
            </a:pPr>
            <a:r>
              <a:rPr lang="en-GB" sz="1600" dirty="0">
                <a:latin typeface="Open Sans"/>
                <a:ea typeface="Open Sans"/>
                <a:cs typeface="Calibri Light"/>
              </a:rPr>
              <a:t>Offer anticoagulation if CHA</a:t>
            </a:r>
            <a:r>
              <a:rPr lang="en-GB" sz="1600" baseline="-25000" dirty="0">
                <a:latin typeface="Open Sans"/>
                <a:ea typeface="Open Sans"/>
                <a:cs typeface="Calibri Light"/>
              </a:rPr>
              <a:t>2</a:t>
            </a:r>
            <a:r>
              <a:rPr lang="en-GB" sz="1600" dirty="0">
                <a:latin typeface="Open Sans"/>
                <a:ea typeface="Open Sans"/>
                <a:cs typeface="Calibri Light"/>
              </a:rPr>
              <a:t>DS</a:t>
            </a:r>
            <a:r>
              <a:rPr lang="en-GB" sz="1600" baseline="-25000" dirty="0">
                <a:latin typeface="Open Sans"/>
                <a:ea typeface="Open Sans"/>
                <a:cs typeface="Calibri Light"/>
              </a:rPr>
              <a:t>2</a:t>
            </a:r>
            <a:r>
              <a:rPr lang="en-GB" sz="1600" dirty="0">
                <a:latin typeface="Open Sans"/>
                <a:ea typeface="Open Sans"/>
                <a:cs typeface="Calibri Light"/>
              </a:rPr>
              <a:t>Vasc ≥1  if male or ≥ 2 if female  </a:t>
            </a:r>
            <a:endParaRPr lang="en-GB" sz="1600" dirty="0">
              <a:latin typeface="Open Sans"/>
              <a:ea typeface="Open Sans"/>
            </a:endParaRPr>
          </a:p>
          <a:p>
            <a:pPr>
              <a:lnSpc>
                <a:spcPct val="100000"/>
              </a:lnSpc>
              <a:buFont typeface="Arial" panose="020B0604020202020204" pitchFamily="34" charset="0"/>
              <a:buAutoNum type="arabicPeriod"/>
            </a:pPr>
            <a:r>
              <a:rPr lang="en-GB" sz="1600" b="1" dirty="0">
                <a:latin typeface="Open Sans"/>
                <a:ea typeface="Open Sans"/>
                <a:cs typeface="Calibri Light"/>
              </a:rPr>
              <a:t>BP not treated to target in AF</a:t>
            </a:r>
          </a:p>
          <a:p>
            <a:pPr lvl="1">
              <a:lnSpc>
                <a:spcPct val="100000"/>
              </a:lnSpc>
              <a:spcBef>
                <a:spcPts val="0"/>
              </a:spcBef>
            </a:pPr>
            <a:r>
              <a:rPr lang="en-GB" sz="1600" dirty="0">
                <a:latin typeface="Open Sans"/>
                <a:ea typeface="Open Sans"/>
                <a:cs typeface="Calibri Light"/>
              </a:rPr>
              <a:t>Optimise therapy: check adherence and consider increasing dose or adding new drug</a:t>
            </a:r>
          </a:p>
          <a:p>
            <a:pPr lvl="1">
              <a:lnSpc>
                <a:spcPct val="100000"/>
              </a:lnSpc>
              <a:spcBef>
                <a:spcPts val="0"/>
              </a:spcBef>
            </a:pPr>
            <a:r>
              <a:rPr lang="en-GB" sz="1600" dirty="0">
                <a:latin typeface="Open Sans"/>
                <a:ea typeface="Open Sans"/>
                <a:cs typeface="Calibri Light"/>
              </a:rPr>
              <a:t>Personalise treatment to the individual considering frailty, co-morbidity and polypharmacy</a:t>
            </a:r>
          </a:p>
          <a:p>
            <a:pPr lvl="1">
              <a:lnSpc>
                <a:spcPct val="100000"/>
              </a:lnSpc>
              <a:spcBef>
                <a:spcPts val="0"/>
              </a:spcBef>
            </a:pPr>
            <a:r>
              <a:rPr lang="en-GB" sz="1600" b="1" dirty="0">
                <a:latin typeface="Open Sans"/>
                <a:ea typeface="Open Sans"/>
                <a:cs typeface="Calibri Light"/>
                <a:hlinkClick r:id="rId2"/>
              </a:rPr>
              <a:t>Resources to support BP management </a:t>
            </a:r>
            <a:r>
              <a:rPr lang="en-GB" sz="1600" dirty="0">
                <a:latin typeface="Open Sans"/>
                <a:ea typeface="Open Sans"/>
                <a:cs typeface="Calibri Light"/>
              </a:rPr>
              <a:t>including treatment pathways, home monitoring</a:t>
            </a:r>
          </a:p>
          <a:p>
            <a:pPr>
              <a:lnSpc>
                <a:spcPct val="110000"/>
              </a:lnSpc>
              <a:buFont typeface="Arial" panose="020B0604020202020204" pitchFamily="34" charset="0"/>
              <a:buAutoNum type="arabicPeriod"/>
            </a:pPr>
            <a:r>
              <a:rPr lang="en-GB" sz="1600" b="1" dirty="0">
                <a:latin typeface="Open Sans"/>
                <a:ea typeface="Open Sans"/>
                <a:cs typeface="Calibri Light"/>
              </a:rPr>
              <a:t>Lipid management in AF– patients with pre-existing CVD</a:t>
            </a:r>
          </a:p>
          <a:p>
            <a:pPr lvl="1">
              <a:lnSpc>
                <a:spcPct val="100000"/>
              </a:lnSpc>
              <a:spcBef>
                <a:spcPts val="0"/>
              </a:spcBef>
            </a:pPr>
            <a:r>
              <a:rPr lang="en-GB" sz="1600" dirty="0">
                <a:latin typeface="Open Sans"/>
                <a:ea typeface="Open Sans"/>
                <a:cs typeface="Calibri Light"/>
              </a:rPr>
              <a:t>Ensure on </a:t>
            </a:r>
            <a:r>
              <a:rPr lang="en-GB" sz="1600" u="sng" dirty="0">
                <a:latin typeface="Open Sans"/>
                <a:ea typeface="Open Sans"/>
                <a:cs typeface="Calibri Light"/>
              </a:rPr>
              <a:t>high dose high intensity </a:t>
            </a:r>
            <a:r>
              <a:rPr lang="en-GB" sz="1600" dirty="0">
                <a:latin typeface="Open Sans"/>
                <a:ea typeface="Open Sans"/>
                <a:cs typeface="Calibri Light"/>
              </a:rPr>
              <a:t>statin (</a:t>
            </a:r>
            <a:r>
              <a:rPr lang="en-GB" sz="1600" dirty="0" err="1">
                <a:latin typeface="Open Sans"/>
                <a:ea typeface="Open Sans"/>
                <a:cs typeface="Calibri Light"/>
              </a:rPr>
              <a:t>ie</a:t>
            </a:r>
            <a:r>
              <a:rPr lang="en-GB" sz="1600" dirty="0">
                <a:latin typeface="Open Sans"/>
                <a:ea typeface="Open Sans"/>
                <a:cs typeface="Calibri Light"/>
              </a:rPr>
              <a:t> atorvastatin 80mg or rosuvastatin 20mg) – or start statin if not already prescribed – and support lifestyle change</a:t>
            </a:r>
          </a:p>
          <a:p>
            <a:pPr lvl="1">
              <a:lnSpc>
                <a:spcPct val="100000"/>
              </a:lnSpc>
              <a:spcBef>
                <a:spcPts val="0"/>
              </a:spcBef>
            </a:pPr>
            <a:r>
              <a:rPr lang="en-GB" sz="1600" dirty="0">
                <a:latin typeface="Open Sans"/>
                <a:ea typeface="Open Sans"/>
                <a:cs typeface="Calibri Light"/>
              </a:rPr>
              <a:t>If non-</a:t>
            </a:r>
            <a:r>
              <a:rPr lang="en-GB" sz="1600" dirty="0" err="1">
                <a:latin typeface="Open Sans"/>
                <a:ea typeface="Open Sans"/>
                <a:cs typeface="Calibri Light"/>
              </a:rPr>
              <a:t>HDLc</a:t>
            </a:r>
            <a:r>
              <a:rPr lang="en-GB" sz="1600" dirty="0">
                <a:latin typeface="Open Sans"/>
                <a:ea typeface="Open Sans"/>
                <a:cs typeface="Calibri Light"/>
              </a:rPr>
              <a:t> not reduced to target or statin not tolerated, consider ezetimibe, </a:t>
            </a:r>
            <a:r>
              <a:rPr lang="en-GB" sz="1600" dirty="0" err="1">
                <a:latin typeface="Open Sans"/>
                <a:ea typeface="Open Sans"/>
                <a:cs typeface="Calibri Light"/>
              </a:rPr>
              <a:t>inclisiran</a:t>
            </a:r>
            <a:r>
              <a:rPr lang="en-GB" sz="1600" dirty="0">
                <a:latin typeface="Open Sans"/>
                <a:ea typeface="Open Sans"/>
                <a:cs typeface="Calibri Light"/>
              </a:rPr>
              <a:t>, PCSK9i(mab) or </a:t>
            </a:r>
            <a:r>
              <a:rPr lang="en-GB" sz="1600" dirty="0" err="1">
                <a:latin typeface="Open Sans"/>
                <a:ea typeface="Open Sans"/>
                <a:cs typeface="Calibri Light"/>
              </a:rPr>
              <a:t>bempedoic</a:t>
            </a:r>
            <a:r>
              <a:rPr lang="en-GB" sz="1600" dirty="0">
                <a:latin typeface="Open Sans"/>
                <a:ea typeface="Open Sans"/>
                <a:cs typeface="Calibri Light"/>
              </a:rPr>
              <a:t> acid</a:t>
            </a:r>
          </a:p>
          <a:p>
            <a:pPr lvl="1">
              <a:lnSpc>
                <a:spcPct val="100000"/>
              </a:lnSpc>
              <a:spcBef>
                <a:spcPts val="0"/>
              </a:spcBef>
            </a:pPr>
            <a:r>
              <a:rPr lang="en-GB" sz="1600" dirty="0">
                <a:latin typeface="Open Sans"/>
                <a:ea typeface="Open Sans"/>
                <a:cs typeface="Calibri Light"/>
                <a:hlinkClick r:id="rId3"/>
              </a:rPr>
              <a:t>R</a:t>
            </a:r>
            <a:r>
              <a:rPr lang="en-GB" sz="1600" b="1" dirty="0">
                <a:latin typeface="Open Sans"/>
                <a:ea typeface="Open Sans"/>
                <a:cs typeface="Calibri Light"/>
                <a:hlinkClick r:id="rId3"/>
              </a:rPr>
              <a:t>esources to support lipid management</a:t>
            </a:r>
            <a:r>
              <a:rPr lang="en-GB" sz="1600" dirty="0">
                <a:latin typeface="Open Sans"/>
                <a:ea typeface="Open Sans"/>
                <a:cs typeface="Calibri Light"/>
                <a:hlinkClick r:id="rId3"/>
              </a:rPr>
              <a:t> </a:t>
            </a:r>
            <a:r>
              <a:rPr lang="en-GB" sz="1600" dirty="0">
                <a:latin typeface="Open Sans"/>
                <a:ea typeface="Open Sans"/>
                <a:cs typeface="Calibri Light"/>
              </a:rPr>
              <a:t>including treatment pathways, statin intolerance or hesitancy</a:t>
            </a:r>
          </a:p>
          <a:p>
            <a:pPr>
              <a:lnSpc>
                <a:spcPct val="130000"/>
              </a:lnSpc>
              <a:buFont typeface="Arial" panose="020B0604020202020204" pitchFamily="34" charset="0"/>
              <a:buAutoNum type="arabicPeriod"/>
            </a:pPr>
            <a:r>
              <a:rPr lang="en-GB" sz="1600" b="1" dirty="0">
                <a:latin typeface="Open Sans"/>
                <a:ea typeface="Open Sans"/>
                <a:cs typeface="Calibri Light"/>
              </a:rPr>
              <a:t>AF Case finder</a:t>
            </a:r>
          </a:p>
          <a:p>
            <a:pPr lvl="1">
              <a:lnSpc>
                <a:spcPct val="100000"/>
              </a:lnSpc>
              <a:spcBef>
                <a:spcPts val="0"/>
              </a:spcBef>
            </a:pPr>
            <a:r>
              <a:rPr lang="en-GB" sz="1600" dirty="0">
                <a:latin typeface="Open Sans"/>
                <a:ea typeface="Open Sans"/>
                <a:cs typeface="Calibri Light"/>
              </a:rPr>
              <a:t>The case finder identifies patients not on the AF register whose records suggest they may have uncoded AF: arrange clinical review and 12 lead ECG.</a:t>
            </a:r>
          </a:p>
          <a:p>
            <a:pPr>
              <a:lnSpc>
                <a:spcPct val="140000"/>
              </a:lnSpc>
              <a:buFont typeface="Arial" panose="020B0604020202020204" pitchFamily="34" charset="0"/>
              <a:buAutoNum type="arabicPeriod"/>
            </a:pPr>
            <a:r>
              <a:rPr lang="en-GB" sz="1600" b="1" dirty="0">
                <a:latin typeface="Open Sans"/>
                <a:ea typeface="Open Sans"/>
                <a:cs typeface="Calibri Light"/>
              </a:rPr>
              <a:t>Supporting education, self-management and behaviour change</a:t>
            </a:r>
          </a:p>
          <a:p>
            <a:pPr lvl="1">
              <a:lnSpc>
                <a:spcPct val="100000"/>
              </a:lnSpc>
              <a:spcBef>
                <a:spcPts val="0"/>
              </a:spcBef>
            </a:pPr>
            <a:r>
              <a:rPr lang="en-GB" sz="1600" b="1" dirty="0">
                <a:latin typeface="Open Sans"/>
                <a:ea typeface="Open Sans"/>
                <a:cs typeface="Calibri Light"/>
                <a:hlinkClick r:id="rId4"/>
              </a:rPr>
              <a:t>Resources to support staff helping patients </a:t>
            </a:r>
            <a:r>
              <a:rPr lang="en-GB" sz="1600" dirty="0">
                <a:latin typeface="Open Sans"/>
                <a:ea typeface="Open Sans"/>
                <a:cs typeface="Calibri Light"/>
              </a:rPr>
              <a:t>with AF to understand their conditions, to self-manage and to make lifestyle changes</a:t>
            </a:r>
          </a:p>
          <a:p>
            <a:pPr>
              <a:buFont typeface="+mj-lt"/>
              <a:buAutoNum type="arabicPeriod"/>
            </a:pPr>
            <a:endParaRPr lang="en-GB" sz="1200" dirty="0">
              <a:latin typeface="Open Sans"/>
              <a:ea typeface="Open Sans"/>
            </a:endParaRPr>
          </a:p>
        </p:txBody>
      </p:sp>
    </p:spTree>
    <p:extLst>
      <p:ext uri="{BB962C8B-B14F-4D97-AF65-F5344CB8AC3E}">
        <p14:creationId xmlns:p14="http://schemas.microsoft.com/office/powerpoint/2010/main" val="42257370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A38CC0-26B5-1EB7-4AE9-F998E7DD8398}"/>
              </a:ext>
            </a:extLst>
          </p:cNvPr>
          <p:cNvSpPr>
            <a:spLocks noGrp="1"/>
          </p:cNvSpPr>
          <p:nvPr>
            <p:ph type="title"/>
          </p:nvPr>
        </p:nvSpPr>
        <p:spPr>
          <a:xfrm>
            <a:off x="490538" y="406620"/>
            <a:ext cx="8865158" cy="495132"/>
          </a:xfrm>
        </p:spPr>
        <p:txBody>
          <a:bodyPr>
            <a:noAutofit/>
          </a:bodyPr>
          <a:lstStyle/>
          <a:p>
            <a:r>
              <a:rPr lang="en-GB" sz="3400" b="1" dirty="0">
                <a:solidFill>
                  <a:srgbClr val="002060"/>
                </a:solidFill>
                <a:latin typeface="Aleo"/>
                <a:cs typeface="Calibri Light"/>
              </a:rPr>
              <a:t>Pathways and Resources</a:t>
            </a:r>
          </a:p>
        </p:txBody>
      </p:sp>
      <p:sp>
        <p:nvSpPr>
          <p:cNvPr id="3" name="Content Placeholder 3">
            <a:extLst>
              <a:ext uri="{FF2B5EF4-FFF2-40B4-BE49-F238E27FC236}">
                <a16:creationId xmlns:a16="http://schemas.microsoft.com/office/drawing/2014/main" id="{1CBC9A18-CBF1-EB1B-7019-B567187041AC}"/>
              </a:ext>
            </a:extLst>
          </p:cNvPr>
          <p:cNvSpPr txBox="1">
            <a:spLocks noGrp="1"/>
          </p:cNvSpPr>
          <p:nvPr>
            <p:ph idx="1"/>
          </p:nvPr>
        </p:nvSpPr>
        <p:spPr>
          <a:xfrm>
            <a:off x="490538" y="1401332"/>
            <a:ext cx="9915880" cy="4558684"/>
          </a:xfrm>
          <a:prstGeom prst="rect">
            <a:avLst/>
          </a:prstGeom>
          <a:noFill/>
        </p:spPr>
        <p:txBody>
          <a:bodyPr wrap="square" lIns="91440" tIns="45720" rIns="91440" bIns="45720" rtlCol="0" anchor="t">
            <a:spAutoFit/>
          </a:bodyPr>
          <a:lstStyle/>
          <a:p>
            <a:pPr marL="342900" indent="-342900">
              <a:lnSpc>
                <a:spcPct val="100000"/>
              </a:lnSpc>
              <a:buFont typeface="+mj-lt"/>
              <a:buAutoNum type="arabicPeriod"/>
            </a:pPr>
            <a:r>
              <a:rPr lang="en-GB" sz="1800" dirty="0">
                <a:solidFill>
                  <a:srgbClr val="42B6E6"/>
                </a:solidFill>
                <a:latin typeface="Open Sans"/>
                <a:ea typeface="Open Sans"/>
                <a:cs typeface="Calibri Light"/>
                <a:hlinkClick r:id="rId2" action="ppaction://hlinksldjump">
                  <a:extLst>
                    <a:ext uri="{A12FA001-AC4F-418D-AE19-62706E023703}">
                      <ahyp:hlinkClr xmlns:ahyp="http://schemas.microsoft.com/office/drawing/2018/hyperlinkcolor" val="tx"/>
                    </a:ext>
                  </a:extLst>
                </a:hlinkClick>
              </a:rPr>
              <a:t>Initiating Direct Oral Anticoagulants (DOACs)</a:t>
            </a:r>
          </a:p>
          <a:p>
            <a:pPr marL="342900" indent="-342900">
              <a:lnSpc>
                <a:spcPct val="100000"/>
              </a:lnSpc>
              <a:buFont typeface="+mj-lt"/>
              <a:buAutoNum type="arabicPeriod"/>
            </a:pPr>
            <a:r>
              <a:rPr lang="en-GB" sz="1800" dirty="0">
                <a:solidFill>
                  <a:srgbClr val="42B6E6"/>
                </a:solidFill>
                <a:latin typeface="Open Sans"/>
                <a:ea typeface="Open Sans"/>
                <a:cs typeface="Calibri Light"/>
                <a:hlinkClick r:id="rId3" action="ppaction://hlinksldjump">
                  <a:extLst>
                    <a:ext uri="{A12FA001-AC4F-418D-AE19-62706E023703}">
                      <ahyp:hlinkClr xmlns:ahyp="http://schemas.microsoft.com/office/drawing/2018/hyperlinkcolor" val="tx"/>
                    </a:ext>
                  </a:extLst>
                </a:hlinkClick>
              </a:rPr>
              <a:t>Assessing stroke and bleeding risk</a:t>
            </a:r>
          </a:p>
          <a:p>
            <a:pPr marL="342900" indent="-342900">
              <a:lnSpc>
                <a:spcPct val="100000"/>
              </a:lnSpc>
              <a:buFont typeface="+mj-lt"/>
              <a:buAutoNum type="arabicPeriod"/>
            </a:pPr>
            <a:r>
              <a:rPr lang="en-GB" sz="1800" dirty="0">
                <a:solidFill>
                  <a:srgbClr val="42B6E6"/>
                </a:solidFill>
                <a:latin typeface="Open Sans"/>
                <a:ea typeface="Open Sans"/>
                <a:cs typeface="Calibri Light"/>
                <a:hlinkClick r:id="rId4" action="ppaction://hlinksldjump">
                  <a:extLst>
                    <a:ext uri="{A12FA001-AC4F-418D-AE19-62706E023703}">
                      <ahyp:hlinkClr xmlns:ahyp="http://schemas.microsoft.com/office/drawing/2018/hyperlinkcolor" val="tx"/>
                    </a:ext>
                  </a:extLst>
                </a:hlinkClick>
              </a:rPr>
              <a:t>DOACs: Calculating creatinine clearance</a:t>
            </a:r>
          </a:p>
          <a:p>
            <a:pPr marL="342900" indent="-342900">
              <a:lnSpc>
                <a:spcPct val="100000"/>
              </a:lnSpc>
              <a:buFont typeface="+mj-lt"/>
              <a:buAutoNum type="arabicPeriod"/>
            </a:pPr>
            <a:r>
              <a:rPr lang="en-GB" sz="1800" dirty="0">
                <a:solidFill>
                  <a:srgbClr val="42B6E6"/>
                </a:solidFill>
                <a:latin typeface="Open Sans"/>
                <a:ea typeface="Open Sans"/>
                <a:cs typeface="Calibri Light"/>
                <a:hlinkClick r:id="rId5" action="ppaction://hlinksldjump">
                  <a:extLst>
                    <a:ext uri="{A12FA001-AC4F-418D-AE19-62706E023703}">
                      <ahyp:hlinkClr xmlns:ahyp="http://schemas.microsoft.com/office/drawing/2018/hyperlinkcolor" val="tx"/>
                    </a:ext>
                  </a:extLst>
                </a:hlinkClick>
              </a:rPr>
              <a:t>DOACs: Dosing in non-valvular atrial fibrillation</a:t>
            </a:r>
          </a:p>
          <a:p>
            <a:pPr marL="342900" indent="-342900">
              <a:lnSpc>
                <a:spcPct val="100000"/>
              </a:lnSpc>
              <a:buFont typeface="+mj-lt"/>
              <a:buAutoNum type="arabicPeriod"/>
            </a:pPr>
            <a:r>
              <a:rPr lang="en-GB" sz="1800" dirty="0">
                <a:solidFill>
                  <a:srgbClr val="42B6E6"/>
                </a:solidFill>
                <a:latin typeface="Open Sans"/>
                <a:ea typeface="Open Sans"/>
                <a:cs typeface="Calibri Light"/>
                <a:hlinkClick r:id="rId6" action="ppaction://hlinksldjump">
                  <a:extLst>
                    <a:ext uri="{A12FA001-AC4F-418D-AE19-62706E023703}">
                      <ahyp:hlinkClr xmlns:ahyp="http://schemas.microsoft.com/office/drawing/2018/hyperlinkcolor" val="tx"/>
                    </a:ext>
                  </a:extLst>
                </a:hlinkClick>
              </a:rPr>
              <a:t>DOACs: Reviewing condition management</a:t>
            </a:r>
          </a:p>
          <a:p>
            <a:pPr marL="342900" indent="-342900">
              <a:lnSpc>
                <a:spcPct val="100000"/>
              </a:lnSpc>
              <a:buFont typeface="+mj-lt"/>
              <a:buAutoNum type="arabicPeriod"/>
            </a:pPr>
            <a:r>
              <a:rPr lang="en-GB" sz="1800" dirty="0">
                <a:solidFill>
                  <a:srgbClr val="42B6E6"/>
                </a:solidFill>
                <a:latin typeface="Open Sans"/>
                <a:ea typeface="Open Sans"/>
                <a:cs typeface="Calibri Light"/>
                <a:hlinkClick r:id="rId7" action="ppaction://hlinksldjump">
                  <a:extLst>
                    <a:ext uri="{A12FA001-AC4F-418D-AE19-62706E023703}">
                      <ahyp:hlinkClr xmlns:ahyp="http://schemas.microsoft.com/office/drawing/2018/hyperlinkcolor" val="tx"/>
                    </a:ext>
                  </a:extLst>
                </a:hlinkClick>
              </a:rPr>
              <a:t>DOACs: Considerations</a:t>
            </a:r>
            <a:endParaRPr lang="en-GB" sz="1800" dirty="0">
              <a:solidFill>
                <a:srgbClr val="42B6E6"/>
              </a:solidFill>
              <a:latin typeface="Open Sans"/>
              <a:ea typeface="Open Sans"/>
              <a:hlinkClick r:id="rId7" action="ppaction://hlinksldjump">
                <a:extLst>
                  <a:ext uri="{A12FA001-AC4F-418D-AE19-62706E023703}">
                    <ahyp:hlinkClr xmlns:ahyp="http://schemas.microsoft.com/office/drawing/2018/hyperlinkcolor" val="tx"/>
                  </a:ext>
                </a:extLst>
              </a:hlinkClick>
            </a:endParaRPr>
          </a:p>
          <a:p>
            <a:pPr marL="342900" indent="-342900">
              <a:lnSpc>
                <a:spcPct val="100000"/>
              </a:lnSpc>
              <a:buFont typeface="+mj-lt"/>
              <a:buAutoNum type="arabicPeriod"/>
            </a:pPr>
            <a:r>
              <a:rPr lang="en-GB" sz="1800" dirty="0">
                <a:solidFill>
                  <a:srgbClr val="42B6E6"/>
                </a:solidFill>
                <a:latin typeface="Open Sans"/>
                <a:ea typeface="Open Sans"/>
                <a:cs typeface="Calibri Light"/>
                <a:hlinkClick r:id="rId8" action="ppaction://hlinksldjump">
                  <a:extLst>
                    <a:ext uri="{A12FA001-AC4F-418D-AE19-62706E023703}">
                      <ahyp:hlinkClr xmlns:ahyp="http://schemas.microsoft.com/office/drawing/2018/hyperlinkcolor" val="tx"/>
                    </a:ext>
                  </a:extLst>
                </a:hlinkClick>
              </a:rPr>
              <a:t>Anticoagulation in people taking antiplatelet therapy</a:t>
            </a:r>
          </a:p>
          <a:p>
            <a:pPr marL="342900" indent="-342900">
              <a:lnSpc>
                <a:spcPct val="100000"/>
              </a:lnSpc>
              <a:buFont typeface="+mj-lt"/>
              <a:buAutoNum type="arabicPeriod"/>
            </a:pPr>
            <a:r>
              <a:rPr lang="en-GB" sz="1800" dirty="0">
                <a:solidFill>
                  <a:srgbClr val="42B6E6"/>
                </a:solidFill>
                <a:latin typeface="Open Sans"/>
                <a:ea typeface="Open Sans"/>
                <a:cs typeface="Calibri Light"/>
                <a:hlinkClick r:id="rId9" action="ppaction://hlinksldjump">
                  <a:extLst>
                    <a:ext uri="{A12FA001-AC4F-418D-AE19-62706E023703}">
                      <ahyp:hlinkClr xmlns:ahyp="http://schemas.microsoft.com/office/drawing/2018/hyperlinkcolor" val="tx"/>
                    </a:ext>
                  </a:extLst>
                </a:hlinkClick>
              </a:rPr>
              <a:t>Warfarin: Time in therapeutic range (TTR) monitoring</a:t>
            </a:r>
          </a:p>
          <a:p>
            <a:pPr marL="342900" indent="-342900">
              <a:lnSpc>
                <a:spcPct val="100000"/>
              </a:lnSpc>
              <a:buFont typeface="+mj-lt"/>
              <a:buAutoNum type="arabicPeriod"/>
            </a:pPr>
            <a:r>
              <a:rPr lang="en-GB" sz="1800" dirty="0">
                <a:solidFill>
                  <a:srgbClr val="42B6E6"/>
                </a:solidFill>
                <a:latin typeface="Open Sans"/>
                <a:ea typeface="Open Sans"/>
                <a:cs typeface="Calibri Light"/>
                <a:hlinkClick r:id="rId10" action="ppaction://hlinksldjump">
                  <a:extLst>
                    <a:ext uri="{A12FA001-AC4F-418D-AE19-62706E023703}">
                      <ahyp:hlinkClr xmlns:ahyp="http://schemas.microsoft.com/office/drawing/2018/hyperlinkcolor" val="tx"/>
                    </a:ext>
                  </a:extLst>
                </a:hlinkClick>
              </a:rPr>
              <a:t>Warfarin to DOAC switching</a:t>
            </a:r>
          </a:p>
          <a:p>
            <a:pPr marL="342900" indent="-342900">
              <a:lnSpc>
                <a:spcPct val="100000"/>
              </a:lnSpc>
              <a:buFont typeface="+mj-lt"/>
              <a:buAutoNum type="arabicPeriod"/>
            </a:pPr>
            <a:r>
              <a:rPr lang="en-GB" sz="1800" dirty="0">
                <a:solidFill>
                  <a:srgbClr val="42B6E6"/>
                </a:solidFill>
                <a:latin typeface="Open Sans"/>
                <a:ea typeface="Open Sans"/>
                <a:cs typeface="Calibri Light"/>
                <a:hlinkClick r:id="rId11" action="ppaction://hlinksldjump">
                  <a:extLst>
                    <a:ext uri="{A12FA001-AC4F-418D-AE19-62706E023703}">
                      <ahyp:hlinkClr xmlns:ahyp="http://schemas.microsoft.com/office/drawing/2018/hyperlinkcolor" val="tx"/>
                    </a:ext>
                  </a:extLst>
                </a:hlinkClick>
              </a:rPr>
              <a:t>DOAC to DOAC switching </a:t>
            </a:r>
            <a:endParaRPr lang="en-GB" sz="1800" dirty="0">
              <a:solidFill>
                <a:srgbClr val="42B6E6"/>
              </a:solidFill>
              <a:latin typeface="Open Sans"/>
              <a:ea typeface="Open Sans"/>
              <a:hlinkClick r:id="rId11" action="ppaction://hlinksldjump">
                <a:extLst>
                  <a:ext uri="{A12FA001-AC4F-418D-AE19-62706E023703}">
                    <ahyp:hlinkClr xmlns:ahyp="http://schemas.microsoft.com/office/drawing/2018/hyperlinkcolor" val="tx"/>
                  </a:ext>
                </a:extLst>
              </a:hlinkClick>
            </a:endParaRPr>
          </a:p>
          <a:p>
            <a:pPr>
              <a:lnSpc>
                <a:spcPct val="150000"/>
              </a:lnSpc>
            </a:pPr>
            <a:endParaRPr lang="en-GB" sz="2000" dirty="0">
              <a:solidFill>
                <a:srgbClr val="15375D"/>
              </a:solidFill>
            </a:endParaRPr>
          </a:p>
        </p:txBody>
      </p:sp>
    </p:spTree>
    <p:extLst>
      <p:ext uri="{BB962C8B-B14F-4D97-AF65-F5344CB8AC3E}">
        <p14:creationId xmlns:p14="http://schemas.microsoft.com/office/powerpoint/2010/main" val="32964243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a:extLst>
              <a:ext uri="{FF2B5EF4-FFF2-40B4-BE49-F238E27FC236}">
                <a16:creationId xmlns:a16="http://schemas.microsoft.com/office/drawing/2014/main" id="{6D376A6C-F0CF-0062-9EF4-AB9F736D0E9F}"/>
              </a:ext>
            </a:extLst>
          </p:cNvPr>
          <p:cNvSpPr>
            <a:spLocks noGrp="1"/>
          </p:cNvSpPr>
          <p:nvPr>
            <p:ph type="title"/>
          </p:nvPr>
        </p:nvSpPr>
        <p:spPr>
          <a:xfrm>
            <a:off x="419008" y="349417"/>
            <a:ext cx="9670370" cy="650790"/>
          </a:xfrm>
        </p:spPr>
        <p:txBody>
          <a:bodyPr>
            <a:noAutofit/>
          </a:bodyPr>
          <a:lstStyle/>
          <a:p>
            <a:r>
              <a:rPr lang="en-GB" sz="3400" b="1" dirty="0">
                <a:solidFill>
                  <a:srgbClr val="002060"/>
                </a:solidFill>
                <a:latin typeface="Aleo"/>
                <a:cs typeface="Calibri Light"/>
              </a:rPr>
              <a:t>Initiating Direct Oral Anticoagulants (DOACs)*</a:t>
            </a:r>
          </a:p>
        </p:txBody>
      </p:sp>
      <p:sp>
        <p:nvSpPr>
          <p:cNvPr id="3" name="TextBox 2">
            <a:extLst>
              <a:ext uri="{FF2B5EF4-FFF2-40B4-BE49-F238E27FC236}">
                <a16:creationId xmlns:a16="http://schemas.microsoft.com/office/drawing/2014/main" id="{9AECBD7C-6A96-4A8B-D156-DCF32311B97E}"/>
              </a:ext>
            </a:extLst>
          </p:cNvPr>
          <p:cNvSpPr txBox="1"/>
          <p:nvPr/>
        </p:nvSpPr>
        <p:spPr>
          <a:xfrm>
            <a:off x="431228" y="1527375"/>
            <a:ext cx="4196395" cy="1139726"/>
          </a:xfrm>
          <a:prstGeom prst="roundRect">
            <a:avLst>
              <a:gd name="adj" fmla="val 9521"/>
            </a:avLst>
          </a:prstGeom>
          <a:solidFill>
            <a:srgbClr val="15375D">
              <a:alpha val="20000"/>
            </a:srgbClr>
          </a:solidFill>
          <a:ln>
            <a:noFill/>
          </a:ln>
        </p:spPr>
        <p:txBody>
          <a:bodyPr wrap="square" lIns="91440" tIns="45720" rIns="91440" bIns="45720" rtlCol="0" anchor="t">
            <a:spAutoFit/>
          </a:bodyPr>
          <a:lstStyle/>
          <a:p>
            <a:endParaRPr lang="en-GB" sz="1400" dirty="0"/>
          </a:p>
          <a:p>
            <a:r>
              <a:rPr lang="en-GB" sz="1200" dirty="0">
                <a:latin typeface="Open Sans"/>
                <a:ea typeface="Open Sans"/>
                <a:cs typeface="Open Sans"/>
              </a:rPr>
              <a:t>Check the patient has Non-Valvular AF (NVAF) and has no other contraindications to therapy</a:t>
            </a:r>
          </a:p>
          <a:p>
            <a:endParaRPr lang="en-GB" sz="1200" dirty="0">
              <a:latin typeface="Open Sans"/>
              <a:ea typeface="Open Sans"/>
              <a:cs typeface="Open Sans"/>
            </a:endParaRPr>
          </a:p>
          <a:p>
            <a:endParaRPr lang="en-GB" sz="1400" dirty="0"/>
          </a:p>
        </p:txBody>
      </p:sp>
      <p:sp>
        <p:nvSpPr>
          <p:cNvPr id="4" name="TextBox 3">
            <a:extLst>
              <a:ext uri="{FF2B5EF4-FFF2-40B4-BE49-F238E27FC236}">
                <a16:creationId xmlns:a16="http://schemas.microsoft.com/office/drawing/2014/main" id="{3C1B0F0E-F031-8BDB-9CFA-41A07B82BB2F}"/>
              </a:ext>
            </a:extLst>
          </p:cNvPr>
          <p:cNvSpPr txBox="1"/>
          <p:nvPr/>
        </p:nvSpPr>
        <p:spPr>
          <a:xfrm>
            <a:off x="4773958" y="1518195"/>
            <a:ext cx="7284856" cy="1123712"/>
          </a:xfrm>
          <a:prstGeom prst="roundRect">
            <a:avLst/>
          </a:prstGeom>
          <a:solidFill>
            <a:srgbClr val="A3CD38">
              <a:alpha val="20000"/>
            </a:srgbClr>
          </a:solidFill>
          <a:ln>
            <a:noFill/>
          </a:ln>
        </p:spPr>
        <p:txBody>
          <a:bodyPr wrap="square" lIns="91440" tIns="45720" rIns="91440" bIns="45720" rtlCol="0" anchor="t">
            <a:spAutoFit/>
          </a:bodyPr>
          <a:lstStyle/>
          <a:p>
            <a:endParaRPr lang="en-GB" sz="1200" dirty="0">
              <a:latin typeface="Open Sans"/>
              <a:ea typeface="Open Sans"/>
              <a:cs typeface="Open Sans"/>
            </a:endParaRPr>
          </a:p>
          <a:p>
            <a:r>
              <a:rPr lang="en-GB" sz="1200" dirty="0">
                <a:latin typeface="Open Sans"/>
                <a:ea typeface="Open Sans"/>
                <a:cs typeface="Open Sans"/>
              </a:rPr>
              <a:t>DOAC contraindicated if mechanical prosthetic valve or known moderate to severe mitral stenosis</a:t>
            </a:r>
          </a:p>
          <a:p>
            <a:r>
              <a:rPr lang="en-GB" sz="1200" dirty="0">
                <a:latin typeface="Open Sans"/>
                <a:ea typeface="Open Sans"/>
                <a:cs typeface="Open Sans"/>
              </a:rPr>
              <a:t>DOAC contraindicated if pre-existing clotting disorder, such antiphospholipid syndrome (APS)  pregnant, breastfeeding or planning pregnancy, mechanical heart valves – seek specialist advice. </a:t>
            </a:r>
          </a:p>
          <a:p>
            <a:r>
              <a:rPr lang="en-GB" sz="1200" dirty="0">
                <a:latin typeface="Open Sans"/>
                <a:ea typeface="Open Sans"/>
                <a:cs typeface="Open Sans"/>
              </a:rPr>
              <a:t>For full list of contraindications see </a:t>
            </a:r>
            <a:r>
              <a:rPr lang="en-GB" sz="1200" dirty="0" err="1">
                <a:latin typeface="Open Sans"/>
                <a:ea typeface="Open Sans"/>
                <a:cs typeface="Open Sans"/>
              </a:rPr>
              <a:t>SmPCs</a:t>
            </a:r>
            <a:r>
              <a:rPr lang="en-GB" sz="1200" dirty="0">
                <a:latin typeface="Open Sans"/>
                <a:ea typeface="Open Sans"/>
                <a:cs typeface="Open Sans"/>
              </a:rPr>
              <a:t> at  </a:t>
            </a:r>
            <a:r>
              <a:rPr lang="en-GB" sz="1200" b="1" dirty="0">
                <a:latin typeface="Open Sans"/>
                <a:ea typeface="Open Sans"/>
                <a:cs typeface="Open Sans"/>
                <a:hlinkClick r:id="rId3"/>
              </a:rPr>
              <a:t>www.medicines.org.uk</a:t>
            </a:r>
            <a:endParaRPr lang="en-GB" sz="1200" b="1" dirty="0">
              <a:latin typeface="Open Sans"/>
              <a:ea typeface="Open Sans"/>
              <a:cs typeface="Open Sans"/>
            </a:endParaRPr>
          </a:p>
        </p:txBody>
      </p:sp>
      <p:sp>
        <p:nvSpPr>
          <p:cNvPr id="5" name="TextBox 4">
            <a:extLst>
              <a:ext uri="{FF2B5EF4-FFF2-40B4-BE49-F238E27FC236}">
                <a16:creationId xmlns:a16="http://schemas.microsoft.com/office/drawing/2014/main" id="{2EB9C80D-FF6E-3BA0-AE72-6EC4B9B1124D}"/>
              </a:ext>
            </a:extLst>
          </p:cNvPr>
          <p:cNvSpPr txBox="1"/>
          <p:nvPr/>
        </p:nvSpPr>
        <p:spPr>
          <a:xfrm>
            <a:off x="437095" y="3274641"/>
            <a:ext cx="4197600" cy="863144"/>
          </a:xfrm>
          <a:prstGeom prst="roundRect">
            <a:avLst>
              <a:gd name="adj" fmla="val 7486"/>
            </a:avLst>
          </a:prstGeom>
          <a:solidFill>
            <a:srgbClr val="15375D">
              <a:alpha val="20000"/>
            </a:srgbClr>
          </a:solidFill>
          <a:ln>
            <a:noFill/>
          </a:ln>
        </p:spPr>
        <p:txBody>
          <a:bodyPr wrap="square" lIns="91440" tIns="45720" rIns="91440" bIns="45720" rtlCol="0" anchor="t">
            <a:spAutoFit/>
          </a:bodyPr>
          <a:lstStyle/>
          <a:p>
            <a:r>
              <a:rPr lang="en-GB" sz="1200">
                <a:latin typeface="Open Sans"/>
                <a:ea typeface="Open Sans"/>
                <a:cs typeface="Open Sans"/>
              </a:rPr>
              <a:t>Check:</a:t>
            </a:r>
          </a:p>
          <a:p>
            <a:pPr marL="285750" indent="-285750">
              <a:buFont typeface="Arial" panose="020B0604020202020204" pitchFamily="34" charset="0"/>
              <a:buChar char="•"/>
            </a:pPr>
            <a:r>
              <a:rPr lang="en-GB" sz="1200">
                <a:latin typeface="Open Sans"/>
                <a:ea typeface="Open Sans"/>
                <a:cs typeface="Open Sans"/>
              </a:rPr>
              <a:t>Bloods for renal function, LFTs, clotting and FBC</a:t>
            </a:r>
          </a:p>
          <a:p>
            <a:pPr marL="285750" indent="-285750">
              <a:buFont typeface="Arial" panose="020B0604020202020204" pitchFamily="34" charset="0"/>
              <a:buChar char="•"/>
            </a:pPr>
            <a:r>
              <a:rPr lang="en-GB" sz="1200">
                <a:latin typeface="Open Sans"/>
                <a:ea typeface="Open Sans"/>
                <a:cs typeface="Open Sans"/>
              </a:rPr>
              <a:t>Bodyweight </a:t>
            </a:r>
          </a:p>
          <a:p>
            <a:pPr marL="285750" indent="-285750">
              <a:buFont typeface="Arial" panose="020B0604020202020204" pitchFamily="34" charset="0"/>
              <a:buChar char="•"/>
            </a:pPr>
            <a:r>
              <a:rPr lang="en-GB" sz="1200">
                <a:latin typeface="Open Sans"/>
                <a:ea typeface="Open Sans"/>
                <a:cs typeface="Open Sans"/>
              </a:rPr>
              <a:t>Creatinine Clearance (</a:t>
            </a:r>
            <a:r>
              <a:rPr lang="en-GB" sz="1200" err="1">
                <a:latin typeface="Open Sans"/>
                <a:ea typeface="Open Sans"/>
                <a:cs typeface="Open Sans"/>
              </a:rPr>
              <a:t>CrCl</a:t>
            </a:r>
            <a:r>
              <a:rPr lang="en-GB" sz="1200">
                <a:latin typeface="Open Sans"/>
                <a:ea typeface="Open Sans"/>
                <a:cs typeface="Open Sans"/>
              </a:rPr>
              <a:t>)</a:t>
            </a:r>
          </a:p>
        </p:txBody>
      </p:sp>
      <p:sp>
        <p:nvSpPr>
          <p:cNvPr id="6" name="TextBox 5">
            <a:extLst>
              <a:ext uri="{FF2B5EF4-FFF2-40B4-BE49-F238E27FC236}">
                <a16:creationId xmlns:a16="http://schemas.microsoft.com/office/drawing/2014/main" id="{A7899783-DA7B-D4D7-B110-BFE0B7AE9315}"/>
              </a:ext>
            </a:extLst>
          </p:cNvPr>
          <p:cNvSpPr txBox="1"/>
          <p:nvPr/>
        </p:nvSpPr>
        <p:spPr>
          <a:xfrm>
            <a:off x="4743103" y="3274641"/>
            <a:ext cx="7329600" cy="871180"/>
          </a:xfrm>
          <a:prstGeom prst="roundRect">
            <a:avLst>
              <a:gd name="adj" fmla="val 8149"/>
            </a:avLst>
          </a:prstGeom>
          <a:solidFill>
            <a:srgbClr val="A3CD38">
              <a:alpha val="20000"/>
            </a:srgbClr>
          </a:solidFill>
          <a:ln>
            <a:noFill/>
          </a:ln>
        </p:spPr>
        <p:txBody>
          <a:bodyPr wrap="square" lIns="91440" tIns="45720" rIns="91440" bIns="45720" rtlCol="0" anchor="t">
            <a:spAutoFit/>
          </a:bodyPr>
          <a:lstStyle/>
          <a:p>
            <a:r>
              <a:rPr lang="en-GB" sz="1200" b="1" dirty="0">
                <a:latin typeface="Open Sans"/>
                <a:ea typeface="Open Sans"/>
                <a:cs typeface="Open Sans"/>
                <a:hlinkClick r:id="rId4" action="ppaction://hlinksldjump"/>
              </a:rPr>
              <a:t>Creatinine clearance calculation </a:t>
            </a:r>
            <a:endParaRPr lang="en-GB" sz="1200" b="1" dirty="0">
              <a:latin typeface="Open Sans"/>
              <a:ea typeface="Open Sans"/>
              <a:cs typeface="Open Sans"/>
            </a:endParaRPr>
          </a:p>
          <a:p>
            <a:r>
              <a:rPr lang="en-GB" sz="1200" dirty="0">
                <a:latin typeface="Open Sans"/>
                <a:ea typeface="Open Sans"/>
                <a:cs typeface="Open Sans"/>
              </a:rPr>
              <a:t>Dabigatran contraindicated if </a:t>
            </a:r>
            <a:r>
              <a:rPr lang="en-GB" sz="1200" dirty="0" err="1">
                <a:latin typeface="Open Sans"/>
                <a:ea typeface="Open Sans"/>
                <a:cs typeface="Open Sans"/>
              </a:rPr>
              <a:t>CrCl</a:t>
            </a:r>
            <a:r>
              <a:rPr lang="en-GB" sz="1200" dirty="0">
                <a:latin typeface="Open Sans"/>
                <a:ea typeface="Open Sans"/>
                <a:cs typeface="Open Sans"/>
              </a:rPr>
              <a:t> &lt; 30ml/min</a:t>
            </a:r>
          </a:p>
          <a:p>
            <a:r>
              <a:rPr lang="en-GB" sz="1200" dirty="0">
                <a:latin typeface="Open Sans"/>
                <a:ea typeface="Open Sans"/>
                <a:cs typeface="Open Sans"/>
              </a:rPr>
              <a:t>Apixaban, </a:t>
            </a:r>
            <a:r>
              <a:rPr lang="en-GB" sz="1200" dirty="0" err="1">
                <a:latin typeface="Open Sans"/>
                <a:ea typeface="Open Sans"/>
                <a:cs typeface="Open Sans"/>
              </a:rPr>
              <a:t>Edoxaban</a:t>
            </a:r>
            <a:r>
              <a:rPr lang="en-GB" sz="1200" dirty="0">
                <a:latin typeface="Open Sans"/>
                <a:ea typeface="Open Sans"/>
                <a:cs typeface="Open Sans"/>
              </a:rPr>
              <a:t>, Rivaroxaban, are not recommended if </a:t>
            </a:r>
            <a:r>
              <a:rPr lang="en-GB" sz="1200" dirty="0" err="1">
                <a:latin typeface="Open Sans"/>
                <a:ea typeface="Open Sans"/>
                <a:cs typeface="Open Sans"/>
              </a:rPr>
              <a:t>CrCl</a:t>
            </a:r>
            <a:r>
              <a:rPr lang="en-GB" sz="1200" dirty="0">
                <a:latin typeface="Open Sans"/>
                <a:ea typeface="Open Sans"/>
                <a:cs typeface="Open Sans"/>
              </a:rPr>
              <a:t> &lt; 15ml/min</a:t>
            </a:r>
          </a:p>
          <a:p>
            <a:endParaRPr lang="en-GB" sz="1200" dirty="0">
              <a:highlight>
                <a:srgbClr val="FFFF00"/>
              </a:highlight>
            </a:endParaRPr>
          </a:p>
        </p:txBody>
      </p:sp>
      <p:sp>
        <p:nvSpPr>
          <p:cNvPr id="7" name="TextBox 6">
            <a:extLst>
              <a:ext uri="{FF2B5EF4-FFF2-40B4-BE49-F238E27FC236}">
                <a16:creationId xmlns:a16="http://schemas.microsoft.com/office/drawing/2014/main" id="{263EACA9-7B89-DB84-71A2-B864A9062FE8}"/>
              </a:ext>
            </a:extLst>
          </p:cNvPr>
          <p:cNvSpPr txBox="1"/>
          <p:nvPr/>
        </p:nvSpPr>
        <p:spPr>
          <a:xfrm>
            <a:off x="437095" y="4945169"/>
            <a:ext cx="4196395" cy="510778"/>
          </a:xfrm>
          <a:prstGeom prst="roundRect">
            <a:avLst/>
          </a:prstGeom>
          <a:solidFill>
            <a:srgbClr val="15375D">
              <a:alpha val="20000"/>
            </a:srgbClr>
          </a:solidFill>
          <a:ln>
            <a:noFill/>
          </a:ln>
        </p:spPr>
        <p:txBody>
          <a:bodyPr wrap="square" lIns="91440" tIns="45720" rIns="91440" bIns="45720" rtlCol="0" anchor="t">
            <a:spAutoFit/>
          </a:bodyPr>
          <a:lstStyle/>
          <a:p>
            <a:r>
              <a:rPr lang="en-GB" sz="1200">
                <a:latin typeface="Open Sans"/>
                <a:ea typeface="Open Sans"/>
                <a:cs typeface="Open Sans"/>
              </a:rPr>
              <a:t>Shared Decision Making (SDM) - agree which DOAC to initiate. Correct choice of dose</a:t>
            </a:r>
          </a:p>
        </p:txBody>
      </p:sp>
      <p:sp>
        <p:nvSpPr>
          <p:cNvPr id="9" name="TextBox 8">
            <a:extLst>
              <a:ext uri="{FF2B5EF4-FFF2-40B4-BE49-F238E27FC236}">
                <a16:creationId xmlns:a16="http://schemas.microsoft.com/office/drawing/2014/main" id="{751C7A45-8596-1DAC-B0A7-82B9459FAD88}"/>
              </a:ext>
            </a:extLst>
          </p:cNvPr>
          <p:cNvSpPr txBox="1"/>
          <p:nvPr/>
        </p:nvSpPr>
        <p:spPr>
          <a:xfrm>
            <a:off x="4743103" y="4945169"/>
            <a:ext cx="7329600" cy="544830"/>
          </a:xfrm>
          <a:prstGeom prst="roundRect">
            <a:avLst/>
          </a:prstGeom>
          <a:solidFill>
            <a:srgbClr val="A3CD38">
              <a:alpha val="20000"/>
            </a:srgbClr>
          </a:solidFill>
          <a:ln>
            <a:noFill/>
          </a:ln>
        </p:spPr>
        <p:txBody>
          <a:bodyPr wrap="square" lIns="91440" tIns="45720" rIns="91440" bIns="45720" rtlCol="0" anchor="t">
            <a:spAutoFit/>
          </a:bodyPr>
          <a:lstStyle/>
          <a:p>
            <a:r>
              <a:rPr lang="en-GB" sz="1200" b="1">
                <a:solidFill>
                  <a:schemeClr val="tx2">
                    <a:lumMod val="60000"/>
                    <a:lumOff val="40000"/>
                  </a:schemeClr>
                </a:solidFill>
                <a:latin typeface="Open Sans"/>
                <a:ea typeface="Open Sans"/>
                <a:cs typeface="Open Sans"/>
                <a:hlinkClick r:id="rId5" action="ppaction://hlinksldjump">
                  <a:extLst>
                    <a:ext uri="{A12FA001-AC4F-418D-AE19-62706E023703}">
                      <ahyp:hlinkClr xmlns:ahyp="http://schemas.microsoft.com/office/drawing/2018/hyperlinkcolor" val="tx"/>
                    </a:ext>
                  </a:extLst>
                </a:hlinkClick>
              </a:rPr>
              <a:t>DOAC dosing</a:t>
            </a:r>
            <a:endParaRPr lang="en-GB" sz="1200" b="1">
              <a:solidFill>
                <a:schemeClr val="tx2">
                  <a:lumMod val="60000"/>
                  <a:lumOff val="40000"/>
                </a:schemeClr>
              </a:solidFill>
              <a:latin typeface="Open Sans"/>
              <a:ea typeface="Open Sans"/>
              <a:cs typeface="Open Sans"/>
            </a:endParaRPr>
          </a:p>
          <a:p>
            <a:endParaRPr lang="en-GB" sz="1400" b="1">
              <a:solidFill>
                <a:schemeClr val="tx1"/>
              </a:solidFill>
            </a:endParaRPr>
          </a:p>
        </p:txBody>
      </p:sp>
      <p:sp>
        <p:nvSpPr>
          <p:cNvPr id="8" name="TextBox 7">
            <a:extLst>
              <a:ext uri="{FF2B5EF4-FFF2-40B4-BE49-F238E27FC236}">
                <a16:creationId xmlns:a16="http://schemas.microsoft.com/office/drawing/2014/main" id="{0E69064D-6017-BB5C-EBFD-187DE5188610}"/>
              </a:ext>
            </a:extLst>
          </p:cNvPr>
          <p:cNvSpPr txBox="1"/>
          <p:nvPr/>
        </p:nvSpPr>
        <p:spPr>
          <a:xfrm>
            <a:off x="437095" y="5632131"/>
            <a:ext cx="4196395" cy="510778"/>
          </a:xfrm>
          <a:prstGeom prst="roundRect">
            <a:avLst/>
          </a:prstGeom>
          <a:solidFill>
            <a:srgbClr val="15375D">
              <a:alpha val="20000"/>
            </a:srgbClr>
          </a:solidFill>
          <a:ln>
            <a:noFill/>
          </a:ln>
        </p:spPr>
        <p:txBody>
          <a:bodyPr wrap="square" lIns="91440" tIns="45720" rIns="91440" bIns="45720" rtlCol="0" anchor="t">
            <a:spAutoFit/>
          </a:bodyPr>
          <a:lstStyle/>
          <a:p>
            <a:r>
              <a:rPr lang="en-GB" sz="1200">
                <a:latin typeface="Open Sans"/>
                <a:ea typeface="Open Sans"/>
                <a:cs typeface="Open Sans"/>
              </a:rPr>
              <a:t>Counsel patient and agree a plan for follow up including monitoring blood tests</a:t>
            </a:r>
          </a:p>
        </p:txBody>
      </p:sp>
      <p:sp>
        <p:nvSpPr>
          <p:cNvPr id="10" name="TextBox 9">
            <a:extLst>
              <a:ext uri="{FF2B5EF4-FFF2-40B4-BE49-F238E27FC236}">
                <a16:creationId xmlns:a16="http://schemas.microsoft.com/office/drawing/2014/main" id="{D81316B3-66E3-BD94-794A-F8BA572A2FBF}"/>
              </a:ext>
            </a:extLst>
          </p:cNvPr>
          <p:cNvSpPr txBox="1"/>
          <p:nvPr/>
        </p:nvSpPr>
        <p:spPr>
          <a:xfrm>
            <a:off x="4743103" y="5632131"/>
            <a:ext cx="7329600" cy="510778"/>
          </a:xfrm>
          <a:prstGeom prst="roundRect">
            <a:avLst/>
          </a:prstGeom>
          <a:solidFill>
            <a:srgbClr val="A3CD38">
              <a:alpha val="20000"/>
            </a:srgbClr>
          </a:solidFill>
          <a:ln>
            <a:noFill/>
          </a:ln>
        </p:spPr>
        <p:txBody>
          <a:bodyPr wrap="square" lIns="91440" tIns="45720" rIns="91440" bIns="45720" rtlCol="0" anchor="t">
            <a:spAutoFit/>
          </a:bodyPr>
          <a:lstStyle/>
          <a:p>
            <a:r>
              <a:rPr lang="en-GB" sz="1200" b="1" dirty="0">
                <a:latin typeface="Open Sans"/>
                <a:ea typeface="Open Sans"/>
                <a:cs typeface="Open Sans"/>
                <a:hlinkClick r:id="rId6" action="ppaction://hlinksldjump"/>
              </a:rPr>
              <a:t>DOAC monitoring</a:t>
            </a:r>
            <a:endParaRPr lang="en-GB" sz="1200" b="1" dirty="0">
              <a:latin typeface="Open Sans"/>
              <a:ea typeface="Open Sans"/>
              <a:cs typeface="Open Sans"/>
              <a:hlinkClick r:id="" action="ppaction://noaction"/>
            </a:endParaRPr>
          </a:p>
          <a:p>
            <a:r>
              <a:rPr lang="en-GB" sz="1200" dirty="0">
                <a:latin typeface="Open Sans"/>
                <a:ea typeface="Open Sans"/>
                <a:cs typeface="Open Sans"/>
              </a:rPr>
              <a:t>Provide written information, an anticoagulant alert card and  point of contact should issues arise</a:t>
            </a:r>
          </a:p>
        </p:txBody>
      </p:sp>
      <p:sp>
        <p:nvSpPr>
          <p:cNvPr id="11" name="TextBox 10">
            <a:extLst>
              <a:ext uri="{FF2B5EF4-FFF2-40B4-BE49-F238E27FC236}">
                <a16:creationId xmlns:a16="http://schemas.microsoft.com/office/drawing/2014/main" id="{40E40C02-3E66-FB6E-92B4-B47F3E72D1AF}"/>
              </a:ext>
            </a:extLst>
          </p:cNvPr>
          <p:cNvSpPr txBox="1"/>
          <p:nvPr/>
        </p:nvSpPr>
        <p:spPr>
          <a:xfrm>
            <a:off x="431228" y="2820116"/>
            <a:ext cx="4197600" cy="306467"/>
          </a:xfrm>
          <a:prstGeom prst="roundRect">
            <a:avLst/>
          </a:prstGeom>
          <a:solidFill>
            <a:srgbClr val="15375D">
              <a:alpha val="20000"/>
            </a:srgbClr>
          </a:solidFill>
          <a:ln>
            <a:noFill/>
          </a:ln>
        </p:spPr>
        <p:txBody>
          <a:bodyPr wrap="square" lIns="91440" tIns="45720" rIns="91440" bIns="45720" rtlCol="0" anchor="t">
            <a:spAutoFit/>
          </a:bodyPr>
          <a:lstStyle/>
          <a:p>
            <a:r>
              <a:rPr lang="en-GB" sz="1200">
                <a:latin typeface="Open Sans"/>
                <a:ea typeface="Open Sans"/>
                <a:cs typeface="Open Sans"/>
              </a:rPr>
              <a:t>Check CHA</a:t>
            </a:r>
            <a:r>
              <a:rPr lang="en-GB" sz="1200" baseline="-25000">
                <a:latin typeface="Open Sans"/>
                <a:ea typeface="Open Sans"/>
                <a:cs typeface="Open Sans"/>
              </a:rPr>
              <a:t>2</a:t>
            </a:r>
            <a:r>
              <a:rPr lang="en-GB" sz="1200">
                <a:latin typeface="Open Sans"/>
                <a:ea typeface="Open Sans"/>
                <a:cs typeface="Open Sans"/>
              </a:rPr>
              <a:t>DS</a:t>
            </a:r>
            <a:r>
              <a:rPr lang="en-GB" sz="1200" baseline="-25000">
                <a:latin typeface="Open Sans"/>
                <a:ea typeface="Open Sans"/>
                <a:cs typeface="Open Sans"/>
              </a:rPr>
              <a:t>2</a:t>
            </a:r>
            <a:r>
              <a:rPr lang="en-GB" sz="1200">
                <a:latin typeface="Open Sans"/>
                <a:ea typeface="Open Sans"/>
                <a:cs typeface="Open Sans"/>
              </a:rPr>
              <a:t>VASc</a:t>
            </a:r>
          </a:p>
        </p:txBody>
      </p:sp>
      <p:sp>
        <p:nvSpPr>
          <p:cNvPr id="12" name="TextBox 11">
            <a:extLst>
              <a:ext uri="{FF2B5EF4-FFF2-40B4-BE49-F238E27FC236}">
                <a16:creationId xmlns:a16="http://schemas.microsoft.com/office/drawing/2014/main" id="{62411BBE-1431-58A4-0014-13D13533F889}"/>
              </a:ext>
            </a:extLst>
          </p:cNvPr>
          <p:cNvSpPr txBox="1"/>
          <p:nvPr/>
        </p:nvSpPr>
        <p:spPr>
          <a:xfrm>
            <a:off x="4737236" y="2820116"/>
            <a:ext cx="7329600" cy="306467"/>
          </a:xfrm>
          <a:prstGeom prst="roundRect">
            <a:avLst/>
          </a:prstGeom>
          <a:solidFill>
            <a:srgbClr val="A3CD38">
              <a:alpha val="20000"/>
            </a:srgbClr>
          </a:solidFill>
          <a:ln>
            <a:noFill/>
          </a:ln>
        </p:spPr>
        <p:txBody>
          <a:bodyPr wrap="square" lIns="91440" tIns="45720" rIns="91440" bIns="45720" rtlCol="0" anchor="t">
            <a:spAutoFit/>
          </a:bodyPr>
          <a:lstStyle/>
          <a:p>
            <a:r>
              <a:rPr lang="en-GB" sz="1200">
                <a:latin typeface="Open Sans"/>
                <a:ea typeface="Open Sans"/>
                <a:cs typeface="Open Sans"/>
              </a:rPr>
              <a:t>Offer anticoagulation if </a:t>
            </a:r>
            <a:r>
              <a:rPr lang="en-GB" sz="1200" b="1">
                <a:latin typeface="Open Sans"/>
                <a:ea typeface="Open Sans"/>
                <a:cs typeface="Open Sans"/>
                <a:hlinkClick r:id="rId7" action="ppaction://hlinksldjump">
                  <a:extLst>
                    <a:ext uri="{A12FA001-AC4F-418D-AE19-62706E023703}">
                      <ahyp:hlinkClr xmlns:ahyp="http://schemas.microsoft.com/office/drawing/2018/hyperlinkcolor" val="tx"/>
                    </a:ext>
                  </a:extLst>
                </a:hlinkClick>
              </a:rPr>
              <a:t>CHA</a:t>
            </a:r>
            <a:r>
              <a:rPr lang="en-GB" sz="1200" b="1" baseline="-25000">
                <a:latin typeface="Open Sans"/>
                <a:ea typeface="Open Sans"/>
                <a:cs typeface="Open Sans"/>
                <a:hlinkClick r:id="rId7" action="ppaction://hlinksldjump">
                  <a:extLst>
                    <a:ext uri="{A12FA001-AC4F-418D-AE19-62706E023703}">
                      <ahyp:hlinkClr xmlns:ahyp="http://schemas.microsoft.com/office/drawing/2018/hyperlinkcolor" val="tx"/>
                    </a:ext>
                  </a:extLst>
                </a:hlinkClick>
              </a:rPr>
              <a:t>2</a:t>
            </a:r>
            <a:r>
              <a:rPr lang="en-GB" sz="1200" b="1">
                <a:latin typeface="Open Sans"/>
                <a:ea typeface="Open Sans"/>
                <a:cs typeface="Open Sans"/>
                <a:hlinkClick r:id="rId7" action="ppaction://hlinksldjump">
                  <a:extLst>
                    <a:ext uri="{A12FA001-AC4F-418D-AE19-62706E023703}">
                      <ahyp:hlinkClr xmlns:ahyp="http://schemas.microsoft.com/office/drawing/2018/hyperlinkcolor" val="tx"/>
                    </a:ext>
                  </a:extLst>
                </a:hlinkClick>
              </a:rPr>
              <a:t>DS</a:t>
            </a:r>
            <a:r>
              <a:rPr lang="en-GB" sz="1200" b="1" baseline="-25000">
                <a:latin typeface="Open Sans"/>
                <a:ea typeface="Open Sans"/>
                <a:cs typeface="Open Sans"/>
                <a:hlinkClick r:id="rId7" action="ppaction://hlinksldjump">
                  <a:extLst>
                    <a:ext uri="{A12FA001-AC4F-418D-AE19-62706E023703}">
                      <ahyp:hlinkClr xmlns:ahyp="http://schemas.microsoft.com/office/drawing/2018/hyperlinkcolor" val="tx"/>
                    </a:ext>
                  </a:extLst>
                </a:hlinkClick>
              </a:rPr>
              <a:t>2</a:t>
            </a:r>
            <a:r>
              <a:rPr lang="en-GB" sz="1200" b="1">
                <a:latin typeface="Open Sans"/>
                <a:ea typeface="Open Sans"/>
                <a:cs typeface="Open Sans"/>
                <a:hlinkClick r:id="rId7" action="ppaction://hlinksldjump">
                  <a:extLst>
                    <a:ext uri="{A12FA001-AC4F-418D-AE19-62706E023703}">
                      <ahyp:hlinkClr xmlns:ahyp="http://schemas.microsoft.com/office/drawing/2018/hyperlinkcolor" val="tx"/>
                    </a:ext>
                  </a:extLst>
                </a:hlinkClick>
              </a:rPr>
              <a:t>VASc</a:t>
            </a:r>
            <a:r>
              <a:rPr lang="en-GB" sz="1200" b="1">
                <a:latin typeface="Open Sans"/>
                <a:ea typeface="Open Sans"/>
                <a:cs typeface="Open Sans"/>
              </a:rPr>
              <a:t> </a:t>
            </a:r>
            <a:r>
              <a:rPr lang="en-GB" sz="1200">
                <a:latin typeface="Open Sans"/>
                <a:ea typeface="Open Sans"/>
                <a:cs typeface="Open Sans"/>
              </a:rPr>
              <a:t>≥ 2 (consider if = 1 in men)</a:t>
            </a:r>
          </a:p>
        </p:txBody>
      </p:sp>
      <p:sp>
        <p:nvSpPr>
          <p:cNvPr id="13" name="TextBox 12">
            <a:extLst>
              <a:ext uri="{FF2B5EF4-FFF2-40B4-BE49-F238E27FC236}">
                <a16:creationId xmlns:a16="http://schemas.microsoft.com/office/drawing/2014/main" id="{9172D2B7-3CB0-AD81-D1C4-0B19376E0CAE}"/>
              </a:ext>
            </a:extLst>
          </p:cNvPr>
          <p:cNvSpPr txBox="1"/>
          <p:nvPr/>
        </p:nvSpPr>
        <p:spPr>
          <a:xfrm>
            <a:off x="431228" y="1136019"/>
            <a:ext cx="4206987" cy="400110"/>
          </a:xfrm>
          <a:prstGeom prst="rect">
            <a:avLst/>
          </a:prstGeom>
          <a:solidFill>
            <a:srgbClr val="15375D"/>
          </a:solidFill>
        </p:spPr>
        <p:txBody>
          <a:bodyPr wrap="square" lIns="91440" tIns="45720" rIns="91440" bIns="45720" rtlCol="0" anchor="t">
            <a:spAutoFit/>
          </a:bodyPr>
          <a:lstStyle/>
          <a:p>
            <a:pPr algn="ctr"/>
            <a:r>
              <a:rPr lang="en-GB" sz="2000" b="1">
                <a:solidFill>
                  <a:schemeClr val="bg1"/>
                </a:solidFill>
                <a:latin typeface="Open Sans"/>
                <a:ea typeface="Open Sans"/>
                <a:cs typeface="Open Sans"/>
              </a:rPr>
              <a:t>Action</a:t>
            </a:r>
          </a:p>
        </p:txBody>
      </p:sp>
      <p:sp>
        <p:nvSpPr>
          <p:cNvPr id="14" name="TextBox 13">
            <a:extLst>
              <a:ext uri="{FF2B5EF4-FFF2-40B4-BE49-F238E27FC236}">
                <a16:creationId xmlns:a16="http://schemas.microsoft.com/office/drawing/2014/main" id="{F3C52AAB-E2B7-6779-D8AA-950BD162E289}"/>
              </a:ext>
            </a:extLst>
          </p:cNvPr>
          <p:cNvSpPr txBox="1"/>
          <p:nvPr/>
        </p:nvSpPr>
        <p:spPr>
          <a:xfrm>
            <a:off x="4774322" y="1132254"/>
            <a:ext cx="7264523" cy="400110"/>
          </a:xfrm>
          <a:prstGeom prst="rect">
            <a:avLst/>
          </a:prstGeom>
          <a:solidFill>
            <a:schemeClr val="accent2"/>
          </a:solidFill>
        </p:spPr>
        <p:txBody>
          <a:bodyPr wrap="square" lIns="91440" tIns="45720" rIns="91440" bIns="45720" rtlCol="0" anchor="t">
            <a:spAutoFit/>
          </a:bodyPr>
          <a:lstStyle/>
          <a:p>
            <a:pPr algn="ctr"/>
            <a:r>
              <a:rPr lang="en-GB" sz="2000" b="1">
                <a:solidFill>
                  <a:schemeClr val="bg1"/>
                </a:solidFill>
                <a:latin typeface="Open Sans"/>
                <a:ea typeface="Open Sans"/>
                <a:cs typeface="Open Sans"/>
              </a:rPr>
              <a:t>Resource</a:t>
            </a:r>
          </a:p>
        </p:txBody>
      </p:sp>
      <p:sp>
        <p:nvSpPr>
          <p:cNvPr id="15" name="TextBox 14">
            <a:extLst>
              <a:ext uri="{FF2B5EF4-FFF2-40B4-BE49-F238E27FC236}">
                <a16:creationId xmlns:a16="http://schemas.microsoft.com/office/drawing/2014/main" id="{1A73C453-7C27-ACCD-1BE4-1AFEEE7A5799}"/>
              </a:ext>
            </a:extLst>
          </p:cNvPr>
          <p:cNvSpPr txBox="1"/>
          <p:nvPr/>
        </p:nvSpPr>
        <p:spPr>
          <a:xfrm>
            <a:off x="448670" y="6283089"/>
            <a:ext cx="11618166" cy="276999"/>
          </a:xfrm>
          <a:prstGeom prst="rect">
            <a:avLst/>
          </a:prstGeom>
          <a:solidFill>
            <a:srgbClr val="FF0000">
              <a:alpha val="25000"/>
            </a:srgbClr>
          </a:solidFill>
        </p:spPr>
        <p:txBody>
          <a:bodyPr wrap="square" lIns="91440" tIns="45720" rIns="91440" bIns="45720" rtlCol="0" anchor="t">
            <a:spAutoFit/>
          </a:bodyPr>
          <a:lstStyle/>
          <a:p>
            <a:pPr algn="ctr"/>
            <a:r>
              <a:rPr lang="en-GB" sz="1200" b="1" dirty="0"/>
              <a:t>*NICE guidance 2021 recommends DOACs first line. If DOAC is unsuitable, consider warfarin following local pathways for initiation &amp; monitoring</a:t>
            </a:r>
            <a:endParaRPr lang="en-GB" sz="1200" b="1" dirty="0">
              <a:ea typeface="Calibri"/>
              <a:cs typeface="Calibri"/>
            </a:endParaRPr>
          </a:p>
        </p:txBody>
      </p:sp>
      <p:sp>
        <p:nvSpPr>
          <p:cNvPr id="16" name="TextBox 15">
            <a:extLst>
              <a:ext uri="{FF2B5EF4-FFF2-40B4-BE49-F238E27FC236}">
                <a16:creationId xmlns:a16="http://schemas.microsoft.com/office/drawing/2014/main" id="{0DDE62EA-8176-AC7F-3EE4-82F350FF79AC}"/>
              </a:ext>
            </a:extLst>
          </p:cNvPr>
          <p:cNvSpPr txBox="1"/>
          <p:nvPr/>
        </p:nvSpPr>
        <p:spPr>
          <a:xfrm>
            <a:off x="419008" y="4292259"/>
            <a:ext cx="4196395" cy="510778"/>
          </a:xfrm>
          <a:prstGeom prst="roundRect">
            <a:avLst/>
          </a:prstGeom>
          <a:solidFill>
            <a:srgbClr val="15375D">
              <a:alpha val="20000"/>
            </a:srgbClr>
          </a:solidFill>
          <a:ln>
            <a:noFill/>
          </a:ln>
        </p:spPr>
        <p:txBody>
          <a:bodyPr wrap="square" lIns="91440" tIns="45720" rIns="91440" bIns="45720" rtlCol="0" anchor="t">
            <a:spAutoFit/>
          </a:bodyPr>
          <a:lstStyle/>
          <a:p>
            <a:r>
              <a:rPr lang="en-GB" sz="1200">
                <a:latin typeface="Open Sans"/>
                <a:ea typeface="Open Sans"/>
                <a:cs typeface="Open Sans"/>
              </a:rPr>
              <a:t>Check bleeding risk with HASBLED score or ORBIT score, in line with local guidance </a:t>
            </a:r>
          </a:p>
        </p:txBody>
      </p:sp>
      <p:sp>
        <p:nvSpPr>
          <p:cNvPr id="17" name="TextBox 16">
            <a:extLst>
              <a:ext uri="{FF2B5EF4-FFF2-40B4-BE49-F238E27FC236}">
                <a16:creationId xmlns:a16="http://schemas.microsoft.com/office/drawing/2014/main" id="{E2FDEF12-E667-3B70-1044-4F9413889D7A}"/>
              </a:ext>
            </a:extLst>
          </p:cNvPr>
          <p:cNvSpPr txBox="1"/>
          <p:nvPr/>
        </p:nvSpPr>
        <p:spPr>
          <a:xfrm>
            <a:off x="4725016" y="4292259"/>
            <a:ext cx="7329600" cy="510778"/>
          </a:xfrm>
          <a:prstGeom prst="roundRect">
            <a:avLst/>
          </a:prstGeom>
          <a:solidFill>
            <a:srgbClr val="A3CD38">
              <a:alpha val="20000"/>
            </a:srgbClr>
          </a:solidFill>
          <a:ln>
            <a:noFill/>
          </a:ln>
        </p:spPr>
        <p:txBody>
          <a:bodyPr wrap="square" lIns="91440" tIns="45720" rIns="91440" bIns="45720" rtlCol="0" anchor="t">
            <a:spAutoFit/>
          </a:bodyPr>
          <a:lstStyle/>
          <a:p>
            <a:r>
              <a:rPr lang="en-GB" sz="1200" dirty="0">
                <a:latin typeface="Open Sans"/>
                <a:ea typeface="Open Sans"/>
                <a:cs typeface="Open Sans"/>
              </a:rPr>
              <a:t>Address modifiable risks identified by </a:t>
            </a:r>
            <a:r>
              <a:rPr lang="en-GB" sz="1200" b="1" dirty="0">
                <a:latin typeface="Open Sans"/>
                <a:ea typeface="Open Sans"/>
                <a:cs typeface="Open Sans"/>
                <a:hlinkClick r:id="rId8" action="ppaction://hlinksldjump"/>
              </a:rPr>
              <a:t>HASBLED or ORBIT score</a:t>
            </a:r>
            <a:r>
              <a:rPr lang="en-GB" sz="1200" dirty="0">
                <a:latin typeface="Open Sans"/>
                <a:ea typeface="Open Sans"/>
                <a:cs typeface="Open Sans"/>
              </a:rPr>
              <a:t> to reduce bleeding risk. Review other medication – </a:t>
            </a:r>
            <a:r>
              <a:rPr lang="en-GB" sz="1200" dirty="0">
                <a:latin typeface="Open Sans"/>
                <a:ea typeface="Open Sans"/>
                <a:cs typeface="Open Sans"/>
                <a:hlinkClick r:id="rId9"/>
              </a:rPr>
              <a:t>including antiplatelets </a:t>
            </a:r>
            <a:r>
              <a:rPr lang="en-GB" sz="1200" dirty="0">
                <a:latin typeface="Open Sans"/>
                <a:ea typeface="Open Sans"/>
                <a:cs typeface="Open Sans"/>
              </a:rPr>
              <a:t>and NSAIDs; consider PPIs</a:t>
            </a:r>
          </a:p>
        </p:txBody>
      </p:sp>
      <p:sp>
        <p:nvSpPr>
          <p:cNvPr id="18" name="Oval 17">
            <a:extLst>
              <a:ext uri="{FF2B5EF4-FFF2-40B4-BE49-F238E27FC236}">
                <a16:creationId xmlns:a16="http://schemas.microsoft.com/office/drawing/2014/main" id="{BA8D4306-A53A-6B74-A041-87FD954EE218}"/>
              </a:ext>
            </a:extLst>
          </p:cNvPr>
          <p:cNvSpPr/>
          <p:nvPr/>
        </p:nvSpPr>
        <p:spPr>
          <a:xfrm>
            <a:off x="139259" y="1618514"/>
            <a:ext cx="308417" cy="316979"/>
          </a:xfrm>
          <a:prstGeom prst="ellipse">
            <a:avLst/>
          </a:prstGeom>
          <a:solidFill>
            <a:srgbClr val="1537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solidFill>
                  <a:schemeClr val="bg1"/>
                </a:solidFill>
              </a:rPr>
              <a:t>1</a:t>
            </a:r>
          </a:p>
        </p:txBody>
      </p:sp>
      <p:sp>
        <p:nvSpPr>
          <p:cNvPr id="19" name="Oval 18">
            <a:extLst>
              <a:ext uri="{FF2B5EF4-FFF2-40B4-BE49-F238E27FC236}">
                <a16:creationId xmlns:a16="http://schemas.microsoft.com/office/drawing/2014/main" id="{A2152ADA-9D22-0572-3973-BC639F52594C}"/>
              </a:ext>
            </a:extLst>
          </p:cNvPr>
          <p:cNvSpPr/>
          <p:nvPr/>
        </p:nvSpPr>
        <p:spPr>
          <a:xfrm>
            <a:off x="129699" y="2820116"/>
            <a:ext cx="308417" cy="331712"/>
          </a:xfrm>
          <a:prstGeom prst="ellipse">
            <a:avLst/>
          </a:prstGeom>
          <a:solidFill>
            <a:srgbClr val="1537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a:solidFill>
                  <a:schemeClr val="bg1"/>
                </a:solidFill>
              </a:rPr>
              <a:t>2</a:t>
            </a:r>
          </a:p>
        </p:txBody>
      </p:sp>
      <p:sp>
        <p:nvSpPr>
          <p:cNvPr id="20" name="Oval 19">
            <a:extLst>
              <a:ext uri="{FF2B5EF4-FFF2-40B4-BE49-F238E27FC236}">
                <a16:creationId xmlns:a16="http://schemas.microsoft.com/office/drawing/2014/main" id="{E6C9F908-0486-6FDC-EC41-6E7E355A37A2}"/>
              </a:ext>
            </a:extLst>
          </p:cNvPr>
          <p:cNvSpPr/>
          <p:nvPr/>
        </p:nvSpPr>
        <p:spPr>
          <a:xfrm>
            <a:off x="128678" y="3365086"/>
            <a:ext cx="308417" cy="331712"/>
          </a:xfrm>
          <a:prstGeom prst="ellipse">
            <a:avLst/>
          </a:prstGeom>
          <a:solidFill>
            <a:srgbClr val="1537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solidFill>
                  <a:schemeClr val="bg1"/>
                </a:solidFill>
              </a:rPr>
              <a:t>3</a:t>
            </a:r>
          </a:p>
        </p:txBody>
      </p:sp>
      <p:sp>
        <p:nvSpPr>
          <p:cNvPr id="21" name="Oval 20">
            <a:extLst>
              <a:ext uri="{FF2B5EF4-FFF2-40B4-BE49-F238E27FC236}">
                <a16:creationId xmlns:a16="http://schemas.microsoft.com/office/drawing/2014/main" id="{000127BD-BBA6-685E-0CC2-831BD193D2DA}"/>
              </a:ext>
            </a:extLst>
          </p:cNvPr>
          <p:cNvSpPr/>
          <p:nvPr/>
        </p:nvSpPr>
        <p:spPr>
          <a:xfrm>
            <a:off x="139270" y="5005765"/>
            <a:ext cx="308417" cy="331712"/>
          </a:xfrm>
          <a:prstGeom prst="ellipse">
            <a:avLst/>
          </a:prstGeom>
          <a:solidFill>
            <a:srgbClr val="1537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a:solidFill>
                  <a:schemeClr val="bg1"/>
                </a:solidFill>
              </a:rPr>
              <a:t>5</a:t>
            </a:r>
          </a:p>
        </p:txBody>
      </p:sp>
      <p:sp>
        <p:nvSpPr>
          <p:cNvPr id="22" name="Oval 21">
            <a:extLst>
              <a:ext uri="{FF2B5EF4-FFF2-40B4-BE49-F238E27FC236}">
                <a16:creationId xmlns:a16="http://schemas.microsoft.com/office/drawing/2014/main" id="{DBE85921-4DE6-5DB2-4C65-EF91DC4D656D}"/>
              </a:ext>
            </a:extLst>
          </p:cNvPr>
          <p:cNvSpPr/>
          <p:nvPr/>
        </p:nvSpPr>
        <p:spPr>
          <a:xfrm>
            <a:off x="145126" y="5751592"/>
            <a:ext cx="308417" cy="331712"/>
          </a:xfrm>
          <a:prstGeom prst="ellipse">
            <a:avLst/>
          </a:prstGeom>
          <a:solidFill>
            <a:srgbClr val="1537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a:solidFill>
                  <a:schemeClr val="bg1"/>
                </a:solidFill>
              </a:rPr>
              <a:t>6</a:t>
            </a:r>
          </a:p>
        </p:txBody>
      </p:sp>
      <p:sp>
        <p:nvSpPr>
          <p:cNvPr id="23" name="Oval 22">
            <a:extLst>
              <a:ext uri="{FF2B5EF4-FFF2-40B4-BE49-F238E27FC236}">
                <a16:creationId xmlns:a16="http://schemas.microsoft.com/office/drawing/2014/main" id="{096444A5-9706-846A-BB9D-6FF0A633DE19}"/>
              </a:ext>
            </a:extLst>
          </p:cNvPr>
          <p:cNvSpPr/>
          <p:nvPr/>
        </p:nvSpPr>
        <p:spPr>
          <a:xfrm>
            <a:off x="121182" y="4313409"/>
            <a:ext cx="308417" cy="331712"/>
          </a:xfrm>
          <a:prstGeom prst="ellipse">
            <a:avLst/>
          </a:prstGeom>
          <a:solidFill>
            <a:srgbClr val="1537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a:solidFill>
                  <a:schemeClr val="bg1"/>
                </a:solidFill>
              </a:rPr>
              <a:t>4</a:t>
            </a:r>
          </a:p>
        </p:txBody>
      </p:sp>
    </p:spTree>
    <p:extLst>
      <p:ext uri="{BB962C8B-B14F-4D97-AF65-F5344CB8AC3E}">
        <p14:creationId xmlns:p14="http://schemas.microsoft.com/office/powerpoint/2010/main" val="433723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a:extLst>
              <a:ext uri="{FF2B5EF4-FFF2-40B4-BE49-F238E27FC236}">
                <a16:creationId xmlns:a16="http://schemas.microsoft.com/office/drawing/2014/main" id="{DC288E44-900C-3A7A-4205-3A90260077D7}"/>
              </a:ext>
            </a:extLst>
          </p:cNvPr>
          <p:cNvSpPr>
            <a:spLocks noGrp="1"/>
          </p:cNvSpPr>
          <p:nvPr>
            <p:ph type="title"/>
          </p:nvPr>
        </p:nvSpPr>
        <p:spPr>
          <a:xfrm>
            <a:off x="374572" y="384775"/>
            <a:ext cx="7126787" cy="577709"/>
          </a:xfrm>
        </p:spPr>
        <p:txBody>
          <a:bodyPr>
            <a:noAutofit/>
          </a:bodyPr>
          <a:lstStyle/>
          <a:p>
            <a:r>
              <a:rPr lang="en-GB" sz="3400" b="1" dirty="0">
                <a:solidFill>
                  <a:srgbClr val="002060"/>
                </a:solidFill>
                <a:latin typeface="Aleo"/>
                <a:cs typeface="Calibri Light"/>
              </a:rPr>
              <a:t>Stroke Risk Assessment </a:t>
            </a:r>
          </a:p>
        </p:txBody>
      </p:sp>
      <p:sp>
        <p:nvSpPr>
          <p:cNvPr id="3" name="TextBox 2">
            <a:extLst>
              <a:ext uri="{FF2B5EF4-FFF2-40B4-BE49-F238E27FC236}">
                <a16:creationId xmlns:a16="http://schemas.microsoft.com/office/drawing/2014/main" id="{C3B93B59-E8A0-2210-D963-C00C820C03EA}"/>
              </a:ext>
            </a:extLst>
          </p:cNvPr>
          <p:cNvSpPr txBox="1"/>
          <p:nvPr/>
        </p:nvSpPr>
        <p:spPr>
          <a:xfrm>
            <a:off x="566383" y="5221515"/>
            <a:ext cx="11245754" cy="1055608"/>
          </a:xfrm>
          <a:prstGeom prst="roundRect">
            <a:avLst/>
          </a:prstGeom>
          <a:solidFill>
            <a:srgbClr val="15375D"/>
          </a:solidFill>
        </p:spPr>
        <p:txBody>
          <a:bodyPr wrap="square" lIns="91440" tIns="45720" rIns="91440" bIns="45720" anchor="t">
            <a:spAutoFit/>
          </a:bodyPr>
          <a:lstStyle/>
          <a:p>
            <a:r>
              <a:rPr lang="en-GB" sz="1400" b="1" dirty="0">
                <a:solidFill>
                  <a:schemeClr val="bg1"/>
                </a:solidFill>
                <a:latin typeface="Open Sans"/>
                <a:ea typeface="Open Sans"/>
                <a:cs typeface="Open Sans"/>
              </a:rPr>
              <a:t>Interpretation </a:t>
            </a:r>
          </a:p>
          <a:p>
            <a:pPr marL="342900" indent="-342900">
              <a:buFont typeface="+mj-lt"/>
              <a:buAutoNum type="arabicPeriod"/>
            </a:pPr>
            <a:r>
              <a:rPr lang="en-GB" sz="1400" dirty="0">
                <a:solidFill>
                  <a:schemeClr val="bg1"/>
                </a:solidFill>
                <a:latin typeface="Open Sans"/>
                <a:ea typeface="Open Sans"/>
                <a:cs typeface="Open Sans"/>
              </a:rPr>
              <a:t>Offer anticoagulation to all patients (male or female) with CHA</a:t>
            </a:r>
            <a:r>
              <a:rPr lang="en-GB" sz="1400" baseline="-25000" dirty="0">
                <a:solidFill>
                  <a:schemeClr val="bg1"/>
                </a:solidFill>
                <a:latin typeface="Open Sans"/>
                <a:ea typeface="Open Sans"/>
                <a:cs typeface="Open Sans"/>
              </a:rPr>
              <a:t>2</a:t>
            </a:r>
            <a:r>
              <a:rPr lang="en-GB" sz="1400" dirty="0">
                <a:solidFill>
                  <a:schemeClr val="bg1"/>
                </a:solidFill>
                <a:latin typeface="Open Sans"/>
                <a:ea typeface="Open Sans"/>
                <a:cs typeface="Open Sans"/>
              </a:rPr>
              <a:t>DS</a:t>
            </a:r>
            <a:r>
              <a:rPr lang="en-GB" sz="1400" baseline="-25000" dirty="0">
                <a:solidFill>
                  <a:schemeClr val="bg1"/>
                </a:solidFill>
                <a:latin typeface="Open Sans"/>
                <a:ea typeface="Open Sans"/>
                <a:cs typeface="Open Sans"/>
              </a:rPr>
              <a:t>2</a:t>
            </a:r>
            <a:r>
              <a:rPr lang="en-GB" sz="1400" dirty="0">
                <a:solidFill>
                  <a:schemeClr val="bg1"/>
                </a:solidFill>
                <a:latin typeface="Open Sans"/>
                <a:ea typeface="Open Sans"/>
                <a:cs typeface="Open Sans"/>
              </a:rPr>
              <a:t>VASc ≥ 2</a:t>
            </a:r>
          </a:p>
          <a:p>
            <a:pPr marL="342900" indent="-342900">
              <a:buFont typeface="+mj-lt"/>
              <a:buAutoNum type="arabicPeriod"/>
            </a:pPr>
            <a:r>
              <a:rPr lang="en-GB" sz="1400" dirty="0">
                <a:solidFill>
                  <a:schemeClr val="bg1"/>
                </a:solidFill>
                <a:latin typeface="Open Sans"/>
                <a:ea typeface="Open Sans"/>
                <a:cs typeface="Open Sans"/>
              </a:rPr>
              <a:t>Consider anticoagulation in all men with CHA</a:t>
            </a:r>
            <a:r>
              <a:rPr lang="en-GB" sz="1400" baseline="-25000" dirty="0">
                <a:solidFill>
                  <a:schemeClr val="bg1"/>
                </a:solidFill>
                <a:latin typeface="Open Sans"/>
                <a:ea typeface="Open Sans"/>
                <a:cs typeface="Open Sans"/>
              </a:rPr>
              <a:t>2</a:t>
            </a:r>
            <a:r>
              <a:rPr lang="en-GB" sz="1400" dirty="0">
                <a:solidFill>
                  <a:schemeClr val="bg1"/>
                </a:solidFill>
                <a:latin typeface="Open Sans"/>
                <a:ea typeface="Open Sans"/>
                <a:cs typeface="Open Sans"/>
              </a:rPr>
              <a:t>DS</a:t>
            </a:r>
            <a:r>
              <a:rPr lang="en-GB" sz="1400" baseline="-25000" dirty="0">
                <a:solidFill>
                  <a:schemeClr val="bg1"/>
                </a:solidFill>
                <a:latin typeface="Open Sans"/>
                <a:ea typeface="Open Sans"/>
                <a:cs typeface="Open Sans"/>
              </a:rPr>
              <a:t>2</a:t>
            </a:r>
            <a:r>
              <a:rPr lang="en-GB" sz="1400" dirty="0">
                <a:solidFill>
                  <a:schemeClr val="bg1"/>
                </a:solidFill>
                <a:latin typeface="Open Sans"/>
                <a:ea typeface="Open Sans"/>
                <a:cs typeface="Open Sans"/>
              </a:rPr>
              <a:t>VASc = 1 </a:t>
            </a:r>
          </a:p>
          <a:p>
            <a:pPr marL="342900" indent="-342900">
              <a:buFont typeface="+mj-lt"/>
              <a:buAutoNum type="arabicPeriod"/>
            </a:pPr>
            <a:r>
              <a:rPr lang="en-GB" sz="1400" dirty="0">
                <a:solidFill>
                  <a:schemeClr val="bg1"/>
                </a:solidFill>
                <a:latin typeface="Open Sans"/>
                <a:ea typeface="Open Sans"/>
                <a:cs typeface="Open Sans"/>
              </a:rPr>
              <a:t>Antiplatelet monotherapy (Aspirin/Clopidogrel) is not recommended for stroke prevention in AF</a:t>
            </a:r>
          </a:p>
        </p:txBody>
      </p:sp>
      <p:graphicFrame>
        <p:nvGraphicFramePr>
          <p:cNvPr id="4" name="Table 7">
            <a:extLst>
              <a:ext uri="{FF2B5EF4-FFF2-40B4-BE49-F238E27FC236}">
                <a16:creationId xmlns:a16="http://schemas.microsoft.com/office/drawing/2014/main" id="{7330D037-C6A9-2380-23CC-D2FDFA97378D}"/>
              </a:ext>
            </a:extLst>
          </p:cNvPr>
          <p:cNvGraphicFramePr>
            <a:graphicFrameLocks noGrp="1"/>
          </p:cNvGraphicFramePr>
          <p:nvPr>
            <p:extLst>
              <p:ext uri="{D42A27DB-BD31-4B8C-83A1-F6EECF244321}">
                <p14:modId xmlns:p14="http://schemas.microsoft.com/office/powerpoint/2010/main" val="1655345465"/>
              </p:ext>
            </p:extLst>
          </p:nvPr>
        </p:nvGraphicFramePr>
        <p:xfrm>
          <a:off x="5847627" y="1802025"/>
          <a:ext cx="5964510" cy="3322320"/>
        </p:xfrm>
        <a:graphic>
          <a:graphicData uri="http://schemas.openxmlformats.org/drawingml/2006/table">
            <a:tbl>
              <a:tblPr firstRow="1" bandRow="1">
                <a:tableStyleId>{21E4AEA4-8DFA-4A89-87EB-49C32662AFE0}</a:tableStyleId>
              </a:tblPr>
              <a:tblGrid>
                <a:gridCol w="2105455">
                  <a:extLst>
                    <a:ext uri="{9D8B030D-6E8A-4147-A177-3AD203B41FA5}">
                      <a16:colId xmlns:a16="http://schemas.microsoft.com/office/drawing/2014/main" val="134887476"/>
                    </a:ext>
                  </a:extLst>
                </a:gridCol>
                <a:gridCol w="3859055">
                  <a:extLst>
                    <a:ext uri="{9D8B030D-6E8A-4147-A177-3AD203B41FA5}">
                      <a16:colId xmlns:a16="http://schemas.microsoft.com/office/drawing/2014/main" val="979726582"/>
                    </a:ext>
                  </a:extLst>
                </a:gridCol>
              </a:tblGrid>
              <a:tr h="712412">
                <a:tc>
                  <a:txBody>
                    <a:bodyPr/>
                    <a:lstStyle/>
                    <a:p>
                      <a:pPr>
                        <a:lnSpc>
                          <a:spcPct val="250000"/>
                        </a:lnSpc>
                      </a:pPr>
                      <a:r>
                        <a:rPr lang="en-GB" sz="1400" dirty="0">
                          <a:latin typeface="Open Sans"/>
                        </a:rPr>
                        <a:t>CHA</a:t>
                      </a:r>
                      <a:r>
                        <a:rPr lang="en-GB" sz="1400" baseline="-25000" dirty="0">
                          <a:latin typeface="Open Sans"/>
                        </a:rPr>
                        <a:t>2</a:t>
                      </a:r>
                      <a:r>
                        <a:rPr lang="en-GB" sz="1400" dirty="0">
                          <a:latin typeface="Open Sans"/>
                        </a:rPr>
                        <a:t>DS</a:t>
                      </a:r>
                      <a:r>
                        <a:rPr lang="en-GB" sz="1400" baseline="-25000" dirty="0">
                          <a:latin typeface="Open Sans"/>
                        </a:rPr>
                        <a:t>2</a:t>
                      </a:r>
                      <a:r>
                        <a:rPr lang="en-GB" sz="1400" dirty="0">
                          <a:latin typeface="Open Sans"/>
                        </a:rPr>
                        <a:t>VASc Score</a:t>
                      </a:r>
                    </a:p>
                  </a:txBody>
                  <a:tcPr anchor="b"/>
                </a:tc>
                <a:tc>
                  <a:txBody>
                    <a:bodyPr/>
                    <a:lstStyle/>
                    <a:p>
                      <a:r>
                        <a:rPr lang="en-GB" sz="1400" dirty="0">
                          <a:latin typeface="Open Sans"/>
                        </a:rPr>
                        <a:t>Number of AF-related strokes avoided per 1,000 AF patients treated with anticoagulant therapy per year*</a:t>
                      </a:r>
                    </a:p>
                  </a:txBody>
                  <a:tcPr anchor="b"/>
                </a:tc>
                <a:extLst>
                  <a:ext uri="{0D108BD9-81ED-4DB2-BD59-A6C34878D82A}">
                    <a16:rowId xmlns:a16="http://schemas.microsoft.com/office/drawing/2014/main" val="1199082295"/>
                  </a:ext>
                </a:extLst>
              </a:tr>
              <a:tr h="504625">
                <a:tc>
                  <a:txBody>
                    <a:bodyPr/>
                    <a:lstStyle/>
                    <a:p>
                      <a:pPr algn="ctr"/>
                      <a:r>
                        <a:rPr lang="en-GB" sz="1400" dirty="0">
                          <a:latin typeface="Open Sans"/>
                        </a:rPr>
                        <a:t>1</a:t>
                      </a:r>
                    </a:p>
                  </a:txBody>
                  <a:tcPr/>
                </a:tc>
                <a:tc>
                  <a:txBody>
                    <a:bodyPr/>
                    <a:lstStyle/>
                    <a:p>
                      <a:pPr algn="ctr"/>
                      <a:r>
                        <a:rPr lang="en-GB" sz="1400" dirty="0">
                          <a:latin typeface="Open Sans"/>
                        </a:rPr>
                        <a:t>4</a:t>
                      </a:r>
                    </a:p>
                    <a:p>
                      <a:pPr algn="ctr"/>
                      <a:endParaRPr lang="en-GB" sz="1400" dirty="0">
                        <a:latin typeface="Open Sans"/>
                      </a:endParaRPr>
                    </a:p>
                  </a:txBody>
                  <a:tcPr/>
                </a:tc>
                <a:extLst>
                  <a:ext uri="{0D108BD9-81ED-4DB2-BD59-A6C34878D82A}">
                    <a16:rowId xmlns:a16="http://schemas.microsoft.com/office/drawing/2014/main" val="448059140"/>
                  </a:ext>
                </a:extLst>
              </a:tr>
              <a:tr h="504625">
                <a:tc>
                  <a:txBody>
                    <a:bodyPr/>
                    <a:lstStyle/>
                    <a:p>
                      <a:pPr algn="ctr"/>
                      <a:r>
                        <a:rPr lang="en-GB" sz="1400">
                          <a:latin typeface="Open Sans"/>
                        </a:rPr>
                        <a:t>2</a:t>
                      </a:r>
                    </a:p>
                  </a:txBody>
                  <a:tcPr/>
                </a:tc>
                <a:tc>
                  <a:txBody>
                    <a:bodyPr/>
                    <a:lstStyle/>
                    <a:p>
                      <a:pPr algn="ctr"/>
                      <a:r>
                        <a:rPr lang="en-GB" sz="1400" dirty="0">
                          <a:latin typeface="Open Sans"/>
                        </a:rPr>
                        <a:t>17</a:t>
                      </a:r>
                    </a:p>
                    <a:p>
                      <a:pPr algn="ctr"/>
                      <a:endParaRPr lang="en-GB" sz="1400" dirty="0">
                        <a:latin typeface="Open Sans"/>
                      </a:endParaRPr>
                    </a:p>
                  </a:txBody>
                  <a:tcPr/>
                </a:tc>
                <a:extLst>
                  <a:ext uri="{0D108BD9-81ED-4DB2-BD59-A6C34878D82A}">
                    <a16:rowId xmlns:a16="http://schemas.microsoft.com/office/drawing/2014/main" val="716791713"/>
                  </a:ext>
                </a:extLst>
              </a:tr>
              <a:tr h="504625">
                <a:tc>
                  <a:txBody>
                    <a:bodyPr/>
                    <a:lstStyle/>
                    <a:p>
                      <a:pPr algn="ctr"/>
                      <a:r>
                        <a:rPr lang="en-GB" sz="1400">
                          <a:latin typeface="Open Sans"/>
                        </a:rPr>
                        <a:t>3</a:t>
                      </a:r>
                    </a:p>
                  </a:txBody>
                  <a:tcPr/>
                </a:tc>
                <a:tc>
                  <a:txBody>
                    <a:bodyPr/>
                    <a:lstStyle/>
                    <a:p>
                      <a:pPr algn="ctr"/>
                      <a:r>
                        <a:rPr lang="en-GB" sz="1400" dirty="0">
                          <a:latin typeface="Open Sans"/>
                        </a:rPr>
                        <a:t>25</a:t>
                      </a:r>
                    </a:p>
                    <a:p>
                      <a:pPr algn="ctr"/>
                      <a:endParaRPr lang="en-GB" sz="1400" dirty="0">
                        <a:latin typeface="Open Sans"/>
                      </a:endParaRPr>
                    </a:p>
                  </a:txBody>
                  <a:tcPr/>
                </a:tc>
                <a:extLst>
                  <a:ext uri="{0D108BD9-81ED-4DB2-BD59-A6C34878D82A}">
                    <a16:rowId xmlns:a16="http://schemas.microsoft.com/office/drawing/2014/main" val="917078895"/>
                  </a:ext>
                </a:extLst>
              </a:tr>
              <a:tr h="504625">
                <a:tc>
                  <a:txBody>
                    <a:bodyPr/>
                    <a:lstStyle/>
                    <a:p>
                      <a:pPr algn="ctr"/>
                      <a:r>
                        <a:rPr lang="en-GB" sz="1400">
                          <a:latin typeface="Open Sans"/>
                        </a:rPr>
                        <a:t>4</a:t>
                      </a:r>
                    </a:p>
                  </a:txBody>
                  <a:tcPr/>
                </a:tc>
                <a:tc>
                  <a:txBody>
                    <a:bodyPr/>
                    <a:lstStyle/>
                    <a:p>
                      <a:pPr algn="ctr"/>
                      <a:r>
                        <a:rPr lang="en-GB" sz="1400" dirty="0">
                          <a:latin typeface="Open Sans"/>
                        </a:rPr>
                        <a:t>38</a:t>
                      </a:r>
                    </a:p>
                    <a:p>
                      <a:pPr algn="ctr"/>
                      <a:endParaRPr lang="en-GB" sz="1400" dirty="0">
                        <a:latin typeface="Open Sans"/>
                      </a:endParaRPr>
                    </a:p>
                  </a:txBody>
                  <a:tcPr/>
                </a:tc>
                <a:extLst>
                  <a:ext uri="{0D108BD9-81ED-4DB2-BD59-A6C34878D82A}">
                    <a16:rowId xmlns:a16="http://schemas.microsoft.com/office/drawing/2014/main" val="3998707460"/>
                  </a:ext>
                </a:extLst>
              </a:tr>
              <a:tr h="504625">
                <a:tc>
                  <a:txBody>
                    <a:bodyPr/>
                    <a:lstStyle/>
                    <a:p>
                      <a:pPr algn="ctr"/>
                      <a:r>
                        <a:rPr lang="en-GB" sz="1400">
                          <a:latin typeface="Open Sans"/>
                        </a:rPr>
                        <a:t>5</a:t>
                      </a:r>
                    </a:p>
                  </a:txBody>
                  <a:tcPr/>
                </a:tc>
                <a:tc>
                  <a:txBody>
                    <a:bodyPr/>
                    <a:lstStyle/>
                    <a:p>
                      <a:pPr algn="ctr"/>
                      <a:r>
                        <a:rPr lang="en-GB" sz="1400" dirty="0">
                          <a:latin typeface="Open Sans"/>
                        </a:rPr>
                        <a:t>57</a:t>
                      </a:r>
                    </a:p>
                    <a:p>
                      <a:pPr algn="ctr"/>
                      <a:endParaRPr lang="en-GB" sz="1400" dirty="0">
                        <a:latin typeface="Open Sans"/>
                      </a:endParaRPr>
                    </a:p>
                  </a:txBody>
                  <a:tcPr/>
                </a:tc>
                <a:extLst>
                  <a:ext uri="{0D108BD9-81ED-4DB2-BD59-A6C34878D82A}">
                    <a16:rowId xmlns:a16="http://schemas.microsoft.com/office/drawing/2014/main" val="3515695496"/>
                  </a:ext>
                </a:extLst>
              </a:tr>
            </a:tbl>
          </a:graphicData>
        </a:graphic>
      </p:graphicFrame>
      <p:graphicFrame>
        <p:nvGraphicFramePr>
          <p:cNvPr id="5" name="Table 7">
            <a:extLst>
              <a:ext uri="{FF2B5EF4-FFF2-40B4-BE49-F238E27FC236}">
                <a16:creationId xmlns:a16="http://schemas.microsoft.com/office/drawing/2014/main" id="{B099460E-FC65-4F08-9867-9EF5DDDCC476}"/>
              </a:ext>
            </a:extLst>
          </p:cNvPr>
          <p:cNvGraphicFramePr>
            <a:graphicFrameLocks noGrp="1"/>
          </p:cNvGraphicFramePr>
          <p:nvPr>
            <p:extLst>
              <p:ext uri="{D42A27DB-BD31-4B8C-83A1-F6EECF244321}">
                <p14:modId xmlns:p14="http://schemas.microsoft.com/office/powerpoint/2010/main" val="863619244"/>
              </p:ext>
            </p:extLst>
          </p:nvPr>
        </p:nvGraphicFramePr>
        <p:xfrm>
          <a:off x="566383" y="1802025"/>
          <a:ext cx="5259525" cy="3300480"/>
        </p:xfrm>
        <a:graphic>
          <a:graphicData uri="http://schemas.openxmlformats.org/drawingml/2006/table">
            <a:tbl>
              <a:tblPr firstRow="1" bandRow="1">
                <a:tableStyleId>{21E4AEA4-8DFA-4A89-87EB-49C32662AFE0}</a:tableStyleId>
              </a:tblPr>
              <a:tblGrid>
                <a:gridCol w="3723017">
                  <a:extLst>
                    <a:ext uri="{9D8B030D-6E8A-4147-A177-3AD203B41FA5}">
                      <a16:colId xmlns:a16="http://schemas.microsoft.com/office/drawing/2014/main" val="134887476"/>
                    </a:ext>
                  </a:extLst>
                </a:gridCol>
                <a:gridCol w="1536508">
                  <a:extLst>
                    <a:ext uri="{9D8B030D-6E8A-4147-A177-3AD203B41FA5}">
                      <a16:colId xmlns:a16="http://schemas.microsoft.com/office/drawing/2014/main" val="979726582"/>
                    </a:ext>
                  </a:extLst>
                </a:gridCol>
              </a:tblGrid>
              <a:tr h="744280">
                <a:tc gridSpan="2">
                  <a:txBody>
                    <a:bodyPr/>
                    <a:lstStyle/>
                    <a:p>
                      <a:pPr algn="ctr">
                        <a:lnSpc>
                          <a:spcPct val="150000"/>
                        </a:lnSpc>
                      </a:pPr>
                      <a:r>
                        <a:rPr lang="en-GB" sz="1600" dirty="0">
                          <a:latin typeface="Open Sans"/>
                        </a:rPr>
                        <a:t>CHA</a:t>
                      </a:r>
                      <a:r>
                        <a:rPr lang="en-GB" sz="1600" baseline="-25000" dirty="0">
                          <a:latin typeface="Open Sans"/>
                        </a:rPr>
                        <a:t>2</a:t>
                      </a:r>
                      <a:r>
                        <a:rPr lang="en-GB" sz="1600" dirty="0">
                          <a:latin typeface="Open Sans"/>
                        </a:rPr>
                        <a:t>DS</a:t>
                      </a:r>
                      <a:r>
                        <a:rPr lang="en-GB" sz="1600" baseline="-25000" dirty="0">
                          <a:latin typeface="Open Sans"/>
                        </a:rPr>
                        <a:t>2</a:t>
                      </a:r>
                      <a:r>
                        <a:rPr lang="en-GB" sz="1600" dirty="0">
                          <a:latin typeface="Open Sans"/>
                        </a:rPr>
                        <a:t>VASc</a:t>
                      </a:r>
                      <a:endParaRPr lang="en-GB" sz="1400" dirty="0">
                        <a:latin typeface="Open Sans"/>
                      </a:endParaRPr>
                    </a:p>
                  </a:txBody>
                  <a:tcPr anchor="b"/>
                </a:tc>
                <a:tc hMerge="1">
                  <a:txBody>
                    <a:bodyPr/>
                    <a:lstStyle/>
                    <a:p>
                      <a:endParaRPr lang="en-GB" sz="1600"/>
                    </a:p>
                  </a:txBody>
                  <a:tcPr/>
                </a:tc>
                <a:extLst>
                  <a:ext uri="{0D108BD9-81ED-4DB2-BD59-A6C34878D82A}">
                    <a16:rowId xmlns:a16="http://schemas.microsoft.com/office/drawing/2014/main" val="1199082295"/>
                  </a:ext>
                </a:extLst>
              </a:tr>
              <a:tr h="319525">
                <a:tc>
                  <a:txBody>
                    <a:bodyPr/>
                    <a:lstStyle/>
                    <a:p>
                      <a:r>
                        <a:rPr lang="en-GB" sz="1400" dirty="0">
                          <a:latin typeface="Open Sans"/>
                        </a:rPr>
                        <a:t>Congestive Heart failure</a:t>
                      </a:r>
                    </a:p>
                  </a:txBody>
                  <a:tcPr/>
                </a:tc>
                <a:tc>
                  <a:txBody>
                    <a:bodyPr/>
                    <a:lstStyle/>
                    <a:p>
                      <a:pPr algn="ctr"/>
                      <a:r>
                        <a:rPr lang="en-GB" sz="1400" dirty="0">
                          <a:latin typeface="Open Sans"/>
                        </a:rPr>
                        <a:t>1</a:t>
                      </a:r>
                    </a:p>
                  </a:txBody>
                  <a:tcPr/>
                </a:tc>
                <a:extLst>
                  <a:ext uri="{0D108BD9-81ED-4DB2-BD59-A6C34878D82A}">
                    <a16:rowId xmlns:a16="http://schemas.microsoft.com/office/drawing/2014/main" val="2935979625"/>
                  </a:ext>
                </a:extLst>
              </a:tr>
              <a:tr h="319525">
                <a:tc>
                  <a:txBody>
                    <a:bodyPr/>
                    <a:lstStyle/>
                    <a:p>
                      <a:r>
                        <a:rPr lang="en-GB" sz="1400" dirty="0">
                          <a:latin typeface="Open Sans"/>
                        </a:rPr>
                        <a:t>Hypertension</a:t>
                      </a:r>
                    </a:p>
                  </a:txBody>
                  <a:tcPr/>
                </a:tc>
                <a:tc>
                  <a:txBody>
                    <a:bodyPr/>
                    <a:lstStyle/>
                    <a:p>
                      <a:pPr algn="ctr"/>
                      <a:r>
                        <a:rPr lang="en-GB" sz="1400" dirty="0">
                          <a:latin typeface="Open Sans"/>
                        </a:rPr>
                        <a:t>1</a:t>
                      </a:r>
                    </a:p>
                  </a:txBody>
                  <a:tcPr/>
                </a:tc>
                <a:extLst>
                  <a:ext uri="{0D108BD9-81ED-4DB2-BD59-A6C34878D82A}">
                    <a16:rowId xmlns:a16="http://schemas.microsoft.com/office/drawing/2014/main" val="448059140"/>
                  </a:ext>
                </a:extLst>
              </a:tr>
              <a:tr h="319525">
                <a:tc>
                  <a:txBody>
                    <a:bodyPr/>
                    <a:lstStyle/>
                    <a:p>
                      <a:r>
                        <a:rPr lang="en-GB" sz="1400">
                          <a:latin typeface="Open Sans"/>
                        </a:rPr>
                        <a:t>Age &gt;75 years</a:t>
                      </a:r>
                    </a:p>
                  </a:txBody>
                  <a:tcPr/>
                </a:tc>
                <a:tc>
                  <a:txBody>
                    <a:bodyPr/>
                    <a:lstStyle/>
                    <a:p>
                      <a:pPr algn="ctr"/>
                      <a:r>
                        <a:rPr lang="en-GB" sz="1400" dirty="0">
                          <a:latin typeface="Open Sans"/>
                        </a:rPr>
                        <a:t>2</a:t>
                      </a:r>
                    </a:p>
                  </a:txBody>
                  <a:tcPr/>
                </a:tc>
                <a:extLst>
                  <a:ext uri="{0D108BD9-81ED-4DB2-BD59-A6C34878D82A}">
                    <a16:rowId xmlns:a16="http://schemas.microsoft.com/office/drawing/2014/main" val="716791713"/>
                  </a:ext>
                </a:extLst>
              </a:tr>
              <a:tr h="319525">
                <a:tc>
                  <a:txBody>
                    <a:bodyPr/>
                    <a:lstStyle/>
                    <a:p>
                      <a:r>
                        <a:rPr lang="en-GB" sz="1400">
                          <a:latin typeface="Open Sans"/>
                        </a:rPr>
                        <a:t>Diabetes</a:t>
                      </a:r>
                    </a:p>
                  </a:txBody>
                  <a:tcPr/>
                </a:tc>
                <a:tc>
                  <a:txBody>
                    <a:bodyPr/>
                    <a:lstStyle/>
                    <a:p>
                      <a:pPr algn="ctr"/>
                      <a:r>
                        <a:rPr lang="en-GB" sz="1400" dirty="0">
                          <a:latin typeface="Open Sans"/>
                        </a:rPr>
                        <a:t>1</a:t>
                      </a:r>
                    </a:p>
                  </a:txBody>
                  <a:tcPr/>
                </a:tc>
                <a:extLst>
                  <a:ext uri="{0D108BD9-81ED-4DB2-BD59-A6C34878D82A}">
                    <a16:rowId xmlns:a16="http://schemas.microsoft.com/office/drawing/2014/main" val="917078895"/>
                  </a:ext>
                </a:extLst>
              </a:tr>
              <a:tr h="319525">
                <a:tc>
                  <a:txBody>
                    <a:bodyPr/>
                    <a:lstStyle/>
                    <a:p>
                      <a:r>
                        <a:rPr lang="en-GB" sz="1400">
                          <a:latin typeface="Open Sans"/>
                        </a:rPr>
                        <a:t>Prior stroke/TIA </a:t>
                      </a:r>
                    </a:p>
                  </a:txBody>
                  <a:tcPr/>
                </a:tc>
                <a:tc>
                  <a:txBody>
                    <a:bodyPr/>
                    <a:lstStyle/>
                    <a:p>
                      <a:pPr algn="ctr"/>
                      <a:r>
                        <a:rPr lang="en-GB" sz="1400" dirty="0">
                          <a:latin typeface="Open Sans"/>
                        </a:rPr>
                        <a:t>2</a:t>
                      </a:r>
                    </a:p>
                  </a:txBody>
                  <a:tcPr/>
                </a:tc>
                <a:extLst>
                  <a:ext uri="{0D108BD9-81ED-4DB2-BD59-A6C34878D82A}">
                    <a16:rowId xmlns:a16="http://schemas.microsoft.com/office/drawing/2014/main" val="3998707460"/>
                  </a:ext>
                </a:extLst>
              </a:tr>
              <a:tr h="319525">
                <a:tc>
                  <a:txBody>
                    <a:bodyPr/>
                    <a:lstStyle/>
                    <a:p>
                      <a:r>
                        <a:rPr lang="en-GB" sz="1400">
                          <a:latin typeface="Open Sans"/>
                        </a:rPr>
                        <a:t>Vascular disease</a:t>
                      </a:r>
                    </a:p>
                  </a:txBody>
                  <a:tcPr/>
                </a:tc>
                <a:tc>
                  <a:txBody>
                    <a:bodyPr/>
                    <a:lstStyle/>
                    <a:p>
                      <a:pPr algn="ctr"/>
                      <a:r>
                        <a:rPr lang="en-GB" sz="1400" dirty="0">
                          <a:latin typeface="Open Sans"/>
                        </a:rPr>
                        <a:t>1</a:t>
                      </a:r>
                    </a:p>
                  </a:txBody>
                  <a:tcPr/>
                </a:tc>
                <a:extLst>
                  <a:ext uri="{0D108BD9-81ED-4DB2-BD59-A6C34878D82A}">
                    <a16:rowId xmlns:a16="http://schemas.microsoft.com/office/drawing/2014/main" val="3515695496"/>
                  </a:ext>
                </a:extLst>
              </a:tr>
              <a:tr h="319525">
                <a:tc>
                  <a:txBody>
                    <a:bodyPr/>
                    <a:lstStyle/>
                    <a:p>
                      <a:r>
                        <a:rPr lang="en-GB" sz="1400">
                          <a:latin typeface="Open Sans"/>
                        </a:rPr>
                        <a:t>Age 65-74 years</a:t>
                      </a:r>
                    </a:p>
                  </a:txBody>
                  <a:tcPr/>
                </a:tc>
                <a:tc>
                  <a:txBody>
                    <a:bodyPr/>
                    <a:lstStyle/>
                    <a:p>
                      <a:pPr algn="ctr"/>
                      <a:r>
                        <a:rPr lang="en-GB" sz="1400" dirty="0">
                          <a:latin typeface="Open Sans"/>
                        </a:rPr>
                        <a:t>1</a:t>
                      </a:r>
                    </a:p>
                  </a:txBody>
                  <a:tcPr/>
                </a:tc>
                <a:extLst>
                  <a:ext uri="{0D108BD9-81ED-4DB2-BD59-A6C34878D82A}">
                    <a16:rowId xmlns:a16="http://schemas.microsoft.com/office/drawing/2014/main" val="1179228508"/>
                  </a:ext>
                </a:extLst>
              </a:tr>
              <a:tr h="319525">
                <a:tc>
                  <a:txBody>
                    <a:bodyPr/>
                    <a:lstStyle/>
                    <a:p>
                      <a:r>
                        <a:rPr lang="en-GB" sz="1400">
                          <a:latin typeface="Open Sans"/>
                        </a:rPr>
                        <a:t>Female</a:t>
                      </a:r>
                    </a:p>
                  </a:txBody>
                  <a:tcPr/>
                </a:tc>
                <a:tc>
                  <a:txBody>
                    <a:bodyPr/>
                    <a:lstStyle/>
                    <a:p>
                      <a:pPr algn="ctr"/>
                      <a:r>
                        <a:rPr lang="en-GB" sz="1400" dirty="0">
                          <a:latin typeface="Open Sans"/>
                        </a:rPr>
                        <a:t>1</a:t>
                      </a:r>
                    </a:p>
                  </a:txBody>
                  <a:tcPr/>
                </a:tc>
                <a:extLst>
                  <a:ext uri="{0D108BD9-81ED-4DB2-BD59-A6C34878D82A}">
                    <a16:rowId xmlns:a16="http://schemas.microsoft.com/office/drawing/2014/main" val="749994777"/>
                  </a:ext>
                </a:extLst>
              </a:tr>
            </a:tbl>
          </a:graphicData>
        </a:graphic>
      </p:graphicFrame>
      <p:sp>
        <p:nvSpPr>
          <p:cNvPr id="6" name="TextBox 5">
            <a:extLst>
              <a:ext uri="{FF2B5EF4-FFF2-40B4-BE49-F238E27FC236}">
                <a16:creationId xmlns:a16="http://schemas.microsoft.com/office/drawing/2014/main" id="{DF6DBE6D-2C06-BD6D-FD55-A4DE254C3CFF}"/>
              </a:ext>
            </a:extLst>
          </p:cNvPr>
          <p:cNvSpPr txBox="1"/>
          <p:nvPr/>
        </p:nvSpPr>
        <p:spPr>
          <a:xfrm>
            <a:off x="566383" y="1392853"/>
            <a:ext cx="11245754" cy="409290"/>
          </a:xfrm>
          <a:prstGeom prst="rect">
            <a:avLst/>
          </a:prstGeom>
          <a:solidFill>
            <a:srgbClr val="15375D"/>
          </a:solidFill>
        </p:spPr>
        <p:txBody>
          <a:bodyPr wrap="square" lIns="91440" tIns="45720" rIns="91440" bIns="45720" rtlCol="0" anchor="t">
            <a:spAutoFit/>
          </a:bodyPr>
          <a:lstStyle/>
          <a:p>
            <a:pPr algn="ctr"/>
            <a:r>
              <a:rPr lang="en-GB" sz="2000" b="1">
                <a:solidFill>
                  <a:schemeClr val="bg1"/>
                </a:solidFill>
                <a:latin typeface="Open Sans"/>
                <a:ea typeface="Open Sans"/>
                <a:cs typeface="Open Sans"/>
              </a:rPr>
              <a:t>Stroke Risk</a:t>
            </a:r>
          </a:p>
        </p:txBody>
      </p:sp>
      <p:sp>
        <p:nvSpPr>
          <p:cNvPr id="7" name="TextBox 6">
            <a:extLst>
              <a:ext uri="{FF2B5EF4-FFF2-40B4-BE49-F238E27FC236}">
                <a16:creationId xmlns:a16="http://schemas.microsoft.com/office/drawing/2014/main" id="{3787C413-D974-FED0-D5E0-8545A6C3DD98}"/>
              </a:ext>
            </a:extLst>
          </p:cNvPr>
          <p:cNvSpPr txBox="1"/>
          <p:nvPr/>
        </p:nvSpPr>
        <p:spPr>
          <a:xfrm>
            <a:off x="265182" y="6430252"/>
            <a:ext cx="4831475" cy="278602"/>
          </a:xfrm>
          <a:prstGeom prst="rect">
            <a:avLst/>
          </a:prstGeom>
          <a:noFill/>
        </p:spPr>
        <p:txBody>
          <a:bodyPr wrap="square" lIns="91440" tIns="45720" rIns="91440" bIns="45720" anchor="t">
            <a:spAutoFit/>
          </a:bodyPr>
          <a:lstStyle/>
          <a:p>
            <a:pPr>
              <a:lnSpc>
                <a:spcPct val="150000"/>
              </a:lnSpc>
            </a:pPr>
            <a:r>
              <a:rPr lang="en-GB" sz="900"/>
              <a:t>*Tables adapted from Y Javaid</a:t>
            </a:r>
          </a:p>
        </p:txBody>
      </p:sp>
    </p:spTree>
    <p:extLst>
      <p:ext uri="{BB962C8B-B14F-4D97-AF65-F5344CB8AC3E}">
        <p14:creationId xmlns:p14="http://schemas.microsoft.com/office/powerpoint/2010/main" val="1863894793"/>
      </p:ext>
    </p:extLst>
  </p:cSld>
  <p:clrMapOvr>
    <a:masterClrMapping/>
  </p:clrMapOvr>
</p:sld>
</file>

<file path=ppt/theme/theme1.xml><?xml version="1.0" encoding="utf-8"?>
<a:theme xmlns:a="http://schemas.openxmlformats.org/drawingml/2006/main" name="Office Theme">
  <a:themeElements>
    <a:clrScheme name="UCLP Colours">
      <a:dk1>
        <a:srgbClr val="000000"/>
      </a:dk1>
      <a:lt1>
        <a:srgbClr val="FFFFFF"/>
      </a:lt1>
      <a:dk2>
        <a:srgbClr val="16385E"/>
      </a:dk2>
      <a:lt2>
        <a:srgbClr val="E7E6E6"/>
      </a:lt2>
      <a:accent1>
        <a:srgbClr val="41B6E6"/>
      </a:accent1>
      <a:accent2>
        <a:srgbClr val="A3CD38"/>
      </a:accent2>
      <a:accent3>
        <a:srgbClr val="16385E"/>
      </a:accent3>
      <a:accent4>
        <a:srgbClr val="404040"/>
      </a:accent4>
      <a:accent5>
        <a:srgbClr val="FF9900"/>
      </a:accent5>
      <a:accent6>
        <a:srgbClr val="F32F79"/>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CLPartners Widescreen AF presentation JT formatted" id="{62959455-48C2-4BAB-A50C-46133D44C84D}" vid="{CA3B351A-C0F8-435C-A5E5-4F04EC16EE01}"/>
    </a:ext>
  </a:extLst>
</a:theme>
</file>

<file path=ppt/theme/theme2.xml><?xml version="1.0" encoding="utf-8"?>
<a:theme xmlns:a="http://schemas.openxmlformats.org/drawingml/2006/main" name="4_Office Theme">
  <a:themeElements>
    <a:clrScheme name="UCL Partners">
      <a:dk1>
        <a:srgbClr val="000000"/>
      </a:dk1>
      <a:lt1>
        <a:srgbClr val="FFFFFF"/>
      </a:lt1>
      <a:dk2>
        <a:srgbClr val="44546A"/>
      </a:dk2>
      <a:lt2>
        <a:srgbClr val="E6E7E8"/>
      </a:lt2>
      <a:accent1>
        <a:srgbClr val="15375E"/>
      </a:accent1>
      <a:accent2>
        <a:srgbClr val="41B6E6"/>
      </a:accent2>
      <a:accent3>
        <a:srgbClr val="A3CD38"/>
      </a:accent3>
      <a:accent4>
        <a:srgbClr val="E34969"/>
      </a:accent4>
      <a:accent5>
        <a:srgbClr val="F7933C"/>
      </a:accent5>
      <a:accent6>
        <a:srgbClr val="A268BD"/>
      </a:accent6>
      <a:hlink>
        <a:srgbClr val="15375E"/>
      </a:hlink>
      <a:folHlink>
        <a:srgbClr val="A3CD38"/>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7_Office Theme">
  <a:themeElements>
    <a:clrScheme name="UCLP Colours">
      <a:dk1>
        <a:srgbClr val="000000"/>
      </a:dk1>
      <a:lt1>
        <a:srgbClr val="FFFFFF"/>
      </a:lt1>
      <a:dk2>
        <a:srgbClr val="16385E"/>
      </a:dk2>
      <a:lt2>
        <a:srgbClr val="E7E6E6"/>
      </a:lt2>
      <a:accent1>
        <a:srgbClr val="41B6E6"/>
      </a:accent1>
      <a:accent2>
        <a:srgbClr val="A3CD38"/>
      </a:accent2>
      <a:accent3>
        <a:srgbClr val="16385E"/>
      </a:accent3>
      <a:accent4>
        <a:srgbClr val="404040"/>
      </a:accent4>
      <a:accent5>
        <a:srgbClr val="FF9900"/>
      </a:accent5>
      <a:accent6>
        <a:srgbClr val="F32F79"/>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CLPartners Widescreen AF presentation JT formatted" id="{62959455-48C2-4BAB-A50C-46133D44C84D}" vid="{CA3B351A-C0F8-435C-A5E5-4F04EC16EE01}"/>
    </a:ext>
  </a:extLst>
</a:theme>
</file>

<file path=ppt/theme/theme4.xml><?xml version="1.0" encoding="utf-8"?>
<a:theme xmlns:a="http://schemas.openxmlformats.org/drawingml/2006/main" name="5_Office Theme">
  <a:themeElements>
    <a:clrScheme name="UCL Partners">
      <a:dk1>
        <a:srgbClr val="000000"/>
      </a:dk1>
      <a:lt1>
        <a:srgbClr val="FFFFFF"/>
      </a:lt1>
      <a:dk2>
        <a:srgbClr val="44546A"/>
      </a:dk2>
      <a:lt2>
        <a:srgbClr val="E6E7E8"/>
      </a:lt2>
      <a:accent1>
        <a:srgbClr val="15375E"/>
      </a:accent1>
      <a:accent2>
        <a:srgbClr val="41B6E6"/>
      </a:accent2>
      <a:accent3>
        <a:srgbClr val="A3CD38"/>
      </a:accent3>
      <a:accent4>
        <a:srgbClr val="E34969"/>
      </a:accent4>
      <a:accent5>
        <a:srgbClr val="F7933C"/>
      </a:accent5>
      <a:accent6>
        <a:srgbClr val="A268BD"/>
      </a:accent6>
      <a:hlink>
        <a:srgbClr val="15375E"/>
      </a:hlink>
      <a:folHlink>
        <a:srgbClr val="A3CD38"/>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uclptheme2023">
  <a:themeElements>
    <a:clrScheme name="UCLP2024">
      <a:dk1>
        <a:srgbClr val="000000"/>
      </a:dk1>
      <a:lt1>
        <a:srgbClr val="FFFFFF"/>
      </a:lt1>
      <a:dk2>
        <a:srgbClr val="44546A"/>
      </a:dk2>
      <a:lt2>
        <a:srgbClr val="E7E6E6"/>
      </a:lt2>
      <a:accent1>
        <a:srgbClr val="194871"/>
      </a:accent1>
      <a:accent2>
        <a:srgbClr val="41B6DB"/>
      </a:accent2>
      <a:accent3>
        <a:srgbClr val="ACC90D"/>
      </a:accent3>
      <a:accent4>
        <a:srgbClr val="FF6664"/>
      </a:accent4>
      <a:accent5>
        <a:srgbClr val="F79330"/>
      </a:accent5>
      <a:accent6>
        <a:srgbClr val="A268A7"/>
      </a:accent6>
      <a:hlink>
        <a:srgbClr val="A3CD38"/>
      </a:hlink>
      <a:folHlink>
        <a:srgbClr val="A3CD38"/>
      </a:folHlink>
    </a:clrScheme>
    <a:fontScheme name="uclp">
      <a:majorFont>
        <a:latin typeface="Aleo"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Open Sans"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1200" dirty="0">
            <a:latin typeface="Open Sans" panose="020B0606030504020204" pitchFamily="34" charset="0"/>
            <a:ea typeface="Open Sans" panose="020B0606030504020204" pitchFamily="34" charset="0"/>
            <a:cs typeface="Open Sans" panose="020B0606030504020204" pitchFamily="34" charset="0"/>
          </a:defRPr>
        </a:defPPr>
      </a:lstStyle>
    </a:txDef>
  </a:objectDefaults>
  <a:extraClrSchemeLst/>
  <a:extLst>
    <a:ext uri="{05A4C25C-085E-4340-85A3-A5531E510DB2}">
      <thm15:themeFamily xmlns:thm15="http://schemas.microsoft.com/office/thememl/2012/main" name="uclptheme2023" id="{81CAEFB5-BA8E-D846-9A13-D319E9613174}" vid="{72A0E036-1548-274D-B9CC-0E39039745C9}"/>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7612f4d9-ba98-4045-be7e-f9c3e24b29aa">
      <Terms xmlns="http://schemas.microsoft.com/office/infopath/2007/PartnerControls"/>
    </lcf76f155ced4ddcb4097134ff3c332f>
    <TaxCatchAll xmlns="3f6f02f3-36e5-4e22-9dd2-4c5e770f3ab7"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DBCB39E1900AAE4C97768A92B5B18A34" ma:contentTypeVersion="17" ma:contentTypeDescription="Create a new document." ma:contentTypeScope="" ma:versionID="83c1bb9365b8e782945f6b1dfaf69dff">
  <xsd:schema xmlns:xsd="http://www.w3.org/2001/XMLSchema" xmlns:xs="http://www.w3.org/2001/XMLSchema" xmlns:p="http://schemas.microsoft.com/office/2006/metadata/properties" xmlns:ns2="7612f4d9-ba98-4045-be7e-f9c3e24b29aa" xmlns:ns3="9dc46bb8-1526-4a08-a346-1bb217582e1d" xmlns:ns4="3f6f02f3-36e5-4e22-9dd2-4c5e770f3ab7" targetNamespace="http://schemas.microsoft.com/office/2006/metadata/properties" ma:root="true" ma:fieldsID="c785ef852371f36911ca5e529b909816" ns2:_="" ns3:_="" ns4:_="">
    <xsd:import namespace="7612f4d9-ba98-4045-be7e-f9c3e24b29aa"/>
    <xsd:import namespace="9dc46bb8-1526-4a08-a346-1bb217582e1d"/>
    <xsd:import namespace="3f6f02f3-36e5-4e22-9dd2-4c5e770f3ab7"/>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LengthInSeconds" minOccurs="0"/>
                <xsd:element ref="ns2:MediaServiceAutoTags" minOccurs="0"/>
                <xsd:element ref="ns2:MediaServiceGenerationTime" minOccurs="0"/>
                <xsd:element ref="ns2:MediaServiceEventHashCode" minOccurs="0"/>
                <xsd:element ref="ns2:MediaServiceOCR" minOccurs="0"/>
                <xsd:element ref="ns2:lcf76f155ced4ddcb4097134ff3c332f" minOccurs="0"/>
                <xsd:element ref="ns4: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612f4d9-ba98-4045-be7e-f9c3e24b29a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5" nillable="true" ma:displayName="Length (seconds)" ma:internalName="MediaLengthInSeconds" ma:readOnly="true">
      <xsd:simpleType>
        <xsd:restriction base="dms:Unknown"/>
      </xsd:simpleType>
    </xsd:element>
    <xsd:element name="MediaServiceAutoTags" ma:index="16" nillable="true" ma:displayName="Tags" ma:internalName="MediaServiceAutoTags"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3ca0b12d-6f22-4b65-b254-9421d2853f74"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9dc46bb8-1526-4a08-a346-1bb217582e1d"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3f6f02f3-36e5-4e22-9dd2-4c5e770f3ab7" elementFormDefault="qualified">
    <xsd:import namespace="http://schemas.microsoft.com/office/2006/documentManagement/types"/>
    <xsd:import namespace="http://schemas.microsoft.com/office/infopath/2007/PartnerControls"/>
    <xsd:element name="TaxCatchAll" ma:index="22" nillable="true" ma:displayName="Taxonomy Catch All Column" ma:hidden="true" ma:list="{0a8c7179-4d0d-4b3a-a3b4-006a253264c1}" ma:internalName="TaxCatchAll" ma:showField="CatchAllData" ma:web="9dc46bb8-1526-4a08-a346-1bb217582e1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77D7D11-49B3-4CED-9136-B5F3DD1959AC}">
  <ds:schemaRefs>
    <ds:schemaRef ds:uri="3f6f02f3-36e5-4e22-9dd2-4c5e770f3ab7"/>
    <ds:schemaRef ds:uri="7612f4d9-ba98-4045-be7e-f9c3e24b29aa"/>
    <ds:schemaRef ds:uri="9dc46bb8-1526-4a08-a346-1bb217582e1d"/>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ED2D597A-84B9-4B77-8A52-14BCEC3D9ECD}">
  <ds:schemaRefs>
    <ds:schemaRef ds:uri="3f6f02f3-36e5-4e22-9dd2-4c5e770f3ab7"/>
    <ds:schemaRef ds:uri="7612f4d9-ba98-4045-be7e-f9c3e24b29aa"/>
    <ds:schemaRef ds:uri="9dc46bb8-1526-4a08-a346-1bb217582e1d"/>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25B74CA0-D988-4158-B2CA-451AE529F0CF}">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UCLPartners Widescreen AF presentation JT formatted</Template>
  <TotalTime>0</TotalTime>
  <Words>4590</Words>
  <Application>Microsoft Office PowerPoint</Application>
  <PresentationFormat>Widescreen</PresentationFormat>
  <Paragraphs>643</Paragraphs>
  <Slides>29</Slides>
  <Notes>2</Notes>
  <HiddenSlides>0</HiddenSlides>
  <MMClips>0</MMClips>
  <ScaleCrop>false</ScaleCrop>
  <HeadingPairs>
    <vt:vector size="6" baseType="variant">
      <vt:variant>
        <vt:lpstr>Fonts Used</vt:lpstr>
      </vt:variant>
      <vt:variant>
        <vt:i4>6</vt:i4>
      </vt:variant>
      <vt:variant>
        <vt:lpstr>Theme</vt:lpstr>
      </vt:variant>
      <vt:variant>
        <vt:i4>6</vt:i4>
      </vt:variant>
      <vt:variant>
        <vt:lpstr>Slide Titles</vt:lpstr>
      </vt:variant>
      <vt:variant>
        <vt:i4>29</vt:i4>
      </vt:variant>
    </vt:vector>
  </HeadingPairs>
  <TitlesOfParts>
    <vt:vector size="41" baseType="lpstr">
      <vt:lpstr>Aleo</vt:lpstr>
      <vt:lpstr>Arial</vt:lpstr>
      <vt:lpstr>Calibri</vt:lpstr>
      <vt:lpstr>Calibri Light</vt:lpstr>
      <vt:lpstr>Courier New</vt:lpstr>
      <vt:lpstr>Open Sans</vt:lpstr>
      <vt:lpstr>Office Theme</vt:lpstr>
      <vt:lpstr>4_Office Theme</vt:lpstr>
      <vt:lpstr>7_Office Theme</vt:lpstr>
      <vt:lpstr>5_Office Theme</vt:lpstr>
      <vt:lpstr>3_Office Theme</vt:lpstr>
      <vt:lpstr>uclptheme2023</vt:lpstr>
      <vt:lpstr>PowerPoint Presentation</vt:lpstr>
      <vt:lpstr>PowerPoint Presentation</vt:lpstr>
      <vt:lpstr>CVDACTION – The AF Dashboard</vt:lpstr>
      <vt:lpstr>PowerPoint Presentation</vt:lpstr>
      <vt:lpstr>CVDACTION – The AF Indicators</vt:lpstr>
      <vt:lpstr>Clinical Next Steps</vt:lpstr>
      <vt:lpstr>Pathways and Resources</vt:lpstr>
      <vt:lpstr>Initiating Direct Oral Anticoagulants (DOACs)*</vt:lpstr>
      <vt:lpstr>Stroke Risk Assessment </vt:lpstr>
      <vt:lpstr>Bleeding Risk Assessment</vt:lpstr>
      <vt:lpstr>DOACs: Calculating Creatinine Clearance</vt:lpstr>
      <vt:lpstr>DOACs: Dosing in Non-Valvular AF</vt:lpstr>
      <vt:lpstr> DOACs: Reviewing Management</vt:lpstr>
      <vt:lpstr>DOACs: Considerations</vt:lpstr>
      <vt:lpstr>Anticoagulation in People Taking Antiplatelet Therapy</vt:lpstr>
      <vt:lpstr>Warfarin: Time in Therapeutic Range (TTR) monitoring</vt:lpstr>
      <vt:lpstr>Warfarin to DOAC Switching</vt:lpstr>
      <vt:lpstr>DOAC to DOAC Switching</vt:lpstr>
      <vt:lpstr>Management of Broader Cardiovascular Risk in AF:  Cholesterol and Hypertension</vt:lpstr>
      <vt:lpstr>Lipid Optimisation Pathway for Secondary Prevention1</vt:lpstr>
      <vt:lpstr>Optimisation Pathway for Patients with High Cardiovascular Risk – Primary Prevention1,2</vt:lpstr>
      <vt:lpstr>Measuring Blood Pressure in People with  Atrial Fibrillation</vt:lpstr>
      <vt:lpstr>PowerPoint Presentation</vt:lpstr>
      <vt:lpstr>Proactive Care Consultations  Structured support for education, self-management and behaviour change </vt:lpstr>
      <vt:lpstr>Proactive Care Consultations</vt:lpstr>
      <vt:lpstr>Resources to Support Proactive  Care Consultations</vt:lpstr>
      <vt:lpstr>Education AF causes, symptoms and treatments  What is an arrhythmia Anticoagulant medication videos  Starting anticoagulation with Jack video AF Association resources for patients  Self-management How to check your pulse How to check your blood pressure using a blood pressure machine (video) Manage your blood pressure at home How to choose a blood pressure monitor  Behaviour Change Eat well Healthy eating guide Get active Get active indoors Ways to move Quit smoking Drink Less </vt:lpstr>
      <vt:lpstr>PowerPoint Presentation</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UCLPartners Proactive Care Framework:  Atrial Fibrillation – Stroke Prevention and Managing Cardiovascular Risk</dc:title>
  <dc:creator>Jineta Trivedi</dc:creator>
  <cp:lastModifiedBy>Aiysha Saleemi</cp:lastModifiedBy>
  <cp:revision>10</cp:revision>
  <dcterms:created xsi:type="dcterms:W3CDTF">2021-07-12T16:10:22Z</dcterms:created>
  <dcterms:modified xsi:type="dcterms:W3CDTF">2025-03-09T22:01:41Z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0x010100DBCB39E1900AAE4C97768A92B5B18A34</vt:lpwstr>
  </property>
  <property fmtid="{D5CDD505-2E9C-101B-9397-08002B2CF9AE}" pid="3" name="MediaServiceImageTags">
    <vt:lpwstr/>
  </property>
</Properties>
</file>