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4.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5.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723" r:id="rId5"/>
    <p:sldMasterId id="2147483736" r:id="rId6"/>
    <p:sldMasterId id="2147483751" r:id="rId7"/>
    <p:sldMasterId id="2147483769" r:id="rId8"/>
    <p:sldMasterId id="2147483828" r:id="rId9"/>
  </p:sldMasterIdLst>
  <p:notesMasterIdLst>
    <p:notesMasterId r:id="rId27"/>
  </p:notesMasterIdLst>
  <p:sldIdLst>
    <p:sldId id="348" r:id="rId10"/>
    <p:sldId id="4437" r:id="rId11"/>
    <p:sldId id="4438" r:id="rId12"/>
    <p:sldId id="2134592584" r:id="rId13"/>
    <p:sldId id="2134592588" r:id="rId14"/>
    <p:sldId id="291" r:id="rId15"/>
    <p:sldId id="2134592587" r:id="rId16"/>
    <p:sldId id="4148" r:id="rId17"/>
    <p:sldId id="2134592585" r:id="rId18"/>
    <p:sldId id="2134592706" r:id="rId19"/>
    <p:sldId id="387" r:id="rId20"/>
    <p:sldId id="2134592707" r:id="rId21"/>
    <p:sldId id="4456" r:id="rId22"/>
    <p:sldId id="4459" r:id="rId23"/>
    <p:sldId id="4457" r:id="rId24"/>
    <p:sldId id="288" r:id="rId25"/>
    <p:sldId id="2134592586"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40B493D-4B38-4D39-AA0A-785C615793B4}">
          <p14:sldIdLst>
            <p14:sldId id="348"/>
            <p14:sldId id="4437"/>
            <p14:sldId id="4438"/>
            <p14:sldId id="2134592584"/>
            <p14:sldId id="2134592588"/>
            <p14:sldId id="291"/>
            <p14:sldId id="2134592587"/>
            <p14:sldId id="4148"/>
            <p14:sldId id="2134592585"/>
            <p14:sldId id="2134592706"/>
            <p14:sldId id="387"/>
            <p14:sldId id="2134592707"/>
            <p14:sldId id="4456"/>
            <p14:sldId id="4459"/>
            <p14:sldId id="4457"/>
            <p14:sldId id="288"/>
            <p14:sldId id="2134592586"/>
          </p14:sldIdLst>
        </p14:section>
        <p14:section name="Prob don't need these" id="{DE7F8F14-489B-43FA-9961-EA22F8CA1A7A}">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E3AFC26-BAE5-B27A-9AC7-0C67D752ED5A}" name="Helen Williams" initials="HW" userId="d63ac91c38efadd5" providerId="Windows Live"/>
  <p188:author id="{4CE47033-B551-9B3B-2A1C-FAB01894843F}" name="Deep Shah" initials="DS" userId="S::Deep.Shah@uclpartners.com::9af1ccb5-1804-4544-86c9-789c74639931" providerId="AD"/>
  <p188:author id="{1D9FDEA5-D509-5CD6-8F21-8C4A2C2F1C85}" name="ANTONIOU, Sotiris (BARTS HEALTH NHS TRUST)" initials="AS(HNT" userId="ANTONIOU, Sotiris (BARTS HEALTH NHS TRUST)" providerId="None"/>
  <p188:author id="{765F3CD9-26D7-6F56-3EE3-86FDF1AC5715}" name="Helen Williams (NHS South East London ICB)" initials="HW" userId="S::Helen.Williams@selondonics.nhs.uk::df8bedcc-7b59-4ac1-85e6-8386659293ef" providerId="AD"/>
  <p188:author id="{7DD8EFE8-276F-3E2C-9534-8015651E8DA7}" name="Matt Kearney" initials="MK" userId="33ad674ede1040fa" providerId="Windows Live"/>
  <p188:author id="{7270BBF0-9D44-4346-0AA2-7F0961B1D95E}" name="Helen Williams" initials="HW" userId="S::Helen.Williams@selondonccg.nhs.uk::df8bedcc-7b59-4ac1-85e6-8386659293ef" providerId="AD"/>
  <p188:author id="{93AE0EF1-A425-6D0B-FFA0-B645ADCDE010}" name="Aiysha Saleemi" initials="AS" userId="S::Aiysha.Saleemi@uclpartners.com::37eee28d-f6f2-474a-97dd-b14cccea101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375E"/>
    <a:srgbClr val="E8F3FA"/>
    <a:srgbClr val="42B6E6"/>
    <a:srgbClr val="F7943C"/>
    <a:srgbClr val="FF0000"/>
    <a:srgbClr val="00B050"/>
    <a:srgbClr val="A4CD39"/>
    <a:srgbClr val="A268BD"/>
    <a:srgbClr val="E3496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06" autoAdjust="0"/>
    <p:restoredTop sz="95226" autoAdjust="0"/>
  </p:normalViewPr>
  <p:slideViewPr>
    <p:cSldViewPr snapToGrid="0" snapToObjects="1">
      <p:cViewPr varScale="1">
        <p:scale>
          <a:sx n="70" d="100"/>
          <a:sy n="70" d="100"/>
        </p:scale>
        <p:origin x="537" y="69"/>
      </p:cViewPr>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snapToObjects="1">
      <p:cViewPr varScale="1">
        <p:scale>
          <a:sx n="87" d="100"/>
          <a:sy n="87" d="100"/>
        </p:scale>
        <p:origin x="3840"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 Type="http://schemas.openxmlformats.org/officeDocument/2006/relationships/customXml" Target="../customXml/item3.xml"/><Relationship Id="rId21" Type="http://schemas.openxmlformats.org/officeDocument/2006/relationships/slide" Target="slides/slide12.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presProps" Target="presProp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1EABCD4-9BAE-463C-AEDD-338C8BCE5421}" type="doc">
      <dgm:prSet loTypeId="urn:microsoft.com/office/officeart/2008/layout/VerticalCurvedList" loCatId="list" qsTypeId="urn:microsoft.com/office/officeart/2005/8/quickstyle/simple3" qsCatId="simple" csTypeId="urn:microsoft.com/office/officeart/2005/8/colors/colorful5" csCatId="colorful" phldr="1"/>
      <dgm:spPr/>
      <dgm:t>
        <a:bodyPr/>
        <a:lstStyle/>
        <a:p>
          <a:endParaRPr lang="en-GB"/>
        </a:p>
      </dgm:t>
    </dgm:pt>
    <dgm:pt modelId="{10460D1D-EBFA-49A5-AED4-1697CE1FDBD7}">
      <dgm:prSet phldrT="[Text]"/>
      <dgm:spPr/>
      <dgm:t>
        <a:bodyPr/>
        <a:lstStyle/>
        <a:p>
          <a:endParaRPr lang="en-GB" dirty="0"/>
        </a:p>
      </dgm:t>
    </dgm:pt>
    <dgm:pt modelId="{E8A4B801-79A4-4CA3-B0FA-835F802F1A2C}" type="parTrans" cxnId="{2C337158-7D82-4DBC-A5E5-3A11D7642596}">
      <dgm:prSet/>
      <dgm:spPr/>
      <dgm:t>
        <a:bodyPr/>
        <a:lstStyle/>
        <a:p>
          <a:endParaRPr lang="en-GB"/>
        </a:p>
      </dgm:t>
    </dgm:pt>
    <dgm:pt modelId="{16F9E96B-0A98-4102-A6CC-D25DA57A42CA}" type="sibTrans" cxnId="{2C337158-7D82-4DBC-A5E5-3A11D7642596}">
      <dgm:prSet/>
      <dgm:spPr/>
      <dgm:t>
        <a:bodyPr/>
        <a:lstStyle/>
        <a:p>
          <a:endParaRPr lang="en-GB"/>
        </a:p>
      </dgm:t>
    </dgm:pt>
    <dgm:pt modelId="{FABF3074-8699-49A5-8D03-2C9702D857B8}">
      <dgm:prSet phldrT="[Text]"/>
      <dgm:spPr/>
      <dgm:t>
        <a:bodyPr/>
        <a:lstStyle/>
        <a:p>
          <a:endParaRPr lang="en-GB" dirty="0"/>
        </a:p>
      </dgm:t>
    </dgm:pt>
    <dgm:pt modelId="{885BF648-3B75-4861-8E0B-9FDB0EC43586}" type="parTrans" cxnId="{18E70E75-533B-44BE-BCAC-8308732645B6}">
      <dgm:prSet/>
      <dgm:spPr/>
      <dgm:t>
        <a:bodyPr/>
        <a:lstStyle/>
        <a:p>
          <a:endParaRPr lang="en-GB"/>
        </a:p>
      </dgm:t>
    </dgm:pt>
    <dgm:pt modelId="{F74D887A-E040-4B2A-9477-A7A31AADB801}" type="sibTrans" cxnId="{18E70E75-533B-44BE-BCAC-8308732645B6}">
      <dgm:prSet/>
      <dgm:spPr/>
      <dgm:t>
        <a:bodyPr/>
        <a:lstStyle/>
        <a:p>
          <a:endParaRPr lang="en-GB"/>
        </a:p>
      </dgm:t>
    </dgm:pt>
    <dgm:pt modelId="{48373144-73CA-4DDD-89F2-1E4876F1EDB9}">
      <dgm:prSet phldrT="[Text]"/>
      <dgm:spPr/>
      <dgm:t>
        <a:bodyPr/>
        <a:lstStyle/>
        <a:p>
          <a:endParaRPr lang="en-GB" dirty="0"/>
        </a:p>
      </dgm:t>
    </dgm:pt>
    <dgm:pt modelId="{BAEF262C-345C-4F17-A50C-D07BAA0FB008}" type="parTrans" cxnId="{834575CD-A368-408A-BFA8-E6B37C6973F7}">
      <dgm:prSet/>
      <dgm:spPr/>
      <dgm:t>
        <a:bodyPr/>
        <a:lstStyle/>
        <a:p>
          <a:endParaRPr lang="en-GB"/>
        </a:p>
      </dgm:t>
    </dgm:pt>
    <dgm:pt modelId="{4079B8B0-DD6B-423C-961E-183D757945F5}" type="sibTrans" cxnId="{834575CD-A368-408A-BFA8-E6B37C6973F7}">
      <dgm:prSet/>
      <dgm:spPr/>
      <dgm:t>
        <a:bodyPr/>
        <a:lstStyle/>
        <a:p>
          <a:endParaRPr lang="en-GB"/>
        </a:p>
      </dgm:t>
    </dgm:pt>
    <dgm:pt modelId="{495D1587-2920-47FD-AAD7-47AB5DABACB3}">
      <dgm:prSet phldrT="[Text]"/>
      <dgm:spPr/>
      <dgm:t>
        <a:bodyPr/>
        <a:lstStyle/>
        <a:p>
          <a:endParaRPr lang="en-GB" dirty="0"/>
        </a:p>
      </dgm:t>
    </dgm:pt>
    <dgm:pt modelId="{62320FD8-FCBD-46FE-A1FE-77E3FC258916}" type="parTrans" cxnId="{1657CD1A-790C-4B09-9272-6796EA7D06E8}">
      <dgm:prSet/>
      <dgm:spPr/>
      <dgm:t>
        <a:bodyPr/>
        <a:lstStyle/>
        <a:p>
          <a:endParaRPr lang="en-GB"/>
        </a:p>
      </dgm:t>
    </dgm:pt>
    <dgm:pt modelId="{F6213787-CC24-418F-A829-5680116C8EA4}" type="sibTrans" cxnId="{1657CD1A-790C-4B09-9272-6796EA7D06E8}">
      <dgm:prSet/>
      <dgm:spPr/>
      <dgm:t>
        <a:bodyPr/>
        <a:lstStyle/>
        <a:p>
          <a:endParaRPr lang="en-GB"/>
        </a:p>
      </dgm:t>
    </dgm:pt>
    <dgm:pt modelId="{DD0900A0-B4EC-467A-83BC-94D6658DB8E4}" type="pres">
      <dgm:prSet presAssocID="{A1EABCD4-9BAE-463C-AEDD-338C8BCE5421}" presName="Name0" presStyleCnt="0">
        <dgm:presLayoutVars>
          <dgm:chMax val="7"/>
          <dgm:chPref val="7"/>
          <dgm:dir/>
        </dgm:presLayoutVars>
      </dgm:prSet>
      <dgm:spPr/>
    </dgm:pt>
    <dgm:pt modelId="{9290D814-860C-4E53-BF5F-F829B45EEE55}" type="pres">
      <dgm:prSet presAssocID="{A1EABCD4-9BAE-463C-AEDD-338C8BCE5421}" presName="Name1" presStyleCnt="0"/>
      <dgm:spPr/>
    </dgm:pt>
    <dgm:pt modelId="{1AC8D8A4-D911-49C9-A054-7E76A2BB185B}" type="pres">
      <dgm:prSet presAssocID="{A1EABCD4-9BAE-463C-AEDD-338C8BCE5421}" presName="cycle" presStyleCnt="0"/>
      <dgm:spPr/>
    </dgm:pt>
    <dgm:pt modelId="{45B79F2F-C1E4-40C1-ACB3-8AD62E4EC9BB}" type="pres">
      <dgm:prSet presAssocID="{A1EABCD4-9BAE-463C-AEDD-338C8BCE5421}" presName="srcNode" presStyleLbl="node1" presStyleIdx="0" presStyleCnt="4"/>
      <dgm:spPr/>
    </dgm:pt>
    <dgm:pt modelId="{8E8B2595-091E-42F7-8F5A-0CAD23F36A93}" type="pres">
      <dgm:prSet presAssocID="{A1EABCD4-9BAE-463C-AEDD-338C8BCE5421}" presName="conn" presStyleLbl="parChTrans1D2" presStyleIdx="0" presStyleCnt="1"/>
      <dgm:spPr/>
    </dgm:pt>
    <dgm:pt modelId="{694CB72F-DC09-4993-8C70-2A6177410987}" type="pres">
      <dgm:prSet presAssocID="{A1EABCD4-9BAE-463C-AEDD-338C8BCE5421}" presName="extraNode" presStyleLbl="node1" presStyleIdx="0" presStyleCnt="4"/>
      <dgm:spPr/>
    </dgm:pt>
    <dgm:pt modelId="{E2BA4406-B684-4BAB-BC9D-71FEB6745767}" type="pres">
      <dgm:prSet presAssocID="{A1EABCD4-9BAE-463C-AEDD-338C8BCE5421}" presName="dstNode" presStyleLbl="node1" presStyleIdx="0" presStyleCnt="4"/>
      <dgm:spPr/>
    </dgm:pt>
    <dgm:pt modelId="{632C4937-A34A-4434-A034-4573864BF1AF}" type="pres">
      <dgm:prSet presAssocID="{10460D1D-EBFA-49A5-AED4-1697CE1FDBD7}" presName="text_1" presStyleLbl="node1" presStyleIdx="0" presStyleCnt="4" custScaleY="76359" custLinFactNeighborY="-9894">
        <dgm:presLayoutVars>
          <dgm:bulletEnabled val="1"/>
        </dgm:presLayoutVars>
      </dgm:prSet>
      <dgm:spPr/>
    </dgm:pt>
    <dgm:pt modelId="{A4C074FC-2AB1-49BD-A21E-8CB14CF9911F}" type="pres">
      <dgm:prSet presAssocID="{10460D1D-EBFA-49A5-AED4-1697CE1FDBD7}" presName="accent_1" presStyleCnt="0"/>
      <dgm:spPr/>
    </dgm:pt>
    <dgm:pt modelId="{B5C6BC11-BDEA-45FE-A425-B302FC385136}" type="pres">
      <dgm:prSet presAssocID="{10460D1D-EBFA-49A5-AED4-1697CE1FDBD7}" presName="accentRepeatNode" presStyleLbl="solidFgAcc1" presStyleIdx="0" presStyleCnt="4"/>
      <dgm:spPr/>
    </dgm:pt>
    <dgm:pt modelId="{CB8B7DC4-EC43-4F96-A9A9-1EFCB6369028}" type="pres">
      <dgm:prSet presAssocID="{FABF3074-8699-49A5-8D03-2C9702D857B8}" presName="text_2" presStyleLbl="node1" presStyleIdx="1" presStyleCnt="4" custScaleY="133715" custLinFactNeighborX="341" custLinFactNeighborY="-13707">
        <dgm:presLayoutVars>
          <dgm:bulletEnabled val="1"/>
        </dgm:presLayoutVars>
      </dgm:prSet>
      <dgm:spPr/>
    </dgm:pt>
    <dgm:pt modelId="{4F13EC56-ADB1-4D47-AB47-59674222F85B}" type="pres">
      <dgm:prSet presAssocID="{FABF3074-8699-49A5-8D03-2C9702D857B8}" presName="accent_2" presStyleCnt="0"/>
      <dgm:spPr/>
    </dgm:pt>
    <dgm:pt modelId="{6875B0C5-052B-4C81-B834-3ED27D512CEB}" type="pres">
      <dgm:prSet presAssocID="{FABF3074-8699-49A5-8D03-2C9702D857B8}" presName="accentRepeatNode" presStyleLbl="solidFgAcc1" presStyleIdx="1" presStyleCnt="4"/>
      <dgm:spPr/>
    </dgm:pt>
    <dgm:pt modelId="{1229F7CB-3213-414C-AC5F-DEF5154E6137}" type="pres">
      <dgm:prSet presAssocID="{48373144-73CA-4DDD-89F2-1E4876F1EDB9}" presName="text_3" presStyleLbl="node1" presStyleIdx="2" presStyleCnt="4" custScaleY="87180" custLinFactNeighborX="71" custLinFactNeighborY="-24129">
        <dgm:presLayoutVars>
          <dgm:bulletEnabled val="1"/>
        </dgm:presLayoutVars>
      </dgm:prSet>
      <dgm:spPr/>
    </dgm:pt>
    <dgm:pt modelId="{3A22E283-4F14-47FC-85D0-9C170ED9941F}" type="pres">
      <dgm:prSet presAssocID="{48373144-73CA-4DDD-89F2-1E4876F1EDB9}" presName="accent_3" presStyleCnt="0"/>
      <dgm:spPr/>
    </dgm:pt>
    <dgm:pt modelId="{030E5660-5C3F-4C10-8A38-53D4A8086E03}" type="pres">
      <dgm:prSet presAssocID="{48373144-73CA-4DDD-89F2-1E4876F1EDB9}" presName="accentRepeatNode" presStyleLbl="solidFgAcc1" presStyleIdx="2" presStyleCnt="4"/>
      <dgm:spPr/>
    </dgm:pt>
    <dgm:pt modelId="{0F5C3D05-2C34-47C6-925B-9905523BB723}" type="pres">
      <dgm:prSet presAssocID="{495D1587-2920-47FD-AAD7-47AB5DABACB3}" presName="text_4" presStyleLbl="node1" presStyleIdx="3" presStyleCnt="4" custScaleX="101915" custScaleY="212639" custLinFactNeighborX="-512" custLinFactNeighborY="11416">
        <dgm:presLayoutVars>
          <dgm:bulletEnabled val="1"/>
        </dgm:presLayoutVars>
      </dgm:prSet>
      <dgm:spPr/>
    </dgm:pt>
    <dgm:pt modelId="{F84A4B44-F684-4992-8380-51682D35BB97}" type="pres">
      <dgm:prSet presAssocID="{495D1587-2920-47FD-AAD7-47AB5DABACB3}" presName="accent_4" presStyleCnt="0"/>
      <dgm:spPr/>
    </dgm:pt>
    <dgm:pt modelId="{7E2B63A5-F9E0-4955-8A3B-1950381E1922}" type="pres">
      <dgm:prSet presAssocID="{495D1587-2920-47FD-AAD7-47AB5DABACB3}" presName="accentRepeatNode" presStyleLbl="solidFgAcc1" presStyleIdx="3" presStyleCnt="4" custLinFactNeighborX="-110" custLinFactNeighborY="6398"/>
      <dgm:spPr/>
    </dgm:pt>
  </dgm:ptLst>
  <dgm:cxnLst>
    <dgm:cxn modelId="{EB0B3F03-CDD9-4FFA-B94D-F93684F4FEB8}" type="presOf" srcId="{48373144-73CA-4DDD-89F2-1E4876F1EDB9}" destId="{1229F7CB-3213-414C-AC5F-DEF5154E6137}" srcOrd="0" destOrd="0" presId="urn:microsoft.com/office/officeart/2008/layout/VerticalCurvedList"/>
    <dgm:cxn modelId="{A293FF12-5EBF-4C5C-BC25-D8A9E82301D8}" type="presOf" srcId="{16F9E96B-0A98-4102-A6CC-D25DA57A42CA}" destId="{8E8B2595-091E-42F7-8F5A-0CAD23F36A93}" srcOrd="0" destOrd="0" presId="urn:microsoft.com/office/officeart/2008/layout/VerticalCurvedList"/>
    <dgm:cxn modelId="{13778418-8780-4621-9601-B25A40750F71}" type="presOf" srcId="{10460D1D-EBFA-49A5-AED4-1697CE1FDBD7}" destId="{632C4937-A34A-4434-A034-4573864BF1AF}" srcOrd="0" destOrd="0" presId="urn:microsoft.com/office/officeart/2008/layout/VerticalCurvedList"/>
    <dgm:cxn modelId="{1657CD1A-790C-4B09-9272-6796EA7D06E8}" srcId="{A1EABCD4-9BAE-463C-AEDD-338C8BCE5421}" destId="{495D1587-2920-47FD-AAD7-47AB5DABACB3}" srcOrd="3" destOrd="0" parTransId="{62320FD8-FCBD-46FE-A1FE-77E3FC258916}" sibTransId="{F6213787-CC24-418F-A829-5680116C8EA4}"/>
    <dgm:cxn modelId="{03CA9640-43B7-40BA-AD2F-BDDA887566D9}" type="presOf" srcId="{A1EABCD4-9BAE-463C-AEDD-338C8BCE5421}" destId="{DD0900A0-B4EC-467A-83BC-94D6658DB8E4}" srcOrd="0" destOrd="0" presId="urn:microsoft.com/office/officeart/2008/layout/VerticalCurvedList"/>
    <dgm:cxn modelId="{1DA9D166-3E6A-4DC5-A6A6-4B508695DC4C}" type="presOf" srcId="{495D1587-2920-47FD-AAD7-47AB5DABACB3}" destId="{0F5C3D05-2C34-47C6-925B-9905523BB723}" srcOrd="0" destOrd="0" presId="urn:microsoft.com/office/officeart/2008/layout/VerticalCurvedList"/>
    <dgm:cxn modelId="{681FCD4D-9F5A-4185-B917-B0400C631771}" type="presOf" srcId="{FABF3074-8699-49A5-8D03-2C9702D857B8}" destId="{CB8B7DC4-EC43-4F96-A9A9-1EFCB6369028}" srcOrd="0" destOrd="0" presId="urn:microsoft.com/office/officeart/2008/layout/VerticalCurvedList"/>
    <dgm:cxn modelId="{18E70E75-533B-44BE-BCAC-8308732645B6}" srcId="{A1EABCD4-9BAE-463C-AEDD-338C8BCE5421}" destId="{FABF3074-8699-49A5-8D03-2C9702D857B8}" srcOrd="1" destOrd="0" parTransId="{885BF648-3B75-4861-8E0B-9FDB0EC43586}" sibTransId="{F74D887A-E040-4B2A-9477-A7A31AADB801}"/>
    <dgm:cxn modelId="{2C337158-7D82-4DBC-A5E5-3A11D7642596}" srcId="{A1EABCD4-9BAE-463C-AEDD-338C8BCE5421}" destId="{10460D1D-EBFA-49A5-AED4-1697CE1FDBD7}" srcOrd="0" destOrd="0" parTransId="{E8A4B801-79A4-4CA3-B0FA-835F802F1A2C}" sibTransId="{16F9E96B-0A98-4102-A6CC-D25DA57A42CA}"/>
    <dgm:cxn modelId="{834575CD-A368-408A-BFA8-E6B37C6973F7}" srcId="{A1EABCD4-9BAE-463C-AEDD-338C8BCE5421}" destId="{48373144-73CA-4DDD-89F2-1E4876F1EDB9}" srcOrd="2" destOrd="0" parTransId="{BAEF262C-345C-4F17-A50C-D07BAA0FB008}" sibTransId="{4079B8B0-DD6B-423C-961E-183D757945F5}"/>
    <dgm:cxn modelId="{F09473E3-84C4-47F5-8D4F-5CE7BDD0168F}" type="presParOf" srcId="{DD0900A0-B4EC-467A-83BC-94D6658DB8E4}" destId="{9290D814-860C-4E53-BF5F-F829B45EEE55}" srcOrd="0" destOrd="0" presId="urn:microsoft.com/office/officeart/2008/layout/VerticalCurvedList"/>
    <dgm:cxn modelId="{C0B33176-877F-4470-B22F-1DEE0FCF82D1}" type="presParOf" srcId="{9290D814-860C-4E53-BF5F-F829B45EEE55}" destId="{1AC8D8A4-D911-49C9-A054-7E76A2BB185B}" srcOrd="0" destOrd="0" presId="urn:microsoft.com/office/officeart/2008/layout/VerticalCurvedList"/>
    <dgm:cxn modelId="{A7413FF5-5A78-4970-8534-3BAD4334DE9B}" type="presParOf" srcId="{1AC8D8A4-D911-49C9-A054-7E76A2BB185B}" destId="{45B79F2F-C1E4-40C1-ACB3-8AD62E4EC9BB}" srcOrd="0" destOrd="0" presId="urn:microsoft.com/office/officeart/2008/layout/VerticalCurvedList"/>
    <dgm:cxn modelId="{65095D6E-5ED1-45B0-9523-7DD67C877380}" type="presParOf" srcId="{1AC8D8A4-D911-49C9-A054-7E76A2BB185B}" destId="{8E8B2595-091E-42F7-8F5A-0CAD23F36A93}" srcOrd="1" destOrd="0" presId="urn:microsoft.com/office/officeart/2008/layout/VerticalCurvedList"/>
    <dgm:cxn modelId="{D4491EE1-0E95-44EF-A117-3AC16B5836C0}" type="presParOf" srcId="{1AC8D8A4-D911-49C9-A054-7E76A2BB185B}" destId="{694CB72F-DC09-4993-8C70-2A6177410987}" srcOrd="2" destOrd="0" presId="urn:microsoft.com/office/officeart/2008/layout/VerticalCurvedList"/>
    <dgm:cxn modelId="{51379230-F107-46E7-BBD9-668D1C41A485}" type="presParOf" srcId="{1AC8D8A4-D911-49C9-A054-7E76A2BB185B}" destId="{E2BA4406-B684-4BAB-BC9D-71FEB6745767}" srcOrd="3" destOrd="0" presId="urn:microsoft.com/office/officeart/2008/layout/VerticalCurvedList"/>
    <dgm:cxn modelId="{E6FB5059-7208-4183-BF11-AA43C30C71B5}" type="presParOf" srcId="{9290D814-860C-4E53-BF5F-F829B45EEE55}" destId="{632C4937-A34A-4434-A034-4573864BF1AF}" srcOrd="1" destOrd="0" presId="urn:microsoft.com/office/officeart/2008/layout/VerticalCurvedList"/>
    <dgm:cxn modelId="{FF055871-5138-474A-8C98-DC2FAB48B5FD}" type="presParOf" srcId="{9290D814-860C-4E53-BF5F-F829B45EEE55}" destId="{A4C074FC-2AB1-49BD-A21E-8CB14CF9911F}" srcOrd="2" destOrd="0" presId="urn:microsoft.com/office/officeart/2008/layout/VerticalCurvedList"/>
    <dgm:cxn modelId="{E5E17EC0-89D3-46FD-A804-6679756FFF1A}" type="presParOf" srcId="{A4C074FC-2AB1-49BD-A21E-8CB14CF9911F}" destId="{B5C6BC11-BDEA-45FE-A425-B302FC385136}" srcOrd="0" destOrd="0" presId="urn:microsoft.com/office/officeart/2008/layout/VerticalCurvedList"/>
    <dgm:cxn modelId="{EDEF7676-FF28-4C6F-A709-05472E7A8345}" type="presParOf" srcId="{9290D814-860C-4E53-BF5F-F829B45EEE55}" destId="{CB8B7DC4-EC43-4F96-A9A9-1EFCB6369028}" srcOrd="3" destOrd="0" presId="urn:microsoft.com/office/officeart/2008/layout/VerticalCurvedList"/>
    <dgm:cxn modelId="{0DE6DE32-5EB6-4356-930D-6F49ECA14ABA}" type="presParOf" srcId="{9290D814-860C-4E53-BF5F-F829B45EEE55}" destId="{4F13EC56-ADB1-4D47-AB47-59674222F85B}" srcOrd="4" destOrd="0" presId="urn:microsoft.com/office/officeart/2008/layout/VerticalCurvedList"/>
    <dgm:cxn modelId="{6FBB59E7-C1C0-42CE-BF58-D5AE11950C92}" type="presParOf" srcId="{4F13EC56-ADB1-4D47-AB47-59674222F85B}" destId="{6875B0C5-052B-4C81-B834-3ED27D512CEB}" srcOrd="0" destOrd="0" presId="urn:microsoft.com/office/officeart/2008/layout/VerticalCurvedList"/>
    <dgm:cxn modelId="{6054C3DD-C4F3-4747-9432-7D7ED7D33626}" type="presParOf" srcId="{9290D814-860C-4E53-BF5F-F829B45EEE55}" destId="{1229F7CB-3213-414C-AC5F-DEF5154E6137}" srcOrd="5" destOrd="0" presId="urn:microsoft.com/office/officeart/2008/layout/VerticalCurvedList"/>
    <dgm:cxn modelId="{00B31EC1-2E58-48CD-85DE-7AE64C638473}" type="presParOf" srcId="{9290D814-860C-4E53-BF5F-F829B45EEE55}" destId="{3A22E283-4F14-47FC-85D0-9C170ED9941F}" srcOrd="6" destOrd="0" presId="urn:microsoft.com/office/officeart/2008/layout/VerticalCurvedList"/>
    <dgm:cxn modelId="{BBACD37A-EC8F-44B9-BAEE-8BFC1DFEF96C}" type="presParOf" srcId="{3A22E283-4F14-47FC-85D0-9C170ED9941F}" destId="{030E5660-5C3F-4C10-8A38-53D4A8086E03}" srcOrd="0" destOrd="0" presId="urn:microsoft.com/office/officeart/2008/layout/VerticalCurvedList"/>
    <dgm:cxn modelId="{9E6EF56C-FAAA-4A0A-9383-CD1ABF756031}" type="presParOf" srcId="{9290D814-860C-4E53-BF5F-F829B45EEE55}" destId="{0F5C3D05-2C34-47C6-925B-9905523BB723}" srcOrd="7" destOrd="0" presId="urn:microsoft.com/office/officeart/2008/layout/VerticalCurvedList"/>
    <dgm:cxn modelId="{5487BEB1-C756-4E4D-9555-30E506693198}" type="presParOf" srcId="{9290D814-860C-4E53-BF5F-F829B45EEE55}" destId="{F84A4B44-F684-4992-8380-51682D35BB97}" srcOrd="8" destOrd="0" presId="urn:microsoft.com/office/officeart/2008/layout/VerticalCurvedList"/>
    <dgm:cxn modelId="{3563A80E-5B36-4BEF-A1BD-467246945997}" type="presParOf" srcId="{F84A4B44-F684-4992-8380-51682D35BB97}" destId="{7E2B63A5-F9E0-4955-8A3B-1950381E1922}"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8B2595-091E-42F7-8F5A-0CAD23F36A93}">
      <dsp:nvSpPr>
        <dsp:cNvPr id="0" name=""/>
        <dsp:cNvSpPr/>
      </dsp:nvSpPr>
      <dsp:spPr>
        <a:xfrm>
          <a:off x="-5541132" y="-918759"/>
          <a:ext cx="6559642" cy="6559642"/>
        </a:xfrm>
        <a:prstGeom prst="blockArc">
          <a:avLst>
            <a:gd name="adj1" fmla="val 18900000"/>
            <a:gd name="adj2" fmla="val 2700000"/>
            <a:gd name="adj3" fmla="val 329"/>
          </a:avLst>
        </a:pr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32C4937-A34A-4434-A034-4573864BF1AF}">
      <dsp:nvSpPr>
        <dsp:cNvPr id="0" name=""/>
        <dsp:cNvSpPr/>
      </dsp:nvSpPr>
      <dsp:spPr>
        <a:xfrm>
          <a:off x="517989" y="313787"/>
          <a:ext cx="6664042" cy="572393"/>
        </a:xfrm>
        <a:prstGeom prst="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95002" tIns="76200" rIns="76200" bIns="76200" numCol="1" spcCol="1270" anchor="ctr" anchorCtr="0">
          <a:noAutofit/>
        </a:bodyPr>
        <a:lstStyle/>
        <a:p>
          <a:pPr marL="0" lvl="0" indent="0" algn="l" defTabSz="1333500">
            <a:lnSpc>
              <a:spcPct val="90000"/>
            </a:lnSpc>
            <a:spcBef>
              <a:spcPct val="0"/>
            </a:spcBef>
            <a:spcAft>
              <a:spcPct val="35000"/>
            </a:spcAft>
            <a:buNone/>
          </a:pPr>
          <a:endParaRPr lang="en-GB" sz="3000" kern="1200" dirty="0"/>
        </a:p>
      </dsp:txBody>
      <dsp:txXfrm>
        <a:off x="517989" y="313787"/>
        <a:ext cx="6664042" cy="572393"/>
      </dsp:txXfrm>
    </dsp:sp>
    <dsp:sp modelId="{B5C6BC11-BDEA-45FE-A425-B302FC385136}">
      <dsp:nvSpPr>
        <dsp:cNvPr id="0" name=""/>
        <dsp:cNvSpPr/>
      </dsp:nvSpPr>
      <dsp:spPr>
        <a:xfrm>
          <a:off x="49484" y="205645"/>
          <a:ext cx="937010" cy="937010"/>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5">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 modelId="{CB8B7DC4-EC43-4F96-A9A9-1EFCB6369028}">
      <dsp:nvSpPr>
        <dsp:cNvPr id="0" name=""/>
        <dsp:cNvSpPr/>
      </dsp:nvSpPr>
      <dsp:spPr>
        <a:xfrm>
          <a:off x="969016" y="1194839"/>
          <a:ext cx="6234275" cy="1002339"/>
        </a:xfrm>
        <a:prstGeom prst="rect">
          <a:avLst/>
        </a:prstGeom>
        <a:gradFill rotWithShape="0">
          <a:gsLst>
            <a:gs pos="0">
              <a:schemeClr val="accent5">
                <a:hueOff val="-2252848"/>
                <a:satOff val="-5806"/>
                <a:lumOff val="-3922"/>
                <a:alphaOff val="0"/>
                <a:lumMod val="110000"/>
                <a:satMod val="105000"/>
                <a:tint val="67000"/>
              </a:schemeClr>
            </a:gs>
            <a:gs pos="50000">
              <a:schemeClr val="accent5">
                <a:hueOff val="-2252848"/>
                <a:satOff val="-5806"/>
                <a:lumOff val="-3922"/>
                <a:alphaOff val="0"/>
                <a:lumMod val="105000"/>
                <a:satMod val="103000"/>
                <a:tint val="73000"/>
              </a:schemeClr>
            </a:gs>
            <a:gs pos="100000">
              <a:schemeClr val="accent5">
                <a:hueOff val="-2252848"/>
                <a:satOff val="-5806"/>
                <a:lumOff val="-3922"/>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95002" tIns="132080" rIns="132080" bIns="132080" numCol="1" spcCol="1270" anchor="ctr" anchorCtr="0">
          <a:noAutofit/>
        </a:bodyPr>
        <a:lstStyle/>
        <a:p>
          <a:pPr marL="0" lvl="0" indent="0" algn="l" defTabSz="2311400">
            <a:lnSpc>
              <a:spcPct val="90000"/>
            </a:lnSpc>
            <a:spcBef>
              <a:spcPct val="0"/>
            </a:spcBef>
            <a:spcAft>
              <a:spcPct val="35000"/>
            </a:spcAft>
            <a:buNone/>
          </a:pPr>
          <a:endParaRPr lang="en-GB" sz="5200" kern="1200" dirty="0"/>
        </a:p>
      </dsp:txBody>
      <dsp:txXfrm>
        <a:off x="969016" y="1194839"/>
        <a:ext cx="6234275" cy="1002339"/>
      </dsp:txXfrm>
    </dsp:sp>
    <dsp:sp modelId="{6875B0C5-052B-4C81-B834-3ED27D512CEB}">
      <dsp:nvSpPr>
        <dsp:cNvPr id="0" name=""/>
        <dsp:cNvSpPr/>
      </dsp:nvSpPr>
      <dsp:spPr>
        <a:xfrm>
          <a:off x="479252" y="1330253"/>
          <a:ext cx="937010" cy="937010"/>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5">
              <a:hueOff val="-2252848"/>
              <a:satOff val="-5806"/>
              <a:lumOff val="-3922"/>
              <a:alphaOff val="0"/>
            </a:schemeClr>
          </a:solidFill>
          <a:prstDash val="solid"/>
          <a:miter lim="800000"/>
        </a:ln>
        <a:effectLst/>
      </dsp:spPr>
      <dsp:style>
        <a:lnRef idx="1">
          <a:scrgbClr r="0" g="0" b="0"/>
        </a:lnRef>
        <a:fillRef idx="2">
          <a:scrgbClr r="0" g="0" b="0"/>
        </a:fillRef>
        <a:effectRef idx="0">
          <a:scrgbClr r="0" g="0" b="0"/>
        </a:effectRef>
        <a:fontRef idx="minor"/>
      </dsp:style>
    </dsp:sp>
    <dsp:sp modelId="{1229F7CB-3213-414C-AC5F-DEF5154E6137}">
      <dsp:nvSpPr>
        <dsp:cNvPr id="0" name=""/>
        <dsp:cNvSpPr/>
      </dsp:nvSpPr>
      <dsp:spPr>
        <a:xfrm>
          <a:off x="952183" y="2415738"/>
          <a:ext cx="6234275" cy="653508"/>
        </a:xfrm>
        <a:prstGeom prst="rect">
          <a:avLst/>
        </a:prstGeom>
        <a:gradFill rotWithShape="0">
          <a:gsLst>
            <a:gs pos="0">
              <a:schemeClr val="accent5">
                <a:hueOff val="-4505695"/>
                <a:satOff val="-11613"/>
                <a:lumOff val="-7843"/>
                <a:alphaOff val="0"/>
                <a:lumMod val="110000"/>
                <a:satMod val="105000"/>
                <a:tint val="67000"/>
              </a:schemeClr>
            </a:gs>
            <a:gs pos="50000">
              <a:schemeClr val="accent5">
                <a:hueOff val="-4505695"/>
                <a:satOff val="-11613"/>
                <a:lumOff val="-7843"/>
                <a:alphaOff val="0"/>
                <a:lumMod val="105000"/>
                <a:satMod val="103000"/>
                <a:tint val="73000"/>
              </a:schemeClr>
            </a:gs>
            <a:gs pos="100000">
              <a:schemeClr val="accent5">
                <a:hueOff val="-4505695"/>
                <a:satOff val="-11613"/>
                <a:lumOff val="-7843"/>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95002" tIns="86360" rIns="86360" bIns="86360" numCol="1" spcCol="1270" anchor="ctr" anchorCtr="0">
          <a:noAutofit/>
        </a:bodyPr>
        <a:lstStyle/>
        <a:p>
          <a:pPr marL="0" lvl="0" indent="0" algn="l" defTabSz="1511300">
            <a:lnSpc>
              <a:spcPct val="90000"/>
            </a:lnSpc>
            <a:spcBef>
              <a:spcPct val="0"/>
            </a:spcBef>
            <a:spcAft>
              <a:spcPct val="35000"/>
            </a:spcAft>
            <a:buNone/>
          </a:pPr>
          <a:endParaRPr lang="en-GB" sz="3400" kern="1200" dirty="0"/>
        </a:p>
      </dsp:txBody>
      <dsp:txXfrm>
        <a:off x="952183" y="2415738"/>
        <a:ext cx="6234275" cy="653508"/>
      </dsp:txXfrm>
    </dsp:sp>
    <dsp:sp modelId="{030E5660-5C3F-4C10-8A38-53D4A8086E03}">
      <dsp:nvSpPr>
        <dsp:cNvPr id="0" name=""/>
        <dsp:cNvSpPr/>
      </dsp:nvSpPr>
      <dsp:spPr>
        <a:xfrm>
          <a:off x="479252" y="2454860"/>
          <a:ext cx="937010" cy="937010"/>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5">
              <a:hueOff val="-4505695"/>
              <a:satOff val="-11613"/>
              <a:lumOff val="-7843"/>
              <a:alphaOff val="0"/>
            </a:schemeClr>
          </a:solidFill>
          <a:prstDash val="solid"/>
          <a:miter lim="800000"/>
        </a:ln>
        <a:effectLst/>
      </dsp:spPr>
      <dsp:style>
        <a:lnRef idx="1">
          <a:scrgbClr r="0" g="0" b="0"/>
        </a:lnRef>
        <a:fillRef idx="2">
          <a:scrgbClr r="0" g="0" b="0"/>
        </a:fillRef>
        <a:effectRef idx="0">
          <a:scrgbClr r="0" g="0" b="0"/>
        </a:effectRef>
        <a:fontRef idx="minor"/>
      </dsp:style>
    </dsp:sp>
    <dsp:sp modelId="{0F5C3D05-2C34-47C6-925B-9905523BB723}">
      <dsp:nvSpPr>
        <dsp:cNvPr id="0" name=""/>
        <dsp:cNvSpPr/>
      </dsp:nvSpPr>
      <dsp:spPr>
        <a:xfrm>
          <a:off x="420061" y="3278690"/>
          <a:ext cx="6791659" cy="1593960"/>
        </a:xfrm>
        <a:prstGeom prst="rect">
          <a:avLst/>
        </a:prstGeom>
        <a:gradFill rotWithShape="0">
          <a:gsLst>
            <a:gs pos="0">
              <a:schemeClr val="accent5">
                <a:hueOff val="-6758543"/>
                <a:satOff val="-17419"/>
                <a:lumOff val="-11765"/>
                <a:alphaOff val="0"/>
                <a:lumMod val="110000"/>
                <a:satMod val="105000"/>
                <a:tint val="67000"/>
              </a:schemeClr>
            </a:gs>
            <a:gs pos="50000">
              <a:schemeClr val="accent5">
                <a:hueOff val="-6758543"/>
                <a:satOff val="-17419"/>
                <a:lumOff val="-11765"/>
                <a:alphaOff val="0"/>
                <a:lumMod val="105000"/>
                <a:satMod val="103000"/>
                <a:tint val="73000"/>
              </a:schemeClr>
            </a:gs>
            <a:gs pos="100000">
              <a:schemeClr val="accent5">
                <a:hueOff val="-6758543"/>
                <a:satOff val="-17419"/>
                <a:lumOff val="-1176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95002" tIns="162560" rIns="162560" bIns="162560" numCol="1" spcCol="1270" anchor="ctr" anchorCtr="0">
          <a:noAutofit/>
        </a:bodyPr>
        <a:lstStyle/>
        <a:p>
          <a:pPr marL="0" lvl="0" indent="0" algn="l" defTabSz="2844800">
            <a:lnSpc>
              <a:spcPct val="90000"/>
            </a:lnSpc>
            <a:spcBef>
              <a:spcPct val="0"/>
            </a:spcBef>
            <a:spcAft>
              <a:spcPct val="35000"/>
            </a:spcAft>
            <a:buNone/>
          </a:pPr>
          <a:endParaRPr lang="en-GB" sz="6400" kern="1200" dirty="0"/>
        </a:p>
      </dsp:txBody>
      <dsp:txXfrm>
        <a:off x="420061" y="3278690"/>
        <a:ext cx="6791659" cy="1593960"/>
      </dsp:txXfrm>
    </dsp:sp>
    <dsp:sp modelId="{7E2B63A5-F9E0-4955-8A3B-1950381E1922}">
      <dsp:nvSpPr>
        <dsp:cNvPr id="0" name=""/>
        <dsp:cNvSpPr/>
      </dsp:nvSpPr>
      <dsp:spPr>
        <a:xfrm>
          <a:off x="48453" y="3639418"/>
          <a:ext cx="937010" cy="937010"/>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5">
              <a:hueOff val="-6758543"/>
              <a:satOff val="-17419"/>
              <a:lumOff val="-11765"/>
              <a:alphaOff val="0"/>
            </a:schemeClr>
          </a:solidFill>
          <a:prstDash val="solid"/>
          <a:miter lim="800000"/>
        </a:ln>
        <a:effectLst/>
      </dsp:spPr>
      <dsp:style>
        <a:lnRef idx="1">
          <a:scrgbClr r="0" g="0" b="0"/>
        </a:lnRef>
        <a:fillRef idx="2">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5:38:00.088"/>
    </inkml:context>
    <inkml:brush xml:id="br0">
      <inkml:brushProperty name="width" value="0.035" units="cm"/>
      <inkml:brushProperty name="height" value="0.035" units="cm"/>
      <inkml:brushProperty name="color" value="#41B6E6"/>
    </inkml:brush>
  </inkml:definitions>
  <inkml:trace contextRef="#ctx0" brushRef="#br0">0 2 24575,'0'-2'0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5:38:35.077"/>
    </inkml:context>
    <inkml:brush xml:id="br0">
      <inkml:brushProperty name="width" value="0.035" units="cm"/>
      <inkml:brushProperty name="height" value="0.035" units="cm"/>
      <inkml:brushProperty name="color" value="#41B6E6"/>
    </inkml:brush>
  </inkml:definitions>
  <inkml:trace contextRef="#ctx0" brushRef="#br0">1 1 24575,'1'0'0,"2"0"0,2 0 0,2 0 0,0 0 0,0 0-8191</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5:38:48.471"/>
    </inkml:context>
    <inkml:brush xml:id="br0">
      <inkml:brushProperty name="width" value="0.035" units="cm"/>
      <inkml:brushProperty name="height" value="0.035" units="cm"/>
      <inkml:brushProperty name="color" value="#41B6E6"/>
    </inkml:brush>
  </inkml:definitions>
  <inkml:trace contextRef="#ctx0" brushRef="#br0">1 3 24575,'30'-1'0,"18"-1"0,-38 4 0,-21 3 0,-31 15 0,28-3 0,14-16 0,0-1 0,0 1 0,0-1 0,0 1 0,1 0 0,-1-1 0,0 1 0,0 0 0,0-1 0,1 1 0,-1-1 0,0 1 0,1 0 0,-1-1 0,0 1 0,1-1 0,-1 1 0,1-1 0,-1 1 0,1-1 0,-1 0 0,1 1 0,-1-1 0,1 0 0,-1 1 0,1-1 0,0 0 0,-1 1 0,1-1 0,-1 0 0,2 0 0,1 1 0,1 0 0,0 0 0,0 0 0,0 0 0,-1-1 0,1 0 0,0 0 0,0 0 0,0 0 0,0-1 0,0 1 0,-1-1 0,1 0 0,0 0 0,5-3 0,-28 2 0,17 1 0,-1 0 0,1 0 0,-1 1 0,0-1 0,1 1 0,-1 0 0,0 0 0,0 0 0,1 0 0,-1 0 0,0 0 0,-3 2 0,5-2 0,1 0 0,-1 0 0,1 0 0,-1 1 0,1-1 0,-1 0 0,0 1 0,1-1 0,0 0 0,-1 1 0,1-1 0,-1 1 0,1-1 0,-1 0 0,1 1 0,0-1 0,-1 1 0,1 0 0,0-1 0,0 1 0,-1-1 0,1 1 0,0-1 0,0 1 0,0 0 0,0-1 0,0 1 0,0-1 0,0 1 0,0 0 0,0-1 0,0 1 0,0-1 0,0 1 0,0-1 0,0 1 0,0 0 0,1-1 0,-1 1 0,0-1 0,1 1 0,-1-1 0,0 1 0,1-1 0,-1 1 0,0-1 0,1 1 0,-1-1 0,1 0 0,-1 1 0,1-1 0,0 1 0,0 0 0,1 0 0,-1 0 0,1 0 0,0 0 0,-1 0 0,1-1 0,0 1 0,0 0 0,-1-1 0,1 0 0,0 1 0,0-1 0,0 0 0,0 0 0,0 0 0,2 0 0,11-4-1365,-7 2-5461</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5:38:51.662"/>
    </inkml:context>
    <inkml:brush xml:id="br0">
      <inkml:brushProperty name="width" value="0.035" units="cm"/>
      <inkml:brushProperty name="height" value="0.035" units="cm"/>
      <inkml:brushProperty name="color" value="#41B6E6"/>
    </inkml:brush>
  </inkml:definitions>
  <inkml:trace contextRef="#ctx0" brushRef="#br0">1 9 24575,'1'-1'0,"2"-1"0,2 0 0,2 1 0,0 0 0,1 0 0,1 1 0,-1 0 0,1 0 0,-2 0-8191</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5:38:54.577"/>
    </inkml:context>
    <inkml:brush xml:id="br0">
      <inkml:brushProperty name="width" value="0.035" units="cm"/>
      <inkml:brushProperty name="height" value="0.035" units="cm"/>
      <inkml:brushProperty name="color" value="#41B6E6"/>
    </inkml:brush>
  </inkml:definitions>
  <inkml:trace contextRef="#ctx0" brushRef="#br0">1 0 24575,'0'0'-8191</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5:38:56.410"/>
    </inkml:context>
    <inkml:brush xml:id="br0">
      <inkml:brushProperty name="width" value="0.035" units="cm"/>
      <inkml:brushProperty name="height" value="0.035" units="cm"/>
      <inkml:brushProperty name="color" value="#41B6E6"/>
    </inkml:brush>
  </inkml:definitions>
  <inkml:trace contextRef="#ctx0" brushRef="#br0">0 0 24575,'0'0'-8191</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5:38:57.276"/>
    </inkml:context>
    <inkml:brush xml:id="br0">
      <inkml:brushProperty name="width" value="0.035" units="cm"/>
      <inkml:brushProperty name="height" value="0.035" units="cm"/>
      <inkml:brushProperty name="color" value="#41B6E6"/>
    </inkml:brush>
  </inkml:definitions>
  <inkml:trace contextRef="#ctx0" brushRef="#br0">1 1 24575,'0'0'-8191</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5:38:38.876"/>
    </inkml:context>
    <inkml:brush xml:id="br0">
      <inkml:brushProperty name="width" value="0.035" units="cm"/>
      <inkml:brushProperty name="height" value="0.035" units="cm"/>
      <inkml:brushProperty name="color" value="#41B6E6"/>
    </inkml:brush>
  </inkml:definitions>
  <inkml:trace contextRef="#ctx0" brushRef="#br0">1 5 24575,'1'0'0,"2"0"0,2 0 0,2 0 0,0 0 0,2 0 0,-2-1 0,-2-2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5:38:40.911"/>
    </inkml:context>
    <inkml:brush xml:id="br0">
      <inkml:brushProperty name="width" value="0.035" units="cm"/>
      <inkml:brushProperty name="height" value="0.035" units="cm"/>
      <inkml:brushProperty name="color" value="#41B6E6"/>
    </inkml:brush>
  </inkml:definitions>
  <inkml:trace contextRef="#ctx0" brushRef="#br0">1 0 24575,'1'0'0,"2"0"0,3 0 0,0 0 0,2 0 0,0 0 0,2 0 0,0 0 0,1 0 0,-1 0 0,-2 0-8191</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5:38:59.277"/>
    </inkml:context>
    <inkml:brush xml:id="br0">
      <inkml:brushProperty name="width" value="0.035" units="cm"/>
      <inkml:brushProperty name="height" value="0.035" units="cm"/>
      <inkml:brushProperty name="color" value="#41B6E6"/>
    </inkml:brush>
  </inkml:definitions>
  <inkml:trace contextRef="#ctx0" brushRef="#br0">1 0 24575,'0'0'-8191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5:38:04.981"/>
    </inkml:context>
    <inkml:brush xml:id="br0">
      <inkml:brushProperty name="width" value="0.035" units="cm"/>
      <inkml:brushProperty name="height" value="0.035" units="cm"/>
      <inkml:brushProperty name="color" value="#41B6E6"/>
    </inkml:brush>
  </inkml:definitions>
  <inkml:trace contextRef="#ctx0" brushRef="#br0">22 0 24575,'-1'1'0,"1"-1"0,0 0 0,0 1 0,0-1 0,0 1 0,0-1 0,0 1 0,-1-1 0,1 0 0,0 1 0,0-1 0,-1 1 0,1-1 0,0 0 0,-1 1 0,1-1 0,0 0 0,-1 1 0,1-1 0,0 0 0,-1 0 0,1 1 0,-1-1 0,1 0 0,-1 0 0,1 0 0,0 0 0,-1 1 0,1-1 0,-1 0 0,1 0 0,-1 0 0,1 0 0,-1 0 0,1 0 0,-1 0 0,1 0 0,0 0 0,-1-1 0,1 1 0,-1 0 0,1 0 0,-1-1 0,-5 2 0,13 7 0,3 32-1365</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5:38:07.161"/>
    </inkml:context>
    <inkml:brush xml:id="br0">
      <inkml:brushProperty name="width" value="0.035" units="cm"/>
      <inkml:brushProperty name="height" value="0.035" units="cm"/>
      <inkml:brushProperty name="color" value="#41B6E6"/>
    </inkml:brush>
  </inkml:definitions>
  <inkml:trace contextRef="#ctx0" brushRef="#br0">1 1 24575,'0'0'-8191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5:38:19.061"/>
    </inkml:context>
    <inkml:brush xml:id="br0">
      <inkml:brushProperty name="width" value="0.035" units="cm"/>
      <inkml:brushProperty name="height" value="0.035" units="cm"/>
      <inkml:brushProperty name="color" value="#41B6E6"/>
    </inkml:brush>
  </inkml:definitions>
  <inkml:trace contextRef="#ctx0" brushRef="#br0">1 42 24575,'0'-2'0,"1"-1"0,1-2 0,-1-2 0,1 0 0,0 0 0,2 2 0,2 1 0,0 2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5:38:19.428"/>
    </inkml:context>
    <inkml:brush xml:id="br0">
      <inkml:brushProperty name="width" value="0.035" units="cm"/>
      <inkml:brushProperty name="height" value="0.035" units="cm"/>
      <inkml:brushProperty name="color" value="#41B6E6"/>
    </inkml:brush>
  </inkml:definitions>
  <inkml:trace contextRef="#ctx0" brushRef="#br0">1 0 24575,'0'0'-8191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5:38:23.727"/>
    </inkml:context>
    <inkml:brush xml:id="br0">
      <inkml:brushProperty name="width" value="0.035" units="cm"/>
      <inkml:brushProperty name="height" value="0.035" units="cm"/>
      <inkml:brushProperty name="color" value="#41B6E6"/>
    </inkml:brush>
  </inkml:definitions>
  <inkml:trace contextRef="#ctx0" brushRef="#br0">45 36 24575,'-15'-2'0,"14"-3"0,2 4 0,0 0 0,0 0 0,1 0 0,-1 0 0,0 0 0,1 1 0,-1-1 0,1 0 0,-1 1 0,0-1 0,1 1 0,0 0 0,2-1 0,-4 1 0,0 0 0,1 0 0,-1 0 0,1 1 0,-1-1 0,0 0 0,1 0 0,-1 0 0,0 0 0,1 0 0,-1-1 0,0 1 0,1 0 0,-1 0 0,0 0 0,1 0 0,-1 0 0,0 0 0,1-1 0,-1 1 0,0 0 0,1 0 0,-1 0 0,0-1 0,1 1 0,-1 0 0,0 0 0,0-1 0,0 1 0,1 0 0,-1-1 0,0 1 0,0 0 0,0-1 0,0 1 0,1 0 0,-1-1 0,0 1 0,0-1 0,-13-7 0,12 7 0,0 1 0,0-1 0,0 1 0,0 0 0,-1-1 0,1 1 0,0 0 0,0 0 0,0 0 0,0 0 0,-1 0 0,1 0 0,0 0 0,0 0 0,0 1 0,0-1 0,0 0 0,-1 1 0,1-1 0,0 1 0,0-1 0,0 1 0,0-1 0,0 1 0,0 0 0,0-1 0,1 1 0,-1 0 0,0 0 0,0 0 0,1 0 0,-1 0 0,0 0 0,1 0 0,-2 2 0,2-3 0,0 0 0,0 0 0,0 1 0,0-1 0,0 0 0,0 0 0,0 1 0,0-1 0,0 0 0,-1 0 0,1 0 0,0 1 0,0-1 0,0 0 0,0 0 0,0 0 0,-1 1 0,1-1 0,0 0 0,0 0 0,0 0 0,-1 0 0,1 0 0,0 1 0,0-1 0,-1 0 0,1 0 0,0 0 0,0 0 0,-1 0 0,1 0 0,0 0 0,0 0 0,-1 0 0,1 0 0,0 0 0,0 0 0,-1 0 0,1 0 0,0 0 0,0 0 0,-1 0 0,1 0 0,0-1 0,0 1 0,0 0 0,-1 0 0,1 0 0,0 0 0,0 0 0,0 0 0,-1-1 0,1 1 0,0 0 0,0 0 0,0 0 0,0-1 0,0 1 0,-1 0 0,1 0 0,0-1 0,0 1 0,0 0 0,0 0 0,0-1 0,0 1 0,0-1 0,0 0 0,0 1 0,0-1 0,0 1 0,0-1 0,0 0 0,0 1 0,0-1 0,0 1 0,1-1 0,-1 1 0,0-1 0,0 0 0,1 1 0,-1-1 0,0 1 0,1-1 0,-1 1 0,0 0 0,1-1 0,-1 1 0,1-1 0,-1 1 0,1 0 0,-1-1 0,1 1 0,-1 0 0,1-1 0,-1 1 0,1 0 0,-1 0 0,1 0 0,0 0 0,-1-1 0,1 1 0,-1 0 0,1 0 0,0 0 0,-1 0 0,1 0 0,-1 0 0,1 1 0,0-1 0,47-1 120,-32 2-321,-34-1-1083,11 0-5542</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5:38:25.873"/>
    </inkml:context>
    <inkml:brush xml:id="br0">
      <inkml:brushProperty name="width" value="0.035" units="cm"/>
      <inkml:brushProperty name="height" value="0.035" units="cm"/>
      <inkml:brushProperty name="color" value="#41B6E6"/>
    </inkml:brush>
  </inkml:definitions>
  <inkml:trace contextRef="#ctx0" brushRef="#br0">1 0 24575,'1'0'0,"3"0"0,1 0 0,1 0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5:38:27.511"/>
    </inkml:context>
    <inkml:brush xml:id="br0">
      <inkml:brushProperty name="width" value="0.035" units="cm"/>
      <inkml:brushProperty name="height" value="0.035" units="cm"/>
      <inkml:brushProperty name="color" value="#41B6E6"/>
    </inkml:brush>
  </inkml:definitions>
  <inkml:trace contextRef="#ctx0" brushRef="#br0">0 2 24575,'2'0'0,"1"0"0,2 0 0,1 0 0,2 0 0,-1-2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5:38:32.294"/>
    </inkml:context>
    <inkml:brush xml:id="br0">
      <inkml:brushProperty name="width" value="0.035" units="cm"/>
      <inkml:brushProperty name="height" value="0.035" units="cm"/>
      <inkml:brushProperty name="color" value="#41B6E6"/>
    </inkml:brush>
  </inkml:definitions>
  <inkml:trace contextRef="#ctx0" brushRef="#br0">1 1 24575,'0'0'-8191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C3E4C8-5266-BD45-BEE3-8BE60A382ACD}" type="datetimeFigureOut">
              <a:rPr lang="en-US" smtClean="0"/>
              <a:t>3/9/2025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016D15-5FCE-7B4E-B07D-01BCA69A567B}" type="slidenum">
              <a:rPr lang="en-US" smtClean="0"/>
              <a:t>‹#›</a:t>
            </a:fld>
            <a:endParaRPr lang="en-US" dirty="0"/>
          </a:p>
        </p:txBody>
      </p:sp>
    </p:spTree>
    <p:extLst>
      <p:ext uri="{BB962C8B-B14F-4D97-AF65-F5344CB8AC3E}">
        <p14:creationId xmlns:p14="http://schemas.microsoft.com/office/powerpoint/2010/main" val="617174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0016D15-5FCE-7B4E-B07D-01BCA69A567B}" type="slidenum">
              <a:rPr lang="en-US" smtClean="0"/>
              <a:t>2</a:t>
            </a:fld>
            <a:endParaRPr lang="en-US" dirty="0"/>
          </a:p>
        </p:txBody>
      </p:sp>
    </p:spTree>
    <p:extLst>
      <p:ext uri="{BB962C8B-B14F-4D97-AF65-F5344CB8AC3E}">
        <p14:creationId xmlns:p14="http://schemas.microsoft.com/office/powerpoint/2010/main" val="33170843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0016D15-5FCE-7B4E-B07D-01BCA69A567B}" type="slidenum">
              <a:rPr lang="en-US" smtClean="0"/>
              <a:t>3</a:t>
            </a:fld>
            <a:endParaRPr lang="en-US" dirty="0"/>
          </a:p>
        </p:txBody>
      </p:sp>
    </p:spTree>
    <p:extLst>
      <p:ext uri="{BB962C8B-B14F-4D97-AF65-F5344CB8AC3E}">
        <p14:creationId xmlns:p14="http://schemas.microsoft.com/office/powerpoint/2010/main" val="35911463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016D15-5FCE-7B4E-B07D-01BCA69A567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4388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Extend words</a:t>
            </a: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016D15-5FCE-7B4E-B07D-01BCA69A567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7772450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jpe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Master" Target="../slideMasters/slideMaster3.xml"/><Relationship Id="rId4" Type="http://schemas.openxmlformats.org/officeDocument/2006/relationships/image" Target="../media/image20.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5.jpe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7.jpe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7.jpeg"/></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7.jpeg"/></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emf"/><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jpe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jpe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jpeg"/><Relationship Id="rId1" Type="http://schemas.openxmlformats.org/officeDocument/2006/relationships/slideMaster" Target="../slideMasters/slideMaster4.xml"/><Relationship Id="rId5" Type="http://schemas.openxmlformats.org/officeDocument/2006/relationships/image" Target="../media/image22.svg"/><Relationship Id="rId4" Type="http://schemas.openxmlformats.org/officeDocument/2006/relationships/image" Target="../media/image21.pn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7.jpeg"/></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6.jpeg"/><Relationship Id="rId1" Type="http://schemas.openxmlformats.org/officeDocument/2006/relationships/slideMaster" Target="../slideMasters/slideMaster4.xml"/><Relationship Id="rId4" Type="http://schemas.openxmlformats.org/officeDocument/2006/relationships/image" Target="../media/image20.png"/></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0.png"/><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0.png"/><Relationship Id="rId1" Type="http://schemas.openxmlformats.org/officeDocument/2006/relationships/slideMaster" Target="../slideMasters/slideMaster6.xml"/><Relationship Id="rId4" Type="http://schemas.openxmlformats.org/officeDocument/2006/relationships/image" Target="../media/image5.jpeg"/></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0.png"/><Relationship Id="rId1" Type="http://schemas.openxmlformats.org/officeDocument/2006/relationships/slideMaster" Target="../slideMasters/slideMaster6.xml"/><Relationship Id="rId4" Type="http://schemas.openxmlformats.org/officeDocument/2006/relationships/image" Target="../media/image7.jpeg"/></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0.png"/><Relationship Id="rId1" Type="http://schemas.openxmlformats.org/officeDocument/2006/relationships/slideMaster" Target="../slideMasters/slideMaster6.xml"/><Relationship Id="rId4" Type="http://schemas.openxmlformats.org/officeDocument/2006/relationships/image" Target="../media/image7.jpeg"/></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emf"/><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jpeg"/><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jpeg"/><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jpeg"/><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jpeg"/><Relationship Id="rId1" Type="http://schemas.openxmlformats.org/officeDocument/2006/relationships/slideMaster" Target="../slideMasters/slideMaster6.xml"/><Relationship Id="rId4" Type="http://schemas.openxmlformats.org/officeDocument/2006/relationships/image" Target="../media/image36.png"/></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5.png"/><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6.jpeg"/><Relationship Id="rId1" Type="http://schemas.openxmlformats.org/officeDocument/2006/relationships/slideMaster" Target="../slideMasters/slideMaster6.xml"/><Relationship Id="rId4" Type="http://schemas.openxmlformats.org/officeDocument/2006/relationships/image" Target="../media/image20.png"/></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7.jpeg"/><Relationship Id="rId1" Type="http://schemas.openxmlformats.org/officeDocument/2006/relationships/slideMaster" Target="../slideMasters/slideMaster6.xml"/><Relationship Id="rId4" Type="http://schemas.openxmlformats.org/officeDocument/2006/relationships/image" Target="../media/image20.pn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esentation Cover 1">
    <p:bg>
      <p:bgRef idx="1001">
        <a:schemeClr val="bg1"/>
      </p:bgRef>
    </p:bg>
    <p:spTree>
      <p:nvGrpSpPr>
        <p:cNvPr id="1" name=""/>
        <p:cNvGrpSpPr/>
        <p:nvPr/>
      </p:nvGrpSpPr>
      <p:grpSpPr>
        <a:xfrm>
          <a:off x="0" y="0"/>
          <a:ext cx="0" cy="0"/>
          <a:chOff x="0" y="0"/>
          <a:chExt cx="0" cy="0"/>
        </a:xfrm>
      </p:grpSpPr>
      <p:sp>
        <p:nvSpPr>
          <p:cNvPr id="8" name="Freeform 7">
            <a:extLst>
              <a:ext uri="{FF2B5EF4-FFF2-40B4-BE49-F238E27FC236}">
                <a16:creationId xmlns:a16="http://schemas.microsoft.com/office/drawing/2014/main" id="{2C26964D-EBAA-C944-9B61-F177462EA5EA}"/>
              </a:ext>
            </a:extLst>
          </p:cNvPr>
          <p:cNvSpPr/>
          <p:nvPr userDrawn="1"/>
        </p:nvSpPr>
        <p:spPr>
          <a:xfrm>
            <a:off x="0" y="1101367"/>
            <a:ext cx="12192000" cy="5756633"/>
          </a:xfrm>
          <a:custGeom>
            <a:avLst/>
            <a:gdLst>
              <a:gd name="connsiteX0" fmla="*/ 4759021 w 12192000"/>
              <a:gd name="connsiteY0" fmla="*/ 0 h 5756633"/>
              <a:gd name="connsiteX1" fmla="*/ 11709042 w 12192000"/>
              <a:gd name="connsiteY1" fmla="*/ 811338 h 5756633"/>
              <a:gd name="connsiteX2" fmla="*/ 12192000 w 12192000"/>
              <a:gd name="connsiteY2" fmla="*/ 939043 h 5756633"/>
              <a:gd name="connsiteX3" fmla="*/ 12192000 w 12192000"/>
              <a:gd name="connsiteY3" fmla="*/ 5756633 h 5756633"/>
              <a:gd name="connsiteX4" fmla="*/ 0 w 12192000"/>
              <a:gd name="connsiteY4" fmla="*/ 5756633 h 5756633"/>
              <a:gd name="connsiteX5" fmla="*/ 0 w 12192000"/>
              <a:gd name="connsiteY5" fmla="*/ 371314 h 5756633"/>
              <a:gd name="connsiteX6" fmla="*/ 58760 w 12192000"/>
              <a:gd name="connsiteY6" fmla="*/ 361104 h 5756633"/>
              <a:gd name="connsiteX7" fmla="*/ 4759021 w 12192000"/>
              <a:gd name="connsiteY7" fmla="*/ 0 h 5756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5756633">
                <a:moveTo>
                  <a:pt x="4759021" y="0"/>
                </a:moveTo>
                <a:cubicBezTo>
                  <a:pt x="7228545" y="0"/>
                  <a:pt x="9578604" y="289332"/>
                  <a:pt x="11709042" y="811338"/>
                </a:cubicBezTo>
                <a:lnTo>
                  <a:pt x="12192000" y="939043"/>
                </a:lnTo>
                <a:lnTo>
                  <a:pt x="12192000" y="5756633"/>
                </a:lnTo>
                <a:lnTo>
                  <a:pt x="0" y="5756633"/>
                </a:lnTo>
                <a:lnTo>
                  <a:pt x="0" y="371314"/>
                </a:lnTo>
                <a:lnTo>
                  <a:pt x="58760" y="361104"/>
                </a:lnTo>
                <a:cubicBezTo>
                  <a:pt x="1554440" y="125781"/>
                  <a:pt x="3130763" y="0"/>
                  <a:pt x="475902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92A4317D-5B1E-8C4B-A51E-18C32DEFD14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317421" y="525514"/>
            <a:ext cx="2304392" cy="571809"/>
          </a:xfrm>
          <a:prstGeom prst="rect">
            <a:avLst/>
          </a:prstGeom>
        </p:spPr>
      </p:pic>
      <p:sp>
        <p:nvSpPr>
          <p:cNvPr id="2" name="Title 1">
            <a:extLst>
              <a:ext uri="{FF2B5EF4-FFF2-40B4-BE49-F238E27FC236}">
                <a16:creationId xmlns:a16="http://schemas.microsoft.com/office/drawing/2014/main" id="{8A7B9071-BE78-6949-9477-B869BA077687}"/>
              </a:ext>
            </a:extLst>
          </p:cNvPr>
          <p:cNvSpPr>
            <a:spLocks noGrp="1"/>
          </p:cNvSpPr>
          <p:nvPr>
            <p:ph type="ctrTitle"/>
          </p:nvPr>
        </p:nvSpPr>
        <p:spPr>
          <a:xfrm>
            <a:off x="5416737" y="2647745"/>
            <a:ext cx="6282565" cy="2387600"/>
          </a:xfrm>
        </p:spPr>
        <p:txBody>
          <a:bodyPr anchor="b">
            <a:normAutofit/>
          </a:bodyPr>
          <a:lstStyle>
            <a:lvl1pPr algn="l">
              <a:defRPr sz="4000" b="0" i="0">
                <a:solidFill>
                  <a:srgbClr val="A4CD39"/>
                </a:solidFill>
                <a:latin typeface="Calibri Light" panose="020F0302020204030204" pitchFamily="34" charset="0"/>
                <a:cs typeface="Calibri Light" panose="020F0302020204030204" pitchFamily="34" charset="0"/>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A8327DDD-4D36-DC48-92FB-4706921A3A01}"/>
              </a:ext>
            </a:extLst>
          </p:cNvPr>
          <p:cNvSpPr>
            <a:spLocks noGrp="1"/>
          </p:cNvSpPr>
          <p:nvPr>
            <p:ph type="subTitle" idx="1"/>
          </p:nvPr>
        </p:nvSpPr>
        <p:spPr>
          <a:xfrm>
            <a:off x="5416737" y="5193084"/>
            <a:ext cx="6282565" cy="1233612"/>
          </a:xfrm>
        </p:spPr>
        <p:txBody>
          <a:bodyPr>
            <a:normAutofit/>
          </a:bodyPr>
          <a:lstStyle>
            <a:lvl1pPr marL="0" indent="0" algn="l">
              <a:lnSpc>
                <a:spcPts val="2180"/>
              </a:lnSpc>
              <a:spcAft>
                <a:spcPts val="600"/>
              </a:spcAft>
              <a:buNone/>
              <a:defRPr sz="2000">
                <a:solidFill>
                  <a:schemeClr val="bg1"/>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1" name="Oval 10"/>
          <p:cNvSpPr/>
          <p:nvPr userDrawn="1"/>
        </p:nvSpPr>
        <p:spPr>
          <a:xfrm>
            <a:off x="-1500753" y="-1553928"/>
            <a:ext cx="6840000" cy="6840000"/>
          </a:xfrm>
          <a:prstGeom prst="ellipse">
            <a:avLst/>
          </a:prstGeom>
          <a:solidFill>
            <a:srgbClr val="A4CD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7" name="Picture 26">
            <a:extLst>
              <a:ext uri="{FF2B5EF4-FFF2-40B4-BE49-F238E27FC236}">
                <a16:creationId xmlns:a16="http://schemas.microsoft.com/office/drawing/2014/main" id="{93D9460B-BD75-684C-B9CE-E5D292A4F42F}"/>
              </a:ext>
            </a:extLst>
          </p:cNvPr>
          <p:cNvPicPr>
            <a:picLocks/>
          </p:cNvPicPr>
          <p:nvPr userDrawn="1"/>
        </p:nvPicPr>
        <p:blipFill rotWithShape="1">
          <a:blip r:embed="rId3" cstate="email">
            <a:extLst>
              <a:ext uri="{28A0092B-C50C-407E-A947-70E740481C1C}">
                <a14:useLocalDpi xmlns:a14="http://schemas.microsoft.com/office/drawing/2010/main"/>
              </a:ext>
            </a:extLst>
          </a:blip>
          <a:srcRect/>
          <a:stretch>
            <a:fillRect/>
          </a:stretch>
        </p:blipFill>
        <p:spPr>
          <a:xfrm>
            <a:off x="-1718772" y="-1440000"/>
            <a:ext cx="6840000" cy="6840000"/>
          </a:xfrm>
          <a:prstGeom prst="ellipse">
            <a:avLst/>
          </a:prstGeom>
        </p:spPr>
      </p:pic>
      <p:sp>
        <p:nvSpPr>
          <p:cNvPr id="9" name="TextBox 11">
            <a:extLst>
              <a:ext uri="{FF2B5EF4-FFF2-40B4-BE49-F238E27FC236}">
                <a16:creationId xmlns:a16="http://schemas.microsoft.com/office/drawing/2014/main" id="{5CE7208A-CB2C-46AB-9FEB-6DDBFD361814}"/>
              </a:ext>
            </a:extLst>
          </p:cNvPr>
          <p:cNvSpPr txBox="1"/>
          <p:nvPr userDrawn="1"/>
        </p:nvSpPr>
        <p:spPr>
          <a:xfrm>
            <a:off x="266740" y="6538881"/>
            <a:ext cx="1794081" cy="246221"/>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000" dirty="0">
                <a:solidFill>
                  <a:schemeClr val="bg1"/>
                </a:solidFill>
              </a:rPr>
              <a:t>Copyright © UCLPartners 2021</a:t>
            </a:r>
          </a:p>
        </p:txBody>
      </p:sp>
    </p:spTree>
    <p:extLst>
      <p:ext uri="{BB962C8B-B14F-4D97-AF65-F5344CB8AC3E}">
        <p14:creationId xmlns:p14="http://schemas.microsoft.com/office/powerpoint/2010/main" val="2618871593"/>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py ">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35079850-B273-C742-8B6F-2593772FE27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222811" y="6102069"/>
            <a:ext cx="1555532" cy="387913"/>
          </a:xfrm>
          <a:prstGeom prst="rect">
            <a:avLst/>
          </a:prstGeom>
        </p:spPr>
      </p:pic>
      <p:sp>
        <p:nvSpPr>
          <p:cNvPr id="5" name="Title 1">
            <a:extLst>
              <a:ext uri="{FF2B5EF4-FFF2-40B4-BE49-F238E27FC236}">
                <a16:creationId xmlns:a16="http://schemas.microsoft.com/office/drawing/2014/main" id="{832D41F6-6A32-4324-8326-0EA8307BF3B1}"/>
              </a:ext>
            </a:extLst>
          </p:cNvPr>
          <p:cNvSpPr>
            <a:spLocks noGrp="1"/>
          </p:cNvSpPr>
          <p:nvPr>
            <p:ph type="title"/>
          </p:nvPr>
        </p:nvSpPr>
        <p:spPr>
          <a:xfrm>
            <a:off x="489857" y="425309"/>
            <a:ext cx="9499270" cy="544510"/>
          </a:xfrm>
        </p:spPr>
        <p:txBody>
          <a:bodyPr anchor="t">
            <a:normAutofit/>
          </a:bodyPr>
          <a:lstStyle>
            <a:lvl1pPr>
              <a:defRPr sz="2800" b="0" i="0">
                <a:solidFill>
                  <a:srgbClr val="42B6E6"/>
                </a:solidFill>
                <a:latin typeface="+mj-lt"/>
                <a:cs typeface="Calibri Light" panose="020F0302020204030204" pitchFamily="34" charset="0"/>
              </a:defRPr>
            </a:lvl1pPr>
          </a:lstStyle>
          <a:p>
            <a:r>
              <a:rPr lang="en-US" dirty="0"/>
              <a:t>Click to edit Master title style</a:t>
            </a:r>
          </a:p>
        </p:txBody>
      </p:sp>
      <p:sp>
        <p:nvSpPr>
          <p:cNvPr id="6" name="Content Placeholder 2">
            <a:extLst>
              <a:ext uri="{FF2B5EF4-FFF2-40B4-BE49-F238E27FC236}">
                <a16:creationId xmlns:a16="http://schemas.microsoft.com/office/drawing/2014/main" id="{D1CD71C6-1CD6-4EDF-83A4-BA7E1B69A336}"/>
              </a:ext>
            </a:extLst>
          </p:cNvPr>
          <p:cNvSpPr>
            <a:spLocks noGrp="1"/>
          </p:cNvSpPr>
          <p:nvPr>
            <p:ph idx="1"/>
          </p:nvPr>
        </p:nvSpPr>
        <p:spPr>
          <a:xfrm>
            <a:off x="489856" y="1191491"/>
            <a:ext cx="11147961" cy="5241200"/>
          </a:xfrm>
        </p:spPr>
        <p:txBody>
          <a:bodyPr/>
          <a:lstStyle>
            <a:lvl1pPr>
              <a:defRPr sz="2400" b="0" i="0">
                <a:solidFill>
                  <a:schemeClr val="tx1">
                    <a:lumMod val="75000"/>
                    <a:lumOff val="25000"/>
                  </a:schemeClr>
                </a:solidFill>
                <a:latin typeface="Calibri Light" panose="020F0302020204030204" pitchFamily="34" charset="0"/>
                <a:cs typeface="Calibri Light" panose="020F0302020204030204" pitchFamily="34" charset="0"/>
              </a:defRPr>
            </a:lvl1pPr>
            <a:lvl2pPr>
              <a:defRPr sz="2000" b="0" i="0">
                <a:solidFill>
                  <a:schemeClr val="tx1">
                    <a:lumMod val="75000"/>
                    <a:lumOff val="25000"/>
                  </a:schemeClr>
                </a:solidFill>
                <a:latin typeface="Calibri Light" panose="020F0302020204030204" pitchFamily="34" charset="0"/>
                <a:cs typeface="Calibri Light" panose="020F0302020204030204" pitchFamily="34" charset="0"/>
              </a:defRPr>
            </a:lvl2pPr>
            <a:lvl3pPr>
              <a:defRPr sz="1800" b="0" i="0">
                <a:solidFill>
                  <a:schemeClr val="tx1">
                    <a:lumMod val="75000"/>
                    <a:lumOff val="25000"/>
                  </a:schemeClr>
                </a:solidFill>
                <a:latin typeface="Calibri Light" panose="020F0302020204030204" pitchFamily="34" charset="0"/>
                <a:cs typeface="Calibri Light" panose="020F0302020204030204" pitchFamily="34" charset="0"/>
              </a:defRPr>
            </a:lvl3pPr>
            <a:lvl4pPr>
              <a:defRPr sz="1600" b="0" i="0">
                <a:solidFill>
                  <a:schemeClr val="tx1">
                    <a:lumMod val="75000"/>
                    <a:lumOff val="25000"/>
                  </a:schemeClr>
                </a:solidFill>
                <a:latin typeface="Calibri Light" panose="020F0302020204030204" pitchFamily="34" charset="0"/>
                <a:cs typeface="Calibri Light" panose="020F0302020204030204" pitchFamily="34" charset="0"/>
              </a:defRPr>
            </a:lvl4pPr>
            <a:lvl5pPr>
              <a:defRPr sz="1400" b="0" i="0">
                <a:solidFill>
                  <a:schemeClr val="tx1">
                    <a:lumMod val="75000"/>
                    <a:lumOff val="25000"/>
                  </a:schemeClr>
                </a:solidFill>
                <a:latin typeface="Calibri Light" panose="020F0302020204030204" pitchFamily="34" charset="0"/>
                <a:cs typeface="Calibri Light" panose="020F03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Box 11">
            <a:extLst>
              <a:ext uri="{FF2B5EF4-FFF2-40B4-BE49-F238E27FC236}">
                <a16:creationId xmlns:a16="http://schemas.microsoft.com/office/drawing/2014/main" id="{A1B5ED76-7869-4528-AD1C-1E2B5B3951EE}"/>
              </a:ext>
            </a:extLst>
          </p:cNvPr>
          <p:cNvSpPr txBox="1"/>
          <p:nvPr userDrawn="1"/>
        </p:nvSpPr>
        <p:spPr>
          <a:xfrm>
            <a:off x="266740" y="6594631"/>
            <a:ext cx="1794081" cy="246221"/>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000" dirty="0">
                <a:solidFill>
                  <a:schemeClr val="bg1"/>
                </a:solidFill>
              </a:rPr>
              <a:t>Copyright © UCLPartners 2021</a:t>
            </a:r>
          </a:p>
        </p:txBody>
      </p:sp>
    </p:spTree>
    <p:extLst>
      <p:ext uri="{BB962C8B-B14F-4D97-AF65-F5344CB8AC3E}">
        <p14:creationId xmlns:p14="http://schemas.microsoft.com/office/powerpoint/2010/main" val="6566704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py ">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35079850-B273-C742-8B6F-2593772FE27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222811" y="6102069"/>
            <a:ext cx="1555532" cy="387913"/>
          </a:xfrm>
          <a:prstGeom prst="rect">
            <a:avLst/>
          </a:prstGeom>
        </p:spPr>
      </p:pic>
      <p:sp>
        <p:nvSpPr>
          <p:cNvPr id="5" name="Title 1">
            <a:extLst>
              <a:ext uri="{FF2B5EF4-FFF2-40B4-BE49-F238E27FC236}">
                <a16:creationId xmlns:a16="http://schemas.microsoft.com/office/drawing/2014/main" id="{832D41F6-6A32-4324-8326-0EA8307BF3B1}"/>
              </a:ext>
            </a:extLst>
          </p:cNvPr>
          <p:cNvSpPr>
            <a:spLocks noGrp="1"/>
          </p:cNvSpPr>
          <p:nvPr>
            <p:ph type="title"/>
          </p:nvPr>
        </p:nvSpPr>
        <p:spPr>
          <a:xfrm>
            <a:off x="489857" y="425309"/>
            <a:ext cx="9499270" cy="544510"/>
          </a:xfrm>
        </p:spPr>
        <p:txBody>
          <a:bodyPr anchor="t">
            <a:normAutofit/>
          </a:bodyPr>
          <a:lstStyle>
            <a:lvl1pPr>
              <a:defRPr sz="2800" b="0" i="0">
                <a:solidFill>
                  <a:srgbClr val="42B6E6"/>
                </a:solidFill>
                <a:latin typeface="+mj-lt"/>
                <a:cs typeface="Calibri Light" panose="020F0302020204030204" pitchFamily="34" charset="0"/>
              </a:defRPr>
            </a:lvl1pPr>
          </a:lstStyle>
          <a:p>
            <a:r>
              <a:rPr lang="en-US" dirty="0"/>
              <a:t>Click to edit Master title style</a:t>
            </a:r>
          </a:p>
        </p:txBody>
      </p:sp>
      <p:sp>
        <p:nvSpPr>
          <p:cNvPr id="6" name="Content Placeholder 2">
            <a:extLst>
              <a:ext uri="{FF2B5EF4-FFF2-40B4-BE49-F238E27FC236}">
                <a16:creationId xmlns:a16="http://schemas.microsoft.com/office/drawing/2014/main" id="{D1CD71C6-1CD6-4EDF-83A4-BA7E1B69A336}"/>
              </a:ext>
            </a:extLst>
          </p:cNvPr>
          <p:cNvSpPr>
            <a:spLocks noGrp="1"/>
          </p:cNvSpPr>
          <p:nvPr>
            <p:ph idx="1"/>
          </p:nvPr>
        </p:nvSpPr>
        <p:spPr>
          <a:xfrm>
            <a:off x="489856" y="1191491"/>
            <a:ext cx="11147961" cy="5241200"/>
          </a:xfrm>
        </p:spPr>
        <p:txBody>
          <a:bodyPr/>
          <a:lstStyle>
            <a:lvl1pPr>
              <a:defRPr sz="2400" b="0" i="0">
                <a:solidFill>
                  <a:schemeClr val="tx1">
                    <a:lumMod val="75000"/>
                    <a:lumOff val="25000"/>
                  </a:schemeClr>
                </a:solidFill>
                <a:latin typeface="Calibri Light" panose="020F0302020204030204" pitchFamily="34" charset="0"/>
                <a:cs typeface="Calibri Light" panose="020F0302020204030204" pitchFamily="34" charset="0"/>
              </a:defRPr>
            </a:lvl1pPr>
            <a:lvl2pPr>
              <a:defRPr sz="2000" b="0" i="0">
                <a:solidFill>
                  <a:schemeClr val="tx1">
                    <a:lumMod val="75000"/>
                    <a:lumOff val="25000"/>
                  </a:schemeClr>
                </a:solidFill>
                <a:latin typeface="Calibri Light" panose="020F0302020204030204" pitchFamily="34" charset="0"/>
                <a:cs typeface="Calibri Light" panose="020F0302020204030204" pitchFamily="34" charset="0"/>
              </a:defRPr>
            </a:lvl2pPr>
            <a:lvl3pPr>
              <a:defRPr sz="1800" b="0" i="0">
                <a:solidFill>
                  <a:schemeClr val="tx1">
                    <a:lumMod val="75000"/>
                    <a:lumOff val="25000"/>
                  </a:schemeClr>
                </a:solidFill>
                <a:latin typeface="Calibri Light" panose="020F0302020204030204" pitchFamily="34" charset="0"/>
                <a:cs typeface="Calibri Light" panose="020F0302020204030204" pitchFamily="34" charset="0"/>
              </a:defRPr>
            </a:lvl3pPr>
            <a:lvl4pPr>
              <a:defRPr sz="1600" b="0" i="0">
                <a:solidFill>
                  <a:schemeClr val="tx1">
                    <a:lumMod val="75000"/>
                    <a:lumOff val="25000"/>
                  </a:schemeClr>
                </a:solidFill>
                <a:latin typeface="Calibri Light" panose="020F0302020204030204" pitchFamily="34" charset="0"/>
                <a:cs typeface="Calibri Light" panose="020F0302020204030204" pitchFamily="34" charset="0"/>
              </a:defRPr>
            </a:lvl4pPr>
            <a:lvl5pPr>
              <a:defRPr sz="1400" b="0" i="0">
                <a:solidFill>
                  <a:schemeClr val="tx1">
                    <a:lumMod val="75000"/>
                    <a:lumOff val="25000"/>
                  </a:schemeClr>
                </a:solidFill>
                <a:latin typeface="Calibri Light" panose="020F0302020204030204" pitchFamily="34" charset="0"/>
                <a:cs typeface="Calibri Light" panose="020F03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Box 11">
            <a:extLst>
              <a:ext uri="{FF2B5EF4-FFF2-40B4-BE49-F238E27FC236}">
                <a16:creationId xmlns:a16="http://schemas.microsoft.com/office/drawing/2014/main" id="{A1B5ED76-7869-4528-AD1C-1E2B5B3951EE}"/>
              </a:ext>
            </a:extLst>
          </p:cNvPr>
          <p:cNvSpPr txBox="1"/>
          <p:nvPr userDrawn="1"/>
        </p:nvSpPr>
        <p:spPr>
          <a:xfrm>
            <a:off x="266740" y="6594631"/>
            <a:ext cx="1794081" cy="246221"/>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000" dirty="0">
                <a:solidFill>
                  <a:schemeClr val="bg1"/>
                </a:solidFill>
              </a:rPr>
              <a:t>Copyright © UCLPartners 2022</a:t>
            </a:r>
          </a:p>
        </p:txBody>
      </p:sp>
    </p:spTree>
    <p:extLst>
      <p:ext uri="{BB962C8B-B14F-4D97-AF65-F5344CB8AC3E}">
        <p14:creationId xmlns:p14="http://schemas.microsoft.com/office/powerpoint/2010/main" val="6566704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py + Image ">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D564C-6FC6-814E-A967-BA0B23EB7BCA}"/>
              </a:ext>
            </a:extLst>
          </p:cNvPr>
          <p:cNvSpPr>
            <a:spLocks noGrp="1"/>
          </p:cNvSpPr>
          <p:nvPr>
            <p:ph type="title"/>
          </p:nvPr>
        </p:nvSpPr>
        <p:spPr>
          <a:xfrm>
            <a:off x="489857" y="511629"/>
            <a:ext cx="7503260" cy="610589"/>
          </a:xfrm>
        </p:spPr>
        <p:txBody>
          <a:bodyPr anchor="t">
            <a:normAutofit/>
          </a:bodyPr>
          <a:lstStyle>
            <a:lvl1pPr>
              <a:defRPr sz="2800" b="0" i="0">
                <a:solidFill>
                  <a:srgbClr val="42B6E6"/>
                </a:solidFill>
                <a:latin typeface="Calibri Light" panose="020F0302020204030204" pitchFamily="34" charset="0"/>
                <a:cs typeface="Calibri Light" panose="020F0302020204030204" pitchFamily="34" charset="0"/>
              </a:defRPr>
            </a:lvl1pPr>
          </a:lstStyle>
          <a:p>
            <a:r>
              <a:rPr lang="en-US" dirty="0"/>
              <a:t>Click to edit Master title style</a:t>
            </a:r>
          </a:p>
        </p:txBody>
      </p:sp>
      <p:sp>
        <p:nvSpPr>
          <p:cNvPr id="6" name="Slide Number Placeholder 5">
            <a:extLst>
              <a:ext uri="{FF2B5EF4-FFF2-40B4-BE49-F238E27FC236}">
                <a16:creationId xmlns:a16="http://schemas.microsoft.com/office/drawing/2014/main" id="{BDC64E37-4A0F-ED47-8FD6-0780DA5C74D4}"/>
              </a:ext>
            </a:extLst>
          </p:cNvPr>
          <p:cNvSpPr>
            <a:spLocks noGrp="1"/>
          </p:cNvSpPr>
          <p:nvPr>
            <p:ph type="sldNum" sz="quarter" idx="12"/>
          </p:nvPr>
        </p:nvSpPr>
        <p:spPr/>
        <p:txBody>
          <a:bodyPr/>
          <a:lstStyle/>
          <a:p>
            <a:fld id="{79B1A236-F7F7-FA48-A909-8CCE9CB60875}" type="slidenum">
              <a:rPr lang="en-US" smtClean="0"/>
              <a:t>‹#›</a:t>
            </a:fld>
            <a:endParaRPr lang="en-US" dirty="0"/>
          </a:p>
        </p:txBody>
      </p:sp>
      <p:pic>
        <p:nvPicPr>
          <p:cNvPr id="25" name="Picture 24">
            <a:extLst>
              <a:ext uri="{FF2B5EF4-FFF2-40B4-BE49-F238E27FC236}">
                <a16:creationId xmlns:a16="http://schemas.microsoft.com/office/drawing/2014/main" id="{CEAE4CAC-95CF-1444-A75C-DF0F8C56E1F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9857" y="6102069"/>
            <a:ext cx="1555532" cy="387913"/>
          </a:xfrm>
          <a:prstGeom prst="rect">
            <a:avLst/>
          </a:prstGeom>
        </p:spPr>
      </p:pic>
      <p:sp>
        <p:nvSpPr>
          <p:cNvPr id="23" name="Picture Placeholder 22">
            <a:extLst>
              <a:ext uri="{FF2B5EF4-FFF2-40B4-BE49-F238E27FC236}">
                <a16:creationId xmlns:a16="http://schemas.microsoft.com/office/drawing/2014/main" id="{605F4236-AE2F-C54C-B530-C94C8DCB4418}"/>
              </a:ext>
            </a:extLst>
          </p:cNvPr>
          <p:cNvSpPr>
            <a:spLocks noGrp="1"/>
          </p:cNvSpPr>
          <p:nvPr>
            <p:ph type="pic" sz="quarter" idx="14" hasCustomPrompt="1"/>
          </p:nvPr>
        </p:nvSpPr>
        <p:spPr>
          <a:xfrm>
            <a:off x="7057984" y="1021057"/>
            <a:ext cx="6840000" cy="6840000"/>
          </a:xfrm>
          <a:prstGeom prst="ellipse">
            <a:avLst/>
          </a:prstGeom>
        </p:spPr>
        <p:txBody>
          <a:bodyPr anchor="ctr">
            <a:normAutofit/>
          </a:bodyPr>
          <a:lstStyle>
            <a:lvl1pPr marL="0" indent="0" algn="ctr">
              <a:buNone/>
              <a:defRPr sz="1400">
                <a:solidFill>
                  <a:schemeClr val="tx1">
                    <a:lumMod val="75000"/>
                    <a:lumOff val="25000"/>
                  </a:schemeClr>
                </a:solidFill>
              </a:defRPr>
            </a:lvl1pPr>
          </a:lstStyle>
          <a:p>
            <a:r>
              <a:rPr lang="en-US" dirty="0"/>
              <a:t>Click on icon to place image</a:t>
            </a:r>
          </a:p>
        </p:txBody>
      </p:sp>
      <p:sp>
        <p:nvSpPr>
          <p:cNvPr id="7" name="Content Placeholder 2">
            <a:extLst>
              <a:ext uri="{FF2B5EF4-FFF2-40B4-BE49-F238E27FC236}">
                <a16:creationId xmlns:a16="http://schemas.microsoft.com/office/drawing/2014/main" id="{EF5710EB-9C53-4C12-B518-A2A445E863CD}"/>
              </a:ext>
            </a:extLst>
          </p:cNvPr>
          <p:cNvSpPr>
            <a:spLocks noGrp="1"/>
          </p:cNvSpPr>
          <p:nvPr>
            <p:ph idx="1"/>
          </p:nvPr>
        </p:nvSpPr>
        <p:spPr>
          <a:xfrm>
            <a:off x="489857" y="1246909"/>
            <a:ext cx="6312726" cy="4308764"/>
          </a:xfrm>
        </p:spPr>
        <p:txBody>
          <a:bodyPr/>
          <a:lstStyle>
            <a:lvl1pPr>
              <a:defRPr sz="2400" b="0" i="0">
                <a:solidFill>
                  <a:schemeClr val="tx1">
                    <a:lumMod val="75000"/>
                    <a:lumOff val="25000"/>
                  </a:schemeClr>
                </a:solidFill>
                <a:latin typeface="Calibri Light" panose="020F0302020204030204" pitchFamily="34" charset="0"/>
                <a:cs typeface="Calibri Light" panose="020F0302020204030204" pitchFamily="34" charset="0"/>
              </a:defRPr>
            </a:lvl1pPr>
            <a:lvl2pPr>
              <a:defRPr sz="2000" b="0" i="0">
                <a:solidFill>
                  <a:schemeClr val="tx1">
                    <a:lumMod val="75000"/>
                    <a:lumOff val="25000"/>
                  </a:schemeClr>
                </a:solidFill>
                <a:latin typeface="Calibri Light" panose="020F0302020204030204" pitchFamily="34" charset="0"/>
                <a:cs typeface="Calibri Light" panose="020F0302020204030204" pitchFamily="34" charset="0"/>
              </a:defRPr>
            </a:lvl2pPr>
            <a:lvl3pPr>
              <a:defRPr sz="1800" b="0" i="0">
                <a:solidFill>
                  <a:schemeClr val="tx1">
                    <a:lumMod val="75000"/>
                    <a:lumOff val="25000"/>
                  </a:schemeClr>
                </a:solidFill>
                <a:latin typeface="Calibri Light" panose="020F0302020204030204" pitchFamily="34" charset="0"/>
                <a:cs typeface="Calibri Light" panose="020F0302020204030204" pitchFamily="34" charset="0"/>
              </a:defRPr>
            </a:lvl3pPr>
            <a:lvl4pPr>
              <a:defRPr sz="1600" b="0" i="0">
                <a:solidFill>
                  <a:schemeClr val="tx1">
                    <a:lumMod val="75000"/>
                    <a:lumOff val="25000"/>
                  </a:schemeClr>
                </a:solidFill>
                <a:latin typeface="Calibri Light" panose="020F0302020204030204" pitchFamily="34" charset="0"/>
                <a:cs typeface="Calibri Light" panose="020F0302020204030204" pitchFamily="34" charset="0"/>
              </a:defRPr>
            </a:lvl4pPr>
            <a:lvl5pPr>
              <a:defRPr sz="1400" b="0" i="0">
                <a:solidFill>
                  <a:schemeClr val="tx1">
                    <a:lumMod val="75000"/>
                    <a:lumOff val="25000"/>
                  </a:schemeClr>
                </a:solidFill>
                <a:latin typeface="Calibri Light" panose="020F0302020204030204" pitchFamily="34" charset="0"/>
                <a:cs typeface="Calibri Light" panose="020F03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94032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py + Icon">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35079850-B273-C742-8B6F-2593772FE27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222811" y="6102069"/>
            <a:ext cx="1555532" cy="387913"/>
          </a:xfrm>
          <a:prstGeom prst="rect">
            <a:avLst/>
          </a:prstGeom>
        </p:spPr>
      </p:pic>
      <p:sp>
        <p:nvSpPr>
          <p:cNvPr id="5" name="Title 1">
            <a:extLst>
              <a:ext uri="{FF2B5EF4-FFF2-40B4-BE49-F238E27FC236}">
                <a16:creationId xmlns:a16="http://schemas.microsoft.com/office/drawing/2014/main" id="{EFA1F841-A484-484F-9A9A-2192F3DF9018}"/>
              </a:ext>
            </a:extLst>
          </p:cNvPr>
          <p:cNvSpPr>
            <a:spLocks noGrp="1"/>
          </p:cNvSpPr>
          <p:nvPr>
            <p:ph type="title"/>
          </p:nvPr>
        </p:nvSpPr>
        <p:spPr>
          <a:xfrm>
            <a:off x="489857" y="425309"/>
            <a:ext cx="9499270" cy="544510"/>
          </a:xfrm>
        </p:spPr>
        <p:txBody>
          <a:bodyPr anchor="t">
            <a:normAutofit/>
          </a:bodyPr>
          <a:lstStyle>
            <a:lvl1pPr>
              <a:defRPr sz="2800" b="0" i="0">
                <a:solidFill>
                  <a:srgbClr val="42B6E6"/>
                </a:solidFill>
                <a:latin typeface="+mj-lt"/>
                <a:cs typeface="Calibri Light" panose="020F0302020204030204" pitchFamily="34" charset="0"/>
              </a:defRPr>
            </a:lvl1pPr>
          </a:lstStyle>
          <a:p>
            <a:r>
              <a:rPr lang="en-US" dirty="0"/>
              <a:t>Click to edit Master title style</a:t>
            </a:r>
          </a:p>
        </p:txBody>
      </p:sp>
      <p:sp>
        <p:nvSpPr>
          <p:cNvPr id="6" name="Content Placeholder 2">
            <a:extLst>
              <a:ext uri="{FF2B5EF4-FFF2-40B4-BE49-F238E27FC236}">
                <a16:creationId xmlns:a16="http://schemas.microsoft.com/office/drawing/2014/main" id="{9B499EFC-D5E2-4CD5-B83C-1ABFFE500BCD}"/>
              </a:ext>
            </a:extLst>
          </p:cNvPr>
          <p:cNvSpPr>
            <a:spLocks noGrp="1"/>
          </p:cNvSpPr>
          <p:nvPr>
            <p:ph idx="1"/>
          </p:nvPr>
        </p:nvSpPr>
        <p:spPr>
          <a:xfrm>
            <a:off x="489856" y="1136073"/>
            <a:ext cx="11147961" cy="5296618"/>
          </a:xfrm>
        </p:spPr>
        <p:txBody>
          <a:bodyPr/>
          <a:lstStyle>
            <a:lvl1pPr>
              <a:defRPr sz="2400" b="0" i="0">
                <a:solidFill>
                  <a:schemeClr val="tx1">
                    <a:lumMod val="75000"/>
                    <a:lumOff val="25000"/>
                  </a:schemeClr>
                </a:solidFill>
                <a:latin typeface="Calibri Light" panose="020F0302020204030204" pitchFamily="34" charset="0"/>
                <a:cs typeface="Calibri Light" panose="020F0302020204030204" pitchFamily="34" charset="0"/>
              </a:defRPr>
            </a:lvl1pPr>
            <a:lvl2pPr>
              <a:defRPr sz="2000" b="0" i="0">
                <a:solidFill>
                  <a:schemeClr val="tx1">
                    <a:lumMod val="75000"/>
                    <a:lumOff val="25000"/>
                  </a:schemeClr>
                </a:solidFill>
                <a:latin typeface="Calibri Light" panose="020F0302020204030204" pitchFamily="34" charset="0"/>
                <a:cs typeface="Calibri Light" panose="020F0302020204030204" pitchFamily="34" charset="0"/>
              </a:defRPr>
            </a:lvl2pPr>
            <a:lvl3pPr>
              <a:defRPr sz="1800" b="0" i="0">
                <a:solidFill>
                  <a:schemeClr val="tx1">
                    <a:lumMod val="75000"/>
                    <a:lumOff val="25000"/>
                  </a:schemeClr>
                </a:solidFill>
                <a:latin typeface="Calibri Light" panose="020F0302020204030204" pitchFamily="34" charset="0"/>
                <a:cs typeface="Calibri Light" panose="020F0302020204030204" pitchFamily="34" charset="0"/>
              </a:defRPr>
            </a:lvl3pPr>
            <a:lvl4pPr>
              <a:defRPr sz="1600" b="0" i="0">
                <a:solidFill>
                  <a:schemeClr val="tx1">
                    <a:lumMod val="75000"/>
                    <a:lumOff val="25000"/>
                  </a:schemeClr>
                </a:solidFill>
                <a:latin typeface="Calibri Light" panose="020F0302020204030204" pitchFamily="34" charset="0"/>
                <a:cs typeface="Calibri Light" panose="020F0302020204030204" pitchFamily="34" charset="0"/>
              </a:defRPr>
            </a:lvl4pPr>
            <a:lvl5pPr>
              <a:defRPr sz="1400" b="0" i="0">
                <a:solidFill>
                  <a:schemeClr val="tx1">
                    <a:lumMod val="75000"/>
                    <a:lumOff val="25000"/>
                  </a:schemeClr>
                </a:solidFill>
                <a:latin typeface="Calibri Light" panose="020F0302020204030204" pitchFamily="34" charset="0"/>
                <a:cs typeface="Calibri Light" panose="020F03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a:extLst>
              <a:ext uri="{FF2B5EF4-FFF2-40B4-BE49-F238E27FC236}">
                <a16:creationId xmlns:a16="http://schemas.microsoft.com/office/drawing/2014/main" id="{53B586EA-20BD-4248-B45F-730DCAC5F02C}"/>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214771" y="329315"/>
            <a:ext cx="1581372" cy="392400"/>
          </a:xfrm>
          <a:prstGeom prst="rect">
            <a:avLst/>
          </a:prstGeom>
        </p:spPr>
      </p:pic>
      <p:sp>
        <p:nvSpPr>
          <p:cNvPr id="8" name="TextBox 11">
            <a:extLst>
              <a:ext uri="{FF2B5EF4-FFF2-40B4-BE49-F238E27FC236}">
                <a16:creationId xmlns:a16="http://schemas.microsoft.com/office/drawing/2014/main" id="{BABD4F54-2FD3-4A8B-ADF5-3BBB3EC10E57}"/>
              </a:ext>
            </a:extLst>
          </p:cNvPr>
          <p:cNvSpPr txBox="1"/>
          <p:nvPr userDrawn="1"/>
        </p:nvSpPr>
        <p:spPr>
          <a:xfrm>
            <a:off x="266740" y="6594631"/>
            <a:ext cx="1794081" cy="246221"/>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000" dirty="0">
                <a:solidFill>
                  <a:schemeClr val="bg1"/>
                </a:solidFill>
              </a:rPr>
              <a:t>Copyright © UCLPartners 2022</a:t>
            </a:r>
          </a:p>
        </p:txBody>
      </p:sp>
    </p:spTree>
    <p:extLst>
      <p:ext uri="{BB962C8B-B14F-4D97-AF65-F5344CB8AC3E}">
        <p14:creationId xmlns:p14="http://schemas.microsoft.com/office/powerpoint/2010/main" val="30730737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ull Page Imag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4A7AF5B-7520-5E4E-AEF8-AF1F4DE9522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12" name="Picture 11">
            <a:extLst>
              <a:ext uri="{FF2B5EF4-FFF2-40B4-BE49-F238E27FC236}">
                <a16:creationId xmlns:a16="http://schemas.microsoft.com/office/drawing/2014/main" id="{35079850-B273-C742-8B6F-2593772FE27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222811" y="6102069"/>
            <a:ext cx="1555532" cy="387913"/>
          </a:xfrm>
          <a:prstGeom prst="rect">
            <a:avLst/>
          </a:prstGeom>
        </p:spPr>
      </p:pic>
      <p:sp>
        <p:nvSpPr>
          <p:cNvPr id="11" name="Picture Placeholder 10">
            <a:extLst>
              <a:ext uri="{FF2B5EF4-FFF2-40B4-BE49-F238E27FC236}">
                <a16:creationId xmlns:a16="http://schemas.microsoft.com/office/drawing/2014/main" id="{B9E0B650-E0D5-804F-8AC1-ADA94E09EDA8}"/>
              </a:ext>
            </a:extLst>
          </p:cNvPr>
          <p:cNvSpPr>
            <a:spLocks noGrp="1"/>
          </p:cNvSpPr>
          <p:nvPr>
            <p:ph type="pic" sz="quarter" idx="13" hasCustomPrompt="1"/>
          </p:nvPr>
        </p:nvSpPr>
        <p:spPr>
          <a:xfrm>
            <a:off x="-392083" y="-207394"/>
            <a:ext cx="13006499" cy="6856311"/>
          </a:xfrm>
          <a:custGeom>
            <a:avLst/>
            <a:gdLst>
              <a:gd name="connsiteX0" fmla="*/ 1143023 w 12192000"/>
              <a:gd name="connsiteY0" fmla="*/ 0 h 6858000"/>
              <a:gd name="connsiteX1" fmla="*/ 12192000 w 12192000"/>
              <a:gd name="connsiteY1" fmla="*/ 0 h 6858000"/>
              <a:gd name="connsiteX2" fmla="*/ 12192000 w 12192000"/>
              <a:gd name="connsiteY2" fmla="*/ 0 h 6858000"/>
              <a:gd name="connsiteX3" fmla="*/ 12192000 w 12192000"/>
              <a:gd name="connsiteY3" fmla="*/ 5714977 h 6858000"/>
              <a:gd name="connsiteX4" fmla="*/ 11048977 w 12192000"/>
              <a:gd name="connsiteY4" fmla="*/ 6858000 h 6858000"/>
              <a:gd name="connsiteX5" fmla="*/ 0 w 12192000"/>
              <a:gd name="connsiteY5" fmla="*/ 6858000 h 6858000"/>
              <a:gd name="connsiteX6" fmla="*/ 0 w 12192000"/>
              <a:gd name="connsiteY6" fmla="*/ 6858000 h 6858000"/>
              <a:gd name="connsiteX7" fmla="*/ 0 w 12192000"/>
              <a:gd name="connsiteY7" fmla="*/ 1143023 h 6858000"/>
              <a:gd name="connsiteX8" fmla="*/ 1143023 w 12192000"/>
              <a:gd name="connsiteY8" fmla="*/ 0 h 6858000"/>
              <a:gd name="connsiteX0" fmla="*/ 1143023 w 12192000"/>
              <a:gd name="connsiteY0" fmla="*/ 0 h 6858000"/>
              <a:gd name="connsiteX1" fmla="*/ 12192000 w 12192000"/>
              <a:gd name="connsiteY1" fmla="*/ 0 h 6858000"/>
              <a:gd name="connsiteX2" fmla="*/ 12192000 w 12192000"/>
              <a:gd name="connsiteY2" fmla="*/ 0 h 6858000"/>
              <a:gd name="connsiteX3" fmla="*/ 12192000 w 12192000"/>
              <a:gd name="connsiteY3" fmla="*/ 5714977 h 6858000"/>
              <a:gd name="connsiteX4" fmla="*/ 11048977 w 12192000"/>
              <a:gd name="connsiteY4" fmla="*/ 6858000 h 6858000"/>
              <a:gd name="connsiteX5" fmla="*/ 0 w 12192000"/>
              <a:gd name="connsiteY5" fmla="*/ 6858000 h 6858000"/>
              <a:gd name="connsiteX6" fmla="*/ 5575 w 12192000"/>
              <a:gd name="connsiteY6" fmla="*/ 6551341 h 6858000"/>
              <a:gd name="connsiteX7" fmla="*/ 0 w 12192000"/>
              <a:gd name="connsiteY7" fmla="*/ 1143023 h 6858000"/>
              <a:gd name="connsiteX8" fmla="*/ 1143023 w 12192000"/>
              <a:gd name="connsiteY8" fmla="*/ 0 h 6858000"/>
              <a:gd name="connsiteX0" fmla="*/ 1143023 w 12192000"/>
              <a:gd name="connsiteY0" fmla="*/ 0 h 6858000"/>
              <a:gd name="connsiteX1" fmla="*/ 12192000 w 12192000"/>
              <a:gd name="connsiteY1" fmla="*/ 0 h 6858000"/>
              <a:gd name="connsiteX2" fmla="*/ 12192000 w 12192000"/>
              <a:gd name="connsiteY2" fmla="*/ 0 h 6858000"/>
              <a:gd name="connsiteX3" fmla="*/ 12192000 w 12192000"/>
              <a:gd name="connsiteY3" fmla="*/ 5714977 h 6858000"/>
              <a:gd name="connsiteX4" fmla="*/ 8933307 w 12192000"/>
              <a:gd name="connsiteY4" fmla="*/ 5997389 h 6858000"/>
              <a:gd name="connsiteX5" fmla="*/ 0 w 12192000"/>
              <a:gd name="connsiteY5" fmla="*/ 6858000 h 6858000"/>
              <a:gd name="connsiteX6" fmla="*/ 5575 w 12192000"/>
              <a:gd name="connsiteY6" fmla="*/ 6551341 h 6858000"/>
              <a:gd name="connsiteX7" fmla="*/ 0 w 12192000"/>
              <a:gd name="connsiteY7" fmla="*/ 1143023 h 6858000"/>
              <a:gd name="connsiteX8" fmla="*/ 1143023 w 12192000"/>
              <a:gd name="connsiteY8" fmla="*/ 0 h 6858000"/>
              <a:gd name="connsiteX0" fmla="*/ 1143023 w 12192000"/>
              <a:gd name="connsiteY0" fmla="*/ 0 h 6858000"/>
              <a:gd name="connsiteX1" fmla="*/ 12192000 w 12192000"/>
              <a:gd name="connsiteY1" fmla="*/ 0 h 6858000"/>
              <a:gd name="connsiteX2" fmla="*/ 12192000 w 12192000"/>
              <a:gd name="connsiteY2" fmla="*/ 0 h 6858000"/>
              <a:gd name="connsiteX3" fmla="*/ 12192000 w 12192000"/>
              <a:gd name="connsiteY3" fmla="*/ 4997800 h 6858000"/>
              <a:gd name="connsiteX4" fmla="*/ 8933307 w 12192000"/>
              <a:gd name="connsiteY4" fmla="*/ 5997389 h 6858000"/>
              <a:gd name="connsiteX5" fmla="*/ 0 w 12192000"/>
              <a:gd name="connsiteY5" fmla="*/ 6858000 h 6858000"/>
              <a:gd name="connsiteX6" fmla="*/ 5575 w 12192000"/>
              <a:gd name="connsiteY6" fmla="*/ 6551341 h 6858000"/>
              <a:gd name="connsiteX7" fmla="*/ 0 w 12192000"/>
              <a:gd name="connsiteY7" fmla="*/ 1143023 h 6858000"/>
              <a:gd name="connsiteX8" fmla="*/ 1143023 w 12192000"/>
              <a:gd name="connsiteY8" fmla="*/ 0 h 6858000"/>
              <a:gd name="connsiteX0" fmla="*/ 1143023 w 12192000"/>
              <a:gd name="connsiteY0" fmla="*/ 0 h 6858000"/>
              <a:gd name="connsiteX1" fmla="*/ 12192000 w 12192000"/>
              <a:gd name="connsiteY1" fmla="*/ 0 h 6858000"/>
              <a:gd name="connsiteX2" fmla="*/ 12192000 w 12192000"/>
              <a:gd name="connsiteY2" fmla="*/ 0 h 6858000"/>
              <a:gd name="connsiteX3" fmla="*/ 12192000 w 12192000"/>
              <a:gd name="connsiteY3" fmla="*/ 4997800 h 6858000"/>
              <a:gd name="connsiteX4" fmla="*/ 6880389 w 12192000"/>
              <a:gd name="connsiteY4" fmla="*/ 6302189 h 6858000"/>
              <a:gd name="connsiteX5" fmla="*/ 0 w 12192000"/>
              <a:gd name="connsiteY5" fmla="*/ 6858000 h 6858000"/>
              <a:gd name="connsiteX6" fmla="*/ 5575 w 12192000"/>
              <a:gd name="connsiteY6" fmla="*/ 6551341 h 6858000"/>
              <a:gd name="connsiteX7" fmla="*/ 0 w 12192000"/>
              <a:gd name="connsiteY7" fmla="*/ 1143023 h 6858000"/>
              <a:gd name="connsiteX8" fmla="*/ 1143023 w 12192000"/>
              <a:gd name="connsiteY8" fmla="*/ 0 h 6858000"/>
              <a:gd name="connsiteX0" fmla="*/ 1143023 w 12192000"/>
              <a:gd name="connsiteY0" fmla="*/ 0 h 6858000"/>
              <a:gd name="connsiteX1" fmla="*/ 12192000 w 12192000"/>
              <a:gd name="connsiteY1" fmla="*/ 0 h 6858000"/>
              <a:gd name="connsiteX2" fmla="*/ 12192000 w 12192000"/>
              <a:gd name="connsiteY2" fmla="*/ 0 h 6858000"/>
              <a:gd name="connsiteX3" fmla="*/ 12192000 w 12192000"/>
              <a:gd name="connsiteY3" fmla="*/ 4997800 h 6858000"/>
              <a:gd name="connsiteX4" fmla="*/ 6880389 w 12192000"/>
              <a:gd name="connsiteY4" fmla="*/ 6302189 h 6858000"/>
              <a:gd name="connsiteX5" fmla="*/ 0 w 12192000"/>
              <a:gd name="connsiteY5" fmla="*/ 6858000 h 6858000"/>
              <a:gd name="connsiteX6" fmla="*/ 5575 w 12192000"/>
              <a:gd name="connsiteY6" fmla="*/ 6551341 h 6858000"/>
              <a:gd name="connsiteX7" fmla="*/ 0 w 12192000"/>
              <a:gd name="connsiteY7" fmla="*/ 1143023 h 6858000"/>
              <a:gd name="connsiteX8" fmla="*/ 1143023 w 12192000"/>
              <a:gd name="connsiteY8" fmla="*/ 0 h 6858000"/>
              <a:gd name="connsiteX0" fmla="*/ 1143023 w 12192000"/>
              <a:gd name="connsiteY0" fmla="*/ 0 h 6858000"/>
              <a:gd name="connsiteX1" fmla="*/ 12192000 w 12192000"/>
              <a:gd name="connsiteY1" fmla="*/ 0 h 6858000"/>
              <a:gd name="connsiteX2" fmla="*/ 12192000 w 12192000"/>
              <a:gd name="connsiteY2" fmla="*/ 0 h 6858000"/>
              <a:gd name="connsiteX3" fmla="*/ 12192000 w 12192000"/>
              <a:gd name="connsiteY3" fmla="*/ 4997800 h 6858000"/>
              <a:gd name="connsiteX4" fmla="*/ 6987966 w 12192000"/>
              <a:gd name="connsiteY4" fmla="*/ 6248401 h 6858000"/>
              <a:gd name="connsiteX5" fmla="*/ 0 w 12192000"/>
              <a:gd name="connsiteY5" fmla="*/ 6858000 h 6858000"/>
              <a:gd name="connsiteX6" fmla="*/ 5575 w 12192000"/>
              <a:gd name="connsiteY6" fmla="*/ 6551341 h 6858000"/>
              <a:gd name="connsiteX7" fmla="*/ 0 w 12192000"/>
              <a:gd name="connsiteY7" fmla="*/ 1143023 h 6858000"/>
              <a:gd name="connsiteX8" fmla="*/ 1143023 w 12192000"/>
              <a:gd name="connsiteY8" fmla="*/ 0 h 6858000"/>
              <a:gd name="connsiteX0" fmla="*/ 1143023 w 12192000"/>
              <a:gd name="connsiteY0" fmla="*/ 0 h 6582153"/>
              <a:gd name="connsiteX1" fmla="*/ 12192000 w 12192000"/>
              <a:gd name="connsiteY1" fmla="*/ 0 h 6582153"/>
              <a:gd name="connsiteX2" fmla="*/ 12192000 w 12192000"/>
              <a:gd name="connsiteY2" fmla="*/ 0 h 6582153"/>
              <a:gd name="connsiteX3" fmla="*/ 12192000 w 12192000"/>
              <a:gd name="connsiteY3" fmla="*/ 4997800 h 6582153"/>
              <a:gd name="connsiteX4" fmla="*/ 6987966 w 12192000"/>
              <a:gd name="connsiteY4" fmla="*/ 6248401 h 6582153"/>
              <a:gd name="connsiteX5" fmla="*/ 0 w 12192000"/>
              <a:gd name="connsiteY5" fmla="*/ 6562165 h 6582153"/>
              <a:gd name="connsiteX6" fmla="*/ 5575 w 12192000"/>
              <a:gd name="connsiteY6" fmla="*/ 6551341 h 6582153"/>
              <a:gd name="connsiteX7" fmla="*/ 0 w 12192000"/>
              <a:gd name="connsiteY7" fmla="*/ 1143023 h 6582153"/>
              <a:gd name="connsiteX8" fmla="*/ 1143023 w 12192000"/>
              <a:gd name="connsiteY8" fmla="*/ 0 h 6582153"/>
              <a:gd name="connsiteX0" fmla="*/ 1143023 w 12192000"/>
              <a:gd name="connsiteY0" fmla="*/ 0 h 6609872"/>
              <a:gd name="connsiteX1" fmla="*/ 12192000 w 12192000"/>
              <a:gd name="connsiteY1" fmla="*/ 0 h 6609872"/>
              <a:gd name="connsiteX2" fmla="*/ 12192000 w 12192000"/>
              <a:gd name="connsiteY2" fmla="*/ 0 h 6609872"/>
              <a:gd name="connsiteX3" fmla="*/ 12192000 w 12192000"/>
              <a:gd name="connsiteY3" fmla="*/ 4997800 h 6609872"/>
              <a:gd name="connsiteX4" fmla="*/ 6987966 w 12192000"/>
              <a:gd name="connsiteY4" fmla="*/ 6248401 h 6609872"/>
              <a:gd name="connsiteX5" fmla="*/ 0 w 12192000"/>
              <a:gd name="connsiteY5" fmla="*/ 6562165 h 6609872"/>
              <a:gd name="connsiteX6" fmla="*/ 5575 w 12192000"/>
              <a:gd name="connsiteY6" fmla="*/ 6551341 h 6609872"/>
              <a:gd name="connsiteX7" fmla="*/ 0 w 12192000"/>
              <a:gd name="connsiteY7" fmla="*/ 1143023 h 6609872"/>
              <a:gd name="connsiteX8" fmla="*/ 1143023 w 12192000"/>
              <a:gd name="connsiteY8" fmla="*/ 0 h 6609872"/>
              <a:gd name="connsiteX0" fmla="*/ 1143023 w 12192000"/>
              <a:gd name="connsiteY0" fmla="*/ 0 h 6626202"/>
              <a:gd name="connsiteX1" fmla="*/ 12192000 w 12192000"/>
              <a:gd name="connsiteY1" fmla="*/ 0 h 6626202"/>
              <a:gd name="connsiteX2" fmla="*/ 12192000 w 12192000"/>
              <a:gd name="connsiteY2" fmla="*/ 0 h 6626202"/>
              <a:gd name="connsiteX3" fmla="*/ 12192000 w 12192000"/>
              <a:gd name="connsiteY3" fmla="*/ 4997800 h 6626202"/>
              <a:gd name="connsiteX4" fmla="*/ 6987966 w 12192000"/>
              <a:gd name="connsiteY4" fmla="*/ 6248401 h 6626202"/>
              <a:gd name="connsiteX5" fmla="*/ 0 w 12192000"/>
              <a:gd name="connsiteY5" fmla="*/ 6562165 h 6626202"/>
              <a:gd name="connsiteX6" fmla="*/ 5575 w 12192000"/>
              <a:gd name="connsiteY6" fmla="*/ 6551341 h 6626202"/>
              <a:gd name="connsiteX7" fmla="*/ 0 w 12192000"/>
              <a:gd name="connsiteY7" fmla="*/ 1143023 h 6626202"/>
              <a:gd name="connsiteX8" fmla="*/ 1143023 w 12192000"/>
              <a:gd name="connsiteY8" fmla="*/ 0 h 6626202"/>
              <a:gd name="connsiteX0" fmla="*/ 1143023 w 12192000"/>
              <a:gd name="connsiteY0" fmla="*/ 0 h 6626202"/>
              <a:gd name="connsiteX1" fmla="*/ 12192000 w 12192000"/>
              <a:gd name="connsiteY1" fmla="*/ 0 h 6626202"/>
              <a:gd name="connsiteX2" fmla="*/ 12192000 w 12192000"/>
              <a:gd name="connsiteY2" fmla="*/ 0 h 6626202"/>
              <a:gd name="connsiteX3" fmla="*/ 12192000 w 12192000"/>
              <a:gd name="connsiteY3" fmla="*/ 4997800 h 6626202"/>
              <a:gd name="connsiteX4" fmla="*/ 6987966 w 12192000"/>
              <a:gd name="connsiteY4" fmla="*/ 6248401 h 6626202"/>
              <a:gd name="connsiteX5" fmla="*/ 0 w 12192000"/>
              <a:gd name="connsiteY5" fmla="*/ 6562165 h 6626202"/>
              <a:gd name="connsiteX6" fmla="*/ 5575 w 12192000"/>
              <a:gd name="connsiteY6" fmla="*/ 6551341 h 6626202"/>
              <a:gd name="connsiteX7" fmla="*/ 0 w 12192000"/>
              <a:gd name="connsiteY7" fmla="*/ 1143023 h 6626202"/>
              <a:gd name="connsiteX8" fmla="*/ 1143023 w 12192000"/>
              <a:gd name="connsiteY8" fmla="*/ 0 h 6626202"/>
              <a:gd name="connsiteX0" fmla="*/ 1143023 w 12568518"/>
              <a:gd name="connsiteY0" fmla="*/ 0 h 6626202"/>
              <a:gd name="connsiteX1" fmla="*/ 12192000 w 12568518"/>
              <a:gd name="connsiteY1" fmla="*/ 0 h 6626202"/>
              <a:gd name="connsiteX2" fmla="*/ 12192000 w 12568518"/>
              <a:gd name="connsiteY2" fmla="*/ 0 h 6626202"/>
              <a:gd name="connsiteX3" fmla="*/ 12568518 w 12568518"/>
              <a:gd name="connsiteY3" fmla="*/ 4710929 h 6626202"/>
              <a:gd name="connsiteX4" fmla="*/ 6987966 w 12568518"/>
              <a:gd name="connsiteY4" fmla="*/ 6248401 h 6626202"/>
              <a:gd name="connsiteX5" fmla="*/ 0 w 12568518"/>
              <a:gd name="connsiteY5" fmla="*/ 6562165 h 6626202"/>
              <a:gd name="connsiteX6" fmla="*/ 5575 w 12568518"/>
              <a:gd name="connsiteY6" fmla="*/ 6551341 h 6626202"/>
              <a:gd name="connsiteX7" fmla="*/ 0 w 12568518"/>
              <a:gd name="connsiteY7" fmla="*/ 1143023 h 6626202"/>
              <a:gd name="connsiteX8" fmla="*/ 1143023 w 12568518"/>
              <a:gd name="connsiteY8" fmla="*/ 0 h 6626202"/>
              <a:gd name="connsiteX0" fmla="*/ 1143023 w 12568518"/>
              <a:gd name="connsiteY0" fmla="*/ 0 h 6626202"/>
              <a:gd name="connsiteX1" fmla="*/ 12192000 w 12568518"/>
              <a:gd name="connsiteY1" fmla="*/ 0 h 6626202"/>
              <a:gd name="connsiteX2" fmla="*/ 12192000 w 12568518"/>
              <a:gd name="connsiteY2" fmla="*/ 0 h 6626202"/>
              <a:gd name="connsiteX3" fmla="*/ 12568518 w 12568518"/>
              <a:gd name="connsiteY3" fmla="*/ 4710929 h 6626202"/>
              <a:gd name="connsiteX4" fmla="*/ 6987966 w 12568518"/>
              <a:gd name="connsiteY4" fmla="*/ 6248401 h 6626202"/>
              <a:gd name="connsiteX5" fmla="*/ 0 w 12568518"/>
              <a:gd name="connsiteY5" fmla="*/ 6562165 h 6626202"/>
              <a:gd name="connsiteX6" fmla="*/ 5575 w 12568518"/>
              <a:gd name="connsiteY6" fmla="*/ 6551341 h 6626202"/>
              <a:gd name="connsiteX7" fmla="*/ 0 w 12568518"/>
              <a:gd name="connsiteY7" fmla="*/ 1143023 h 6626202"/>
              <a:gd name="connsiteX8" fmla="*/ 1143023 w 12568518"/>
              <a:gd name="connsiteY8" fmla="*/ 0 h 6626202"/>
              <a:gd name="connsiteX0" fmla="*/ 1143023 w 12604377"/>
              <a:gd name="connsiteY0" fmla="*/ 0 h 6626202"/>
              <a:gd name="connsiteX1" fmla="*/ 12192000 w 12604377"/>
              <a:gd name="connsiteY1" fmla="*/ 0 h 6626202"/>
              <a:gd name="connsiteX2" fmla="*/ 12192000 w 12604377"/>
              <a:gd name="connsiteY2" fmla="*/ 0 h 6626202"/>
              <a:gd name="connsiteX3" fmla="*/ 12604377 w 12604377"/>
              <a:gd name="connsiteY3" fmla="*/ 4764718 h 6626202"/>
              <a:gd name="connsiteX4" fmla="*/ 6987966 w 12604377"/>
              <a:gd name="connsiteY4" fmla="*/ 6248401 h 6626202"/>
              <a:gd name="connsiteX5" fmla="*/ 0 w 12604377"/>
              <a:gd name="connsiteY5" fmla="*/ 6562165 h 6626202"/>
              <a:gd name="connsiteX6" fmla="*/ 5575 w 12604377"/>
              <a:gd name="connsiteY6" fmla="*/ 6551341 h 6626202"/>
              <a:gd name="connsiteX7" fmla="*/ 0 w 12604377"/>
              <a:gd name="connsiteY7" fmla="*/ 1143023 h 6626202"/>
              <a:gd name="connsiteX8" fmla="*/ 1143023 w 12604377"/>
              <a:gd name="connsiteY8" fmla="*/ 0 h 6626202"/>
              <a:gd name="connsiteX0" fmla="*/ 1143023 w 12604377"/>
              <a:gd name="connsiteY0" fmla="*/ 0 h 6626202"/>
              <a:gd name="connsiteX1" fmla="*/ 12192000 w 12604377"/>
              <a:gd name="connsiteY1" fmla="*/ 0 h 6626202"/>
              <a:gd name="connsiteX2" fmla="*/ 12192000 w 12604377"/>
              <a:gd name="connsiteY2" fmla="*/ 0 h 6626202"/>
              <a:gd name="connsiteX3" fmla="*/ 12604377 w 12604377"/>
              <a:gd name="connsiteY3" fmla="*/ 4764718 h 6626202"/>
              <a:gd name="connsiteX4" fmla="*/ 6987966 w 12604377"/>
              <a:gd name="connsiteY4" fmla="*/ 6248401 h 6626202"/>
              <a:gd name="connsiteX5" fmla="*/ 0 w 12604377"/>
              <a:gd name="connsiteY5" fmla="*/ 6562165 h 6626202"/>
              <a:gd name="connsiteX6" fmla="*/ 5575 w 12604377"/>
              <a:gd name="connsiteY6" fmla="*/ 6551341 h 6626202"/>
              <a:gd name="connsiteX7" fmla="*/ 0 w 12604377"/>
              <a:gd name="connsiteY7" fmla="*/ 1143023 h 6626202"/>
              <a:gd name="connsiteX8" fmla="*/ 1143023 w 12604377"/>
              <a:gd name="connsiteY8" fmla="*/ 0 h 6626202"/>
              <a:gd name="connsiteX0" fmla="*/ 1143023 w 12604377"/>
              <a:gd name="connsiteY0" fmla="*/ 0 h 6626202"/>
              <a:gd name="connsiteX1" fmla="*/ 12192000 w 12604377"/>
              <a:gd name="connsiteY1" fmla="*/ 0 h 6626202"/>
              <a:gd name="connsiteX2" fmla="*/ 12192000 w 12604377"/>
              <a:gd name="connsiteY2" fmla="*/ 0 h 6626202"/>
              <a:gd name="connsiteX3" fmla="*/ 12604377 w 12604377"/>
              <a:gd name="connsiteY3" fmla="*/ 4764718 h 6626202"/>
              <a:gd name="connsiteX4" fmla="*/ 6987966 w 12604377"/>
              <a:gd name="connsiteY4" fmla="*/ 6248401 h 6626202"/>
              <a:gd name="connsiteX5" fmla="*/ 0 w 12604377"/>
              <a:gd name="connsiteY5" fmla="*/ 6562165 h 6626202"/>
              <a:gd name="connsiteX6" fmla="*/ 5575 w 12604377"/>
              <a:gd name="connsiteY6" fmla="*/ 6551341 h 6626202"/>
              <a:gd name="connsiteX7" fmla="*/ 0 w 12604377"/>
              <a:gd name="connsiteY7" fmla="*/ 1143023 h 6626202"/>
              <a:gd name="connsiteX8" fmla="*/ 1143023 w 12604377"/>
              <a:gd name="connsiteY8" fmla="*/ 0 h 6626202"/>
              <a:gd name="connsiteX0" fmla="*/ 1143023 w 12604377"/>
              <a:gd name="connsiteY0" fmla="*/ 0 h 6629010"/>
              <a:gd name="connsiteX1" fmla="*/ 12192000 w 12604377"/>
              <a:gd name="connsiteY1" fmla="*/ 0 h 6629010"/>
              <a:gd name="connsiteX2" fmla="*/ 12192000 w 12604377"/>
              <a:gd name="connsiteY2" fmla="*/ 0 h 6629010"/>
              <a:gd name="connsiteX3" fmla="*/ 12604377 w 12604377"/>
              <a:gd name="connsiteY3" fmla="*/ 4764718 h 6629010"/>
              <a:gd name="connsiteX4" fmla="*/ 7005895 w 12604377"/>
              <a:gd name="connsiteY4" fmla="*/ 6266331 h 6629010"/>
              <a:gd name="connsiteX5" fmla="*/ 0 w 12604377"/>
              <a:gd name="connsiteY5" fmla="*/ 6562165 h 6629010"/>
              <a:gd name="connsiteX6" fmla="*/ 5575 w 12604377"/>
              <a:gd name="connsiteY6" fmla="*/ 6551341 h 6629010"/>
              <a:gd name="connsiteX7" fmla="*/ 0 w 12604377"/>
              <a:gd name="connsiteY7" fmla="*/ 1143023 h 6629010"/>
              <a:gd name="connsiteX8" fmla="*/ 1143023 w 12604377"/>
              <a:gd name="connsiteY8" fmla="*/ 0 h 6629010"/>
              <a:gd name="connsiteX0" fmla="*/ 1143023 w 12604377"/>
              <a:gd name="connsiteY0" fmla="*/ 0 h 6629010"/>
              <a:gd name="connsiteX1" fmla="*/ 12192000 w 12604377"/>
              <a:gd name="connsiteY1" fmla="*/ 0 h 6629010"/>
              <a:gd name="connsiteX2" fmla="*/ 12192000 w 12604377"/>
              <a:gd name="connsiteY2" fmla="*/ 0 h 6629010"/>
              <a:gd name="connsiteX3" fmla="*/ 12604377 w 12604377"/>
              <a:gd name="connsiteY3" fmla="*/ 4764718 h 6629010"/>
              <a:gd name="connsiteX4" fmla="*/ 7005895 w 12604377"/>
              <a:gd name="connsiteY4" fmla="*/ 6266331 h 6629010"/>
              <a:gd name="connsiteX5" fmla="*/ 0 w 12604377"/>
              <a:gd name="connsiteY5" fmla="*/ 6562165 h 6629010"/>
              <a:gd name="connsiteX6" fmla="*/ 5575 w 12604377"/>
              <a:gd name="connsiteY6" fmla="*/ 6551341 h 6629010"/>
              <a:gd name="connsiteX7" fmla="*/ 0 w 12604377"/>
              <a:gd name="connsiteY7" fmla="*/ 1143023 h 6629010"/>
              <a:gd name="connsiteX8" fmla="*/ 1143023 w 12604377"/>
              <a:gd name="connsiteY8" fmla="*/ 0 h 6629010"/>
              <a:gd name="connsiteX0" fmla="*/ 1143023 w 12604377"/>
              <a:gd name="connsiteY0" fmla="*/ 0 h 6627126"/>
              <a:gd name="connsiteX1" fmla="*/ 12192000 w 12604377"/>
              <a:gd name="connsiteY1" fmla="*/ 0 h 6627126"/>
              <a:gd name="connsiteX2" fmla="*/ 12192000 w 12604377"/>
              <a:gd name="connsiteY2" fmla="*/ 0 h 6627126"/>
              <a:gd name="connsiteX3" fmla="*/ 12604377 w 12604377"/>
              <a:gd name="connsiteY3" fmla="*/ 4764718 h 6627126"/>
              <a:gd name="connsiteX4" fmla="*/ 7011832 w 12604377"/>
              <a:gd name="connsiteY4" fmla="*/ 6254456 h 6627126"/>
              <a:gd name="connsiteX5" fmla="*/ 0 w 12604377"/>
              <a:gd name="connsiteY5" fmla="*/ 6562165 h 6627126"/>
              <a:gd name="connsiteX6" fmla="*/ 5575 w 12604377"/>
              <a:gd name="connsiteY6" fmla="*/ 6551341 h 6627126"/>
              <a:gd name="connsiteX7" fmla="*/ 0 w 12604377"/>
              <a:gd name="connsiteY7" fmla="*/ 1143023 h 6627126"/>
              <a:gd name="connsiteX8" fmla="*/ 1143023 w 12604377"/>
              <a:gd name="connsiteY8" fmla="*/ 0 h 6627126"/>
              <a:gd name="connsiteX0" fmla="*/ 1143023 w 12604377"/>
              <a:gd name="connsiteY0" fmla="*/ 0 h 6627126"/>
              <a:gd name="connsiteX1" fmla="*/ 12192000 w 12604377"/>
              <a:gd name="connsiteY1" fmla="*/ 0 h 6627126"/>
              <a:gd name="connsiteX2" fmla="*/ 12192000 w 12604377"/>
              <a:gd name="connsiteY2" fmla="*/ 0 h 6627126"/>
              <a:gd name="connsiteX3" fmla="*/ 12604377 w 12604377"/>
              <a:gd name="connsiteY3" fmla="*/ 4764718 h 6627126"/>
              <a:gd name="connsiteX4" fmla="*/ 7011832 w 12604377"/>
              <a:gd name="connsiteY4" fmla="*/ 6254456 h 6627126"/>
              <a:gd name="connsiteX5" fmla="*/ 0 w 12604377"/>
              <a:gd name="connsiteY5" fmla="*/ 6562165 h 6627126"/>
              <a:gd name="connsiteX6" fmla="*/ 5575 w 12604377"/>
              <a:gd name="connsiteY6" fmla="*/ 6551341 h 6627126"/>
              <a:gd name="connsiteX7" fmla="*/ 0 w 12604377"/>
              <a:gd name="connsiteY7" fmla="*/ 1143023 h 6627126"/>
              <a:gd name="connsiteX8" fmla="*/ 1143023 w 12604377"/>
              <a:gd name="connsiteY8" fmla="*/ 0 h 6627126"/>
              <a:gd name="connsiteX0" fmla="*/ 1143023 w 12604377"/>
              <a:gd name="connsiteY0" fmla="*/ 0 h 6632390"/>
              <a:gd name="connsiteX1" fmla="*/ 12192000 w 12604377"/>
              <a:gd name="connsiteY1" fmla="*/ 0 h 6632390"/>
              <a:gd name="connsiteX2" fmla="*/ 12192000 w 12604377"/>
              <a:gd name="connsiteY2" fmla="*/ 0 h 6632390"/>
              <a:gd name="connsiteX3" fmla="*/ 12604377 w 12604377"/>
              <a:gd name="connsiteY3" fmla="*/ 4764718 h 6632390"/>
              <a:gd name="connsiteX4" fmla="*/ 7011832 w 12604377"/>
              <a:gd name="connsiteY4" fmla="*/ 6254456 h 6632390"/>
              <a:gd name="connsiteX5" fmla="*/ 0 w 12604377"/>
              <a:gd name="connsiteY5" fmla="*/ 6562165 h 6632390"/>
              <a:gd name="connsiteX6" fmla="*/ 5575 w 12604377"/>
              <a:gd name="connsiteY6" fmla="*/ 6551341 h 6632390"/>
              <a:gd name="connsiteX7" fmla="*/ 0 w 12604377"/>
              <a:gd name="connsiteY7" fmla="*/ 1143023 h 6632390"/>
              <a:gd name="connsiteX8" fmla="*/ 1143023 w 12604377"/>
              <a:gd name="connsiteY8" fmla="*/ 0 h 6632390"/>
              <a:gd name="connsiteX0" fmla="*/ 1143023 w 12604377"/>
              <a:gd name="connsiteY0" fmla="*/ 0 h 6628813"/>
              <a:gd name="connsiteX1" fmla="*/ 12192000 w 12604377"/>
              <a:gd name="connsiteY1" fmla="*/ 0 h 6628813"/>
              <a:gd name="connsiteX2" fmla="*/ 12192000 w 12604377"/>
              <a:gd name="connsiteY2" fmla="*/ 0 h 6628813"/>
              <a:gd name="connsiteX3" fmla="*/ 12604377 w 12604377"/>
              <a:gd name="connsiteY3" fmla="*/ 4764718 h 6628813"/>
              <a:gd name="connsiteX4" fmla="*/ 7011832 w 12604377"/>
              <a:gd name="connsiteY4" fmla="*/ 6254456 h 6628813"/>
              <a:gd name="connsiteX5" fmla="*/ 0 w 12604377"/>
              <a:gd name="connsiteY5" fmla="*/ 6562165 h 6628813"/>
              <a:gd name="connsiteX6" fmla="*/ 5575 w 12604377"/>
              <a:gd name="connsiteY6" fmla="*/ 6551341 h 6628813"/>
              <a:gd name="connsiteX7" fmla="*/ 0 w 12604377"/>
              <a:gd name="connsiteY7" fmla="*/ 1143023 h 6628813"/>
              <a:gd name="connsiteX8" fmla="*/ 1143023 w 12604377"/>
              <a:gd name="connsiteY8" fmla="*/ 0 h 6628813"/>
              <a:gd name="connsiteX0" fmla="*/ 1143023 w 12604377"/>
              <a:gd name="connsiteY0" fmla="*/ 0 h 6630779"/>
              <a:gd name="connsiteX1" fmla="*/ 12192000 w 12604377"/>
              <a:gd name="connsiteY1" fmla="*/ 0 h 6630779"/>
              <a:gd name="connsiteX2" fmla="*/ 12192000 w 12604377"/>
              <a:gd name="connsiteY2" fmla="*/ 0 h 6630779"/>
              <a:gd name="connsiteX3" fmla="*/ 12604377 w 12604377"/>
              <a:gd name="connsiteY3" fmla="*/ 4764718 h 6630779"/>
              <a:gd name="connsiteX4" fmla="*/ 7005894 w 12604377"/>
              <a:gd name="connsiteY4" fmla="*/ 6266331 h 6630779"/>
              <a:gd name="connsiteX5" fmla="*/ 0 w 12604377"/>
              <a:gd name="connsiteY5" fmla="*/ 6562165 h 6630779"/>
              <a:gd name="connsiteX6" fmla="*/ 5575 w 12604377"/>
              <a:gd name="connsiteY6" fmla="*/ 6551341 h 6630779"/>
              <a:gd name="connsiteX7" fmla="*/ 0 w 12604377"/>
              <a:gd name="connsiteY7" fmla="*/ 1143023 h 6630779"/>
              <a:gd name="connsiteX8" fmla="*/ 1143023 w 12604377"/>
              <a:gd name="connsiteY8" fmla="*/ 0 h 6630779"/>
              <a:gd name="connsiteX0" fmla="*/ 1514812 w 12976166"/>
              <a:gd name="connsiteY0" fmla="*/ 77205 h 6707984"/>
              <a:gd name="connsiteX1" fmla="*/ 12563789 w 12976166"/>
              <a:gd name="connsiteY1" fmla="*/ 77205 h 6707984"/>
              <a:gd name="connsiteX2" fmla="*/ 12563789 w 12976166"/>
              <a:gd name="connsiteY2" fmla="*/ 77205 h 6707984"/>
              <a:gd name="connsiteX3" fmla="*/ 12976166 w 12976166"/>
              <a:gd name="connsiteY3" fmla="*/ 4841923 h 6707984"/>
              <a:gd name="connsiteX4" fmla="*/ 7377683 w 12976166"/>
              <a:gd name="connsiteY4" fmla="*/ 6343536 h 6707984"/>
              <a:gd name="connsiteX5" fmla="*/ 371789 w 12976166"/>
              <a:gd name="connsiteY5" fmla="*/ 6639370 h 6707984"/>
              <a:gd name="connsiteX6" fmla="*/ 377364 w 12976166"/>
              <a:gd name="connsiteY6" fmla="*/ 6628546 h 6707984"/>
              <a:gd name="connsiteX7" fmla="*/ 0 w 12976166"/>
              <a:gd name="connsiteY7" fmla="*/ 396264 h 6707984"/>
              <a:gd name="connsiteX8" fmla="*/ 1514812 w 12976166"/>
              <a:gd name="connsiteY8" fmla="*/ 77205 h 6707984"/>
              <a:gd name="connsiteX0" fmla="*/ 1524861 w 12976166"/>
              <a:gd name="connsiteY0" fmla="*/ 4576 h 6856419"/>
              <a:gd name="connsiteX1" fmla="*/ 12563789 w 12976166"/>
              <a:gd name="connsiteY1" fmla="*/ 225640 h 6856419"/>
              <a:gd name="connsiteX2" fmla="*/ 12563789 w 12976166"/>
              <a:gd name="connsiteY2" fmla="*/ 225640 h 6856419"/>
              <a:gd name="connsiteX3" fmla="*/ 12976166 w 12976166"/>
              <a:gd name="connsiteY3" fmla="*/ 4990358 h 6856419"/>
              <a:gd name="connsiteX4" fmla="*/ 7377683 w 12976166"/>
              <a:gd name="connsiteY4" fmla="*/ 6491971 h 6856419"/>
              <a:gd name="connsiteX5" fmla="*/ 371789 w 12976166"/>
              <a:gd name="connsiteY5" fmla="*/ 6787805 h 6856419"/>
              <a:gd name="connsiteX6" fmla="*/ 377364 w 12976166"/>
              <a:gd name="connsiteY6" fmla="*/ 6776981 h 6856419"/>
              <a:gd name="connsiteX7" fmla="*/ 0 w 12976166"/>
              <a:gd name="connsiteY7" fmla="*/ 544699 h 6856419"/>
              <a:gd name="connsiteX8" fmla="*/ 1524861 w 12976166"/>
              <a:gd name="connsiteY8" fmla="*/ 4576 h 6856419"/>
              <a:gd name="connsiteX0" fmla="*/ 1524861 w 12976166"/>
              <a:gd name="connsiteY0" fmla="*/ 4576 h 6856419"/>
              <a:gd name="connsiteX1" fmla="*/ 12563789 w 12976166"/>
              <a:gd name="connsiteY1" fmla="*/ 225640 h 6856419"/>
              <a:gd name="connsiteX2" fmla="*/ 12754708 w 12976166"/>
              <a:gd name="connsiteY2" fmla="*/ 54818 h 6856419"/>
              <a:gd name="connsiteX3" fmla="*/ 12976166 w 12976166"/>
              <a:gd name="connsiteY3" fmla="*/ 4990358 h 6856419"/>
              <a:gd name="connsiteX4" fmla="*/ 7377683 w 12976166"/>
              <a:gd name="connsiteY4" fmla="*/ 6491971 h 6856419"/>
              <a:gd name="connsiteX5" fmla="*/ 371789 w 12976166"/>
              <a:gd name="connsiteY5" fmla="*/ 6787805 h 6856419"/>
              <a:gd name="connsiteX6" fmla="*/ 377364 w 12976166"/>
              <a:gd name="connsiteY6" fmla="*/ 6776981 h 6856419"/>
              <a:gd name="connsiteX7" fmla="*/ 0 w 12976166"/>
              <a:gd name="connsiteY7" fmla="*/ 544699 h 6856419"/>
              <a:gd name="connsiteX8" fmla="*/ 1524861 w 12976166"/>
              <a:gd name="connsiteY8" fmla="*/ 4576 h 6856419"/>
              <a:gd name="connsiteX0" fmla="*/ 1524861 w 12976166"/>
              <a:gd name="connsiteY0" fmla="*/ 4576 h 6856419"/>
              <a:gd name="connsiteX1" fmla="*/ 12553741 w 12976166"/>
              <a:gd name="connsiteY1" fmla="*/ 74915 h 6856419"/>
              <a:gd name="connsiteX2" fmla="*/ 12754708 w 12976166"/>
              <a:gd name="connsiteY2" fmla="*/ 54818 h 6856419"/>
              <a:gd name="connsiteX3" fmla="*/ 12976166 w 12976166"/>
              <a:gd name="connsiteY3" fmla="*/ 4990358 h 6856419"/>
              <a:gd name="connsiteX4" fmla="*/ 7377683 w 12976166"/>
              <a:gd name="connsiteY4" fmla="*/ 6491971 h 6856419"/>
              <a:gd name="connsiteX5" fmla="*/ 371789 w 12976166"/>
              <a:gd name="connsiteY5" fmla="*/ 6787805 h 6856419"/>
              <a:gd name="connsiteX6" fmla="*/ 377364 w 12976166"/>
              <a:gd name="connsiteY6" fmla="*/ 6776981 h 6856419"/>
              <a:gd name="connsiteX7" fmla="*/ 0 w 12976166"/>
              <a:gd name="connsiteY7" fmla="*/ 544699 h 6856419"/>
              <a:gd name="connsiteX8" fmla="*/ 1524861 w 12976166"/>
              <a:gd name="connsiteY8" fmla="*/ 4576 h 6856419"/>
              <a:gd name="connsiteX0" fmla="*/ 1524861 w 12976166"/>
              <a:gd name="connsiteY0" fmla="*/ 4576 h 6856419"/>
              <a:gd name="connsiteX1" fmla="*/ 12553741 w 12976166"/>
              <a:gd name="connsiteY1" fmla="*/ 74915 h 6856419"/>
              <a:gd name="connsiteX2" fmla="*/ 12754708 w 12976166"/>
              <a:gd name="connsiteY2" fmla="*/ 54818 h 6856419"/>
              <a:gd name="connsiteX3" fmla="*/ 12976166 w 12976166"/>
              <a:gd name="connsiteY3" fmla="*/ 4990358 h 6856419"/>
              <a:gd name="connsiteX4" fmla="*/ 7377683 w 12976166"/>
              <a:gd name="connsiteY4" fmla="*/ 6491971 h 6856419"/>
              <a:gd name="connsiteX5" fmla="*/ 371789 w 12976166"/>
              <a:gd name="connsiteY5" fmla="*/ 6787805 h 6856419"/>
              <a:gd name="connsiteX6" fmla="*/ 296977 w 12976166"/>
              <a:gd name="connsiteY6" fmla="*/ 6766933 h 6856419"/>
              <a:gd name="connsiteX7" fmla="*/ 0 w 12976166"/>
              <a:gd name="connsiteY7" fmla="*/ 544699 h 6856419"/>
              <a:gd name="connsiteX8" fmla="*/ 1524861 w 12976166"/>
              <a:gd name="connsiteY8" fmla="*/ 4576 h 6856419"/>
              <a:gd name="connsiteX0" fmla="*/ 1524861 w 12976166"/>
              <a:gd name="connsiteY0" fmla="*/ 4576 h 6856419"/>
              <a:gd name="connsiteX1" fmla="*/ 12553741 w 12976166"/>
              <a:gd name="connsiteY1" fmla="*/ 74915 h 6856419"/>
              <a:gd name="connsiteX2" fmla="*/ 12754708 w 12976166"/>
              <a:gd name="connsiteY2" fmla="*/ 54818 h 6856419"/>
              <a:gd name="connsiteX3" fmla="*/ 12976166 w 12976166"/>
              <a:gd name="connsiteY3" fmla="*/ 4990358 h 6856419"/>
              <a:gd name="connsiteX4" fmla="*/ 7377683 w 12976166"/>
              <a:gd name="connsiteY4" fmla="*/ 6491971 h 6856419"/>
              <a:gd name="connsiteX5" fmla="*/ 371789 w 12976166"/>
              <a:gd name="connsiteY5" fmla="*/ 6787805 h 6856419"/>
              <a:gd name="connsiteX6" fmla="*/ 24473 w 12976166"/>
              <a:gd name="connsiteY6" fmla="*/ 6676098 h 6856419"/>
              <a:gd name="connsiteX7" fmla="*/ 0 w 12976166"/>
              <a:gd name="connsiteY7" fmla="*/ 544699 h 6856419"/>
              <a:gd name="connsiteX8" fmla="*/ 1524861 w 12976166"/>
              <a:gd name="connsiteY8" fmla="*/ 4576 h 6856419"/>
              <a:gd name="connsiteX0" fmla="*/ 1524861 w 12976166"/>
              <a:gd name="connsiteY0" fmla="*/ 4576 h 6856419"/>
              <a:gd name="connsiteX1" fmla="*/ 12553741 w 12976166"/>
              <a:gd name="connsiteY1" fmla="*/ 74915 h 6856419"/>
              <a:gd name="connsiteX2" fmla="*/ 12754708 w 12976166"/>
              <a:gd name="connsiteY2" fmla="*/ 54818 h 6856419"/>
              <a:gd name="connsiteX3" fmla="*/ 12976166 w 12976166"/>
              <a:gd name="connsiteY3" fmla="*/ 4990358 h 6856419"/>
              <a:gd name="connsiteX4" fmla="*/ 7377683 w 12976166"/>
              <a:gd name="connsiteY4" fmla="*/ 6491971 h 6856419"/>
              <a:gd name="connsiteX5" fmla="*/ 371789 w 12976166"/>
              <a:gd name="connsiteY5" fmla="*/ 6787805 h 6856419"/>
              <a:gd name="connsiteX6" fmla="*/ 24473 w 12976166"/>
              <a:gd name="connsiteY6" fmla="*/ 6676098 h 6856419"/>
              <a:gd name="connsiteX7" fmla="*/ 0 w 12976166"/>
              <a:gd name="connsiteY7" fmla="*/ 544699 h 6856419"/>
              <a:gd name="connsiteX8" fmla="*/ 1524861 w 12976166"/>
              <a:gd name="connsiteY8" fmla="*/ 4576 h 6856419"/>
              <a:gd name="connsiteX0" fmla="*/ 1524861 w 12976166"/>
              <a:gd name="connsiteY0" fmla="*/ 4576 h 6854616"/>
              <a:gd name="connsiteX1" fmla="*/ 12553741 w 12976166"/>
              <a:gd name="connsiteY1" fmla="*/ 74915 h 6854616"/>
              <a:gd name="connsiteX2" fmla="*/ 12754708 w 12976166"/>
              <a:gd name="connsiteY2" fmla="*/ 54818 h 6854616"/>
              <a:gd name="connsiteX3" fmla="*/ 12976166 w 12976166"/>
              <a:gd name="connsiteY3" fmla="*/ 4990358 h 6854616"/>
              <a:gd name="connsiteX4" fmla="*/ 7377683 w 12976166"/>
              <a:gd name="connsiteY4" fmla="*/ 6491971 h 6854616"/>
              <a:gd name="connsiteX5" fmla="*/ 371789 w 12976166"/>
              <a:gd name="connsiteY5" fmla="*/ 6787805 h 6854616"/>
              <a:gd name="connsiteX6" fmla="*/ 24473 w 12976166"/>
              <a:gd name="connsiteY6" fmla="*/ 6676098 h 6854616"/>
              <a:gd name="connsiteX7" fmla="*/ 0 w 12976166"/>
              <a:gd name="connsiteY7" fmla="*/ 544699 h 6854616"/>
              <a:gd name="connsiteX8" fmla="*/ 1524861 w 12976166"/>
              <a:gd name="connsiteY8" fmla="*/ 4576 h 6854616"/>
              <a:gd name="connsiteX0" fmla="*/ 1524861 w 12976166"/>
              <a:gd name="connsiteY0" fmla="*/ 4576 h 6850875"/>
              <a:gd name="connsiteX1" fmla="*/ 12553741 w 12976166"/>
              <a:gd name="connsiteY1" fmla="*/ 74915 h 6850875"/>
              <a:gd name="connsiteX2" fmla="*/ 12754708 w 12976166"/>
              <a:gd name="connsiteY2" fmla="*/ 54818 h 6850875"/>
              <a:gd name="connsiteX3" fmla="*/ 12976166 w 12976166"/>
              <a:gd name="connsiteY3" fmla="*/ 4990358 h 6850875"/>
              <a:gd name="connsiteX4" fmla="*/ 7401905 w 12976166"/>
              <a:gd name="connsiteY4" fmla="*/ 6467749 h 6850875"/>
              <a:gd name="connsiteX5" fmla="*/ 371789 w 12976166"/>
              <a:gd name="connsiteY5" fmla="*/ 6787805 h 6850875"/>
              <a:gd name="connsiteX6" fmla="*/ 24473 w 12976166"/>
              <a:gd name="connsiteY6" fmla="*/ 6676098 h 6850875"/>
              <a:gd name="connsiteX7" fmla="*/ 0 w 12976166"/>
              <a:gd name="connsiteY7" fmla="*/ 544699 h 6850875"/>
              <a:gd name="connsiteX8" fmla="*/ 1524861 w 12976166"/>
              <a:gd name="connsiteY8" fmla="*/ 4576 h 6850875"/>
              <a:gd name="connsiteX0" fmla="*/ 1524861 w 12976166"/>
              <a:gd name="connsiteY0" fmla="*/ 4576 h 6853644"/>
              <a:gd name="connsiteX1" fmla="*/ 12553741 w 12976166"/>
              <a:gd name="connsiteY1" fmla="*/ 74915 h 6853644"/>
              <a:gd name="connsiteX2" fmla="*/ 12754708 w 12976166"/>
              <a:gd name="connsiteY2" fmla="*/ 54818 h 6853644"/>
              <a:gd name="connsiteX3" fmla="*/ 12976166 w 12976166"/>
              <a:gd name="connsiteY3" fmla="*/ 4990358 h 6853644"/>
              <a:gd name="connsiteX4" fmla="*/ 7395850 w 12976166"/>
              <a:gd name="connsiteY4" fmla="*/ 6485916 h 6853644"/>
              <a:gd name="connsiteX5" fmla="*/ 371789 w 12976166"/>
              <a:gd name="connsiteY5" fmla="*/ 6787805 h 6853644"/>
              <a:gd name="connsiteX6" fmla="*/ 24473 w 12976166"/>
              <a:gd name="connsiteY6" fmla="*/ 6676098 h 6853644"/>
              <a:gd name="connsiteX7" fmla="*/ 0 w 12976166"/>
              <a:gd name="connsiteY7" fmla="*/ 544699 h 6853644"/>
              <a:gd name="connsiteX8" fmla="*/ 1524861 w 12976166"/>
              <a:gd name="connsiteY8" fmla="*/ 4576 h 6853644"/>
              <a:gd name="connsiteX0" fmla="*/ 1524861 w 12976166"/>
              <a:gd name="connsiteY0" fmla="*/ 4576 h 6856311"/>
              <a:gd name="connsiteX1" fmla="*/ 12553741 w 12976166"/>
              <a:gd name="connsiteY1" fmla="*/ 74915 h 6856311"/>
              <a:gd name="connsiteX2" fmla="*/ 12754708 w 12976166"/>
              <a:gd name="connsiteY2" fmla="*/ 54818 h 6856311"/>
              <a:gd name="connsiteX3" fmla="*/ 12976166 w 12976166"/>
              <a:gd name="connsiteY3" fmla="*/ 4990358 h 6856311"/>
              <a:gd name="connsiteX4" fmla="*/ 7395850 w 12976166"/>
              <a:gd name="connsiteY4" fmla="*/ 6485916 h 6856311"/>
              <a:gd name="connsiteX5" fmla="*/ 371789 w 12976166"/>
              <a:gd name="connsiteY5" fmla="*/ 6787805 h 6856311"/>
              <a:gd name="connsiteX6" fmla="*/ 24473 w 12976166"/>
              <a:gd name="connsiteY6" fmla="*/ 6676098 h 6856311"/>
              <a:gd name="connsiteX7" fmla="*/ 0 w 12976166"/>
              <a:gd name="connsiteY7" fmla="*/ 544699 h 6856311"/>
              <a:gd name="connsiteX8" fmla="*/ 1524861 w 12976166"/>
              <a:gd name="connsiteY8" fmla="*/ 4576 h 6856311"/>
              <a:gd name="connsiteX0" fmla="*/ 1524861 w 13046255"/>
              <a:gd name="connsiteY0" fmla="*/ 4576 h 6856311"/>
              <a:gd name="connsiteX1" fmla="*/ 12553741 w 13046255"/>
              <a:gd name="connsiteY1" fmla="*/ 74915 h 6856311"/>
              <a:gd name="connsiteX2" fmla="*/ 13046255 w 13046255"/>
              <a:gd name="connsiteY2" fmla="*/ 68070 h 6856311"/>
              <a:gd name="connsiteX3" fmla="*/ 12976166 w 13046255"/>
              <a:gd name="connsiteY3" fmla="*/ 4990358 h 6856311"/>
              <a:gd name="connsiteX4" fmla="*/ 7395850 w 13046255"/>
              <a:gd name="connsiteY4" fmla="*/ 6485916 h 6856311"/>
              <a:gd name="connsiteX5" fmla="*/ 371789 w 13046255"/>
              <a:gd name="connsiteY5" fmla="*/ 6787805 h 6856311"/>
              <a:gd name="connsiteX6" fmla="*/ 24473 w 13046255"/>
              <a:gd name="connsiteY6" fmla="*/ 6676098 h 6856311"/>
              <a:gd name="connsiteX7" fmla="*/ 0 w 13046255"/>
              <a:gd name="connsiteY7" fmla="*/ 544699 h 6856311"/>
              <a:gd name="connsiteX8" fmla="*/ 1524861 w 13046255"/>
              <a:gd name="connsiteY8" fmla="*/ 4576 h 6856311"/>
              <a:gd name="connsiteX0" fmla="*/ 1524861 w 12976166"/>
              <a:gd name="connsiteY0" fmla="*/ 4576 h 6856311"/>
              <a:gd name="connsiteX1" fmla="*/ 12553741 w 12976166"/>
              <a:gd name="connsiteY1" fmla="*/ 74915 h 6856311"/>
              <a:gd name="connsiteX2" fmla="*/ 12940238 w 12976166"/>
              <a:gd name="connsiteY2" fmla="*/ 68070 h 6856311"/>
              <a:gd name="connsiteX3" fmla="*/ 12976166 w 12976166"/>
              <a:gd name="connsiteY3" fmla="*/ 4990358 h 6856311"/>
              <a:gd name="connsiteX4" fmla="*/ 7395850 w 12976166"/>
              <a:gd name="connsiteY4" fmla="*/ 6485916 h 6856311"/>
              <a:gd name="connsiteX5" fmla="*/ 371789 w 12976166"/>
              <a:gd name="connsiteY5" fmla="*/ 6787805 h 6856311"/>
              <a:gd name="connsiteX6" fmla="*/ 24473 w 12976166"/>
              <a:gd name="connsiteY6" fmla="*/ 6676098 h 6856311"/>
              <a:gd name="connsiteX7" fmla="*/ 0 w 12976166"/>
              <a:gd name="connsiteY7" fmla="*/ 544699 h 6856311"/>
              <a:gd name="connsiteX8" fmla="*/ 1524861 w 12976166"/>
              <a:gd name="connsiteY8" fmla="*/ 4576 h 6856311"/>
              <a:gd name="connsiteX0" fmla="*/ 1524861 w 13006499"/>
              <a:gd name="connsiteY0" fmla="*/ 4576 h 6856311"/>
              <a:gd name="connsiteX1" fmla="*/ 12553741 w 13006499"/>
              <a:gd name="connsiteY1" fmla="*/ 74915 h 6856311"/>
              <a:gd name="connsiteX2" fmla="*/ 13006499 w 13006499"/>
              <a:gd name="connsiteY2" fmla="*/ 81322 h 6856311"/>
              <a:gd name="connsiteX3" fmla="*/ 12976166 w 13006499"/>
              <a:gd name="connsiteY3" fmla="*/ 4990358 h 6856311"/>
              <a:gd name="connsiteX4" fmla="*/ 7395850 w 13006499"/>
              <a:gd name="connsiteY4" fmla="*/ 6485916 h 6856311"/>
              <a:gd name="connsiteX5" fmla="*/ 371789 w 13006499"/>
              <a:gd name="connsiteY5" fmla="*/ 6787805 h 6856311"/>
              <a:gd name="connsiteX6" fmla="*/ 24473 w 13006499"/>
              <a:gd name="connsiteY6" fmla="*/ 6676098 h 6856311"/>
              <a:gd name="connsiteX7" fmla="*/ 0 w 13006499"/>
              <a:gd name="connsiteY7" fmla="*/ 544699 h 6856311"/>
              <a:gd name="connsiteX8" fmla="*/ 1524861 w 13006499"/>
              <a:gd name="connsiteY8" fmla="*/ 4576 h 685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06499" h="6856311">
                <a:moveTo>
                  <a:pt x="1524861" y="4576"/>
                </a:moveTo>
                <a:lnTo>
                  <a:pt x="12553741" y="74915"/>
                </a:lnTo>
                <a:lnTo>
                  <a:pt x="13006499" y="81322"/>
                </a:lnTo>
                <a:lnTo>
                  <a:pt x="12976166" y="4990358"/>
                </a:lnTo>
                <a:cubicBezTo>
                  <a:pt x="12832730" y="5370620"/>
                  <a:pt x="9120702" y="6219885"/>
                  <a:pt x="7395850" y="6485916"/>
                </a:cubicBezTo>
                <a:cubicBezTo>
                  <a:pt x="5068964" y="6760836"/>
                  <a:pt x="3552758" y="6970088"/>
                  <a:pt x="371789" y="6787805"/>
                </a:cubicBezTo>
                <a:cubicBezTo>
                  <a:pt x="113255" y="6752197"/>
                  <a:pt x="22615" y="6778318"/>
                  <a:pt x="24473" y="6676098"/>
                </a:cubicBezTo>
                <a:cubicBezTo>
                  <a:pt x="24473" y="4771106"/>
                  <a:pt x="0" y="2449691"/>
                  <a:pt x="0" y="544699"/>
                </a:cubicBezTo>
                <a:cubicBezTo>
                  <a:pt x="0" y="-86575"/>
                  <a:pt x="893587" y="4576"/>
                  <a:pt x="1524861" y="4576"/>
                </a:cubicBezTo>
                <a:close/>
              </a:path>
            </a:pathLst>
          </a:custGeom>
        </p:spPr>
        <p:txBody>
          <a:bodyPr anchor="ctr">
            <a:normAutofit/>
          </a:bodyPr>
          <a:lstStyle>
            <a:lvl1pPr marL="0" indent="0" algn="ctr">
              <a:buNone/>
              <a:defRPr sz="1800">
                <a:solidFill>
                  <a:schemeClr val="tx1">
                    <a:lumMod val="65000"/>
                    <a:lumOff val="35000"/>
                  </a:schemeClr>
                </a:solidFill>
              </a:defRPr>
            </a:lvl1pPr>
          </a:lstStyle>
          <a:p>
            <a:r>
              <a:rPr lang="en-US" dirty="0"/>
              <a:t>Click on icon to place image</a:t>
            </a:r>
          </a:p>
        </p:txBody>
      </p:sp>
    </p:spTree>
    <p:extLst>
      <p:ext uri="{BB962C8B-B14F-4D97-AF65-F5344CB8AC3E}">
        <p14:creationId xmlns:p14="http://schemas.microsoft.com/office/powerpoint/2010/main" val="3019796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losing Slide">
    <p:bg>
      <p:bgPr>
        <a:solidFill>
          <a:schemeClr val="bg1"/>
        </a:solidFill>
        <a:effectLst/>
      </p:bgPr>
    </p:bg>
    <p:spTree>
      <p:nvGrpSpPr>
        <p:cNvPr id="1" name=""/>
        <p:cNvGrpSpPr/>
        <p:nvPr/>
      </p:nvGrpSpPr>
      <p:grpSpPr>
        <a:xfrm>
          <a:off x="0" y="0"/>
          <a:ext cx="0" cy="0"/>
          <a:chOff x="0" y="0"/>
          <a:chExt cx="0" cy="0"/>
        </a:xfrm>
      </p:grpSpPr>
      <p:sp>
        <p:nvSpPr>
          <p:cNvPr id="27" name="Freeform 26">
            <a:extLst>
              <a:ext uri="{FF2B5EF4-FFF2-40B4-BE49-F238E27FC236}">
                <a16:creationId xmlns:a16="http://schemas.microsoft.com/office/drawing/2014/main" id="{090FA25C-BFB1-134A-BE14-052409730F42}"/>
              </a:ext>
            </a:extLst>
          </p:cNvPr>
          <p:cNvSpPr>
            <a:spLocks noChangeAspect="1"/>
          </p:cNvSpPr>
          <p:nvPr userDrawn="1"/>
        </p:nvSpPr>
        <p:spPr>
          <a:xfrm>
            <a:off x="0" y="908170"/>
            <a:ext cx="12192000" cy="5949830"/>
          </a:xfrm>
          <a:custGeom>
            <a:avLst/>
            <a:gdLst>
              <a:gd name="connsiteX0" fmla="*/ 7881720 w 12192000"/>
              <a:gd name="connsiteY0" fmla="*/ 0 h 5949830"/>
              <a:gd name="connsiteX1" fmla="*/ 12010662 w 12192000"/>
              <a:gd name="connsiteY1" fmla="*/ 899481 h 5949830"/>
              <a:gd name="connsiteX2" fmla="*/ 12192000 w 12192000"/>
              <a:gd name="connsiteY2" fmla="*/ 986685 h 5949830"/>
              <a:gd name="connsiteX3" fmla="*/ 12192000 w 12192000"/>
              <a:gd name="connsiteY3" fmla="*/ 5949830 h 5949830"/>
              <a:gd name="connsiteX4" fmla="*/ 0 w 12192000"/>
              <a:gd name="connsiteY4" fmla="*/ 5949830 h 5949830"/>
              <a:gd name="connsiteX5" fmla="*/ 0 w 12192000"/>
              <a:gd name="connsiteY5" fmla="*/ 3911812 h 5949830"/>
              <a:gd name="connsiteX6" fmla="*/ 38451 w 12192000"/>
              <a:gd name="connsiteY6" fmla="*/ 3858251 h 5949830"/>
              <a:gd name="connsiteX7" fmla="*/ 7881720 w 12192000"/>
              <a:gd name="connsiteY7" fmla="*/ 0 h 5949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5949830">
                <a:moveTo>
                  <a:pt x="7881720" y="0"/>
                </a:moveTo>
                <a:cubicBezTo>
                  <a:pt x="9355414" y="0"/>
                  <a:pt x="10753901" y="322000"/>
                  <a:pt x="12010662" y="899481"/>
                </a:cubicBezTo>
                <a:lnTo>
                  <a:pt x="12192000" y="986685"/>
                </a:lnTo>
                <a:lnTo>
                  <a:pt x="12192000" y="5949830"/>
                </a:lnTo>
                <a:lnTo>
                  <a:pt x="0" y="5949830"/>
                </a:lnTo>
                <a:lnTo>
                  <a:pt x="0" y="3911812"/>
                </a:lnTo>
                <a:lnTo>
                  <a:pt x="38451" y="3858251"/>
                </a:lnTo>
                <a:cubicBezTo>
                  <a:pt x="1848767" y="1511610"/>
                  <a:pt x="4688716" y="0"/>
                  <a:pt x="7881720" y="0"/>
                </a:cubicBezTo>
                <a:close/>
              </a:path>
            </a:pathLst>
          </a:custGeom>
          <a:solidFill>
            <a:srgbClr val="A4CD3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dirty="0"/>
              <a:t>`</a:t>
            </a:r>
          </a:p>
        </p:txBody>
      </p:sp>
      <p:sp>
        <p:nvSpPr>
          <p:cNvPr id="26" name="Freeform 25">
            <a:extLst>
              <a:ext uri="{FF2B5EF4-FFF2-40B4-BE49-F238E27FC236}">
                <a16:creationId xmlns:a16="http://schemas.microsoft.com/office/drawing/2014/main" id="{769FEBDB-E9D1-A145-91D7-7DAC3E7BB752}"/>
              </a:ext>
            </a:extLst>
          </p:cNvPr>
          <p:cNvSpPr>
            <a:spLocks noChangeAspect="1"/>
          </p:cNvSpPr>
          <p:nvPr userDrawn="1"/>
        </p:nvSpPr>
        <p:spPr>
          <a:xfrm>
            <a:off x="0" y="1137302"/>
            <a:ext cx="12192000" cy="5720698"/>
          </a:xfrm>
          <a:custGeom>
            <a:avLst/>
            <a:gdLst>
              <a:gd name="connsiteX0" fmla="*/ 7467090 w 12192000"/>
              <a:gd name="connsiteY0" fmla="*/ 0 h 5720698"/>
              <a:gd name="connsiteX1" fmla="*/ 11907231 w 12192000"/>
              <a:gd name="connsiteY1" fmla="*/ 1049135 h 5720698"/>
              <a:gd name="connsiteX2" fmla="*/ 12192000 w 12192000"/>
              <a:gd name="connsiteY2" fmla="*/ 1198555 h 5720698"/>
              <a:gd name="connsiteX3" fmla="*/ 12192000 w 12192000"/>
              <a:gd name="connsiteY3" fmla="*/ 5720698 h 5720698"/>
              <a:gd name="connsiteX4" fmla="*/ 0 w 12192000"/>
              <a:gd name="connsiteY4" fmla="*/ 5720698 h 5720698"/>
              <a:gd name="connsiteX5" fmla="*/ 0 w 12192000"/>
              <a:gd name="connsiteY5" fmla="*/ 3401332 h 5720698"/>
              <a:gd name="connsiteX6" fmla="*/ 59556 w 12192000"/>
              <a:gd name="connsiteY6" fmla="*/ 3331849 h 5720698"/>
              <a:gd name="connsiteX7" fmla="*/ 7467090 w 12192000"/>
              <a:gd name="connsiteY7" fmla="*/ 0 h 5720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5720698">
                <a:moveTo>
                  <a:pt x="7467090" y="0"/>
                </a:moveTo>
                <a:cubicBezTo>
                  <a:pt x="9063591" y="0"/>
                  <a:pt x="10571829" y="377902"/>
                  <a:pt x="11907231" y="1049135"/>
                </a:cubicBezTo>
                <a:lnTo>
                  <a:pt x="12192000" y="1198555"/>
                </a:lnTo>
                <a:lnTo>
                  <a:pt x="12192000" y="5720698"/>
                </a:lnTo>
                <a:lnTo>
                  <a:pt x="0" y="5720698"/>
                </a:lnTo>
                <a:lnTo>
                  <a:pt x="0" y="3401332"/>
                </a:lnTo>
                <a:lnTo>
                  <a:pt x="59556" y="3331849"/>
                </a:lnTo>
                <a:cubicBezTo>
                  <a:pt x="1873142" y="1287999"/>
                  <a:pt x="4519702" y="0"/>
                  <a:pt x="7467090" y="0"/>
                </a:cubicBezTo>
                <a:close/>
              </a:path>
            </a:pathLst>
          </a:custGeom>
          <a:solidFill>
            <a:srgbClr val="15375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Subtitle 2">
            <a:extLst>
              <a:ext uri="{FF2B5EF4-FFF2-40B4-BE49-F238E27FC236}">
                <a16:creationId xmlns:a16="http://schemas.microsoft.com/office/drawing/2014/main" id="{A8327DDD-4D36-DC48-92FB-4706921A3A01}"/>
              </a:ext>
            </a:extLst>
          </p:cNvPr>
          <p:cNvSpPr>
            <a:spLocks noGrp="1"/>
          </p:cNvSpPr>
          <p:nvPr userDrawn="1">
            <p:ph type="subTitle" idx="1" hasCustomPrompt="1"/>
          </p:nvPr>
        </p:nvSpPr>
        <p:spPr>
          <a:xfrm>
            <a:off x="5289331" y="3714140"/>
            <a:ext cx="5917324" cy="1691860"/>
          </a:xfrm>
        </p:spPr>
        <p:txBody>
          <a:bodyPr>
            <a:noAutofit/>
          </a:bodyPr>
          <a:lstStyle>
            <a:lvl1pPr marL="0" indent="0" algn="r">
              <a:lnSpc>
                <a:spcPts val="1560"/>
              </a:lnSpc>
              <a:spcAft>
                <a:spcPts val="0"/>
              </a:spcAft>
              <a:buNone/>
              <a:defRPr sz="1800" b="0" i="0">
                <a:solidFill>
                  <a:schemeClr val="bg1"/>
                </a:solidFill>
                <a:latin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your information</a:t>
            </a:r>
          </a:p>
        </p:txBody>
      </p:sp>
      <p:pic>
        <p:nvPicPr>
          <p:cNvPr id="8" name="Picture 7">
            <a:extLst>
              <a:ext uri="{FF2B5EF4-FFF2-40B4-BE49-F238E27FC236}">
                <a16:creationId xmlns:a16="http://schemas.microsoft.com/office/drawing/2014/main" id="{92A4317D-5B1E-8C4B-A51E-18C32DEFD14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32088" y="477157"/>
            <a:ext cx="2304392" cy="571809"/>
          </a:xfrm>
          <a:prstGeom prst="rect">
            <a:avLst/>
          </a:prstGeom>
        </p:spPr>
      </p:pic>
      <p:sp>
        <p:nvSpPr>
          <p:cNvPr id="10" name="TextBox 9">
            <a:extLst>
              <a:ext uri="{FF2B5EF4-FFF2-40B4-BE49-F238E27FC236}">
                <a16:creationId xmlns:a16="http://schemas.microsoft.com/office/drawing/2014/main" id="{69B541BD-FAC5-BE48-9F62-129FB661C962}"/>
              </a:ext>
            </a:extLst>
          </p:cNvPr>
          <p:cNvSpPr txBox="1"/>
          <p:nvPr userDrawn="1"/>
        </p:nvSpPr>
        <p:spPr>
          <a:xfrm>
            <a:off x="7091855" y="3208283"/>
            <a:ext cx="4114800" cy="369332"/>
          </a:xfrm>
          <a:prstGeom prst="rect">
            <a:avLst/>
          </a:prstGeom>
          <a:noFill/>
        </p:spPr>
        <p:txBody>
          <a:bodyPr wrap="square" rtlCol="0">
            <a:spAutoFit/>
          </a:bodyPr>
          <a:lstStyle/>
          <a:p>
            <a:pPr algn="r"/>
            <a:r>
              <a:rPr lang="en-US" dirty="0">
                <a:solidFill>
                  <a:schemeClr val="bg1"/>
                </a:solidFill>
              </a:rPr>
              <a:t>For more information please contact:</a:t>
            </a:r>
          </a:p>
        </p:txBody>
      </p:sp>
      <p:sp>
        <p:nvSpPr>
          <p:cNvPr id="16" name="TextBox 15">
            <a:extLst>
              <a:ext uri="{FF2B5EF4-FFF2-40B4-BE49-F238E27FC236}">
                <a16:creationId xmlns:a16="http://schemas.microsoft.com/office/drawing/2014/main" id="{7BFA9D68-F375-9C44-A330-493987CA859B}"/>
              </a:ext>
            </a:extLst>
          </p:cNvPr>
          <p:cNvSpPr txBox="1"/>
          <p:nvPr userDrawn="1"/>
        </p:nvSpPr>
        <p:spPr>
          <a:xfrm>
            <a:off x="7091855" y="5452535"/>
            <a:ext cx="4114800" cy="646331"/>
          </a:xfrm>
          <a:prstGeom prst="rect">
            <a:avLst/>
          </a:prstGeom>
          <a:noFill/>
        </p:spPr>
        <p:txBody>
          <a:bodyPr wrap="square" rtlCol="0">
            <a:spAutoFit/>
          </a:bodyPr>
          <a:lstStyle/>
          <a:p>
            <a:pPr algn="r"/>
            <a:r>
              <a:rPr lang="en-US" dirty="0">
                <a:solidFill>
                  <a:srgbClr val="A4CD39"/>
                </a:solidFill>
              </a:rPr>
              <a:t>www.uclpartners.com</a:t>
            </a:r>
          </a:p>
          <a:p>
            <a:pPr algn="r"/>
            <a:r>
              <a:rPr lang="en-US" dirty="0">
                <a:solidFill>
                  <a:srgbClr val="A4CD39"/>
                </a:solidFill>
              </a:rPr>
              <a:t>@uclpartners</a:t>
            </a:r>
          </a:p>
        </p:txBody>
      </p:sp>
      <p:sp>
        <p:nvSpPr>
          <p:cNvPr id="17" name="TextBox 16">
            <a:extLst>
              <a:ext uri="{FF2B5EF4-FFF2-40B4-BE49-F238E27FC236}">
                <a16:creationId xmlns:a16="http://schemas.microsoft.com/office/drawing/2014/main" id="{FD800737-51FC-734E-A1FF-64AABB2E4BE6}"/>
              </a:ext>
            </a:extLst>
          </p:cNvPr>
          <p:cNvSpPr txBox="1"/>
          <p:nvPr userDrawn="1"/>
        </p:nvSpPr>
        <p:spPr>
          <a:xfrm>
            <a:off x="7091855" y="2281228"/>
            <a:ext cx="4114800" cy="707886"/>
          </a:xfrm>
          <a:prstGeom prst="rect">
            <a:avLst/>
          </a:prstGeom>
          <a:noFill/>
        </p:spPr>
        <p:txBody>
          <a:bodyPr wrap="square" rtlCol="0">
            <a:spAutoFit/>
          </a:bodyPr>
          <a:lstStyle/>
          <a:p>
            <a:pPr algn="r"/>
            <a:r>
              <a:rPr lang="en-US" sz="4000" b="0" i="0" dirty="0">
                <a:solidFill>
                  <a:srgbClr val="A4CD39"/>
                </a:solidFill>
                <a:latin typeface="Calibri Light" panose="020F0302020204030204" pitchFamily="34" charset="0"/>
                <a:cs typeface="Calibri Light" panose="020F0302020204030204" pitchFamily="34" charset="0"/>
              </a:rPr>
              <a:t>Thank you</a:t>
            </a:r>
          </a:p>
        </p:txBody>
      </p:sp>
      <p:sp>
        <p:nvSpPr>
          <p:cNvPr id="9" name="TextBox 11">
            <a:extLst>
              <a:ext uri="{FF2B5EF4-FFF2-40B4-BE49-F238E27FC236}">
                <a16:creationId xmlns:a16="http://schemas.microsoft.com/office/drawing/2014/main" id="{B9D83E16-814E-46E0-AE73-649E52704FD9}"/>
              </a:ext>
            </a:extLst>
          </p:cNvPr>
          <p:cNvSpPr txBox="1"/>
          <p:nvPr userDrawn="1"/>
        </p:nvSpPr>
        <p:spPr>
          <a:xfrm>
            <a:off x="266740" y="6544460"/>
            <a:ext cx="1794081" cy="246221"/>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000" dirty="0">
                <a:solidFill>
                  <a:schemeClr val="bg1"/>
                </a:solidFill>
              </a:rPr>
              <a:t>Copyright © UCLPartners 2022</a:t>
            </a:r>
          </a:p>
        </p:txBody>
      </p:sp>
    </p:spTree>
    <p:extLst>
      <p:ext uri="{BB962C8B-B14F-4D97-AF65-F5344CB8AC3E}">
        <p14:creationId xmlns:p14="http://schemas.microsoft.com/office/powerpoint/2010/main" val="12912004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TextBox 11">
            <a:extLst>
              <a:ext uri="{FF2B5EF4-FFF2-40B4-BE49-F238E27FC236}">
                <a16:creationId xmlns:a16="http://schemas.microsoft.com/office/drawing/2014/main" id="{7405C1D8-0F25-4641-8EBB-9CD72E701DEB}"/>
              </a:ext>
            </a:extLst>
          </p:cNvPr>
          <p:cNvSpPr txBox="1"/>
          <p:nvPr userDrawn="1"/>
        </p:nvSpPr>
        <p:spPr>
          <a:xfrm>
            <a:off x="363722" y="6594630"/>
            <a:ext cx="1794081" cy="246221"/>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000" dirty="0">
                <a:solidFill>
                  <a:schemeClr val="tx1"/>
                </a:solidFill>
              </a:rPr>
              <a:t>Copyright © UCLPartners 2022</a:t>
            </a:r>
          </a:p>
        </p:txBody>
      </p:sp>
    </p:spTree>
    <p:extLst>
      <p:ext uri="{BB962C8B-B14F-4D97-AF65-F5344CB8AC3E}">
        <p14:creationId xmlns:p14="http://schemas.microsoft.com/office/powerpoint/2010/main" val="33824209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899525A-CAA4-BDA7-78AC-A04874FB9047}"/>
              </a:ext>
            </a:extLst>
          </p:cNvPr>
          <p:cNvSpPr>
            <a:spLocks noGrp="1"/>
          </p:cNvSpPr>
          <p:nvPr>
            <p:ph type="pic" sz="quarter" idx="10"/>
          </p:nvPr>
        </p:nvSpPr>
        <p:spPr>
          <a:xfrm>
            <a:off x="1676400" y="571500"/>
            <a:ext cx="2679700" cy="5715000"/>
          </a:xfrm>
          <a:prstGeom prst="roundRect">
            <a:avLst>
              <a:gd name="adj" fmla="val 10731"/>
            </a:avLst>
          </a:prstGeom>
          <a:solidFill>
            <a:schemeClr val="bg1">
              <a:lumMod val="95000"/>
            </a:schemeClr>
          </a:solidFill>
        </p:spPr>
        <p:txBody>
          <a:bodyPr/>
          <a:lstStyle/>
          <a:p>
            <a:endParaRPr lang="en-GB"/>
          </a:p>
        </p:txBody>
      </p:sp>
    </p:spTree>
    <p:extLst>
      <p:ext uri="{BB962C8B-B14F-4D97-AF65-F5344CB8AC3E}">
        <p14:creationId xmlns:p14="http://schemas.microsoft.com/office/powerpoint/2010/main" val="2823683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General Content +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2A29C-DEAA-688C-E0F8-F5943B21CF18}"/>
              </a:ext>
            </a:extLst>
          </p:cNvPr>
          <p:cNvSpPr>
            <a:spLocks noGrp="1"/>
          </p:cNvSpPr>
          <p:nvPr>
            <p:ph type="title"/>
          </p:nvPr>
        </p:nvSpPr>
        <p:spPr/>
        <p:txBody>
          <a:bodyPr/>
          <a:lstStyle>
            <a:lvl1pPr>
              <a:defRPr b="1" i="0">
                <a:latin typeface="Aleo" pitchFamily="2" charset="77"/>
                <a:ea typeface="Open Sans" panose="020B0606030504020204" pitchFamily="34" charset="0"/>
                <a:cs typeface="Open Sans" panose="020B0606030504020204" pitchFamily="34" charset="0"/>
              </a:defRPr>
            </a:lvl1pPr>
          </a:lstStyle>
          <a:p>
            <a:r>
              <a:rPr lang="en-GB"/>
              <a:t>Click to edit Master title style</a:t>
            </a:r>
            <a:endParaRPr lang="en-US" dirty="0"/>
          </a:p>
        </p:txBody>
      </p:sp>
      <p:sp>
        <p:nvSpPr>
          <p:cNvPr id="3" name="Content Placeholder 2">
            <a:extLst>
              <a:ext uri="{FF2B5EF4-FFF2-40B4-BE49-F238E27FC236}">
                <a16:creationId xmlns:a16="http://schemas.microsoft.com/office/drawing/2014/main" id="{9A415BB8-D774-B2F2-0625-9BFD606D45DE}"/>
              </a:ext>
            </a:extLst>
          </p:cNvPr>
          <p:cNvSpPr>
            <a:spLocks noGrp="1"/>
          </p:cNvSpPr>
          <p:nvPr>
            <p:ph sz="half" idx="1"/>
          </p:nvPr>
        </p:nvSpPr>
        <p:spPr>
          <a:xfrm>
            <a:off x="447676" y="1304925"/>
            <a:ext cx="5576887" cy="4572000"/>
          </a:xfrm>
        </p:spPr>
        <p:txBody>
          <a:bodyPr/>
          <a:lstStyle>
            <a:lvl1pPr marL="0" indent="0">
              <a:spcBef>
                <a:spcPts val="0"/>
              </a:spcBef>
              <a:spcAft>
                <a:spcPts val="1200"/>
              </a:spcAft>
              <a:buNone/>
              <a:defRPr sz="2000" b="0" i="0">
                <a:latin typeface="Open Sans" panose="020B0606030504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5" name="Picture Placeholder 2">
            <a:extLst>
              <a:ext uri="{FF2B5EF4-FFF2-40B4-BE49-F238E27FC236}">
                <a16:creationId xmlns:a16="http://schemas.microsoft.com/office/drawing/2014/main" id="{6DDCFD92-E162-5C0C-839B-143E56BEFA3A}"/>
              </a:ext>
            </a:extLst>
          </p:cNvPr>
          <p:cNvSpPr>
            <a:spLocks noGrp="1"/>
          </p:cNvSpPr>
          <p:nvPr>
            <p:ph type="pic" idx="13"/>
          </p:nvPr>
        </p:nvSpPr>
        <p:spPr>
          <a:xfrm>
            <a:off x="6167439" y="1304925"/>
            <a:ext cx="5586412" cy="4572000"/>
          </a:xfrm>
        </p:spPr>
        <p:txBody>
          <a:bodyPr/>
          <a:lstStyle>
            <a:lvl1pPr marL="0" indent="0">
              <a:buNone/>
              <a:defRPr sz="3200" b="0" i="0">
                <a:latin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Tree>
    <p:extLst>
      <p:ext uri="{BB962C8B-B14F-4D97-AF65-F5344CB8AC3E}">
        <p14:creationId xmlns:p14="http://schemas.microsoft.com/office/powerpoint/2010/main" val="4235974857"/>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8AEC77-0A2D-23DC-495D-145170FB954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994244A-1C5F-2CE8-7B83-DE5ECE0B681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28F2123-B593-303E-6F92-C2E59934D1CC}"/>
              </a:ext>
            </a:extLst>
          </p:cNvPr>
          <p:cNvSpPr>
            <a:spLocks noGrp="1"/>
          </p:cNvSpPr>
          <p:nvPr>
            <p:ph type="dt" sz="half" idx="10"/>
          </p:nvPr>
        </p:nvSpPr>
        <p:spPr/>
        <p:txBody>
          <a:bodyPr/>
          <a:lstStyle/>
          <a:p>
            <a:fld id="{B33582CA-292B-4894-A729-3EE258E8A00B}" type="datetimeFigureOut">
              <a:rPr lang="en-GB" smtClean="0"/>
              <a:t>09/03/2025</a:t>
            </a:fld>
            <a:endParaRPr lang="en-GB"/>
          </a:p>
        </p:txBody>
      </p:sp>
      <p:sp>
        <p:nvSpPr>
          <p:cNvPr id="5" name="Footer Placeholder 4">
            <a:extLst>
              <a:ext uri="{FF2B5EF4-FFF2-40B4-BE49-F238E27FC236}">
                <a16:creationId xmlns:a16="http://schemas.microsoft.com/office/drawing/2014/main" id="{3EF5E1E0-1F21-2231-2E26-1418036E76C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749750A-6406-9A1B-AE57-A84C348FC3E2}"/>
              </a:ext>
            </a:extLst>
          </p:cNvPr>
          <p:cNvSpPr>
            <a:spLocks noGrp="1"/>
          </p:cNvSpPr>
          <p:nvPr>
            <p:ph type="sldNum" sz="quarter" idx="12"/>
          </p:nvPr>
        </p:nvSpPr>
        <p:spPr/>
        <p:txBody>
          <a:bodyPr/>
          <a:lstStyle/>
          <a:p>
            <a:fld id="{0DBAE2F1-91B3-4213-81AC-5F2A5FB620D5}" type="slidenum">
              <a:rPr lang="en-GB" smtClean="0"/>
              <a:t>‹#›</a:t>
            </a:fld>
            <a:endParaRPr lang="en-GB"/>
          </a:p>
        </p:txBody>
      </p:sp>
      <p:pic>
        <p:nvPicPr>
          <p:cNvPr id="8" name="Picture 7">
            <a:extLst>
              <a:ext uri="{FF2B5EF4-FFF2-40B4-BE49-F238E27FC236}">
                <a16:creationId xmlns:a16="http://schemas.microsoft.com/office/drawing/2014/main" id="{FC4CFE8C-DD5B-B772-73E5-266A056C0E98}"/>
              </a:ext>
            </a:extLst>
          </p:cNvPr>
          <p:cNvPicPr>
            <a:picLocks noChangeAspect="1"/>
          </p:cNvPicPr>
          <p:nvPr userDrawn="1"/>
        </p:nvPicPr>
        <p:blipFill>
          <a:blip r:embed="rId2"/>
          <a:stretch>
            <a:fillRect/>
          </a:stretch>
        </p:blipFill>
        <p:spPr>
          <a:xfrm>
            <a:off x="10207588" y="-601165"/>
            <a:ext cx="1883827" cy="1798476"/>
          </a:xfrm>
          <a:prstGeom prst="rect">
            <a:avLst/>
          </a:prstGeom>
        </p:spPr>
      </p:pic>
    </p:spTree>
    <p:extLst>
      <p:ext uri="{BB962C8B-B14F-4D97-AF65-F5344CB8AC3E}">
        <p14:creationId xmlns:p14="http://schemas.microsoft.com/office/powerpoint/2010/main" val="17252761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resentation Cover 1">
    <p:bg>
      <p:bgRef idx="1001">
        <a:schemeClr val="bg1"/>
      </p:bgRef>
    </p:bg>
    <p:spTree>
      <p:nvGrpSpPr>
        <p:cNvPr id="1" name=""/>
        <p:cNvGrpSpPr/>
        <p:nvPr/>
      </p:nvGrpSpPr>
      <p:grpSpPr>
        <a:xfrm>
          <a:off x="0" y="0"/>
          <a:ext cx="0" cy="0"/>
          <a:chOff x="0" y="0"/>
          <a:chExt cx="0" cy="0"/>
        </a:xfrm>
      </p:grpSpPr>
      <p:sp>
        <p:nvSpPr>
          <p:cNvPr id="8" name="Freeform 7">
            <a:extLst>
              <a:ext uri="{FF2B5EF4-FFF2-40B4-BE49-F238E27FC236}">
                <a16:creationId xmlns:a16="http://schemas.microsoft.com/office/drawing/2014/main" id="{2C26964D-EBAA-C944-9B61-F177462EA5EA}"/>
              </a:ext>
            </a:extLst>
          </p:cNvPr>
          <p:cNvSpPr/>
          <p:nvPr userDrawn="1"/>
        </p:nvSpPr>
        <p:spPr>
          <a:xfrm>
            <a:off x="0" y="1101367"/>
            <a:ext cx="12192000" cy="5756633"/>
          </a:xfrm>
          <a:custGeom>
            <a:avLst/>
            <a:gdLst>
              <a:gd name="connsiteX0" fmla="*/ 4759021 w 12192000"/>
              <a:gd name="connsiteY0" fmla="*/ 0 h 5756633"/>
              <a:gd name="connsiteX1" fmla="*/ 11709042 w 12192000"/>
              <a:gd name="connsiteY1" fmla="*/ 811338 h 5756633"/>
              <a:gd name="connsiteX2" fmla="*/ 12192000 w 12192000"/>
              <a:gd name="connsiteY2" fmla="*/ 939043 h 5756633"/>
              <a:gd name="connsiteX3" fmla="*/ 12192000 w 12192000"/>
              <a:gd name="connsiteY3" fmla="*/ 5756633 h 5756633"/>
              <a:gd name="connsiteX4" fmla="*/ 0 w 12192000"/>
              <a:gd name="connsiteY4" fmla="*/ 5756633 h 5756633"/>
              <a:gd name="connsiteX5" fmla="*/ 0 w 12192000"/>
              <a:gd name="connsiteY5" fmla="*/ 371314 h 5756633"/>
              <a:gd name="connsiteX6" fmla="*/ 58760 w 12192000"/>
              <a:gd name="connsiteY6" fmla="*/ 361104 h 5756633"/>
              <a:gd name="connsiteX7" fmla="*/ 4759021 w 12192000"/>
              <a:gd name="connsiteY7" fmla="*/ 0 h 5756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5756633">
                <a:moveTo>
                  <a:pt x="4759021" y="0"/>
                </a:moveTo>
                <a:cubicBezTo>
                  <a:pt x="7228545" y="0"/>
                  <a:pt x="9578604" y="289332"/>
                  <a:pt x="11709042" y="811338"/>
                </a:cubicBezTo>
                <a:lnTo>
                  <a:pt x="12192000" y="939043"/>
                </a:lnTo>
                <a:lnTo>
                  <a:pt x="12192000" y="5756633"/>
                </a:lnTo>
                <a:lnTo>
                  <a:pt x="0" y="5756633"/>
                </a:lnTo>
                <a:lnTo>
                  <a:pt x="0" y="371314"/>
                </a:lnTo>
                <a:lnTo>
                  <a:pt x="58760" y="361104"/>
                </a:lnTo>
                <a:cubicBezTo>
                  <a:pt x="1554440" y="125781"/>
                  <a:pt x="3130763" y="0"/>
                  <a:pt x="475902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92A4317D-5B1E-8C4B-A51E-18C32DEFD14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317421" y="525514"/>
            <a:ext cx="2304392" cy="571809"/>
          </a:xfrm>
          <a:prstGeom prst="rect">
            <a:avLst/>
          </a:prstGeom>
        </p:spPr>
      </p:pic>
      <p:sp>
        <p:nvSpPr>
          <p:cNvPr id="2" name="Title 1">
            <a:extLst>
              <a:ext uri="{FF2B5EF4-FFF2-40B4-BE49-F238E27FC236}">
                <a16:creationId xmlns:a16="http://schemas.microsoft.com/office/drawing/2014/main" id="{8A7B9071-BE78-6949-9477-B869BA077687}"/>
              </a:ext>
            </a:extLst>
          </p:cNvPr>
          <p:cNvSpPr>
            <a:spLocks noGrp="1"/>
          </p:cNvSpPr>
          <p:nvPr>
            <p:ph type="ctrTitle"/>
          </p:nvPr>
        </p:nvSpPr>
        <p:spPr>
          <a:xfrm>
            <a:off x="5416737" y="2647745"/>
            <a:ext cx="6282565" cy="2387600"/>
          </a:xfrm>
        </p:spPr>
        <p:txBody>
          <a:bodyPr anchor="b">
            <a:normAutofit/>
          </a:bodyPr>
          <a:lstStyle>
            <a:lvl1pPr algn="l">
              <a:defRPr sz="4000" b="0" i="0">
                <a:solidFill>
                  <a:srgbClr val="A4CD39"/>
                </a:solidFill>
                <a:latin typeface="Calibri Light" panose="020F0302020204030204" pitchFamily="34" charset="0"/>
                <a:cs typeface="Calibri Light" panose="020F0302020204030204" pitchFamily="34" charset="0"/>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A8327DDD-4D36-DC48-92FB-4706921A3A01}"/>
              </a:ext>
            </a:extLst>
          </p:cNvPr>
          <p:cNvSpPr>
            <a:spLocks noGrp="1"/>
          </p:cNvSpPr>
          <p:nvPr>
            <p:ph type="subTitle" idx="1"/>
          </p:nvPr>
        </p:nvSpPr>
        <p:spPr>
          <a:xfrm>
            <a:off x="5416737" y="5193084"/>
            <a:ext cx="6282565" cy="1233612"/>
          </a:xfrm>
        </p:spPr>
        <p:txBody>
          <a:bodyPr>
            <a:normAutofit/>
          </a:bodyPr>
          <a:lstStyle>
            <a:lvl1pPr marL="0" indent="0" algn="l">
              <a:lnSpc>
                <a:spcPts val="2180"/>
              </a:lnSpc>
              <a:spcAft>
                <a:spcPts val="600"/>
              </a:spcAft>
              <a:buNone/>
              <a:defRPr sz="2000">
                <a:solidFill>
                  <a:schemeClr val="bg1"/>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1" name="Oval 10"/>
          <p:cNvSpPr/>
          <p:nvPr userDrawn="1"/>
        </p:nvSpPr>
        <p:spPr>
          <a:xfrm>
            <a:off x="-1500753" y="-1553928"/>
            <a:ext cx="6840000" cy="6840000"/>
          </a:xfrm>
          <a:prstGeom prst="ellipse">
            <a:avLst/>
          </a:prstGeom>
          <a:solidFill>
            <a:srgbClr val="A4CD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7" name="Picture 26">
            <a:extLst>
              <a:ext uri="{FF2B5EF4-FFF2-40B4-BE49-F238E27FC236}">
                <a16:creationId xmlns:a16="http://schemas.microsoft.com/office/drawing/2014/main" id="{93D9460B-BD75-684C-B9CE-E5D292A4F42F}"/>
              </a:ext>
            </a:extLst>
          </p:cNvPr>
          <p:cNvPicPr>
            <a:picLocks/>
          </p:cNvPicPr>
          <p:nvPr userDrawn="1"/>
        </p:nvPicPr>
        <p:blipFill rotWithShape="1">
          <a:blip r:embed="rId3" cstate="email">
            <a:extLst>
              <a:ext uri="{28A0092B-C50C-407E-A947-70E740481C1C}">
                <a14:useLocalDpi xmlns:a14="http://schemas.microsoft.com/office/drawing/2010/main"/>
              </a:ext>
            </a:extLst>
          </a:blip>
          <a:srcRect/>
          <a:stretch>
            <a:fillRect/>
          </a:stretch>
        </p:blipFill>
        <p:spPr>
          <a:xfrm>
            <a:off x="-1718772" y="-1440000"/>
            <a:ext cx="6840000" cy="6840000"/>
          </a:xfrm>
          <a:prstGeom prst="ellipse">
            <a:avLst/>
          </a:prstGeom>
        </p:spPr>
      </p:pic>
      <p:sp>
        <p:nvSpPr>
          <p:cNvPr id="9" name="TextBox 11">
            <a:extLst>
              <a:ext uri="{FF2B5EF4-FFF2-40B4-BE49-F238E27FC236}">
                <a16:creationId xmlns:a16="http://schemas.microsoft.com/office/drawing/2014/main" id="{5CE7208A-CB2C-46AB-9FEB-6DDBFD361814}"/>
              </a:ext>
            </a:extLst>
          </p:cNvPr>
          <p:cNvSpPr txBox="1"/>
          <p:nvPr userDrawn="1"/>
        </p:nvSpPr>
        <p:spPr>
          <a:xfrm>
            <a:off x="266740" y="6538881"/>
            <a:ext cx="1794081" cy="246221"/>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000" dirty="0">
                <a:solidFill>
                  <a:schemeClr val="bg1"/>
                </a:solidFill>
              </a:rPr>
              <a:t>Copyright © UCLPartners 2022</a:t>
            </a:r>
          </a:p>
        </p:txBody>
      </p:sp>
    </p:spTree>
    <p:extLst>
      <p:ext uri="{BB962C8B-B14F-4D97-AF65-F5344CB8AC3E}">
        <p14:creationId xmlns:p14="http://schemas.microsoft.com/office/powerpoint/2010/main" val="2618871593"/>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A1CA2D-D3A1-7A82-3D35-F9643906FD5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0234AF7-BFD6-B002-0002-CAD9FE30486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1B0A4A7-1250-28A9-0371-6B70E441C709}"/>
              </a:ext>
            </a:extLst>
          </p:cNvPr>
          <p:cNvSpPr>
            <a:spLocks noGrp="1"/>
          </p:cNvSpPr>
          <p:nvPr>
            <p:ph type="dt" sz="half" idx="10"/>
          </p:nvPr>
        </p:nvSpPr>
        <p:spPr/>
        <p:txBody>
          <a:bodyPr/>
          <a:lstStyle/>
          <a:p>
            <a:fld id="{B33582CA-292B-4894-A729-3EE258E8A00B}" type="datetimeFigureOut">
              <a:rPr lang="en-GB" smtClean="0"/>
              <a:t>09/03/2025</a:t>
            </a:fld>
            <a:endParaRPr lang="en-GB"/>
          </a:p>
        </p:txBody>
      </p:sp>
      <p:sp>
        <p:nvSpPr>
          <p:cNvPr id="5" name="Footer Placeholder 4">
            <a:extLst>
              <a:ext uri="{FF2B5EF4-FFF2-40B4-BE49-F238E27FC236}">
                <a16:creationId xmlns:a16="http://schemas.microsoft.com/office/drawing/2014/main" id="{AA4711D1-895E-BB20-50DB-CE6E98C0F0B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A98A992-AC30-ACAF-403F-2C17B44DFF4F}"/>
              </a:ext>
            </a:extLst>
          </p:cNvPr>
          <p:cNvSpPr>
            <a:spLocks noGrp="1"/>
          </p:cNvSpPr>
          <p:nvPr>
            <p:ph type="sldNum" sz="quarter" idx="12"/>
          </p:nvPr>
        </p:nvSpPr>
        <p:spPr/>
        <p:txBody>
          <a:bodyPr/>
          <a:lstStyle/>
          <a:p>
            <a:fld id="{0DBAE2F1-91B3-4213-81AC-5F2A5FB620D5}" type="slidenum">
              <a:rPr lang="en-GB" smtClean="0"/>
              <a:t>‹#›</a:t>
            </a:fld>
            <a:endParaRPr lang="en-GB"/>
          </a:p>
        </p:txBody>
      </p:sp>
    </p:spTree>
    <p:extLst>
      <p:ext uri="{BB962C8B-B14F-4D97-AF65-F5344CB8AC3E}">
        <p14:creationId xmlns:p14="http://schemas.microsoft.com/office/powerpoint/2010/main" val="38513829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3EDFE-CB05-D3EC-C17C-604A30D4E49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F3CCE68-7854-B86F-E1FE-F545D83F580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6D5DD24-6FB5-4442-2B8F-C080C7C674FE}"/>
              </a:ext>
            </a:extLst>
          </p:cNvPr>
          <p:cNvSpPr>
            <a:spLocks noGrp="1"/>
          </p:cNvSpPr>
          <p:nvPr>
            <p:ph type="dt" sz="half" idx="10"/>
          </p:nvPr>
        </p:nvSpPr>
        <p:spPr/>
        <p:txBody>
          <a:bodyPr/>
          <a:lstStyle/>
          <a:p>
            <a:fld id="{B33582CA-292B-4894-A729-3EE258E8A00B}" type="datetimeFigureOut">
              <a:rPr lang="en-GB" smtClean="0"/>
              <a:t>09/03/2025</a:t>
            </a:fld>
            <a:endParaRPr lang="en-GB"/>
          </a:p>
        </p:txBody>
      </p:sp>
      <p:sp>
        <p:nvSpPr>
          <p:cNvPr id="5" name="Footer Placeholder 4">
            <a:extLst>
              <a:ext uri="{FF2B5EF4-FFF2-40B4-BE49-F238E27FC236}">
                <a16:creationId xmlns:a16="http://schemas.microsoft.com/office/drawing/2014/main" id="{9A22D28B-49D2-C88A-66DB-2535DAD01E9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DDBCC2F-C8EC-5D1B-1130-D55DE3F54081}"/>
              </a:ext>
            </a:extLst>
          </p:cNvPr>
          <p:cNvSpPr>
            <a:spLocks noGrp="1"/>
          </p:cNvSpPr>
          <p:nvPr>
            <p:ph type="sldNum" sz="quarter" idx="12"/>
          </p:nvPr>
        </p:nvSpPr>
        <p:spPr/>
        <p:txBody>
          <a:bodyPr/>
          <a:lstStyle/>
          <a:p>
            <a:fld id="{0DBAE2F1-91B3-4213-81AC-5F2A5FB620D5}" type="slidenum">
              <a:rPr lang="en-GB" smtClean="0"/>
              <a:t>‹#›</a:t>
            </a:fld>
            <a:endParaRPr lang="en-GB"/>
          </a:p>
        </p:txBody>
      </p:sp>
    </p:spTree>
    <p:extLst>
      <p:ext uri="{BB962C8B-B14F-4D97-AF65-F5344CB8AC3E}">
        <p14:creationId xmlns:p14="http://schemas.microsoft.com/office/powerpoint/2010/main" val="13381253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4FBA9-1E64-7FFD-C525-FA56A1102EA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8F3AA95-E1BA-1CA7-B396-C62E1D11470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980F8BF-3F84-75CB-AD15-DFAAEB00840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985529B-BDF6-6025-5BAD-6CF2F37CD9E2}"/>
              </a:ext>
            </a:extLst>
          </p:cNvPr>
          <p:cNvSpPr>
            <a:spLocks noGrp="1"/>
          </p:cNvSpPr>
          <p:nvPr>
            <p:ph type="dt" sz="half" idx="10"/>
          </p:nvPr>
        </p:nvSpPr>
        <p:spPr/>
        <p:txBody>
          <a:bodyPr/>
          <a:lstStyle/>
          <a:p>
            <a:fld id="{B33582CA-292B-4894-A729-3EE258E8A00B}" type="datetimeFigureOut">
              <a:rPr lang="en-GB" smtClean="0"/>
              <a:t>09/03/2025</a:t>
            </a:fld>
            <a:endParaRPr lang="en-GB"/>
          </a:p>
        </p:txBody>
      </p:sp>
      <p:sp>
        <p:nvSpPr>
          <p:cNvPr id="6" name="Footer Placeholder 5">
            <a:extLst>
              <a:ext uri="{FF2B5EF4-FFF2-40B4-BE49-F238E27FC236}">
                <a16:creationId xmlns:a16="http://schemas.microsoft.com/office/drawing/2014/main" id="{997C5A8E-5F5C-8DE1-B9D1-3444FC20CEC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B609BF5-5643-720B-DE09-0F9349650344}"/>
              </a:ext>
            </a:extLst>
          </p:cNvPr>
          <p:cNvSpPr>
            <a:spLocks noGrp="1"/>
          </p:cNvSpPr>
          <p:nvPr>
            <p:ph type="sldNum" sz="quarter" idx="12"/>
          </p:nvPr>
        </p:nvSpPr>
        <p:spPr/>
        <p:txBody>
          <a:bodyPr/>
          <a:lstStyle/>
          <a:p>
            <a:fld id="{0DBAE2F1-91B3-4213-81AC-5F2A5FB620D5}" type="slidenum">
              <a:rPr lang="en-GB" smtClean="0"/>
              <a:t>‹#›</a:t>
            </a:fld>
            <a:endParaRPr lang="en-GB"/>
          </a:p>
        </p:txBody>
      </p:sp>
    </p:spTree>
    <p:extLst>
      <p:ext uri="{BB962C8B-B14F-4D97-AF65-F5344CB8AC3E}">
        <p14:creationId xmlns:p14="http://schemas.microsoft.com/office/powerpoint/2010/main" val="16708966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3456B0-4E47-A880-6FB8-B9B31AFA8E9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119FCB0-8B48-D607-2594-727DBD8FC0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858971A-A6DC-1833-8864-DAAEBEB3750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970D3D1-69B5-FE00-04D5-C5385B43B6A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CB2C359-497D-A18E-4384-A6BEB0432C5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A98E86B-AC26-EE17-17CF-8358F36B6576}"/>
              </a:ext>
            </a:extLst>
          </p:cNvPr>
          <p:cNvSpPr>
            <a:spLocks noGrp="1"/>
          </p:cNvSpPr>
          <p:nvPr>
            <p:ph type="dt" sz="half" idx="10"/>
          </p:nvPr>
        </p:nvSpPr>
        <p:spPr/>
        <p:txBody>
          <a:bodyPr/>
          <a:lstStyle/>
          <a:p>
            <a:fld id="{B33582CA-292B-4894-A729-3EE258E8A00B}" type="datetimeFigureOut">
              <a:rPr lang="en-GB" smtClean="0"/>
              <a:t>09/03/2025</a:t>
            </a:fld>
            <a:endParaRPr lang="en-GB"/>
          </a:p>
        </p:txBody>
      </p:sp>
      <p:sp>
        <p:nvSpPr>
          <p:cNvPr id="8" name="Footer Placeholder 7">
            <a:extLst>
              <a:ext uri="{FF2B5EF4-FFF2-40B4-BE49-F238E27FC236}">
                <a16:creationId xmlns:a16="http://schemas.microsoft.com/office/drawing/2014/main" id="{CBF1D4D4-CAF3-7F88-8528-11D96A781B67}"/>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1C088AE-4BD7-003E-17FC-638499499BDF}"/>
              </a:ext>
            </a:extLst>
          </p:cNvPr>
          <p:cNvSpPr>
            <a:spLocks noGrp="1"/>
          </p:cNvSpPr>
          <p:nvPr>
            <p:ph type="sldNum" sz="quarter" idx="12"/>
          </p:nvPr>
        </p:nvSpPr>
        <p:spPr/>
        <p:txBody>
          <a:bodyPr/>
          <a:lstStyle/>
          <a:p>
            <a:fld id="{0DBAE2F1-91B3-4213-81AC-5F2A5FB620D5}" type="slidenum">
              <a:rPr lang="en-GB" smtClean="0"/>
              <a:t>‹#›</a:t>
            </a:fld>
            <a:endParaRPr lang="en-GB"/>
          </a:p>
        </p:txBody>
      </p:sp>
    </p:spTree>
    <p:extLst>
      <p:ext uri="{BB962C8B-B14F-4D97-AF65-F5344CB8AC3E}">
        <p14:creationId xmlns:p14="http://schemas.microsoft.com/office/powerpoint/2010/main" val="16606400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8A5A1-9436-E919-7D60-26EE2F26690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A020B61-3334-33BA-2147-1532DD69294D}"/>
              </a:ext>
            </a:extLst>
          </p:cNvPr>
          <p:cNvSpPr>
            <a:spLocks noGrp="1"/>
          </p:cNvSpPr>
          <p:nvPr>
            <p:ph type="dt" sz="half" idx="10"/>
          </p:nvPr>
        </p:nvSpPr>
        <p:spPr/>
        <p:txBody>
          <a:bodyPr/>
          <a:lstStyle/>
          <a:p>
            <a:fld id="{B33582CA-292B-4894-A729-3EE258E8A00B}" type="datetimeFigureOut">
              <a:rPr lang="en-GB" smtClean="0"/>
              <a:t>09/03/2025</a:t>
            </a:fld>
            <a:endParaRPr lang="en-GB"/>
          </a:p>
        </p:txBody>
      </p:sp>
      <p:sp>
        <p:nvSpPr>
          <p:cNvPr id="4" name="Footer Placeholder 3">
            <a:extLst>
              <a:ext uri="{FF2B5EF4-FFF2-40B4-BE49-F238E27FC236}">
                <a16:creationId xmlns:a16="http://schemas.microsoft.com/office/drawing/2014/main" id="{BEDFB4CD-201E-5873-75BD-03D1F080F608}"/>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AE52B59-0467-1238-3667-25A727142124}"/>
              </a:ext>
            </a:extLst>
          </p:cNvPr>
          <p:cNvSpPr>
            <a:spLocks noGrp="1"/>
          </p:cNvSpPr>
          <p:nvPr>
            <p:ph type="sldNum" sz="quarter" idx="12"/>
          </p:nvPr>
        </p:nvSpPr>
        <p:spPr/>
        <p:txBody>
          <a:bodyPr/>
          <a:lstStyle/>
          <a:p>
            <a:fld id="{0DBAE2F1-91B3-4213-81AC-5F2A5FB620D5}" type="slidenum">
              <a:rPr lang="en-GB" smtClean="0"/>
              <a:t>‹#›</a:t>
            </a:fld>
            <a:endParaRPr lang="en-GB"/>
          </a:p>
        </p:txBody>
      </p:sp>
    </p:spTree>
    <p:extLst>
      <p:ext uri="{BB962C8B-B14F-4D97-AF65-F5344CB8AC3E}">
        <p14:creationId xmlns:p14="http://schemas.microsoft.com/office/powerpoint/2010/main" val="27299190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AA19158-FD99-4D5E-EDF8-E48DEECF7927}"/>
              </a:ext>
            </a:extLst>
          </p:cNvPr>
          <p:cNvSpPr>
            <a:spLocks noGrp="1"/>
          </p:cNvSpPr>
          <p:nvPr>
            <p:ph type="dt" sz="half" idx="10"/>
          </p:nvPr>
        </p:nvSpPr>
        <p:spPr/>
        <p:txBody>
          <a:bodyPr/>
          <a:lstStyle/>
          <a:p>
            <a:fld id="{B33582CA-292B-4894-A729-3EE258E8A00B}" type="datetimeFigureOut">
              <a:rPr lang="en-GB" smtClean="0"/>
              <a:t>09/03/2025</a:t>
            </a:fld>
            <a:endParaRPr lang="en-GB"/>
          </a:p>
        </p:txBody>
      </p:sp>
      <p:sp>
        <p:nvSpPr>
          <p:cNvPr id="3" name="Footer Placeholder 2">
            <a:extLst>
              <a:ext uri="{FF2B5EF4-FFF2-40B4-BE49-F238E27FC236}">
                <a16:creationId xmlns:a16="http://schemas.microsoft.com/office/drawing/2014/main" id="{D3D5A443-25FE-9344-78E0-229A5C787A9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A36A749-BE7B-23CC-06EF-61FDB86D8344}"/>
              </a:ext>
            </a:extLst>
          </p:cNvPr>
          <p:cNvSpPr>
            <a:spLocks noGrp="1"/>
          </p:cNvSpPr>
          <p:nvPr>
            <p:ph type="sldNum" sz="quarter" idx="12"/>
          </p:nvPr>
        </p:nvSpPr>
        <p:spPr/>
        <p:txBody>
          <a:bodyPr/>
          <a:lstStyle/>
          <a:p>
            <a:fld id="{0DBAE2F1-91B3-4213-81AC-5F2A5FB620D5}" type="slidenum">
              <a:rPr lang="en-GB" smtClean="0"/>
              <a:t>‹#›</a:t>
            </a:fld>
            <a:endParaRPr lang="en-GB"/>
          </a:p>
        </p:txBody>
      </p:sp>
    </p:spTree>
    <p:extLst>
      <p:ext uri="{BB962C8B-B14F-4D97-AF65-F5344CB8AC3E}">
        <p14:creationId xmlns:p14="http://schemas.microsoft.com/office/powerpoint/2010/main" val="166720039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AC5AA-EB5E-D79C-E2E0-DD2D44411D0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8F5874A-66D6-8424-4361-E1FB83AE834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5DD5A39-EFF2-88C1-7A0F-D51986420B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79E42B7-246B-70A8-F436-713EEBB1EB8B}"/>
              </a:ext>
            </a:extLst>
          </p:cNvPr>
          <p:cNvSpPr>
            <a:spLocks noGrp="1"/>
          </p:cNvSpPr>
          <p:nvPr>
            <p:ph type="dt" sz="half" idx="10"/>
          </p:nvPr>
        </p:nvSpPr>
        <p:spPr/>
        <p:txBody>
          <a:bodyPr/>
          <a:lstStyle/>
          <a:p>
            <a:fld id="{B33582CA-292B-4894-A729-3EE258E8A00B}" type="datetimeFigureOut">
              <a:rPr lang="en-GB" smtClean="0"/>
              <a:t>09/03/2025</a:t>
            </a:fld>
            <a:endParaRPr lang="en-GB"/>
          </a:p>
        </p:txBody>
      </p:sp>
      <p:sp>
        <p:nvSpPr>
          <p:cNvPr id="6" name="Footer Placeholder 5">
            <a:extLst>
              <a:ext uri="{FF2B5EF4-FFF2-40B4-BE49-F238E27FC236}">
                <a16:creationId xmlns:a16="http://schemas.microsoft.com/office/drawing/2014/main" id="{C4634C99-1D2B-C2DE-AF90-602569E64BC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0A1F546-0047-049C-6A80-18F896311100}"/>
              </a:ext>
            </a:extLst>
          </p:cNvPr>
          <p:cNvSpPr>
            <a:spLocks noGrp="1"/>
          </p:cNvSpPr>
          <p:nvPr>
            <p:ph type="sldNum" sz="quarter" idx="12"/>
          </p:nvPr>
        </p:nvSpPr>
        <p:spPr/>
        <p:txBody>
          <a:bodyPr/>
          <a:lstStyle/>
          <a:p>
            <a:fld id="{0DBAE2F1-91B3-4213-81AC-5F2A5FB620D5}" type="slidenum">
              <a:rPr lang="en-GB" smtClean="0"/>
              <a:t>‹#›</a:t>
            </a:fld>
            <a:endParaRPr lang="en-GB"/>
          </a:p>
        </p:txBody>
      </p:sp>
    </p:spTree>
    <p:extLst>
      <p:ext uri="{BB962C8B-B14F-4D97-AF65-F5344CB8AC3E}">
        <p14:creationId xmlns:p14="http://schemas.microsoft.com/office/powerpoint/2010/main" val="18783403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10AD7-F12D-174A-E0A6-A4A86D2EF00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7F69165-CEC7-FFA1-DBD6-473C263D9CB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576A340-3F74-262F-7A0A-93321BC713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F41BD0A-FAA2-1E57-3BE9-B7FBF0EA7D38}"/>
              </a:ext>
            </a:extLst>
          </p:cNvPr>
          <p:cNvSpPr>
            <a:spLocks noGrp="1"/>
          </p:cNvSpPr>
          <p:nvPr>
            <p:ph type="dt" sz="half" idx="10"/>
          </p:nvPr>
        </p:nvSpPr>
        <p:spPr/>
        <p:txBody>
          <a:bodyPr/>
          <a:lstStyle/>
          <a:p>
            <a:fld id="{B33582CA-292B-4894-A729-3EE258E8A00B}" type="datetimeFigureOut">
              <a:rPr lang="en-GB" smtClean="0"/>
              <a:t>09/03/2025</a:t>
            </a:fld>
            <a:endParaRPr lang="en-GB"/>
          </a:p>
        </p:txBody>
      </p:sp>
      <p:sp>
        <p:nvSpPr>
          <p:cNvPr id="6" name="Footer Placeholder 5">
            <a:extLst>
              <a:ext uri="{FF2B5EF4-FFF2-40B4-BE49-F238E27FC236}">
                <a16:creationId xmlns:a16="http://schemas.microsoft.com/office/drawing/2014/main" id="{472C86D2-56BB-69D8-2303-DDF34D8B312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FA52FE4-F3AD-BF58-4053-103AA6EA5212}"/>
              </a:ext>
            </a:extLst>
          </p:cNvPr>
          <p:cNvSpPr>
            <a:spLocks noGrp="1"/>
          </p:cNvSpPr>
          <p:nvPr>
            <p:ph type="sldNum" sz="quarter" idx="12"/>
          </p:nvPr>
        </p:nvSpPr>
        <p:spPr/>
        <p:txBody>
          <a:bodyPr/>
          <a:lstStyle/>
          <a:p>
            <a:fld id="{0DBAE2F1-91B3-4213-81AC-5F2A5FB620D5}" type="slidenum">
              <a:rPr lang="en-GB" smtClean="0"/>
              <a:t>‹#›</a:t>
            </a:fld>
            <a:endParaRPr lang="en-GB"/>
          </a:p>
        </p:txBody>
      </p:sp>
    </p:spTree>
    <p:extLst>
      <p:ext uri="{BB962C8B-B14F-4D97-AF65-F5344CB8AC3E}">
        <p14:creationId xmlns:p14="http://schemas.microsoft.com/office/powerpoint/2010/main" val="113554284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E57C5-7495-5BD4-917A-03CA08631F7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AC8665B-002C-FE6E-07DE-E273435C6DC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5BA6046-A29C-BD58-ECFD-42CF2DFDB11D}"/>
              </a:ext>
            </a:extLst>
          </p:cNvPr>
          <p:cNvSpPr>
            <a:spLocks noGrp="1"/>
          </p:cNvSpPr>
          <p:nvPr>
            <p:ph type="dt" sz="half" idx="10"/>
          </p:nvPr>
        </p:nvSpPr>
        <p:spPr/>
        <p:txBody>
          <a:bodyPr/>
          <a:lstStyle/>
          <a:p>
            <a:fld id="{B33582CA-292B-4894-A729-3EE258E8A00B}" type="datetimeFigureOut">
              <a:rPr lang="en-GB" smtClean="0"/>
              <a:t>09/03/2025</a:t>
            </a:fld>
            <a:endParaRPr lang="en-GB"/>
          </a:p>
        </p:txBody>
      </p:sp>
      <p:sp>
        <p:nvSpPr>
          <p:cNvPr id="5" name="Footer Placeholder 4">
            <a:extLst>
              <a:ext uri="{FF2B5EF4-FFF2-40B4-BE49-F238E27FC236}">
                <a16:creationId xmlns:a16="http://schemas.microsoft.com/office/drawing/2014/main" id="{A1F997A2-DB4D-48AD-21EE-92D09D5B524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6E96034-BB27-3C06-44E8-CEAF6C0F4685}"/>
              </a:ext>
            </a:extLst>
          </p:cNvPr>
          <p:cNvSpPr>
            <a:spLocks noGrp="1"/>
          </p:cNvSpPr>
          <p:nvPr>
            <p:ph type="sldNum" sz="quarter" idx="12"/>
          </p:nvPr>
        </p:nvSpPr>
        <p:spPr/>
        <p:txBody>
          <a:bodyPr/>
          <a:lstStyle/>
          <a:p>
            <a:fld id="{0DBAE2F1-91B3-4213-81AC-5F2A5FB620D5}" type="slidenum">
              <a:rPr lang="en-GB" smtClean="0"/>
              <a:t>‹#›</a:t>
            </a:fld>
            <a:endParaRPr lang="en-GB"/>
          </a:p>
        </p:txBody>
      </p:sp>
    </p:spTree>
    <p:extLst>
      <p:ext uri="{BB962C8B-B14F-4D97-AF65-F5344CB8AC3E}">
        <p14:creationId xmlns:p14="http://schemas.microsoft.com/office/powerpoint/2010/main" val="116677043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6E87B57-782B-6640-56EF-BD92001410C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944340E-F835-461F-6741-86CBC0F839A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0FF205A-302F-2D62-D54C-1A593821E2F9}"/>
              </a:ext>
            </a:extLst>
          </p:cNvPr>
          <p:cNvSpPr>
            <a:spLocks noGrp="1"/>
          </p:cNvSpPr>
          <p:nvPr>
            <p:ph type="dt" sz="half" idx="10"/>
          </p:nvPr>
        </p:nvSpPr>
        <p:spPr/>
        <p:txBody>
          <a:bodyPr/>
          <a:lstStyle/>
          <a:p>
            <a:fld id="{B33582CA-292B-4894-A729-3EE258E8A00B}" type="datetimeFigureOut">
              <a:rPr lang="en-GB" smtClean="0"/>
              <a:t>09/03/2025</a:t>
            </a:fld>
            <a:endParaRPr lang="en-GB"/>
          </a:p>
        </p:txBody>
      </p:sp>
      <p:sp>
        <p:nvSpPr>
          <p:cNvPr id="5" name="Footer Placeholder 4">
            <a:extLst>
              <a:ext uri="{FF2B5EF4-FFF2-40B4-BE49-F238E27FC236}">
                <a16:creationId xmlns:a16="http://schemas.microsoft.com/office/drawing/2014/main" id="{60930AC4-7184-3649-4F4E-2F182F494C9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DD3899B-30F2-0C83-D096-987965E5EA35}"/>
              </a:ext>
            </a:extLst>
          </p:cNvPr>
          <p:cNvSpPr>
            <a:spLocks noGrp="1"/>
          </p:cNvSpPr>
          <p:nvPr>
            <p:ph type="sldNum" sz="quarter" idx="12"/>
          </p:nvPr>
        </p:nvSpPr>
        <p:spPr/>
        <p:txBody>
          <a:bodyPr/>
          <a:lstStyle/>
          <a:p>
            <a:fld id="{0DBAE2F1-91B3-4213-81AC-5F2A5FB620D5}" type="slidenum">
              <a:rPr lang="en-GB" smtClean="0"/>
              <a:t>‹#›</a:t>
            </a:fld>
            <a:endParaRPr lang="en-GB"/>
          </a:p>
        </p:txBody>
      </p:sp>
    </p:spTree>
    <p:extLst>
      <p:ext uri="{BB962C8B-B14F-4D97-AF65-F5344CB8AC3E}">
        <p14:creationId xmlns:p14="http://schemas.microsoft.com/office/powerpoint/2010/main" val="32685100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esentation Cover 2">
    <p:bg>
      <p:bgRef idx="1001">
        <a:schemeClr val="bg1"/>
      </p:bgRef>
    </p:bg>
    <p:spTree>
      <p:nvGrpSpPr>
        <p:cNvPr id="1" name=""/>
        <p:cNvGrpSpPr/>
        <p:nvPr/>
      </p:nvGrpSpPr>
      <p:grpSpPr>
        <a:xfrm>
          <a:off x="0" y="0"/>
          <a:ext cx="0" cy="0"/>
          <a:chOff x="0" y="0"/>
          <a:chExt cx="0" cy="0"/>
        </a:xfrm>
      </p:grpSpPr>
      <p:sp>
        <p:nvSpPr>
          <p:cNvPr id="9" name="Freeform 8">
            <a:extLst>
              <a:ext uri="{FF2B5EF4-FFF2-40B4-BE49-F238E27FC236}">
                <a16:creationId xmlns:a16="http://schemas.microsoft.com/office/drawing/2014/main" id="{B8997FC1-335B-7E47-93F2-8BE1DA9533DE}"/>
              </a:ext>
            </a:extLst>
          </p:cNvPr>
          <p:cNvSpPr/>
          <p:nvPr userDrawn="1"/>
        </p:nvSpPr>
        <p:spPr>
          <a:xfrm>
            <a:off x="0" y="1101367"/>
            <a:ext cx="12192000" cy="5756633"/>
          </a:xfrm>
          <a:custGeom>
            <a:avLst/>
            <a:gdLst>
              <a:gd name="connsiteX0" fmla="*/ 4759021 w 12192000"/>
              <a:gd name="connsiteY0" fmla="*/ 0 h 5756633"/>
              <a:gd name="connsiteX1" fmla="*/ 11709042 w 12192000"/>
              <a:gd name="connsiteY1" fmla="*/ 811338 h 5756633"/>
              <a:gd name="connsiteX2" fmla="*/ 12192000 w 12192000"/>
              <a:gd name="connsiteY2" fmla="*/ 939043 h 5756633"/>
              <a:gd name="connsiteX3" fmla="*/ 12192000 w 12192000"/>
              <a:gd name="connsiteY3" fmla="*/ 5756633 h 5756633"/>
              <a:gd name="connsiteX4" fmla="*/ 0 w 12192000"/>
              <a:gd name="connsiteY4" fmla="*/ 5756633 h 5756633"/>
              <a:gd name="connsiteX5" fmla="*/ 0 w 12192000"/>
              <a:gd name="connsiteY5" fmla="*/ 371314 h 5756633"/>
              <a:gd name="connsiteX6" fmla="*/ 58760 w 12192000"/>
              <a:gd name="connsiteY6" fmla="*/ 361104 h 5756633"/>
              <a:gd name="connsiteX7" fmla="*/ 4759021 w 12192000"/>
              <a:gd name="connsiteY7" fmla="*/ 0 h 5756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5756633">
                <a:moveTo>
                  <a:pt x="4759021" y="0"/>
                </a:moveTo>
                <a:cubicBezTo>
                  <a:pt x="7228545" y="0"/>
                  <a:pt x="9578604" y="289332"/>
                  <a:pt x="11709042" y="811338"/>
                </a:cubicBezTo>
                <a:lnTo>
                  <a:pt x="12192000" y="939043"/>
                </a:lnTo>
                <a:lnTo>
                  <a:pt x="12192000" y="5756633"/>
                </a:lnTo>
                <a:lnTo>
                  <a:pt x="0" y="5756633"/>
                </a:lnTo>
                <a:lnTo>
                  <a:pt x="0" y="371314"/>
                </a:lnTo>
                <a:lnTo>
                  <a:pt x="58760" y="361104"/>
                </a:lnTo>
                <a:cubicBezTo>
                  <a:pt x="1554440" y="125781"/>
                  <a:pt x="3130763" y="0"/>
                  <a:pt x="475902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userDrawn="1"/>
        </p:nvSpPr>
        <p:spPr>
          <a:xfrm>
            <a:off x="-1494377" y="-1553928"/>
            <a:ext cx="6840000" cy="6840000"/>
          </a:xfrm>
          <a:prstGeom prst="ellipse">
            <a:avLst/>
          </a:prstGeom>
          <a:solidFill>
            <a:srgbClr val="A4CD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92A4317D-5B1E-8C4B-A51E-18C32DEFD14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317421" y="525514"/>
            <a:ext cx="2304392" cy="571809"/>
          </a:xfrm>
          <a:prstGeom prst="rect">
            <a:avLst/>
          </a:prstGeom>
        </p:spPr>
      </p:pic>
      <p:pic>
        <p:nvPicPr>
          <p:cNvPr id="16" name="Picture 15"/>
          <p:cNvPicPr>
            <a:picLocks/>
          </p:cNvPicPr>
          <p:nvPr userDrawn="1"/>
        </p:nvPicPr>
        <p:blipFill rotWithShape="1">
          <a:blip r:embed="rId3" cstate="email">
            <a:extLst>
              <a:ext uri="{28A0092B-C50C-407E-A947-70E740481C1C}">
                <a14:useLocalDpi xmlns:a14="http://schemas.microsoft.com/office/drawing/2010/main"/>
              </a:ext>
            </a:extLst>
          </a:blip>
          <a:srcRect/>
          <a:stretch/>
        </p:blipFill>
        <p:spPr>
          <a:xfrm>
            <a:off x="-1712396" y="-1440000"/>
            <a:ext cx="6840000" cy="6840000"/>
          </a:xfrm>
          <a:prstGeom prst="ellipse">
            <a:avLst/>
          </a:prstGeom>
        </p:spPr>
      </p:pic>
      <p:sp>
        <p:nvSpPr>
          <p:cNvPr id="13" name="Title 1">
            <a:extLst>
              <a:ext uri="{FF2B5EF4-FFF2-40B4-BE49-F238E27FC236}">
                <a16:creationId xmlns:a16="http://schemas.microsoft.com/office/drawing/2014/main" id="{5278DFA7-B064-964A-9BA7-34F617DC5669}"/>
              </a:ext>
            </a:extLst>
          </p:cNvPr>
          <p:cNvSpPr>
            <a:spLocks noGrp="1"/>
          </p:cNvSpPr>
          <p:nvPr>
            <p:ph type="ctrTitle"/>
          </p:nvPr>
        </p:nvSpPr>
        <p:spPr>
          <a:xfrm>
            <a:off x="5416737" y="2647745"/>
            <a:ext cx="6282565" cy="2387600"/>
          </a:xfrm>
        </p:spPr>
        <p:txBody>
          <a:bodyPr anchor="b">
            <a:normAutofit/>
          </a:bodyPr>
          <a:lstStyle>
            <a:lvl1pPr algn="l">
              <a:defRPr sz="4000" b="0" i="0">
                <a:solidFill>
                  <a:srgbClr val="A4CD39"/>
                </a:solidFill>
                <a:latin typeface="Calibri Light" panose="020F0302020204030204" pitchFamily="34" charset="0"/>
                <a:cs typeface="Calibri Light" panose="020F0302020204030204" pitchFamily="34" charset="0"/>
              </a:defRPr>
            </a:lvl1pPr>
          </a:lstStyle>
          <a:p>
            <a:r>
              <a:rPr lang="en-US"/>
              <a:t>Click to edit Master title style</a:t>
            </a:r>
            <a:endParaRPr lang="en-US" dirty="0"/>
          </a:p>
        </p:txBody>
      </p:sp>
      <p:sp>
        <p:nvSpPr>
          <p:cNvPr id="14" name="Subtitle 2">
            <a:extLst>
              <a:ext uri="{FF2B5EF4-FFF2-40B4-BE49-F238E27FC236}">
                <a16:creationId xmlns:a16="http://schemas.microsoft.com/office/drawing/2014/main" id="{2831A73A-E50C-0E43-978C-E70673578DF7}"/>
              </a:ext>
            </a:extLst>
          </p:cNvPr>
          <p:cNvSpPr>
            <a:spLocks noGrp="1"/>
          </p:cNvSpPr>
          <p:nvPr>
            <p:ph type="subTitle" idx="1"/>
          </p:nvPr>
        </p:nvSpPr>
        <p:spPr>
          <a:xfrm>
            <a:off x="5416737" y="5193084"/>
            <a:ext cx="6282565" cy="1233612"/>
          </a:xfrm>
        </p:spPr>
        <p:txBody>
          <a:bodyPr>
            <a:normAutofit/>
          </a:bodyPr>
          <a:lstStyle>
            <a:lvl1pPr marL="0" indent="0" algn="l">
              <a:lnSpc>
                <a:spcPts val="2180"/>
              </a:lnSpc>
              <a:spcAft>
                <a:spcPts val="600"/>
              </a:spcAft>
              <a:buNone/>
              <a:defRPr sz="2000">
                <a:solidFill>
                  <a:schemeClr val="bg1"/>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2" name="TextBox 11">
            <a:extLst>
              <a:ext uri="{FF2B5EF4-FFF2-40B4-BE49-F238E27FC236}">
                <a16:creationId xmlns:a16="http://schemas.microsoft.com/office/drawing/2014/main" id="{FEF7F4CE-2390-48CE-9E5F-A09680CBF4AA}"/>
              </a:ext>
            </a:extLst>
          </p:cNvPr>
          <p:cNvSpPr txBox="1"/>
          <p:nvPr userDrawn="1"/>
        </p:nvSpPr>
        <p:spPr>
          <a:xfrm>
            <a:off x="266740" y="6538881"/>
            <a:ext cx="1794081" cy="246221"/>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000" dirty="0">
                <a:solidFill>
                  <a:schemeClr val="bg1"/>
                </a:solidFill>
              </a:rPr>
              <a:t>Copyright © UCLPartners 2022</a:t>
            </a:r>
          </a:p>
        </p:txBody>
      </p:sp>
    </p:spTree>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Copy + logo top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D564C-6FC6-814E-A967-BA0B23EB7BCA}"/>
              </a:ext>
            </a:extLst>
          </p:cNvPr>
          <p:cNvSpPr>
            <a:spLocks noGrp="1"/>
          </p:cNvSpPr>
          <p:nvPr>
            <p:ph type="title"/>
          </p:nvPr>
        </p:nvSpPr>
        <p:spPr>
          <a:xfrm>
            <a:off x="489857" y="425309"/>
            <a:ext cx="9499270" cy="544510"/>
          </a:xfrm>
        </p:spPr>
        <p:txBody>
          <a:bodyPr anchor="t">
            <a:normAutofit/>
          </a:bodyPr>
          <a:lstStyle>
            <a:lvl1pPr>
              <a:defRPr sz="2800" b="0" i="0">
                <a:solidFill>
                  <a:srgbClr val="42B6E6"/>
                </a:solidFill>
                <a:latin typeface="+mj-lt"/>
                <a:cs typeface="Calibri Light" panose="020F0302020204030204" pitchFamily="34" charset="0"/>
              </a:defRPr>
            </a:lvl1pPr>
          </a:lstStyle>
          <a:p>
            <a:r>
              <a:rPr lang="en-US" dirty="0"/>
              <a:t>Click to edit Master title style</a:t>
            </a:r>
          </a:p>
        </p:txBody>
      </p:sp>
      <p:sp>
        <p:nvSpPr>
          <p:cNvPr id="25" name="Content Placeholder 2">
            <a:extLst>
              <a:ext uri="{FF2B5EF4-FFF2-40B4-BE49-F238E27FC236}">
                <a16:creationId xmlns:a16="http://schemas.microsoft.com/office/drawing/2014/main" id="{FDA39F5A-3987-6046-B56E-77AC176D98C5}"/>
              </a:ext>
            </a:extLst>
          </p:cNvPr>
          <p:cNvSpPr>
            <a:spLocks noGrp="1"/>
          </p:cNvSpPr>
          <p:nvPr>
            <p:ph idx="1"/>
          </p:nvPr>
        </p:nvSpPr>
        <p:spPr>
          <a:xfrm>
            <a:off x="489856" y="1122218"/>
            <a:ext cx="11147961" cy="5310473"/>
          </a:xfrm>
        </p:spPr>
        <p:txBody>
          <a:bodyPr/>
          <a:lstStyle>
            <a:lvl1pPr>
              <a:defRPr sz="2400" b="0" i="0">
                <a:solidFill>
                  <a:schemeClr val="tx1">
                    <a:lumMod val="75000"/>
                    <a:lumOff val="25000"/>
                  </a:schemeClr>
                </a:solidFill>
                <a:latin typeface="Calibri Light" panose="020F0302020204030204" pitchFamily="34" charset="0"/>
                <a:cs typeface="Calibri Light" panose="020F0302020204030204" pitchFamily="34" charset="0"/>
              </a:defRPr>
            </a:lvl1pPr>
            <a:lvl2pPr>
              <a:defRPr sz="2000" b="0" i="0">
                <a:solidFill>
                  <a:schemeClr val="tx1">
                    <a:lumMod val="75000"/>
                    <a:lumOff val="25000"/>
                  </a:schemeClr>
                </a:solidFill>
                <a:latin typeface="Calibri Light" panose="020F0302020204030204" pitchFamily="34" charset="0"/>
                <a:cs typeface="Calibri Light" panose="020F0302020204030204" pitchFamily="34" charset="0"/>
              </a:defRPr>
            </a:lvl2pPr>
            <a:lvl3pPr>
              <a:defRPr sz="1800" b="0" i="0">
                <a:solidFill>
                  <a:schemeClr val="tx1">
                    <a:lumMod val="75000"/>
                    <a:lumOff val="25000"/>
                  </a:schemeClr>
                </a:solidFill>
                <a:latin typeface="Calibri Light" panose="020F0302020204030204" pitchFamily="34" charset="0"/>
                <a:cs typeface="Calibri Light" panose="020F0302020204030204" pitchFamily="34" charset="0"/>
              </a:defRPr>
            </a:lvl3pPr>
            <a:lvl4pPr>
              <a:defRPr sz="1600" b="0" i="0">
                <a:solidFill>
                  <a:schemeClr val="tx1">
                    <a:lumMod val="75000"/>
                    <a:lumOff val="25000"/>
                  </a:schemeClr>
                </a:solidFill>
                <a:latin typeface="Calibri Light" panose="020F0302020204030204" pitchFamily="34" charset="0"/>
                <a:cs typeface="Calibri Light" panose="020F0302020204030204" pitchFamily="34" charset="0"/>
              </a:defRPr>
            </a:lvl4pPr>
            <a:lvl5pPr>
              <a:defRPr sz="1400" b="0" i="0">
                <a:solidFill>
                  <a:schemeClr val="tx1">
                    <a:lumMod val="75000"/>
                    <a:lumOff val="25000"/>
                  </a:schemeClr>
                </a:solidFill>
                <a:latin typeface="Calibri Light" panose="020F0302020204030204" pitchFamily="34" charset="0"/>
                <a:cs typeface="Calibri Light" panose="020F03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a:extLst>
              <a:ext uri="{FF2B5EF4-FFF2-40B4-BE49-F238E27FC236}">
                <a16:creationId xmlns:a16="http://schemas.microsoft.com/office/drawing/2014/main" id="{7515620D-212A-4194-9D29-EBCB27A2F27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214771" y="329315"/>
            <a:ext cx="1581372" cy="392400"/>
          </a:xfrm>
          <a:prstGeom prst="rect">
            <a:avLst/>
          </a:prstGeom>
        </p:spPr>
      </p:pic>
      <p:sp>
        <p:nvSpPr>
          <p:cNvPr id="5" name="TextBox 11">
            <a:extLst>
              <a:ext uri="{FF2B5EF4-FFF2-40B4-BE49-F238E27FC236}">
                <a16:creationId xmlns:a16="http://schemas.microsoft.com/office/drawing/2014/main" id="{6ECAF191-2745-4220-A00C-70E4B0D65CDF}"/>
              </a:ext>
            </a:extLst>
          </p:cNvPr>
          <p:cNvSpPr txBox="1"/>
          <p:nvPr userDrawn="1"/>
        </p:nvSpPr>
        <p:spPr>
          <a:xfrm>
            <a:off x="363722" y="6585090"/>
            <a:ext cx="1794081" cy="246221"/>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000" dirty="0">
                <a:solidFill>
                  <a:schemeClr val="tx1"/>
                </a:solidFill>
              </a:rPr>
              <a:t>Copyright © UCLPartners 2021</a:t>
            </a:r>
          </a:p>
        </p:txBody>
      </p:sp>
    </p:spTree>
    <p:extLst>
      <p:ext uri="{BB962C8B-B14F-4D97-AF65-F5344CB8AC3E}">
        <p14:creationId xmlns:p14="http://schemas.microsoft.com/office/powerpoint/2010/main" val="31586870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2A7B4F46-B680-0559-2991-FA255AA792BD}"/>
              </a:ext>
            </a:extLst>
          </p:cNvPr>
          <p:cNvSpPr>
            <a:spLocks noGrp="1"/>
          </p:cNvSpPr>
          <p:nvPr>
            <p:ph type="pic" sz="quarter" idx="10"/>
          </p:nvPr>
        </p:nvSpPr>
        <p:spPr>
          <a:xfrm>
            <a:off x="0" y="0"/>
            <a:ext cx="12192000" cy="6858001"/>
          </a:xfrm>
          <a:custGeom>
            <a:avLst/>
            <a:gdLst>
              <a:gd name="connsiteX0" fmla="*/ 0 w 12192000"/>
              <a:gd name="connsiteY0" fmla="*/ 0 h 6858001"/>
              <a:gd name="connsiteX1" fmla="*/ 7422555 w 12192000"/>
              <a:gd name="connsiteY1" fmla="*/ 0 h 6858001"/>
              <a:gd name="connsiteX2" fmla="*/ 7450053 w 12192000"/>
              <a:gd name="connsiteY2" fmla="*/ 17629 h 6858001"/>
              <a:gd name="connsiteX3" fmla="*/ 12181438 w 12192000"/>
              <a:gd name="connsiteY3" fmla="*/ 5487097 h 6858001"/>
              <a:gd name="connsiteX4" fmla="*/ 12192000 w 12192000"/>
              <a:gd name="connsiteY4" fmla="*/ 5510460 h 6858001"/>
              <a:gd name="connsiteX5" fmla="*/ 12192000 w 12192000"/>
              <a:gd name="connsiteY5" fmla="*/ 6858001 h 6858001"/>
              <a:gd name="connsiteX6" fmla="*/ 0 w 12192000"/>
              <a:gd name="connsiteY6"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6858001">
                <a:moveTo>
                  <a:pt x="0" y="0"/>
                </a:moveTo>
                <a:lnTo>
                  <a:pt x="7422555" y="0"/>
                </a:lnTo>
                <a:lnTo>
                  <a:pt x="7450053" y="17629"/>
                </a:lnTo>
                <a:cubicBezTo>
                  <a:pt x="9472394" y="1383895"/>
                  <a:pt x="11113745" y="3271275"/>
                  <a:pt x="12181438" y="5487097"/>
                </a:cubicBezTo>
                <a:lnTo>
                  <a:pt x="12192000" y="5510460"/>
                </a:lnTo>
                <a:lnTo>
                  <a:pt x="12192000" y="6858001"/>
                </a:lnTo>
                <a:lnTo>
                  <a:pt x="0" y="6858001"/>
                </a:lnTo>
                <a:close/>
              </a:path>
            </a:pathLst>
          </a:custGeom>
          <a:solidFill>
            <a:schemeClr val="tx2">
              <a:lumMod val="20000"/>
              <a:lumOff val="80000"/>
            </a:schemeClr>
          </a:solidFill>
        </p:spPr>
        <p:txBody>
          <a:bodyPr wrap="square">
            <a:noAutofit/>
          </a:bodyPr>
          <a:lstStyle/>
          <a:p>
            <a:endParaRPr lang="en-GB"/>
          </a:p>
        </p:txBody>
      </p:sp>
    </p:spTree>
    <p:extLst>
      <p:ext uri="{BB962C8B-B14F-4D97-AF65-F5344CB8AC3E}">
        <p14:creationId xmlns:p14="http://schemas.microsoft.com/office/powerpoint/2010/main" val="289465778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id="{912BBBFE-A746-16C9-FD12-875993025829}"/>
              </a:ext>
            </a:extLst>
          </p:cNvPr>
          <p:cNvSpPr/>
          <p:nvPr userDrawn="1"/>
        </p:nvSpPr>
        <p:spPr>
          <a:xfrm>
            <a:off x="0" y="0"/>
            <a:ext cx="12192000" cy="6858001"/>
          </a:xfrm>
          <a:custGeom>
            <a:avLst/>
            <a:gdLst>
              <a:gd name="connsiteX0" fmla="*/ 0 w 12192000"/>
              <a:gd name="connsiteY0" fmla="*/ 0 h 6858001"/>
              <a:gd name="connsiteX1" fmla="*/ 7422555 w 12192000"/>
              <a:gd name="connsiteY1" fmla="*/ 0 h 6858001"/>
              <a:gd name="connsiteX2" fmla="*/ 7450053 w 12192000"/>
              <a:gd name="connsiteY2" fmla="*/ 17629 h 6858001"/>
              <a:gd name="connsiteX3" fmla="*/ 12181438 w 12192000"/>
              <a:gd name="connsiteY3" fmla="*/ 5487097 h 6858001"/>
              <a:gd name="connsiteX4" fmla="*/ 12192000 w 12192000"/>
              <a:gd name="connsiteY4" fmla="*/ 5510460 h 6858001"/>
              <a:gd name="connsiteX5" fmla="*/ 12192000 w 12192000"/>
              <a:gd name="connsiteY5" fmla="*/ 6858001 h 6858001"/>
              <a:gd name="connsiteX6" fmla="*/ 0 w 12192000"/>
              <a:gd name="connsiteY6"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6858001">
                <a:moveTo>
                  <a:pt x="0" y="0"/>
                </a:moveTo>
                <a:lnTo>
                  <a:pt x="7422555" y="0"/>
                </a:lnTo>
                <a:lnTo>
                  <a:pt x="7450053" y="17629"/>
                </a:lnTo>
                <a:cubicBezTo>
                  <a:pt x="9472394" y="1383895"/>
                  <a:pt x="11113745" y="3271275"/>
                  <a:pt x="12181438" y="5487097"/>
                </a:cubicBezTo>
                <a:lnTo>
                  <a:pt x="12192000" y="5510460"/>
                </a:lnTo>
                <a:lnTo>
                  <a:pt x="12192000" y="6858001"/>
                </a:lnTo>
                <a:lnTo>
                  <a:pt x="0" y="6858001"/>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6" name="Freeform 5">
            <a:extLst>
              <a:ext uri="{FF2B5EF4-FFF2-40B4-BE49-F238E27FC236}">
                <a16:creationId xmlns:a16="http://schemas.microsoft.com/office/drawing/2014/main" id="{55A420D8-A685-FB38-66F1-7F71E5DFB05D}"/>
              </a:ext>
            </a:extLst>
          </p:cNvPr>
          <p:cNvSpPr>
            <a:spLocks noGrp="1"/>
          </p:cNvSpPr>
          <p:nvPr>
            <p:ph type="pic" sz="quarter" idx="10"/>
          </p:nvPr>
        </p:nvSpPr>
        <p:spPr>
          <a:xfrm>
            <a:off x="0" y="0"/>
            <a:ext cx="4022102" cy="3805140"/>
          </a:xfrm>
          <a:custGeom>
            <a:avLst/>
            <a:gdLst>
              <a:gd name="connsiteX0" fmla="*/ 0 w 4022102"/>
              <a:gd name="connsiteY0" fmla="*/ 0 h 3805140"/>
              <a:gd name="connsiteX1" fmla="*/ 3529658 w 4022102"/>
              <a:gd name="connsiteY1" fmla="*/ 0 h 3805140"/>
              <a:gd name="connsiteX2" fmla="*/ 3618269 w 4022102"/>
              <a:gd name="connsiteY2" fmla="*/ 118498 h 3805140"/>
              <a:gd name="connsiteX3" fmla="*/ 4022102 w 4022102"/>
              <a:gd name="connsiteY3" fmla="*/ 1440558 h 3805140"/>
              <a:gd name="connsiteX4" fmla="*/ 1657521 w 4022102"/>
              <a:gd name="connsiteY4" fmla="*/ 3805140 h 3805140"/>
              <a:gd name="connsiteX5" fmla="*/ 153428 w 4022102"/>
              <a:gd name="connsiteY5" fmla="*/ 3265185 h 3805140"/>
              <a:gd name="connsiteX6" fmla="*/ 0 w 4022102"/>
              <a:gd name="connsiteY6" fmla="*/ 3125740 h 380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22102" h="3805140">
                <a:moveTo>
                  <a:pt x="0" y="0"/>
                </a:moveTo>
                <a:lnTo>
                  <a:pt x="3529658" y="0"/>
                </a:lnTo>
                <a:lnTo>
                  <a:pt x="3618269" y="118498"/>
                </a:lnTo>
                <a:cubicBezTo>
                  <a:pt x="3873228" y="495887"/>
                  <a:pt x="4022102" y="950837"/>
                  <a:pt x="4022102" y="1440558"/>
                </a:cubicBezTo>
                <a:cubicBezTo>
                  <a:pt x="4022102" y="2746481"/>
                  <a:pt x="2963443" y="3805140"/>
                  <a:pt x="1657521" y="3805140"/>
                </a:cubicBezTo>
                <a:cubicBezTo>
                  <a:pt x="1086180" y="3805140"/>
                  <a:pt x="562167" y="3602506"/>
                  <a:pt x="153428" y="3265185"/>
                </a:cubicBezTo>
                <a:lnTo>
                  <a:pt x="0" y="3125740"/>
                </a:lnTo>
                <a:close/>
              </a:path>
            </a:pathLst>
          </a:custGeom>
          <a:solidFill>
            <a:schemeClr val="bg2"/>
          </a:solidFill>
          <a:ln>
            <a:noFill/>
          </a:ln>
        </p:spPr>
        <p:txBody>
          <a:bodyPr wrap="square" anchor="ctr">
            <a:noAutofit/>
          </a:bodyPr>
          <a:lstStyle>
            <a:lvl1pPr marL="0" indent="0" algn="ctr">
              <a:buNone/>
              <a:defRPr sz="1600"/>
            </a:lvl1pPr>
          </a:lstStyle>
          <a:p>
            <a:endParaRPr lang="en-GB"/>
          </a:p>
        </p:txBody>
      </p:sp>
    </p:spTree>
    <p:extLst>
      <p:ext uri="{BB962C8B-B14F-4D97-AF65-F5344CB8AC3E}">
        <p14:creationId xmlns:p14="http://schemas.microsoft.com/office/powerpoint/2010/main" val="357009171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8" name="Freeform 7">
            <a:extLst>
              <a:ext uri="{FF2B5EF4-FFF2-40B4-BE49-F238E27FC236}">
                <a16:creationId xmlns:a16="http://schemas.microsoft.com/office/drawing/2014/main" id="{AFCAC4DE-8AFF-BDC4-C3E9-9E4E2322BECF}"/>
              </a:ext>
            </a:extLst>
          </p:cNvPr>
          <p:cNvSpPr/>
          <p:nvPr userDrawn="1"/>
        </p:nvSpPr>
        <p:spPr>
          <a:xfrm>
            <a:off x="7422555" y="0"/>
            <a:ext cx="4769444" cy="5510458"/>
          </a:xfrm>
          <a:custGeom>
            <a:avLst/>
            <a:gdLst>
              <a:gd name="connsiteX0" fmla="*/ 0 w 4769444"/>
              <a:gd name="connsiteY0" fmla="*/ 0 h 5510458"/>
              <a:gd name="connsiteX1" fmla="*/ 4769444 w 4769444"/>
              <a:gd name="connsiteY1" fmla="*/ 0 h 5510458"/>
              <a:gd name="connsiteX2" fmla="*/ 4769444 w 4769444"/>
              <a:gd name="connsiteY2" fmla="*/ 5510458 h 5510458"/>
              <a:gd name="connsiteX3" fmla="*/ 4758883 w 4769444"/>
              <a:gd name="connsiteY3" fmla="*/ 5487097 h 5510458"/>
              <a:gd name="connsiteX4" fmla="*/ 27498 w 4769444"/>
              <a:gd name="connsiteY4" fmla="*/ 17629 h 55104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9444" h="5510458">
                <a:moveTo>
                  <a:pt x="0" y="0"/>
                </a:moveTo>
                <a:lnTo>
                  <a:pt x="4769444" y="0"/>
                </a:lnTo>
                <a:lnTo>
                  <a:pt x="4769444" y="5510458"/>
                </a:lnTo>
                <a:lnTo>
                  <a:pt x="4758883" y="5487097"/>
                </a:lnTo>
                <a:cubicBezTo>
                  <a:pt x="3691190" y="3271275"/>
                  <a:pt x="2049839" y="1383895"/>
                  <a:pt x="27498" y="17629"/>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Tree>
    <p:extLst>
      <p:ext uri="{BB962C8B-B14F-4D97-AF65-F5344CB8AC3E}">
        <p14:creationId xmlns:p14="http://schemas.microsoft.com/office/powerpoint/2010/main" val="32167182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302D2-5344-A90E-D2FC-251C779D03C6}"/>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02CBD22E-0CD8-6C2C-F197-F7AABF9A314C}"/>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4EA7366C-36A1-E43B-F88C-AC65437FBC09}"/>
              </a:ext>
            </a:extLst>
          </p:cNvPr>
          <p:cNvSpPr>
            <a:spLocks noGrp="1"/>
          </p:cNvSpPr>
          <p:nvPr>
            <p:ph type="dt" sz="half" idx="10"/>
          </p:nvPr>
        </p:nvSpPr>
        <p:spPr/>
        <p:txBody>
          <a:bodyPr/>
          <a:lstStyle/>
          <a:p>
            <a:fld id="{C9CB353F-B93E-C949-B42F-327168AD0307}" type="datetimeFigureOut">
              <a:rPr lang="en-GB" smtClean="0"/>
              <a:t>09/03/2025</a:t>
            </a:fld>
            <a:endParaRPr lang="en-GB"/>
          </a:p>
        </p:txBody>
      </p:sp>
      <p:sp>
        <p:nvSpPr>
          <p:cNvPr id="5" name="Footer Placeholder 4">
            <a:extLst>
              <a:ext uri="{FF2B5EF4-FFF2-40B4-BE49-F238E27FC236}">
                <a16:creationId xmlns:a16="http://schemas.microsoft.com/office/drawing/2014/main" id="{72710FB8-49A3-B87A-F956-0EB86019D3A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768A4BA-E808-67F4-0E17-87DBE8BA5554}"/>
              </a:ext>
            </a:extLst>
          </p:cNvPr>
          <p:cNvSpPr>
            <a:spLocks noGrp="1"/>
          </p:cNvSpPr>
          <p:nvPr>
            <p:ph type="sldNum" sz="quarter" idx="12"/>
          </p:nvPr>
        </p:nvSpPr>
        <p:spPr/>
        <p:txBody>
          <a:bodyPr/>
          <a:lstStyle/>
          <a:p>
            <a:fld id="{508B2B78-6ED0-B142-94FA-2539A8C78F70}" type="slidenum">
              <a:rPr lang="en-GB" smtClean="0"/>
              <a:t>‹#›</a:t>
            </a:fld>
            <a:endParaRPr lang="en-GB"/>
          </a:p>
        </p:txBody>
      </p:sp>
    </p:spTree>
    <p:extLst>
      <p:ext uri="{BB962C8B-B14F-4D97-AF65-F5344CB8AC3E}">
        <p14:creationId xmlns:p14="http://schemas.microsoft.com/office/powerpoint/2010/main" val="344687714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AE207-93FD-F0AF-F25C-8877A69D30DC}"/>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4841A49B-AC9A-3AF8-E5FF-1BCB8FD3BA5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62ECB432-B832-6940-CFAF-9ABC0C2BF7F8}"/>
              </a:ext>
            </a:extLst>
          </p:cNvPr>
          <p:cNvSpPr>
            <a:spLocks noGrp="1"/>
          </p:cNvSpPr>
          <p:nvPr>
            <p:ph type="dt" sz="half" idx="10"/>
          </p:nvPr>
        </p:nvSpPr>
        <p:spPr/>
        <p:txBody>
          <a:bodyPr/>
          <a:lstStyle/>
          <a:p>
            <a:fld id="{C9CB353F-B93E-C949-B42F-327168AD0307}" type="datetimeFigureOut">
              <a:rPr lang="en-GB" smtClean="0"/>
              <a:t>09/03/2025</a:t>
            </a:fld>
            <a:endParaRPr lang="en-GB"/>
          </a:p>
        </p:txBody>
      </p:sp>
      <p:sp>
        <p:nvSpPr>
          <p:cNvPr id="5" name="Footer Placeholder 4">
            <a:extLst>
              <a:ext uri="{FF2B5EF4-FFF2-40B4-BE49-F238E27FC236}">
                <a16:creationId xmlns:a16="http://schemas.microsoft.com/office/drawing/2014/main" id="{6B777F00-F958-D6AD-3F08-388273DA130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F47C3BB-44EA-273E-DA88-D71F090FEEB3}"/>
              </a:ext>
            </a:extLst>
          </p:cNvPr>
          <p:cNvSpPr>
            <a:spLocks noGrp="1"/>
          </p:cNvSpPr>
          <p:nvPr>
            <p:ph type="sldNum" sz="quarter" idx="12"/>
          </p:nvPr>
        </p:nvSpPr>
        <p:spPr/>
        <p:txBody>
          <a:bodyPr/>
          <a:lstStyle/>
          <a:p>
            <a:fld id="{508B2B78-6ED0-B142-94FA-2539A8C78F70}" type="slidenum">
              <a:rPr lang="en-GB" smtClean="0"/>
              <a:t>‹#›</a:t>
            </a:fld>
            <a:endParaRPr lang="en-GB"/>
          </a:p>
        </p:txBody>
      </p:sp>
    </p:spTree>
    <p:extLst>
      <p:ext uri="{BB962C8B-B14F-4D97-AF65-F5344CB8AC3E}">
        <p14:creationId xmlns:p14="http://schemas.microsoft.com/office/powerpoint/2010/main" val="185437056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98DC7-032B-3417-67FC-C88D370318F5}"/>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594DF7CB-1394-A809-C0EC-2EBF91970464}"/>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9EDF17AC-C003-6837-4FCF-B28899555A90}"/>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76F5D32A-C93E-4038-8BA3-40D821135E61}"/>
              </a:ext>
            </a:extLst>
          </p:cNvPr>
          <p:cNvSpPr>
            <a:spLocks noGrp="1"/>
          </p:cNvSpPr>
          <p:nvPr>
            <p:ph type="dt" sz="half" idx="10"/>
          </p:nvPr>
        </p:nvSpPr>
        <p:spPr/>
        <p:txBody>
          <a:bodyPr/>
          <a:lstStyle/>
          <a:p>
            <a:fld id="{C9CB353F-B93E-C949-B42F-327168AD0307}" type="datetimeFigureOut">
              <a:rPr lang="en-GB" smtClean="0"/>
              <a:t>09/03/2025</a:t>
            </a:fld>
            <a:endParaRPr lang="en-GB"/>
          </a:p>
        </p:txBody>
      </p:sp>
      <p:sp>
        <p:nvSpPr>
          <p:cNvPr id="6" name="Footer Placeholder 5">
            <a:extLst>
              <a:ext uri="{FF2B5EF4-FFF2-40B4-BE49-F238E27FC236}">
                <a16:creationId xmlns:a16="http://schemas.microsoft.com/office/drawing/2014/main" id="{49C0F1C6-3F98-AE39-6A47-B3A5228C03D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369DD69-9D26-4238-33C6-4A75FFE184D6}"/>
              </a:ext>
            </a:extLst>
          </p:cNvPr>
          <p:cNvSpPr>
            <a:spLocks noGrp="1"/>
          </p:cNvSpPr>
          <p:nvPr>
            <p:ph type="sldNum" sz="quarter" idx="12"/>
          </p:nvPr>
        </p:nvSpPr>
        <p:spPr/>
        <p:txBody>
          <a:bodyPr/>
          <a:lstStyle/>
          <a:p>
            <a:fld id="{508B2B78-6ED0-B142-94FA-2539A8C78F70}" type="slidenum">
              <a:rPr lang="en-GB" smtClean="0"/>
              <a:t>‹#›</a:t>
            </a:fld>
            <a:endParaRPr lang="en-GB"/>
          </a:p>
        </p:txBody>
      </p:sp>
    </p:spTree>
    <p:extLst>
      <p:ext uri="{BB962C8B-B14F-4D97-AF65-F5344CB8AC3E}">
        <p14:creationId xmlns:p14="http://schemas.microsoft.com/office/powerpoint/2010/main" val="222444105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52504-3107-C0BC-D63E-4794DEEB4468}"/>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5B6F4B12-FB77-231B-E895-9D5D31F8FA7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4C19A3BA-751D-E56E-A1D7-99638C5CC3DF}"/>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1A75D412-ECAC-A724-3FBC-B6D00B78820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CDAF29F6-DEE1-04D3-82F9-095F1C763513}"/>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101D3308-8956-82BE-B623-06189957FFD5}"/>
              </a:ext>
            </a:extLst>
          </p:cNvPr>
          <p:cNvSpPr>
            <a:spLocks noGrp="1"/>
          </p:cNvSpPr>
          <p:nvPr>
            <p:ph type="dt" sz="half" idx="10"/>
          </p:nvPr>
        </p:nvSpPr>
        <p:spPr/>
        <p:txBody>
          <a:bodyPr/>
          <a:lstStyle/>
          <a:p>
            <a:fld id="{C9CB353F-B93E-C949-B42F-327168AD0307}" type="datetimeFigureOut">
              <a:rPr lang="en-GB" smtClean="0"/>
              <a:t>09/03/2025</a:t>
            </a:fld>
            <a:endParaRPr lang="en-GB"/>
          </a:p>
        </p:txBody>
      </p:sp>
      <p:sp>
        <p:nvSpPr>
          <p:cNvPr id="8" name="Footer Placeholder 7">
            <a:extLst>
              <a:ext uri="{FF2B5EF4-FFF2-40B4-BE49-F238E27FC236}">
                <a16:creationId xmlns:a16="http://schemas.microsoft.com/office/drawing/2014/main" id="{F71762A1-4F39-63D3-8265-6DF40C2B0A8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9F35C21-5A2B-DAE6-E838-86BAEBFA55A2}"/>
              </a:ext>
            </a:extLst>
          </p:cNvPr>
          <p:cNvSpPr>
            <a:spLocks noGrp="1"/>
          </p:cNvSpPr>
          <p:nvPr>
            <p:ph type="sldNum" sz="quarter" idx="12"/>
          </p:nvPr>
        </p:nvSpPr>
        <p:spPr/>
        <p:txBody>
          <a:bodyPr/>
          <a:lstStyle/>
          <a:p>
            <a:fld id="{508B2B78-6ED0-B142-94FA-2539A8C78F70}" type="slidenum">
              <a:rPr lang="en-GB" smtClean="0"/>
              <a:t>‹#›</a:t>
            </a:fld>
            <a:endParaRPr lang="en-GB"/>
          </a:p>
        </p:txBody>
      </p:sp>
    </p:spTree>
    <p:extLst>
      <p:ext uri="{BB962C8B-B14F-4D97-AF65-F5344CB8AC3E}">
        <p14:creationId xmlns:p14="http://schemas.microsoft.com/office/powerpoint/2010/main" val="97855499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AB6FB9-9C3E-40B2-E57A-068F952B3AEB}"/>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FB9EDEE7-3E5F-DE4F-0ABA-1433209E2072}"/>
              </a:ext>
            </a:extLst>
          </p:cNvPr>
          <p:cNvSpPr>
            <a:spLocks noGrp="1"/>
          </p:cNvSpPr>
          <p:nvPr>
            <p:ph type="dt" sz="half" idx="10"/>
          </p:nvPr>
        </p:nvSpPr>
        <p:spPr/>
        <p:txBody>
          <a:bodyPr/>
          <a:lstStyle/>
          <a:p>
            <a:fld id="{C9CB353F-B93E-C949-B42F-327168AD0307}" type="datetimeFigureOut">
              <a:rPr lang="en-GB" smtClean="0"/>
              <a:t>09/03/2025</a:t>
            </a:fld>
            <a:endParaRPr lang="en-GB"/>
          </a:p>
        </p:txBody>
      </p:sp>
      <p:sp>
        <p:nvSpPr>
          <p:cNvPr id="4" name="Footer Placeholder 3">
            <a:extLst>
              <a:ext uri="{FF2B5EF4-FFF2-40B4-BE49-F238E27FC236}">
                <a16:creationId xmlns:a16="http://schemas.microsoft.com/office/drawing/2014/main" id="{87712A6E-4286-D44C-043F-75CFCCB325F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9DB8B16-63C9-B9B3-F3E4-452B98416EA6}"/>
              </a:ext>
            </a:extLst>
          </p:cNvPr>
          <p:cNvSpPr>
            <a:spLocks noGrp="1"/>
          </p:cNvSpPr>
          <p:nvPr>
            <p:ph type="sldNum" sz="quarter" idx="12"/>
          </p:nvPr>
        </p:nvSpPr>
        <p:spPr/>
        <p:txBody>
          <a:bodyPr/>
          <a:lstStyle/>
          <a:p>
            <a:fld id="{508B2B78-6ED0-B142-94FA-2539A8C78F70}" type="slidenum">
              <a:rPr lang="en-GB" smtClean="0"/>
              <a:t>‹#›</a:t>
            </a:fld>
            <a:endParaRPr lang="en-GB"/>
          </a:p>
        </p:txBody>
      </p:sp>
    </p:spTree>
    <p:extLst>
      <p:ext uri="{BB962C8B-B14F-4D97-AF65-F5344CB8AC3E}">
        <p14:creationId xmlns:p14="http://schemas.microsoft.com/office/powerpoint/2010/main" val="207112400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FC407D0-9900-53BA-B46E-FA8D9645CF2A}"/>
              </a:ext>
            </a:extLst>
          </p:cNvPr>
          <p:cNvSpPr>
            <a:spLocks noGrp="1"/>
          </p:cNvSpPr>
          <p:nvPr>
            <p:ph type="dt" sz="half" idx="10"/>
          </p:nvPr>
        </p:nvSpPr>
        <p:spPr/>
        <p:txBody>
          <a:bodyPr/>
          <a:lstStyle/>
          <a:p>
            <a:fld id="{C9CB353F-B93E-C949-B42F-327168AD0307}" type="datetimeFigureOut">
              <a:rPr lang="en-GB" smtClean="0"/>
              <a:t>09/03/2025</a:t>
            </a:fld>
            <a:endParaRPr lang="en-GB"/>
          </a:p>
        </p:txBody>
      </p:sp>
      <p:sp>
        <p:nvSpPr>
          <p:cNvPr id="3" name="Footer Placeholder 2">
            <a:extLst>
              <a:ext uri="{FF2B5EF4-FFF2-40B4-BE49-F238E27FC236}">
                <a16:creationId xmlns:a16="http://schemas.microsoft.com/office/drawing/2014/main" id="{4BDFD375-94C8-BEA3-C5B8-CE522B1578D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68898E1-356E-37FA-D8E6-577FCD3F2B40}"/>
              </a:ext>
            </a:extLst>
          </p:cNvPr>
          <p:cNvSpPr>
            <a:spLocks noGrp="1"/>
          </p:cNvSpPr>
          <p:nvPr>
            <p:ph type="sldNum" sz="quarter" idx="12"/>
          </p:nvPr>
        </p:nvSpPr>
        <p:spPr/>
        <p:txBody>
          <a:bodyPr/>
          <a:lstStyle/>
          <a:p>
            <a:fld id="{508B2B78-6ED0-B142-94FA-2539A8C78F70}" type="slidenum">
              <a:rPr lang="en-GB" smtClean="0"/>
              <a:t>‹#›</a:t>
            </a:fld>
            <a:endParaRPr lang="en-GB"/>
          </a:p>
        </p:txBody>
      </p:sp>
    </p:spTree>
    <p:extLst>
      <p:ext uri="{BB962C8B-B14F-4D97-AF65-F5344CB8AC3E}">
        <p14:creationId xmlns:p14="http://schemas.microsoft.com/office/powerpoint/2010/main" val="1637310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resentation Cover 3">
    <p:bg>
      <p:bgRef idx="1001">
        <a:schemeClr val="bg1"/>
      </p:bgRef>
    </p:bg>
    <p:spTree>
      <p:nvGrpSpPr>
        <p:cNvPr id="1" name=""/>
        <p:cNvGrpSpPr/>
        <p:nvPr/>
      </p:nvGrpSpPr>
      <p:grpSpPr>
        <a:xfrm>
          <a:off x="0" y="0"/>
          <a:ext cx="0" cy="0"/>
          <a:chOff x="0" y="0"/>
          <a:chExt cx="0" cy="0"/>
        </a:xfrm>
      </p:grpSpPr>
      <p:sp>
        <p:nvSpPr>
          <p:cNvPr id="9" name="Freeform 8">
            <a:extLst>
              <a:ext uri="{FF2B5EF4-FFF2-40B4-BE49-F238E27FC236}">
                <a16:creationId xmlns:a16="http://schemas.microsoft.com/office/drawing/2014/main" id="{FFA17957-4107-1A4D-9046-EE90765D470F}"/>
              </a:ext>
            </a:extLst>
          </p:cNvPr>
          <p:cNvSpPr/>
          <p:nvPr userDrawn="1"/>
        </p:nvSpPr>
        <p:spPr>
          <a:xfrm>
            <a:off x="0" y="1101367"/>
            <a:ext cx="12192000" cy="5756633"/>
          </a:xfrm>
          <a:custGeom>
            <a:avLst/>
            <a:gdLst>
              <a:gd name="connsiteX0" fmla="*/ 4759021 w 12192000"/>
              <a:gd name="connsiteY0" fmla="*/ 0 h 5756633"/>
              <a:gd name="connsiteX1" fmla="*/ 11709042 w 12192000"/>
              <a:gd name="connsiteY1" fmla="*/ 811338 h 5756633"/>
              <a:gd name="connsiteX2" fmla="*/ 12192000 w 12192000"/>
              <a:gd name="connsiteY2" fmla="*/ 939043 h 5756633"/>
              <a:gd name="connsiteX3" fmla="*/ 12192000 w 12192000"/>
              <a:gd name="connsiteY3" fmla="*/ 5756633 h 5756633"/>
              <a:gd name="connsiteX4" fmla="*/ 0 w 12192000"/>
              <a:gd name="connsiteY4" fmla="*/ 5756633 h 5756633"/>
              <a:gd name="connsiteX5" fmla="*/ 0 w 12192000"/>
              <a:gd name="connsiteY5" fmla="*/ 371314 h 5756633"/>
              <a:gd name="connsiteX6" fmla="*/ 58760 w 12192000"/>
              <a:gd name="connsiteY6" fmla="*/ 361104 h 5756633"/>
              <a:gd name="connsiteX7" fmla="*/ 4759021 w 12192000"/>
              <a:gd name="connsiteY7" fmla="*/ 0 h 5756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5756633">
                <a:moveTo>
                  <a:pt x="4759021" y="0"/>
                </a:moveTo>
                <a:cubicBezTo>
                  <a:pt x="7228545" y="0"/>
                  <a:pt x="9578604" y="289332"/>
                  <a:pt x="11709042" y="811338"/>
                </a:cubicBezTo>
                <a:lnTo>
                  <a:pt x="12192000" y="939043"/>
                </a:lnTo>
                <a:lnTo>
                  <a:pt x="12192000" y="5756633"/>
                </a:lnTo>
                <a:lnTo>
                  <a:pt x="0" y="5756633"/>
                </a:lnTo>
                <a:lnTo>
                  <a:pt x="0" y="371314"/>
                </a:lnTo>
                <a:lnTo>
                  <a:pt x="58760" y="361104"/>
                </a:lnTo>
                <a:cubicBezTo>
                  <a:pt x="1554440" y="125781"/>
                  <a:pt x="3130763" y="0"/>
                  <a:pt x="475902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userDrawn="1"/>
        </p:nvSpPr>
        <p:spPr>
          <a:xfrm>
            <a:off x="-1500753" y="-1553928"/>
            <a:ext cx="6840000" cy="6840000"/>
          </a:xfrm>
          <a:prstGeom prst="ellipse">
            <a:avLst/>
          </a:prstGeom>
          <a:solidFill>
            <a:srgbClr val="A4CD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92A4317D-5B1E-8C4B-A51E-18C32DEFD14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317421" y="525514"/>
            <a:ext cx="2304392" cy="571809"/>
          </a:xfrm>
          <a:prstGeom prst="rect">
            <a:avLst/>
          </a:prstGeom>
        </p:spPr>
      </p:pic>
      <p:pic>
        <p:nvPicPr>
          <p:cNvPr id="16" name="Picture 15"/>
          <p:cNvPicPr>
            <a:picLocks/>
          </p:cNvPicPr>
          <p:nvPr userDrawn="1"/>
        </p:nvPicPr>
        <p:blipFill rotWithShape="1">
          <a:blip r:embed="rId3" cstate="email">
            <a:extLst>
              <a:ext uri="{28A0092B-C50C-407E-A947-70E740481C1C}">
                <a14:useLocalDpi xmlns:a14="http://schemas.microsoft.com/office/drawing/2010/main"/>
              </a:ext>
            </a:extLst>
          </a:blip>
          <a:srcRect/>
          <a:stretch/>
        </p:blipFill>
        <p:spPr>
          <a:xfrm>
            <a:off x="-1718772" y="-1455161"/>
            <a:ext cx="6840000" cy="6855161"/>
          </a:xfrm>
          <a:prstGeom prst="ellipse">
            <a:avLst/>
          </a:prstGeom>
          <a:blipFill dpi="0" rotWithShape="1">
            <a:blip r:embed="rId4" cstate="email">
              <a:alphaModFix amt="96000"/>
              <a:extLst>
                <a:ext uri="{28A0092B-C50C-407E-A947-70E740481C1C}">
                  <a14:useLocalDpi xmlns:a14="http://schemas.microsoft.com/office/drawing/2010/main"/>
                </a:ext>
              </a:extLst>
            </a:blip>
            <a:srcRect/>
            <a:stretch>
              <a:fillRect/>
            </a:stretch>
          </a:blipFill>
        </p:spPr>
      </p:pic>
      <p:sp>
        <p:nvSpPr>
          <p:cNvPr id="17" name="Title 1">
            <a:extLst>
              <a:ext uri="{FF2B5EF4-FFF2-40B4-BE49-F238E27FC236}">
                <a16:creationId xmlns:a16="http://schemas.microsoft.com/office/drawing/2014/main" id="{B9308773-D7B5-9247-B462-66CEDF8BF591}"/>
              </a:ext>
            </a:extLst>
          </p:cNvPr>
          <p:cNvSpPr>
            <a:spLocks noGrp="1"/>
          </p:cNvSpPr>
          <p:nvPr>
            <p:ph type="ctrTitle"/>
          </p:nvPr>
        </p:nvSpPr>
        <p:spPr>
          <a:xfrm>
            <a:off x="5416737" y="2647745"/>
            <a:ext cx="6282565" cy="2387600"/>
          </a:xfrm>
        </p:spPr>
        <p:txBody>
          <a:bodyPr anchor="b">
            <a:normAutofit/>
          </a:bodyPr>
          <a:lstStyle>
            <a:lvl1pPr algn="l">
              <a:defRPr sz="4000" b="0" i="0">
                <a:solidFill>
                  <a:srgbClr val="A4CD39"/>
                </a:solidFill>
                <a:latin typeface="Calibri Light" panose="020F0302020204030204" pitchFamily="34" charset="0"/>
                <a:cs typeface="Calibri Light" panose="020F0302020204030204" pitchFamily="34" charset="0"/>
              </a:defRPr>
            </a:lvl1pPr>
          </a:lstStyle>
          <a:p>
            <a:r>
              <a:rPr lang="en-US"/>
              <a:t>Click to edit Master title style</a:t>
            </a:r>
            <a:endParaRPr lang="en-US" dirty="0"/>
          </a:p>
        </p:txBody>
      </p:sp>
      <p:sp>
        <p:nvSpPr>
          <p:cNvPr id="18" name="Subtitle 2">
            <a:extLst>
              <a:ext uri="{FF2B5EF4-FFF2-40B4-BE49-F238E27FC236}">
                <a16:creationId xmlns:a16="http://schemas.microsoft.com/office/drawing/2014/main" id="{5D4D3394-1503-AD40-9790-1140C06728DA}"/>
              </a:ext>
            </a:extLst>
          </p:cNvPr>
          <p:cNvSpPr>
            <a:spLocks noGrp="1"/>
          </p:cNvSpPr>
          <p:nvPr>
            <p:ph type="subTitle" idx="1"/>
          </p:nvPr>
        </p:nvSpPr>
        <p:spPr>
          <a:xfrm>
            <a:off x="5416737" y="5193084"/>
            <a:ext cx="6282565" cy="1233612"/>
          </a:xfrm>
        </p:spPr>
        <p:txBody>
          <a:bodyPr>
            <a:normAutofit/>
          </a:bodyPr>
          <a:lstStyle>
            <a:lvl1pPr marL="0" indent="0" algn="l">
              <a:lnSpc>
                <a:spcPts val="2180"/>
              </a:lnSpc>
              <a:spcAft>
                <a:spcPts val="600"/>
              </a:spcAft>
              <a:buNone/>
              <a:defRPr sz="2000">
                <a:solidFill>
                  <a:schemeClr val="bg1"/>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0" name="TextBox 11">
            <a:extLst>
              <a:ext uri="{FF2B5EF4-FFF2-40B4-BE49-F238E27FC236}">
                <a16:creationId xmlns:a16="http://schemas.microsoft.com/office/drawing/2014/main" id="{FC73D274-4632-4C4C-A047-0461F976815E}"/>
              </a:ext>
            </a:extLst>
          </p:cNvPr>
          <p:cNvSpPr txBox="1"/>
          <p:nvPr userDrawn="1"/>
        </p:nvSpPr>
        <p:spPr>
          <a:xfrm>
            <a:off x="266740" y="6538881"/>
            <a:ext cx="1794081" cy="246221"/>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000" dirty="0">
                <a:solidFill>
                  <a:schemeClr val="bg1"/>
                </a:solidFill>
              </a:rPr>
              <a:t>Copyright © UCLPartners 2022</a:t>
            </a:r>
          </a:p>
        </p:txBody>
      </p:sp>
    </p:spTree>
  </p:cSld>
  <p:clrMapOvr>
    <a:overrideClrMapping bg1="lt1" tx1="dk1" bg2="lt2" tx2="dk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AB99FC-38F5-DE4A-5A90-2C267E48573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B9F0E048-EE22-46E7-A24D-0F564B13A2D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DA32EA83-D9A1-E0F3-EC9D-C0E337AACC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40D6D4C-BBFB-707B-AED3-EB21F1C44ABA}"/>
              </a:ext>
            </a:extLst>
          </p:cNvPr>
          <p:cNvSpPr>
            <a:spLocks noGrp="1"/>
          </p:cNvSpPr>
          <p:nvPr>
            <p:ph type="dt" sz="half" idx="10"/>
          </p:nvPr>
        </p:nvSpPr>
        <p:spPr/>
        <p:txBody>
          <a:bodyPr/>
          <a:lstStyle/>
          <a:p>
            <a:fld id="{C9CB353F-B93E-C949-B42F-327168AD0307}" type="datetimeFigureOut">
              <a:rPr lang="en-GB" smtClean="0"/>
              <a:t>09/03/2025</a:t>
            </a:fld>
            <a:endParaRPr lang="en-GB"/>
          </a:p>
        </p:txBody>
      </p:sp>
      <p:sp>
        <p:nvSpPr>
          <p:cNvPr id="6" name="Footer Placeholder 5">
            <a:extLst>
              <a:ext uri="{FF2B5EF4-FFF2-40B4-BE49-F238E27FC236}">
                <a16:creationId xmlns:a16="http://schemas.microsoft.com/office/drawing/2014/main" id="{D1EC6845-41B3-1763-D443-1E537CFC998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CAD422D-A555-30FF-D526-ADBFDB74810F}"/>
              </a:ext>
            </a:extLst>
          </p:cNvPr>
          <p:cNvSpPr>
            <a:spLocks noGrp="1"/>
          </p:cNvSpPr>
          <p:nvPr>
            <p:ph type="sldNum" sz="quarter" idx="12"/>
          </p:nvPr>
        </p:nvSpPr>
        <p:spPr/>
        <p:txBody>
          <a:bodyPr/>
          <a:lstStyle/>
          <a:p>
            <a:fld id="{508B2B78-6ED0-B142-94FA-2539A8C78F70}" type="slidenum">
              <a:rPr lang="en-GB" smtClean="0"/>
              <a:t>‹#›</a:t>
            </a:fld>
            <a:endParaRPr lang="en-GB"/>
          </a:p>
        </p:txBody>
      </p:sp>
    </p:spTree>
    <p:extLst>
      <p:ext uri="{BB962C8B-B14F-4D97-AF65-F5344CB8AC3E}">
        <p14:creationId xmlns:p14="http://schemas.microsoft.com/office/powerpoint/2010/main" val="117201302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70F2B1-D901-BAB8-04A3-59D9FB53A51A}"/>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70A4FDB0-1939-2D18-CC09-D3FC56F7116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2E0765E2-C21C-1600-31CC-E473E4EE64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11546229-C183-CA9D-DEF6-DC9E982C3A8F}"/>
              </a:ext>
            </a:extLst>
          </p:cNvPr>
          <p:cNvSpPr>
            <a:spLocks noGrp="1"/>
          </p:cNvSpPr>
          <p:nvPr>
            <p:ph type="dt" sz="half" idx="10"/>
          </p:nvPr>
        </p:nvSpPr>
        <p:spPr/>
        <p:txBody>
          <a:bodyPr/>
          <a:lstStyle/>
          <a:p>
            <a:fld id="{C9CB353F-B93E-C949-B42F-327168AD0307}" type="datetimeFigureOut">
              <a:rPr lang="en-GB" smtClean="0"/>
              <a:t>09/03/2025</a:t>
            </a:fld>
            <a:endParaRPr lang="en-GB"/>
          </a:p>
        </p:txBody>
      </p:sp>
      <p:sp>
        <p:nvSpPr>
          <p:cNvPr id="6" name="Footer Placeholder 5">
            <a:extLst>
              <a:ext uri="{FF2B5EF4-FFF2-40B4-BE49-F238E27FC236}">
                <a16:creationId xmlns:a16="http://schemas.microsoft.com/office/drawing/2014/main" id="{D4A884A6-A7A0-C7A8-E421-C1AF33EE86A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06FD4AE-ED48-5F79-B891-F5E5BEF596FB}"/>
              </a:ext>
            </a:extLst>
          </p:cNvPr>
          <p:cNvSpPr>
            <a:spLocks noGrp="1"/>
          </p:cNvSpPr>
          <p:nvPr>
            <p:ph type="sldNum" sz="quarter" idx="12"/>
          </p:nvPr>
        </p:nvSpPr>
        <p:spPr/>
        <p:txBody>
          <a:bodyPr/>
          <a:lstStyle/>
          <a:p>
            <a:fld id="{508B2B78-6ED0-B142-94FA-2539A8C78F70}" type="slidenum">
              <a:rPr lang="en-GB" smtClean="0"/>
              <a:t>‹#›</a:t>
            </a:fld>
            <a:endParaRPr lang="en-GB"/>
          </a:p>
        </p:txBody>
      </p:sp>
    </p:spTree>
    <p:extLst>
      <p:ext uri="{BB962C8B-B14F-4D97-AF65-F5344CB8AC3E}">
        <p14:creationId xmlns:p14="http://schemas.microsoft.com/office/powerpoint/2010/main" val="37954306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957043-248D-E0B4-2C70-AF706D676B5F}"/>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80B0D040-85E3-8E7C-71A0-872C784FC84C}"/>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37D45E63-FA48-2B3D-8FC8-A9F8639EF328}"/>
              </a:ext>
            </a:extLst>
          </p:cNvPr>
          <p:cNvSpPr>
            <a:spLocks noGrp="1"/>
          </p:cNvSpPr>
          <p:nvPr>
            <p:ph type="dt" sz="half" idx="10"/>
          </p:nvPr>
        </p:nvSpPr>
        <p:spPr/>
        <p:txBody>
          <a:bodyPr/>
          <a:lstStyle/>
          <a:p>
            <a:fld id="{C9CB353F-B93E-C949-B42F-327168AD0307}" type="datetimeFigureOut">
              <a:rPr lang="en-GB" smtClean="0"/>
              <a:t>09/03/2025</a:t>
            </a:fld>
            <a:endParaRPr lang="en-GB"/>
          </a:p>
        </p:txBody>
      </p:sp>
      <p:sp>
        <p:nvSpPr>
          <p:cNvPr id="5" name="Footer Placeholder 4">
            <a:extLst>
              <a:ext uri="{FF2B5EF4-FFF2-40B4-BE49-F238E27FC236}">
                <a16:creationId xmlns:a16="http://schemas.microsoft.com/office/drawing/2014/main" id="{12416D49-2249-9B63-8742-03209EDD6D5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6D7FE2F-1B1B-67F9-9944-FB6357CDA885}"/>
              </a:ext>
            </a:extLst>
          </p:cNvPr>
          <p:cNvSpPr>
            <a:spLocks noGrp="1"/>
          </p:cNvSpPr>
          <p:nvPr>
            <p:ph type="sldNum" sz="quarter" idx="12"/>
          </p:nvPr>
        </p:nvSpPr>
        <p:spPr/>
        <p:txBody>
          <a:bodyPr/>
          <a:lstStyle/>
          <a:p>
            <a:fld id="{508B2B78-6ED0-B142-94FA-2539A8C78F70}" type="slidenum">
              <a:rPr lang="en-GB" smtClean="0"/>
              <a:t>‹#›</a:t>
            </a:fld>
            <a:endParaRPr lang="en-GB"/>
          </a:p>
        </p:txBody>
      </p:sp>
    </p:spTree>
    <p:extLst>
      <p:ext uri="{BB962C8B-B14F-4D97-AF65-F5344CB8AC3E}">
        <p14:creationId xmlns:p14="http://schemas.microsoft.com/office/powerpoint/2010/main" val="286055179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FB98189-A950-C68C-CAC4-A833EC620C14}"/>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51D22F84-B281-5DF1-0DE3-E8E35D4A3761}"/>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F07A8969-94B5-A904-AA0E-77C8AB124418}"/>
              </a:ext>
            </a:extLst>
          </p:cNvPr>
          <p:cNvSpPr>
            <a:spLocks noGrp="1"/>
          </p:cNvSpPr>
          <p:nvPr>
            <p:ph type="dt" sz="half" idx="10"/>
          </p:nvPr>
        </p:nvSpPr>
        <p:spPr/>
        <p:txBody>
          <a:bodyPr/>
          <a:lstStyle/>
          <a:p>
            <a:fld id="{C9CB353F-B93E-C949-B42F-327168AD0307}" type="datetimeFigureOut">
              <a:rPr lang="en-GB" smtClean="0"/>
              <a:t>09/03/2025</a:t>
            </a:fld>
            <a:endParaRPr lang="en-GB"/>
          </a:p>
        </p:txBody>
      </p:sp>
      <p:sp>
        <p:nvSpPr>
          <p:cNvPr id="5" name="Footer Placeholder 4">
            <a:extLst>
              <a:ext uri="{FF2B5EF4-FFF2-40B4-BE49-F238E27FC236}">
                <a16:creationId xmlns:a16="http://schemas.microsoft.com/office/drawing/2014/main" id="{CCFC6AD4-7528-E01D-74C2-8822E0824B7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41EF085-4FA6-08C1-F427-1A4D7B218BB8}"/>
              </a:ext>
            </a:extLst>
          </p:cNvPr>
          <p:cNvSpPr>
            <a:spLocks noGrp="1"/>
          </p:cNvSpPr>
          <p:nvPr>
            <p:ph type="sldNum" sz="quarter" idx="12"/>
          </p:nvPr>
        </p:nvSpPr>
        <p:spPr/>
        <p:txBody>
          <a:bodyPr/>
          <a:lstStyle/>
          <a:p>
            <a:fld id="{508B2B78-6ED0-B142-94FA-2539A8C78F70}" type="slidenum">
              <a:rPr lang="en-GB" smtClean="0"/>
              <a:t>‹#›</a:t>
            </a:fld>
            <a:endParaRPr lang="en-GB"/>
          </a:p>
        </p:txBody>
      </p:sp>
    </p:spTree>
    <p:extLst>
      <p:ext uri="{BB962C8B-B14F-4D97-AF65-F5344CB8AC3E}">
        <p14:creationId xmlns:p14="http://schemas.microsoft.com/office/powerpoint/2010/main" val="255676918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Copy + logo top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D564C-6FC6-814E-A967-BA0B23EB7BCA}"/>
              </a:ext>
            </a:extLst>
          </p:cNvPr>
          <p:cNvSpPr>
            <a:spLocks noGrp="1"/>
          </p:cNvSpPr>
          <p:nvPr>
            <p:ph type="title"/>
          </p:nvPr>
        </p:nvSpPr>
        <p:spPr>
          <a:xfrm>
            <a:off x="489857" y="425309"/>
            <a:ext cx="9499270" cy="544510"/>
          </a:xfrm>
        </p:spPr>
        <p:txBody>
          <a:bodyPr anchor="t">
            <a:normAutofit/>
          </a:bodyPr>
          <a:lstStyle>
            <a:lvl1pPr>
              <a:defRPr sz="2800" b="0" i="0">
                <a:solidFill>
                  <a:srgbClr val="42B6E6"/>
                </a:solidFill>
                <a:latin typeface="+mj-lt"/>
                <a:cs typeface="Calibri Light" panose="020F0302020204030204" pitchFamily="34" charset="0"/>
              </a:defRPr>
            </a:lvl1pPr>
          </a:lstStyle>
          <a:p>
            <a:r>
              <a:rPr lang="en-US"/>
              <a:t>Click to edit Master title style</a:t>
            </a:r>
          </a:p>
        </p:txBody>
      </p:sp>
      <p:sp>
        <p:nvSpPr>
          <p:cNvPr id="25" name="Content Placeholder 2">
            <a:extLst>
              <a:ext uri="{FF2B5EF4-FFF2-40B4-BE49-F238E27FC236}">
                <a16:creationId xmlns:a16="http://schemas.microsoft.com/office/drawing/2014/main" id="{FDA39F5A-3987-6046-B56E-77AC176D98C5}"/>
              </a:ext>
            </a:extLst>
          </p:cNvPr>
          <p:cNvSpPr>
            <a:spLocks noGrp="1"/>
          </p:cNvSpPr>
          <p:nvPr>
            <p:ph idx="1"/>
          </p:nvPr>
        </p:nvSpPr>
        <p:spPr>
          <a:xfrm>
            <a:off x="489856" y="1122218"/>
            <a:ext cx="11147961" cy="5310473"/>
          </a:xfrm>
        </p:spPr>
        <p:txBody>
          <a:bodyPr/>
          <a:lstStyle>
            <a:lvl1pPr>
              <a:defRPr sz="2400" b="0" i="0">
                <a:solidFill>
                  <a:schemeClr val="tx1">
                    <a:lumMod val="75000"/>
                    <a:lumOff val="25000"/>
                  </a:schemeClr>
                </a:solidFill>
                <a:latin typeface="Calibri Light" panose="020F0302020204030204" pitchFamily="34" charset="0"/>
                <a:cs typeface="Calibri Light" panose="020F0302020204030204" pitchFamily="34" charset="0"/>
              </a:defRPr>
            </a:lvl1pPr>
            <a:lvl2pPr>
              <a:defRPr sz="2000" b="0" i="0">
                <a:solidFill>
                  <a:schemeClr val="tx1">
                    <a:lumMod val="75000"/>
                    <a:lumOff val="25000"/>
                  </a:schemeClr>
                </a:solidFill>
                <a:latin typeface="Calibri Light" panose="020F0302020204030204" pitchFamily="34" charset="0"/>
                <a:cs typeface="Calibri Light" panose="020F0302020204030204" pitchFamily="34" charset="0"/>
              </a:defRPr>
            </a:lvl2pPr>
            <a:lvl3pPr>
              <a:defRPr sz="1800" b="0" i="0">
                <a:solidFill>
                  <a:schemeClr val="tx1">
                    <a:lumMod val="75000"/>
                    <a:lumOff val="25000"/>
                  </a:schemeClr>
                </a:solidFill>
                <a:latin typeface="Calibri Light" panose="020F0302020204030204" pitchFamily="34" charset="0"/>
                <a:cs typeface="Calibri Light" panose="020F0302020204030204" pitchFamily="34" charset="0"/>
              </a:defRPr>
            </a:lvl3pPr>
            <a:lvl4pPr>
              <a:defRPr sz="1600" b="0" i="0">
                <a:solidFill>
                  <a:schemeClr val="tx1">
                    <a:lumMod val="75000"/>
                    <a:lumOff val="25000"/>
                  </a:schemeClr>
                </a:solidFill>
                <a:latin typeface="Calibri Light" panose="020F0302020204030204" pitchFamily="34" charset="0"/>
                <a:cs typeface="Calibri Light" panose="020F0302020204030204" pitchFamily="34" charset="0"/>
              </a:defRPr>
            </a:lvl4pPr>
            <a:lvl5pPr>
              <a:defRPr sz="1400" b="0" i="0">
                <a:solidFill>
                  <a:schemeClr val="tx1">
                    <a:lumMod val="75000"/>
                    <a:lumOff val="25000"/>
                  </a:schemeClr>
                </a:solidFill>
                <a:latin typeface="Calibri Light" panose="020F0302020204030204" pitchFamily="34" charset="0"/>
                <a:cs typeface="Calibri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Box 11">
            <a:extLst>
              <a:ext uri="{FF2B5EF4-FFF2-40B4-BE49-F238E27FC236}">
                <a16:creationId xmlns:a16="http://schemas.microsoft.com/office/drawing/2014/main" id="{6ECAF191-2745-4220-A00C-70E4B0D65CDF}"/>
              </a:ext>
            </a:extLst>
          </p:cNvPr>
          <p:cNvSpPr txBox="1"/>
          <p:nvPr userDrawn="1"/>
        </p:nvSpPr>
        <p:spPr>
          <a:xfrm>
            <a:off x="363722" y="6585090"/>
            <a:ext cx="1794081" cy="246221"/>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000">
                <a:solidFill>
                  <a:schemeClr val="tx1"/>
                </a:solidFill>
              </a:rPr>
              <a:t>Copyright © UCLPartners 2023</a:t>
            </a:r>
          </a:p>
        </p:txBody>
      </p:sp>
      <p:pic>
        <p:nvPicPr>
          <p:cNvPr id="6" name="Picture 5" descr="A blue and green text on a black background&#10;&#10;AI-generated content may be incorrect.">
            <a:extLst>
              <a:ext uri="{FF2B5EF4-FFF2-40B4-BE49-F238E27FC236}">
                <a16:creationId xmlns:a16="http://schemas.microsoft.com/office/drawing/2014/main" id="{DFB56F47-9526-5481-D2BB-A412D7C46C5A}"/>
              </a:ext>
            </a:extLst>
          </p:cNvPr>
          <p:cNvPicPr>
            <a:picLocks noChangeAspect="1"/>
          </p:cNvPicPr>
          <p:nvPr userDrawn="1"/>
        </p:nvPicPr>
        <p:blipFill>
          <a:blip r:embed="rId2"/>
          <a:stretch>
            <a:fillRect/>
          </a:stretch>
        </p:blipFill>
        <p:spPr>
          <a:xfrm>
            <a:off x="10305574" y="-423675"/>
            <a:ext cx="1697967" cy="1697967"/>
          </a:xfrm>
          <a:prstGeom prst="rect">
            <a:avLst/>
          </a:prstGeom>
        </p:spPr>
      </p:pic>
    </p:spTree>
    <p:extLst>
      <p:ext uri="{BB962C8B-B14F-4D97-AF65-F5344CB8AC3E}">
        <p14:creationId xmlns:p14="http://schemas.microsoft.com/office/powerpoint/2010/main" val="86280363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3_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09AF053-877F-C11A-35C9-B5D6EF6819E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8B837253-04F7-BB2D-A840-60E43E3C2525}"/>
              </a:ext>
            </a:extLst>
          </p:cNvPr>
          <p:cNvSpPr/>
          <p:nvPr userDrawn="1"/>
        </p:nvSpPr>
        <p:spPr>
          <a:xfrm>
            <a:off x="0" y="1304926"/>
            <a:ext cx="12192000" cy="5553074"/>
          </a:xfrm>
          <a:prstGeom prst="rect">
            <a:avLst/>
          </a:prstGeom>
          <a:gradFill>
            <a:gsLst>
              <a:gs pos="9000">
                <a:schemeClr val="accent1">
                  <a:lumMod val="4000"/>
                  <a:alpha val="0"/>
                </a:schemeClr>
              </a:gs>
              <a:gs pos="100000">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panose="020B0606030504020204" pitchFamily="34" charset="0"/>
            </a:endParaRPr>
          </a:p>
        </p:txBody>
      </p:sp>
      <p:pic>
        <p:nvPicPr>
          <p:cNvPr id="9" name="Picture 8">
            <a:extLst>
              <a:ext uri="{FF2B5EF4-FFF2-40B4-BE49-F238E27FC236}">
                <a16:creationId xmlns:a16="http://schemas.microsoft.com/office/drawing/2014/main" id="{830A6D12-605F-5FF1-FF22-11E76FB8BD6F}"/>
              </a:ext>
            </a:extLst>
          </p:cNvPr>
          <p:cNvPicPr>
            <a:picLocks/>
          </p:cNvPicPr>
          <p:nvPr userDrawn="1"/>
        </p:nvPicPr>
        <p:blipFill>
          <a:blip r:embed="rId3" cstate="screen">
            <a:extLst>
              <a:ext uri="{28A0092B-C50C-407E-A947-70E740481C1C}">
                <a14:useLocalDpi xmlns:a14="http://schemas.microsoft.com/office/drawing/2010/main" val="0"/>
              </a:ext>
            </a:extLst>
          </a:blip>
          <a:stretch>
            <a:fillRect/>
          </a:stretch>
        </p:blipFill>
        <p:spPr>
          <a:xfrm>
            <a:off x="442913" y="6452625"/>
            <a:ext cx="9753372" cy="72000"/>
          </a:xfrm>
          <a:prstGeom prst="rect">
            <a:avLst/>
          </a:prstGeom>
        </p:spPr>
      </p:pic>
      <p:pic>
        <p:nvPicPr>
          <p:cNvPr id="10" name="Picture 9">
            <a:extLst>
              <a:ext uri="{FF2B5EF4-FFF2-40B4-BE49-F238E27FC236}">
                <a16:creationId xmlns:a16="http://schemas.microsoft.com/office/drawing/2014/main" id="{AB1B0F81-5629-4028-8E64-34CE3EBFBEB4}"/>
              </a:ext>
            </a:extLst>
          </p:cNvPr>
          <p:cNvPicPr>
            <a:picLocks noChangeAspect="1"/>
          </p:cNvPicPr>
          <p:nvPr userDrawn="1"/>
        </p:nvPicPr>
        <p:blipFill>
          <a:blip r:embed="rId4" cstate="screen">
            <a:extLst>
              <a:ext uri="{28A0092B-C50C-407E-A947-70E740481C1C}">
                <a14:useLocalDpi xmlns:a14="http://schemas.microsoft.com/office/drawing/2010/main" val="0"/>
              </a:ext>
            </a:extLst>
          </a:blip>
          <a:srcRect/>
          <a:stretch/>
        </p:blipFill>
        <p:spPr>
          <a:xfrm>
            <a:off x="10083452" y="5756359"/>
            <a:ext cx="1844588" cy="948645"/>
          </a:xfrm>
          <a:prstGeom prst="rect">
            <a:avLst/>
          </a:prstGeom>
        </p:spPr>
      </p:pic>
      <p:sp>
        <p:nvSpPr>
          <p:cNvPr id="2" name="Title 1">
            <a:extLst>
              <a:ext uri="{FF2B5EF4-FFF2-40B4-BE49-F238E27FC236}">
                <a16:creationId xmlns:a16="http://schemas.microsoft.com/office/drawing/2014/main" id="{F33687FD-9206-641A-4825-EF345A667C8D}"/>
              </a:ext>
            </a:extLst>
          </p:cNvPr>
          <p:cNvSpPr>
            <a:spLocks noGrp="1"/>
          </p:cNvSpPr>
          <p:nvPr>
            <p:ph type="ctrTitle"/>
          </p:nvPr>
        </p:nvSpPr>
        <p:spPr>
          <a:xfrm>
            <a:off x="442913" y="4326483"/>
            <a:ext cx="11306175" cy="850021"/>
          </a:xfrm>
        </p:spPr>
        <p:txBody>
          <a:bodyPr anchor="t" anchorCtr="0">
            <a:noAutofit/>
          </a:bodyPr>
          <a:lstStyle>
            <a:lvl1pPr algn="l">
              <a:defRPr sz="4400" b="1" i="0" baseline="0">
                <a:solidFill>
                  <a:schemeClr val="bg1"/>
                </a:solidFill>
                <a:latin typeface="Aleo" pitchFamily="2" charset="77"/>
                <a:ea typeface="Open Sans" panose="020B0606030504020204" pitchFamily="34" charset="0"/>
                <a:cs typeface="Open Sans" panose="020B0606030504020204" pitchFamily="34" charset="0"/>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3B4AB636-658C-BDB0-8D92-B604E245A35D}"/>
              </a:ext>
            </a:extLst>
          </p:cNvPr>
          <p:cNvSpPr>
            <a:spLocks noGrp="1"/>
          </p:cNvSpPr>
          <p:nvPr>
            <p:ph type="subTitle" idx="1"/>
          </p:nvPr>
        </p:nvSpPr>
        <p:spPr>
          <a:xfrm>
            <a:off x="442913" y="5176504"/>
            <a:ext cx="11306175" cy="394579"/>
          </a:xfrm>
        </p:spPr>
        <p:txBody>
          <a:bodyPr anchor="t" anchorCtr="0">
            <a:noAutofit/>
          </a:bodyPr>
          <a:lstStyle>
            <a:lvl1pPr marL="0" indent="0" algn="l">
              <a:buNone/>
              <a:defRPr sz="1600" b="1" i="0">
                <a:solidFill>
                  <a:schemeClr val="bg1"/>
                </a:solidFill>
                <a:latin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Tree>
    <p:extLst>
      <p:ext uri="{BB962C8B-B14F-4D97-AF65-F5344CB8AC3E}">
        <p14:creationId xmlns:p14="http://schemas.microsoft.com/office/powerpoint/2010/main" val="276253543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Presentation Cover 1">
    <p:bg>
      <p:bgRef idx="1001">
        <a:schemeClr val="bg1"/>
      </p:bgRef>
    </p:bg>
    <p:spTree>
      <p:nvGrpSpPr>
        <p:cNvPr id="1" name=""/>
        <p:cNvGrpSpPr/>
        <p:nvPr/>
      </p:nvGrpSpPr>
      <p:grpSpPr>
        <a:xfrm>
          <a:off x="0" y="0"/>
          <a:ext cx="0" cy="0"/>
          <a:chOff x="0" y="0"/>
          <a:chExt cx="0" cy="0"/>
        </a:xfrm>
      </p:grpSpPr>
      <p:sp>
        <p:nvSpPr>
          <p:cNvPr id="8" name="Freeform 7">
            <a:extLst>
              <a:ext uri="{FF2B5EF4-FFF2-40B4-BE49-F238E27FC236}">
                <a16:creationId xmlns:a16="http://schemas.microsoft.com/office/drawing/2014/main" id="{2C26964D-EBAA-C944-9B61-F177462EA5EA}"/>
              </a:ext>
            </a:extLst>
          </p:cNvPr>
          <p:cNvSpPr/>
          <p:nvPr userDrawn="1"/>
        </p:nvSpPr>
        <p:spPr>
          <a:xfrm>
            <a:off x="0" y="1101367"/>
            <a:ext cx="12192000" cy="5756633"/>
          </a:xfrm>
          <a:custGeom>
            <a:avLst/>
            <a:gdLst>
              <a:gd name="connsiteX0" fmla="*/ 4759021 w 12192000"/>
              <a:gd name="connsiteY0" fmla="*/ 0 h 5756633"/>
              <a:gd name="connsiteX1" fmla="*/ 11709042 w 12192000"/>
              <a:gd name="connsiteY1" fmla="*/ 811338 h 5756633"/>
              <a:gd name="connsiteX2" fmla="*/ 12192000 w 12192000"/>
              <a:gd name="connsiteY2" fmla="*/ 939043 h 5756633"/>
              <a:gd name="connsiteX3" fmla="*/ 12192000 w 12192000"/>
              <a:gd name="connsiteY3" fmla="*/ 5756633 h 5756633"/>
              <a:gd name="connsiteX4" fmla="*/ 0 w 12192000"/>
              <a:gd name="connsiteY4" fmla="*/ 5756633 h 5756633"/>
              <a:gd name="connsiteX5" fmla="*/ 0 w 12192000"/>
              <a:gd name="connsiteY5" fmla="*/ 371314 h 5756633"/>
              <a:gd name="connsiteX6" fmla="*/ 58760 w 12192000"/>
              <a:gd name="connsiteY6" fmla="*/ 361104 h 5756633"/>
              <a:gd name="connsiteX7" fmla="*/ 4759021 w 12192000"/>
              <a:gd name="connsiteY7" fmla="*/ 0 h 5756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5756633">
                <a:moveTo>
                  <a:pt x="4759021" y="0"/>
                </a:moveTo>
                <a:cubicBezTo>
                  <a:pt x="7228545" y="0"/>
                  <a:pt x="9578604" y="289332"/>
                  <a:pt x="11709042" y="811338"/>
                </a:cubicBezTo>
                <a:lnTo>
                  <a:pt x="12192000" y="939043"/>
                </a:lnTo>
                <a:lnTo>
                  <a:pt x="12192000" y="5756633"/>
                </a:lnTo>
                <a:lnTo>
                  <a:pt x="0" y="5756633"/>
                </a:lnTo>
                <a:lnTo>
                  <a:pt x="0" y="371314"/>
                </a:lnTo>
                <a:lnTo>
                  <a:pt x="58760" y="361104"/>
                </a:lnTo>
                <a:cubicBezTo>
                  <a:pt x="1554440" y="125781"/>
                  <a:pt x="3130763" y="0"/>
                  <a:pt x="475902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92A4317D-5B1E-8C4B-A51E-18C32DEFD14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317421" y="525514"/>
            <a:ext cx="2304392" cy="571809"/>
          </a:xfrm>
          <a:prstGeom prst="rect">
            <a:avLst/>
          </a:prstGeom>
        </p:spPr>
      </p:pic>
      <p:sp>
        <p:nvSpPr>
          <p:cNvPr id="2" name="Title 1">
            <a:extLst>
              <a:ext uri="{FF2B5EF4-FFF2-40B4-BE49-F238E27FC236}">
                <a16:creationId xmlns:a16="http://schemas.microsoft.com/office/drawing/2014/main" id="{8A7B9071-BE78-6949-9477-B869BA077687}"/>
              </a:ext>
            </a:extLst>
          </p:cNvPr>
          <p:cNvSpPr>
            <a:spLocks noGrp="1"/>
          </p:cNvSpPr>
          <p:nvPr>
            <p:ph type="ctrTitle"/>
          </p:nvPr>
        </p:nvSpPr>
        <p:spPr>
          <a:xfrm>
            <a:off x="5416737" y="2647745"/>
            <a:ext cx="6282565" cy="2387600"/>
          </a:xfrm>
        </p:spPr>
        <p:txBody>
          <a:bodyPr anchor="b">
            <a:normAutofit/>
          </a:bodyPr>
          <a:lstStyle>
            <a:lvl1pPr algn="l">
              <a:defRPr sz="4000" b="0" i="0">
                <a:solidFill>
                  <a:srgbClr val="A4CD39"/>
                </a:solidFill>
                <a:latin typeface="Calibri Light" panose="020F0302020204030204" pitchFamily="34" charset="0"/>
                <a:cs typeface="Calibri Light" panose="020F030202020403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A8327DDD-4D36-DC48-92FB-4706921A3A01}"/>
              </a:ext>
            </a:extLst>
          </p:cNvPr>
          <p:cNvSpPr>
            <a:spLocks noGrp="1"/>
          </p:cNvSpPr>
          <p:nvPr>
            <p:ph type="subTitle" idx="1"/>
          </p:nvPr>
        </p:nvSpPr>
        <p:spPr>
          <a:xfrm>
            <a:off x="5416737" y="5193084"/>
            <a:ext cx="6282565" cy="1233612"/>
          </a:xfrm>
        </p:spPr>
        <p:txBody>
          <a:bodyPr>
            <a:normAutofit/>
          </a:bodyPr>
          <a:lstStyle>
            <a:lvl1pPr marL="0" indent="0" algn="l">
              <a:lnSpc>
                <a:spcPts val="2180"/>
              </a:lnSpc>
              <a:spcAft>
                <a:spcPts val="600"/>
              </a:spcAft>
              <a:buNone/>
              <a:defRPr sz="2000">
                <a:solidFill>
                  <a:schemeClr val="bg1"/>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1" name="Oval 10"/>
          <p:cNvSpPr/>
          <p:nvPr userDrawn="1"/>
        </p:nvSpPr>
        <p:spPr>
          <a:xfrm>
            <a:off x="-1500753" y="-1553928"/>
            <a:ext cx="6840000" cy="6840000"/>
          </a:xfrm>
          <a:prstGeom prst="ellipse">
            <a:avLst/>
          </a:prstGeom>
          <a:solidFill>
            <a:srgbClr val="A4CD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26">
            <a:extLst>
              <a:ext uri="{FF2B5EF4-FFF2-40B4-BE49-F238E27FC236}">
                <a16:creationId xmlns:a16="http://schemas.microsoft.com/office/drawing/2014/main" id="{93D9460B-BD75-684C-B9CE-E5D292A4F42F}"/>
              </a:ext>
            </a:extLst>
          </p:cNvPr>
          <p:cNvPicPr>
            <a:picLocks/>
          </p:cNvPicPr>
          <p:nvPr userDrawn="1"/>
        </p:nvPicPr>
        <p:blipFill rotWithShape="1">
          <a:blip r:embed="rId3" cstate="email">
            <a:extLst>
              <a:ext uri="{28A0092B-C50C-407E-A947-70E740481C1C}">
                <a14:useLocalDpi xmlns:a14="http://schemas.microsoft.com/office/drawing/2010/main"/>
              </a:ext>
            </a:extLst>
          </a:blip>
          <a:srcRect/>
          <a:stretch>
            <a:fillRect/>
          </a:stretch>
        </p:blipFill>
        <p:spPr>
          <a:xfrm>
            <a:off x="-1718772" y="-1440000"/>
            <a:ext cx="6840000" cy="6840000"/>
          </a:xfrm>
          <a:prstGeom prst="ellipse">
            <a:avLst/>
          </a:prstGeom>
        </p:spPr>
      </p:pic>
      <p:sp>
        <p:nvSpPr>
          <p:cNvPr id="9" name="TextBox 11">
            <a:extLst>
              <a:ext uri="{FF2B5EF4-FFF2-40B4-BE49-F238E27FC236}">
                <a16:creationId xmlns:a16="http://schemas.microsoft.com/office/drawing/2014/main" id="{5CE7208A-CB2C-46AB-9FEB-6DDBFD361814}"/>
              </a:ext>
            </a:extLst>
          </p:cNvPr>
          <p:cNvSpPr txBox="1"/>
          <p:nvPr userDrawn="1"/>
        </p:nvSpPr>
        <p:spPr>
          <a:xfrm>
            <a:off x="266740" y="6538881"/>
            <a:ext cx="1794081" cy="246221"/>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000">
                <a:solidFill>
                  <a:schemeClr val="bg1"/>
                </a:solidFill>
              </a:rPr>
              <a:t>Copyright © UCLPartners 2021</a:t>
            </a:r>
          </a:p>
        </p:txBody>
      </p:sp>
    </p:spTree>
    <p:extLst>
      <p:ext uri="{BB962C8B-B14F-4D97-AF65-F5344CB8AC3E}">
        <p14:creationId xmlns:p14="http://schemas.microsoft.com/office/powerpoint/2010/main" val="3288767806"/>
      </p:ext>
    </p:extLst>
  </p:cSld>
  <p:clrMapOvr>
    <a:overrideClrMapping bg1="lt1" tx1="dk1" bg2="lt2" tx2="dk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Presentation Cover 2">
    <p:bg>
      <p:bgRef idx="1001">
        <a:schemeClr val="bg1"/>
      </p:bgRef>
    </p:bg>
    <p:spTree>
      <p:nvGrpSpPr>
        <p:cNvPr id="1" name=""/>
        <p:cNvGrpSpPr/>
        <p:nvPr/>
      </p:nvGrpSpPr>
      <p:grpSpPr>
        <a:xfrm>
          <a:off x="0" y="0"/>
          <a:ext cx="0" cy="0"/>
          <a:chOff x="0" y="0"/>
          <a:chExt cx="0" cy="0"/>
        </a:xfrm>
      </p:grpSpPr>
      <p:sp>
        <p:nvSpPr>
          <p:cNvPr id="9" name="Freeform 8">
            <a:extLst>
              <a:ext uri="{FF2B5EF4-FFF2-40B4-BE49-F238E27FC236}">
                <a16:creationId xmlns:a16="http://schemas.microsoft.com/office/drawing/2014/main" id="{B8997FC1-335B-7E47-93F2-8BE1DA9533DE}"/>
              </a:ext>
            </a:extLst>
          </p:cNvPr>
          <p:cNvSpPr/>
          <p:nvPr userDrawn="1"/>
        </p:nvSpPr>
        <p:spPr>
          <a:xfrm>
            <a:off x="0" y="1101367"/>
            <a:ext cx="12192000" cy="5756633"/>
          </a:xfrm>
          <a:custGeom>
            <a:avLst/>
            <a:gdLst>
              <a:gd name="connsiteX0" fmla="*/ 4759021 w 12192000"/>
              <a:gd name="connsiteY0" fmla="*/ 0 h 5756633"/>
              <a:gd name="connsiteX1" fmla="*/ 11709042 w 12192000"/>
              <a:gd name="connsiteY1" fmla="*/ 811338 h 5756633"/>
              <a:gd name="connsiteX2" fmla="*/ 12192000 w 12192000"/>
              <a:gd name="connsiteY2" fmla="*/ 939043 h 5756633"/>
              <a:gd name="connsiteX3" fmla="*/ 12192000 w 12192000"/>
              <a:gd name="connsiteY3" fmla="*/ 5756633 h 5756633"/>
              <a:gd name="connsiteX4" fmla="*/ 0 w 12192000"/>
              <a:gd name="connsiteY4" fmla="*/ 5756633 h 5756633"/>
              <a:gd name="connsiteX5" fmla="*/ 0 w 12192000"/>
              <a:gd name="connsiteY5" fmla="*/ 371314 h 5756633"/>
              <a:gd name="connsiteX6" fmla="*/ 58760 w 12192000"/>
              <a:gd name="connsiteY6" fmla="*/ 361104 h 5756633"/>
              <a:gd name="connsiteX7" fmla="*/ 4759021 w 12192000"/>
              <a:gd name="connsiteY7" fmla="*/ 0 h 5756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5756633">
                <a:moveTo>
                  <a:pt x="4759021" y="0"/>
                </a:moveTo>
                <a:cubicBezTo>
                  <a:pt x="7228545" y="0"/>
                  <a:pt x="9578604" y="289332"/>
                  <a:pt x="11709042" y="811338"/>
                </a:cubicBezTo>
                <a:lnTo>
                  <a:pt x="12192000" y="939043"/>
                </a:lnTo>
                <a:lnTo>
                  <a:pt x="12192000" y="5756633"/>
                </a:lnTo>
                <a:lnTo>
                  <a:pt x="0" y="5756633"/>
                </a:lnTo>
                <a:lnTo>
                  <a:pt x="0" y="371314"/>
                </a:lnTo>
                <a:lnTo>
                  <a:pt x="58760" y="361104"/>
                </a:lnTo>
                <a:cubicBezTo>
                  <a:pt x="1554440" y="125781"/>
                  <a:pt x="3130763" y="0"/>
                  <a:pt x="475902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userDrawn="1"/>
        </p:nvSpPr>
        <p:spPr>
          <a:xfrm>
            <a:off x="-1494377" y="-1553928"/>
            <a:ext cx="6840000" cy="6840000"/>
          </a:xfrm>
          <a:prstGeom prst="ellipse">
            <a:avLst/>
          </a:prstGeom>
          <a:solidFill>
            <a:srgbClr val="A4CD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92A4317D-5B1E-8C4B-A51E-18C32DEFD14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317421" y="525514"/>
            <a:ext cx="2304392" cy="571809"/>
          </a:xfrm>
          <a:prstGeom prst="rect">
            <a:avLst/>
          </a:prstGeom>
        </p:spPr>
      </p:pic>
      <p:pic>
        <p:nvPicPr>
          <p:cNvPr id="16" name="Picture 15"/>
          <p:cNvPicPr>
            <a:picLocks/>
          </p:cNvPicPr>
          <p:nvPr userDrawn="1"/>
        </p:nvPicPr>
        <p:blipFill rotWithShape="1">
          <a:blip r:embed="rId3" cstate="email">
            <a:extLst>
              <a:ext uri="{28A0092B-C50C-407E-A947-70E740481C1C}">
                <a14:useLocalDpi xmlns:a14="http://schemas.microsoft.com/office/drawing/2010/main"/>
              </a:ext>
            </a:extLst>
          </a:blip>
          <a:srcRect/>
          <a:stretch/>
        </p:blipFill>
        <p:spPr>
          <a:xfrm>
            <a:off x="-1712396" y="-1440000"/>
            <a:ext cx="6840000" cy="6840000"/>
          </a:xfrm>
          <a:prstGeom prst="ellipse">
            <a:avLst/>
          </a:prstGeom>
        </p:spPr>
      </p:pic>
      <p:sp>
        <p:nvSpPr>
          <p:cNvPr id="13" name="Title 1">
            <a:extLst>
              <a:ext uri="{FF2B5EF4-FFF2-40B4-BE49-F238E27FC236}">
                <a16:creationId xmlns:a16="http://schemas.microsoft.com/office/drawing/2014/main" id="{5278DFA7-B064-964A-9BA7-34F617DC5669}"/>
              </a:ext>
            </a:extLst>
          </p:cNvPr>
          <p:cNvSpPr>
            <a:spLocks noGrp="1"/>
          </p:cNvSpPr>
          <p:nvPr>
            <p:ph type="ctrTitle"/>
          </p:nvPr>
        </p:nvSpPr>
        <p:spPr>
          <a:xfrm>
            <a:off x="5416737" y="2647745"/>
            <a:ext cx="6282565" cy="2387600"/>
          </a:xfrm>
        </p:spPr>
        <p:txBody>
          <a:bodyPr anchor="b">
            <a:normAutofit/>
          </a:bodyPr>
          <a:lstStyle>
            <a:lvl1pPr algn="l">
              <a:defRPr sz="4000" b="0" i="0">
                <a:solidFill>
                  <a:srgbClr val="A4CD39"/>
                </a:solidFill>
                <a:latin typeface="Calibri Light" panose="020F0302020204030204" pitchFamily="34" charset="0"/>
                <a:cs typeface="Calibri Light" panose="020F0302020204030204" pitchFamily="34" charset="0"/>
              </a:defRPr>
            </a:lvl1pPr>
          </a:lstStyle>
          <a:p>
            <a:r>
              <a:rPr lang="en-US"/>
              <a:t>Click to edit Master title style</a:t>
            </a:r>
          </a:p>
        </p:txBody>
      </p:sp>
      <p:sp>
        <p:nvSpPr>
          <p:cNvPr id="14" name="Subtitle 2">
            <a:extLst>
              <a:ext uri="{FF2B5EF4-FFF2-40B4-BE49-F238E27FC236}">
                <a16:creationId xmlns:a16="http://schemas.microsoft.com/office/drawing/2014/main" id="{2831A73A-E50C-0E43-978C-E70673578DF7}"/>
              </a:ext>
            </a:extLst>
          </p:cNvPr>
          <p:cNvSpPr>
            <a:spLocks noGrp="1"/>
          </p:cNvSpPr>
          <p:nvPr>
            <p:ph type="subTitle" idx="1"/>
          </p:nvPr>
        </p:nvSpPr>
        <p:spPr>
          <a:xfrm>
            <a:off x="5416737" y="5193084"/>
            <a:ext cx="6282565" cy="1233612"/>
          </a:xfrm>
        </p:spPr>
        <p:txBody>
          <a:bodyPr>
            <a:normAutofit/>
          </a:bodyPr>
          <a:lstStyle>
            <a:lvl1pPr marL="0" indent="0" algn="l">
              <a:lnSpc>
                <a:spcPts val="2180"/>
              </a:lnSpc>
              <a:spcAft>
                <a:spcPts val="600"/>
              </a:spcAft>
              <a:buNone/>
              <a:defRPr sz="2000">
                <a:solidFill>
                  <a:schemeClr val="bg1"/>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2" name="TextBox 11">
            <a:extLst>
              <a:ext uri="{FF2B5EF4-FFF2-40B4-BE49-F238E27FC236}">
                <a16:creationId xmlns:a16="http://schemas.microsoft.com/office/drawing/2014/main" id="{FEF7F4CE-2390-48CE-9E5F-A09680CBF4AA}"/>
              </a:ext>
            </a:extLst>
          </p:cNvPr>
          <p:cNvSpPr txBox="1"/>
          <p:nvPr userDrawn="1"/>
        </p:nvSpPr>
        <p:spPr>
          <a:xfrm>
            <a:off x="266740" y="6538881"/>
            <a:ext cx="1794081" cy="246221"/>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000">
                <a:solidFill>
                  <a:schemeClr val="bg1"/>
                </a:solidFill>
              </a:rPr>
              <a:t>Copyright © UCLPartners 2021</a:t>
            </a:r>
          </a:p>
        </p:txBody>
      </p:sp>
    </p:spTree>
    <p:extLst>
      <p:ext uri="{BB962C8B-B14F-4D97-AF65-F5344CB8AC3E}">
        <p14:creationId xmlns:p14="http://schemas.microsoft.com/office/powerpoint/2010/main" val="3381543100"/>
      </p:ext>
    </p:extLst>
  </p:cSld>
  <p:clrMapOvr>
    <a:overrideClrMapping bg1="lt1" tx1="dk1" bg2="lt2" tx2="dk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Presentation Cover 3">
    <p:bg>
      <p:bgRef idx="1001">
        <a:schemeClr val="bg1"/>
      </p:bgRef>
    </p:bg>
    <p:spTree>
      <p:nvGrpSpPr>
        <p:cNvPr id="1" name=""/>
        <p:cNvGrpSpPr/>
        <p:nvPr/>
      </p:nvGrpSpPr>
      <p:grpSpPr>
        <a:xfrm>
          <a:off x="0" y="0"/>
          <a:ext cx="0" cy="0"/>
          <a:chOff x="0" y="0"/>
          <a:chExt cx="0" cy="0"/>
        </a:xfrm>
      </p:grpSpPr>
      <p:sp>
        <p:nvSpPr>
          <p:cNvPr id="9" name="Freeform 8">
            <a:extLst>
              <a:ext uri="{FF2B5EF4-FFF2-40B4-BE49-F238E27FC236}">
                <a16:creationId xmlns:a16="http://schemas.microsoft.com/office/drawing/2014/main" id="{FFA17957-4107-1A4D-9046-EE90765D470F}"/>
              </a:ext>
            </a:extLst>
          </p:cNvPr>
          <p:cNvSpPr/>
          <p:nvPr userDrawn="1"/>
        </p:nvSpPr>
        <p:spPr>
          <a:xfrm>
            <a:off x="0" y="1101367"/>
            <a:ext cx="12192000" cy="5756633"/>
          </a:xfrm>
          <a:custGeom>
            <a:avLst/>
            <a:gdLst>
              <a:gd name="connsiteX0" fmla="*/ 4759021 w 12192000"/>
              <a:gd name="connsiteY0" fmla="*/ 0 h 5756633"/>
              <a:gd name="connsiteX1" fmla="*/ 11709042 w 12192000"/>
              <a:gd name="connsiteY1" fmla="*/ 811338 h 5756633"/>
              <a:gd name="connsiteX2" fmla="*/ 12192000 w 12192000"/>
              <a:gd name="connsiteY2" fmla="*/ 939043 h 5756633"/>
              <a:gd name="connsiteX3" fmla="*/ 12192000 w 12192000"/>
              <a:gd name="connsiteY3" fmla="*/ 5756633 h 5756633"/>
              <a:gd name="connsiteX4" fmla="*/ 0 w 12192000"/>
              <a:gd name="connsiteY4" fmla="*/ 5756633 h 5756633"/>
              <a:gd name="connsiteX5" fmla="*/ 0 w 12192000"/>
              <a:gd name="connsiteY5" fmla="*/ 371314 h 5756633"/>
              <a:gd name="connsiteX6" fmla="*/ 58760 w 12192000"/>
              <a:gd name="connsiteY6" fmla="*/ 361104 h 5756633"/>
              <a:gd name="connsiteX7" fmla="*/ 4759021 w 12192000"/>
              <a:gd name="connsiteY7" fmla="*/ 0 h 5756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5756633">
                <a:moveTo>
                  <a:pt x="4759021" y="0"/>
                </a:moveTo>
                <a:cubicBezTo>
                  <a:pt x="7228545" y="0"/>
                  <a:pt x="9578604" y="289332"/>
                  <a:pt x="11709042" y="811338"/>
                </a:cubicBezTo>
                <a:lnTo>
                  <a:pt x="12192000" y="939043"/>
                </a:lnTo>
                <a:lnTo>
                  <a:pt x="12192000" y="5756633"/>
                </a:lnTo>
                <a:lnTo>
                  <a:pt x="0" y="5756633"/>
                </a:lnTo>
                <a:lnTo>
                  <a:pt x="0" y="371314"/>
                </a:lnTo>
                <a:lnTo>
                  <a:pt x="58760" y="361104"/>
                </a:lnTo>
                <a:cubicBezTo>
                  <a:pt x="1554440" y="125781"/>
                  <a:pt x="3130763" y="0"/>
                  <a:pt x="475902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userDrawn="1"/>
        </p:nvSpPr>
        <p:spPr>
          <a:xfrm>
            <a:off x="-1500753" y="-1553928"/>
            <a:ext cx="6840000" cy="6840000"/>
          </a:xfrm>
          <a:prstGeom prst="ellipse">
            <a:avLst/>
          </a:prstGeom>
          <a:solidFill>
            <a:srgbClr val="A4CD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92A4317D-5B1E-8C4B-A51E-18C32DEFD14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317421" y="525514"/>
            <a:ext cx="2304392" cy="571809"/>
          </a:xfrm>
          <a:prstGeom prst="rect">
            <a:avLst/>
          </a:prstGeom>
        </p:spPr>
      </p:pic>
      <p:pic>
        <p:nvPicPr>
          <p:cNvPr id="16" name="Picture 15"/>
          <p:cNvPicPr>
            <a:picLocks/>
          </p:cNvPicPr>
          <p:nvPr userDrawn="1"/>
        </p:nvPicPr>
        <p:blipFill rotWithShape="1">
          <a:blip r:embed="rId3" cstate="email">
            <a:extLst>
              <a:ext uri="{28A0092B-C50C-407E-A947-70E740481C1C}">
                <a14:useLocalDpi xmlns:a14="http://schemas.microsoft.com/office/drawing/2010/main"/>
              </a:ext>
            </a:extLst>
          </a:blip>
          <a:srcRect/>
          <a:stretch/>
        </p:blipFill>
        <p:spPr>
          <a:xfrm>
            <a:off x="-1718772" y="-1455161"/>
            <a:ext cx="6840000" cy="6855161"/>
          </a:xfrm>
          <a:prstGeom prst="ellipse">
            <a:avLst/>
          </a:prstGeom>
          <a:blipFill dpi="0" rotWithShape="1">
            <a:blip r:embed="rId4" cstate="email">
              <a:alphaModFix amt="96000"/>
              <a:extLst>
                <a:ext uri="{28A0092B-C50C-407E-A947-70E740481C1C}">
                  <a14:useLocalDpi xmlns:a14="http://schemas.microsoft.com/office/drawing/2010/main"/>
                </a:ext>
              </a:extLst>
            </a:blip>
            <a:srcRect/>
            <a:stretch>
              <a:fillRect/>
            </a:stretch>
          </a:blipFill>
        </p:spPr>
      </p:pic>
      <p:sp>
        <p:nvSpPr>
          <p:cNvPr id="17" name="Title 1">
            <a:extLst>
              <a:ext uri="{FF2B5EF4-FFF2-40B4-BE49-F238E27FC236}">
                <a16:creationId xmlns:a16="http://schemas.microsoft.com/office/drawing/2014/main" id="{B9308773-D7B5-9247-B462-66CEDF8BF591}"/>
              </a:ext>
            </a:extLst>
          </p:cNvPr>
          <p:cNvSpPr>
            <a:spLocks noGrp="1"/>
          </p:cNvSpPr>
          <p:nvPr>
            <p:ph type="ctrTitle"/>
          </p:nvPr>
        </p:nvSpPr>
        <p:spPr>
          <a:xfrm>
            <a:off x="5416737" y="2647745"/>
            <a:ext cx="6282565" cy="2387600"/>
          </a:xfrm>
        </p:spPr>
        <p:txBody>
          <a:bodyPr anchor="b">
            <a:normAutofit/>
          </a:bodyPr>
          <a:lstStyle>
            <a:lvl1pPr algn="l">
              <a:defRPr sz="4000" b="0" i="0">
                <a:solidFill>
                  <a:srgbClr val="A4CD39"/>
                </a:solidFill>
                <a:latin typeface="Calibri Light" panose="020F0302020204030204" pitchFamily="34" charset="0"/>
                <a:cs typeface="Calibri Light" panose="020F0302020204030204" pitchFamily="34" charset="0"/>
              </a:defRPr>
            </a:lvl1pPr>
          </a:lstStyle>
          <a:p>
            <a:r>
              <a:rPr lang="en-US"/>
              <a:t>Click to edit Master title style</a:t>
            </a:r>
          </a:p>
        </p:txBody>
      </p:sp>
      <p:sp>
        <p:nvSpPr>
          <p:cNvPr id="18" name="Subtitle 2">
            <a:extLst>
              <a:ext uri="{FF2B5EF4-FFF2-40B4-BE49-F238E27FC236}">
                <a16:creationId xmlns:a16="http://schemas.microsoft.com/office/drawing/2014/main" id="{5D4D3394-1503-AD40-9790-1140C06728DA}"/>
              </a:ext>
            </a:extLst>
          </p:cNvPr>
          <p:cNvSpPr>
            <a:spLocks noGrp="1"/>
          </p:cNvSpPr>
          <p:nvPr>
            <p:ph type="subTitle" idx="1"/>
          </p:nvPr>
        </p:nvSpPr>
        <p:spPr>
          <a:xfrm>
            <a:off x="5416737" y="5193084"/>
            <a:ext cx="6282565" cy="1233612"/>
          </a:xfrm>
        </p:spPr>
        <p:txBody>
          <a:bodyPr>
            <a:normAutofit/>
          </a:bodyPr>
          <a:lstStyle>
            <a:lvl1pPr marL="0" indent="0" algn="l">
              <a:lnSpc>
                <a:spcPts val="2180"/>
              </a:lnSpc>
              <a:spcAft>
                <a:spcPts val="600"/>
              </a:spcAft>
              <a:buNone/>
              <a:defRPr sz="2000">
                <a:solidFill>
                  <a:schemeClr val="bg1"/>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TextBox 11">
            <a:extLst>
              <a:ext uri="{FF2B5EF4-FFF2-40B4-BE49-F238E27FC236}">
                <a16:creationId xmlns:a16="http://schemas.microsoft.com/office/drawing/2014/main" id="{FC73D274-4632-4C4C-A047-0461F976815E}"/>
              </a:ext>
            </a:extLst>
          </p:cNvPr>
          <p:cNvSpPr txBox="1"/>
          <p:nvPr userDrawn="1"/>
        </p:nvSpPr>
        <p:spPr>
          <a:xfrm>
            <a:off x="266740" y="6538881"/>
            <a:ext cx="1794081" cy="246221"/>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000">
                <a:solidFill>
                  <a:schemeClr val="bg1"/>
                </a:solidFill>
              </a:rPr>
              <a:t>Copyright © UCLPartners 2021</a:t>
            </a:r>
          </a:p>
        </p:txBody>
      </p:sp>
    </p:spTree>
    <p:extLst>
      <p:ext uri="{BB962C8B-B14F-4D97-AF65-F5344CB8AC3E}">
        <p14:creationId xmlns:p14="http://schemas.microsoft.com/office/powerpoint/2010/main" val="3513918638"/>
      </p:ext>
    </p:extLst>
  </p:cSld>
  <p:clrMapOvr>
    <a:overrideClrMapping bg1="lt1" tx1="dk1" bg2="lt2" tx2="dk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Presentation Cover 4">
    <p:bg>
      <p:bgRef idx="1001">
        <a:schemeClr val="bg1"/>
      </p:bgRef>
    </p:bg>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B8133941-9DD0-CE42-989C-05400A2E7680}"/>
              </a:ext>
            </a:extLst>
          </p:cNvPr>
          <p:cNvSpPr/>
          <p:nvPr userDrawn="1"/>
        </p:nvSpPr>
        <p:spPr>
          <a:xfrm>
            <a:off x="0" y="1101367"/>
            <a:ext cx="12192000" cy="5756633"/>
          </a:xfrm>
          <a:custGeom>
            <a:avLst/>
            <a:gdLst>
              <a:gd name="connsiteX0" fmla="*/ 4759021 w 12192000"/>
              <a:gd name="connsiteY0" fmla="*/ 0 h 5756633"/>
              <a:gd name="connsiteX1" fmla="*/ 11709042 w 12192000"/>
              <a:gd name="connsiteY1" fmla="*/ 811338 h 5756633"/>
              <a:gd name="connsiteX2" fmla="*/ 12192000 w 12192000"/>
              <a:gd name="connsiteY2" fmla="*/ 939043 h 5756633"/>
              <a:gd name="connsiteX3" fmla="*/ 12192000 w 12192000"/>
              <a:gd name="connsiteY3" fmla="*/ 5756633 h 5756633"/>
              <a:gd name="connsiteX4" fmla="*/ 0 w 12192000"/>
              <a:gd name="connsiteY4" fmla="*/ 5756633 h 5756633"/>
              <a:gd name="connsiteX5" fmla="*/ 0 w 12192000"/>
              <a:gd name="connsiteY5" fmla="*/ 371314 h 5756633"/>
              <a:gd name="connsiteX6" fmla="*/ 58760 w 12192000"/>
              <a:gd name="connsiteY6" fmla="*/ 361104 h 5756633"/>
              <a:gd name="connsiteX7" fmla="*/ 4759021 w 12192000"/>
              <a:gd name="connsiteY7" fmla="*/ 0 h 5756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5756633">
                <a:moveTo>
                  <a:pt x="4759021" y="0"/>
                </a:moveTo>
                <a:cubicBezTo>
                  <a:pt x="7228545" y="0"/>
                  <a:pt x="9578604" y="289332"/>
                  <a:pt x="11709042" y="811338"/>
                </a:cubicBezTo>
                <a:lnTo>
                  <a:pt x="12192000" y="939043"/>
                </a:lnTo>
                <a:lnTo>
                  <a:pt x="12192000" y="5756633"/>
                </a:lnTo>
                <a:lnTo>
                  <a:pt x="0" y="5756633"/>
                </a:lnTo>
                <a:lnTo>
                  <a:pt x="0" y="371314"/>
                </a:lnTo>
                <a:lnTo>
                  <a:pt x="58760" y="361104"/>
                </a:lnTo>
                <a:cubicBezTo>
                  <a:pt x="1554440" y="125781"/>
                  <a:pt x="3130763" y="0"/>
                  <a:pt x="475902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userDrawn="1"/>
        </p:nvSpPr>
        <p:spPr>
          <a:xfrm>
            <a:off x="-1500753" y="-1553928"/>
            <a:ext cx="6840000" cy="6840000"/>
          </a:xfrm>
          <a:prstGeom prst="ellipse">
            <a:avLst/>
          </a:prstGeom>
          <a:solidFill>
            <a:srgbClr val="A4CD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92A4317D-5B1E-8C4B-A51E-18C32DEFD14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317421" y="525514"/>
            <a:ext cx="2304392" cy="571809"/>
          </a:xfrm>
          <a:prstGeom prst="rect">
            <a:avLst/>
          </a:prstGeom>
        </p:spPr>
      </p:pic>
      <p:pic>
        <p:nvPicPr>
          <p:cNvPr id="8" name="Picture 7">
            <a:extLst>
              <a:ext uri="{FF2B5EF4-FFF2-40B4-BE49-F238E27FC236}">
                <a16:creationId xmlns:a16="http://schemas.microsoft.com/office/drawing/2014/main" id="{4176E853-D7AC-EB46-B637-70986B2F7CFD}"/>
              </a:ext>
            </a:extLst>
          </p:cNvPr>
          <p:cNvPicPr>
            <a:picLocks/>
          </p:cNvPicPr>
          <p:nvPr userDrawn="1"/>
        </p:nvPicPr>
        <p:blipFill rotWithShape="1">
          <a:blip r:embed="rId3" cstate="email">
            <a:extLst>
              <a:ext uri="{28A0092B-C50C-407E-A947-70E740481C1C}">
                <a14:useLocalDpi xmlns:a14="http://schemas.microsoft.com/office/drawing/2010/main"/>
              </a:ext>
            </a:extLst>
          </a:blip>
          <a:srcRect/>
          <a:stretch/>
        </p:blipFill>
        <p:spPr>
          <a:xfrm>
            <a:off x="-1718772" y="-1440000"/>
            <a:ext cx="6840000" cy="6840000"/>
          </a:xfrm>
          <a:prstGeom prst="ellipse">
            <a:avLst/>
          </a:prstGeom>
          <a:blipFill dpi="0" rotWithShape="1">
            <a:blip r:embed="rId4" cstate="email">
              <a:alphaModFix amt="96000"/>
              <a:extLst>
                <a:ext uri="{28A0092B-C50C-407E-A947-70E740481C1C}">
                  <a14:useLocalDpi xmlns:a14="http://schemas.microsoft.com/office/drawing/2010/main"/>
                </a:ext>
              </a:extLst>
            </a:blip>
            <a:srcRect/>
            <a:stretch>
              <a:fillRect/>
            </a:stretch>
          </a:blipFill>
        </p:spPr>
      </p:pic>
      <p:sp>
        <p:nvSpPr>
          <p:cNvPr id="14" name="Title 1">
            <a:extLst>
              <a:ext uri="{FF2B5EF4-FFF2-40B4-BE49-F238E27FC236}">
                <a16:creationId xmlns:a16="http://schemas.microsoft.com/office/drawing/2014/main" id="{12FA1405-F8F5-B642-A12A-8AB05BC2360B}"/>
              </a:ext>
            </a:extLst>
          </p:cNvPr>
          <p:cNvSpPr>
            <a:spLocks noGrp="1"/>
          </p:cNvSpPr>
          <p:nvPr>
            <p:ph type="ctrTitle"/>
          </p:nvPr>
        </p:nvSpPr>
        <p:spPr>
          <a:xfrm>
            <a:off x="5416737" y="2647745"/>
            <a:ext cx="6282565" cy="2387600"/>
          </a:xfrm>
        </p:spPr>
        <p:txBody>
          <a:bodyPr anchor="b">
            <a:normAutofit/>
          </a:bodyPr>
          <a:lstStyle>
            <a:lvl1pPr algn="l">
              <a:defRPr sz="4000" b="0" i="0">
                <a:solidFill>
                  <a:srgbClr val="A4CD39"/>
                </a:solidFill>
                <a:latin typeface="Calibri Light" panose="020F0302020204030204" pitchFamily="34" charset="0"/>
                <a:cs typeface="Calibri Light" panose="020F0302020204030204" pitchFamily="34" charset="0"/>
              </a:defRPr>
            </a:lvl1pPr>
          </a:lstStyle>
          <a:p>
            <a:r>
              <a:rPr lang="en-US"/>
              <a:t>Click to edit Master title style</a:t>
            </a:r>
          </a:p>
        </p:txBody>
      </p:sp>
      <p:sp>
        <p:nvSpPr>
          <p:cNvPr id="17" name="Subtitle 2">
            <a:extLst>
              <a:ext uri="{FF2B5EF4-FFF2-40B4-BE49-F238E27FC236}">
                <a16:creationId xmlns:a16="http://schemas.microsoft.com/office/drawing/2014/main" id="{82CB3B28-6DDC-D54C-BCBD-347681DFE020}"/>
              </a:ext>
            </a:extLst>
          </p:cNvPr>
          <p:cNvSpPr>
            <a:spLocks noGrp="1"/>
          </p:cNvSpPr>
          <p:nvPr>
            <p:ph type="subTitle" idx="1"/>
          </p:nvPr>
        </p:nvSpPr>
        <p:spPr>
          <a:xfrm>
            <a:off x="5416737" y="5193084"/>
            <a:ext cx="6282565" cy="1233612"/>
          </a:xfrm>
        </p:spPr>
        <p:txBody>
          <a:bodyPr>
            <a:normAutofit/>
          </a:bodyPr>
          <a:lstStyle>
            <a:lvl1pPr marL="0" indent="0" algn="l">
              <a:lnSpc>
                <a:spcPts val="2180"/>
              </a:lnSpc>
              <a:spcAft>
                <a:spcPts val="600"/>
              </a:spcAft>
              <a:buNone/>
              <a:defRPr sz="2000">
                <a:solidFill>
                  <a:schemeClr val="bg1"/>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2" name="TextBox 11">
            <a:extLst>
              <a:ext uri="{FF2B5EF4-FFF2-40B4-BE49-F238E27FC236}">
                <a16:creationId xmlns:a16="http://schemas.microsoft.com/office/drawing/2014/main" id="{FB7CFB87-AA93-45DD-B639-13DFA758B11B}"/>
              </a:ext>
            </a:extLst>
          </p:cNvPr>
          <p:cNvSpPr txBox="1"/>
          <p:nvPr userDrawn="1"/>
        </p:nvSpPr>
        <p:spPr>
          <a:xfrm>
            <a:off x="266740" y="6538881"/>
            <a:ext cx="1794081" cy="246221"/>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000">
                <a:solidFill>
                  <a:schemeClr val="bg1"/>
                </a:solidFill>
              </a:rPr>
              <a:t>Copyright © UCLPartners 2021</a:t>
            </a:r>
          </a:p>
        </p:txBody>
      </p:sp>
    </p:spTree>
    <p:extLst>
      <p:ext uri="{BB962C8B-B14F-4D97-AF65-F5344CB8AC3E}">
        <p14:creationId xmlns:p14="http://schemas.microsoft.com/office/powerpoint/2010/main" val="189293147"/>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resentation Cover 4">
    <p:bg>
      <p:bgRef idx="1001">
        <a:schemeClr val="bg1"/>
      </p:bgRef>
    </p:bg>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B8133941-9DD0-CE42-989C-05400A2E7680}"/>
              </a:ext>
            </a:extLst>
          </p:cNvPr>
          <p:cNvSpPr/>
          <p:nvPr userDrawn="1"/>
        </p:nvSpPr>
        <p:spPr>
          <a:xfrm>
            <a:off x="0" y="1101367"/>
            <a:ext cx="12192000" cy="5756633"/>
          </a:xfrm>
          <a:custGeom>
            <a:avLst/>
            <a:gdLst>
              <a:gd name="connsiteX0" fmla="*/ 4759021 w 12192000"/>
              <a:gd name="connsiteY0" fmla="*/ 0 h 5756633"/>
              <a:gd name="connsiteX1" fmla="*/ 11709042 w 12192000"/>
              <a:gd name="connsiteY1" fmla="*/ 811338 h 5756633"/>
              <a:gd name="connsiteX2" fmla="*/ 12192000 w 12192000"/>
              <a:gd name="connsiteY2" fmla="*/ 939043 h 5756633"/>
              <a:gd name="connsiteX3" fmla="*/ 12192000 w 12192000"/>
              <a:gd name="connsiteY3" fmla="*/ 5756633 h 5756633"/>
              <a:gd name="connsiteX4" fmla="*/ 0 w 12192000"/>
              <a:gd name="connsiteY4" fmla="*/ 5756633 h 5756633"/>
              <a:gd name="connsiteX5" fmla="*/ 0 w 12192000"/>
              <a:gd name="connsiteY5" fmla="*/ 371314 h 5756633"/>
              <a:gd name="connsiteX6" fmla="*/ 58760 w 12192000"/>
              <a:gd name="connsiteY6" fmla="*/ 361104 h 5756633"/>
              <a:gd name="connsiteX7" fmla="*/ 4759021 w 12192000"/>
              <a:gd name="connsiteY7" fmla="*/ 0 h 5756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5756633">
                <a:moveTo>
                  <a:pt x="4759021" y="0"/>
                </a:moveTo>
                <a:cubicBezTo>
                  <a:pt x="7228545" y="0"/>
                  <a:pt x="9578604" y="289332"/>
                  <a:pt x="11709042" y="811338"/>
                </a:cubicBezTo>
                <a:lnTo>
                  <a:pt x="12192000" y="939043"/>
                </a:lnTo>
                <a:lnTo>
                  <a:pt x="12192000" y="5756633"/>
                </a:lnTo>
                <a:lnTo>
                  <a:pt x="0" y="5756633"/>
                </a:lnTo>
                <a:lnTo>
                  <a:pt x="0" y="371314"/>
                </a:lnTo>
                <a:lnTo>
                  <a:pt x="58760" y="361104"/>
                </a:lnTo>
                <a:cubicBezTo>
                  <a:pt x="1554440" y="125781"/>
                  <a:pt x="3130763" y="0"/>
                  <a:pt x="475902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userDrawn="1"/>
        </p:nvSpPr>
        <p:spPr>
          <a:xfrm>
            <a:off x="-1500753" y="-1553928"/>
            <a:ext cx="6840000" cy="6840000"/>
          </a:xfrm>
          <a:prstGeom prst="ellipse">
            <a:avLst/>
          </a:prstGeom>
          <a:solidFill>
            <a:srgbClr val="A4CD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92A4317D-5B1E-8C4B-A51E-18C32DEFD14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317421" y="525514"/>
            <a:ext cx="2304392" cy="571809"/>
          </a:xfrm>
          <a:prstGeom prst="rect">
            <a:avLst/>
          </a:prstGeom>
        </p:spPr>
      </p:pic>
      <p:pic>
        <p:nvPicPr>
          <p:cNvPr id="8" name="Picture 7">
            <a:extLst>
              <a:ext uri="{FF2B5EF4-FFF2-40B4-BE49-F238E27FC236}">
                <a16:creationId xmlns:a16="http://schemas.microsoft.com/office/drawing/2014/main" id="{4176E853-D7AC-EB46-B637-70986B2F7CFD}"/>
              </a:ext>
            </a:extLst>
          </p:cNvPr>
          <p:cNvPicPr>
            <a:picLocks/>
          </p:cNvPicPr>
          <p:nvPr userDrawn="1"/>
        </p:nvPicPr>
        <p:blipFill rotWithShape="1">
          <a:blip r:embed="rId3" cstate="email">
            <a:extLst>
              <a:ext uri="{28A0092B-C50C-407E-A947-70E740481C1C}">
                <a14:useLocalDpi xmlns:a14="http://schemas.microsoft.com/office/drawing/2010/main"/>
              </a:ext>
            </a:extLst>
          </a:blip>
          <a:srcRect/>
          <a:stretch/>
        </p:blipFill>
        <p:spPr>
          <a:xfrm>
            <a:off x="-1718772" y="-1440000"/>
            <a:ext cx="6840000" cy="6840000"/>
          </a:xfrm>
          <a:prstGeom prst="ellipse">
            <a:avLst/>
          </a:prstGeom>
          <a:blipFill dpi="0" rotWithShape="1">
            <a:blip r:embed="rId4" cstate="email">
              <a:alphaModFix amt="96000"/>
              <a:extLst>
                <a:ext uri="{28A0092B-C50C-407E-A947-70E740481C1C}">
                  <a14:useLocalDpi xmlns:a14="http://schemas.microsoft.com/office/drawing/2010/main"/>
                </a:ext>
              </a:extLst>
            </a:blip>
            <a:srcRect/>
            <a:stretch>
              <a:fillRect/>
            </a:stretch>
          </a:blipFill>
        </p:spPr>
      </p:pic>
      <p:sp>
        <p:nvSpPr>
          <p:cNvPr id="14" name="Title 1">
            <a:extLst>
              <a:ext uri="{FF2B5EF4-FFF2-40B4-BE49-F238E27FC236}">
                <a16:creationId xmlns:a16="http://schemas.microsoft.com/office/drawing/2014/main" id="{12FA1405-F8F5-B642-A12A-8AB05BC2360B}"/>
              </a:ext>
            </a:extLst>
          </p:cNvPr>
          <p:cNvSpPr>
            <a:spLocks noGrp="1"/>
          </p:cNvSpPr>
          <p:nvPr>
            <p:ph type="ctrTitle"/>
          </p:nvPr>
        </p:nvSpPr>
        <p:spPr>
          <a:xfrm>
            <a:off x="5416737" y="2647745"/>
            <a:ext cx="6282565" cy="2387600"/>
          </a:xfrm>
        </p:spPr>
        <p:txBody>
          <a:bodyPr anchor="b">
            <a:normAutofit/>
          </a:bodyPr>
          <a:lstStyle>
            <a:lvl1pPr algn="l">
              <a:defRPr sz="4000" b="0" i="0">
                <a:solidFill>
                  <a:srgbClr val="A4CD39"/>
                </a:solidFill>
                <a:latin typeface="Calibri Light" panose="020F0302020204030204" pitchFamily="34" charset="0"/>
                <a:cs typeface="Calibri Light" panose="020F0302020204030204" pitchFamily="34" charset="0"/>
              </a:defRPr>
            </a:lvl1pPr>
          </a:lstStyle>
          <a:p>
            <a:r>
              <a:rPr lang="en-US"/>
              <a:t>Click to edit Master title style</a:t>
            </a:r>
            <a:endParaRPr lang="en-US" dirty="0"/>
          </a:p>
        </p:txBody>
      </p:sp>
      <p:sp>
        <p:nvSpPr>
          <p:cNvPr id="17" name="Subtitle 2">
            <a:extLst>
              <a:ext uri="{FF2B5EF4-FFF2-40B4-BE49-F238E27FC236}">
                <a16:creationId xmlns:a16="http://schemas.microsoft.com/office/drawing/2014/main" id="{82CB3B28-6DDC-D54C-BCBD-347681DFE020}"/>
              </a:ext>
            </a:extLst>
          </p:cNvPr>
          <p:cNvSpPr>
            <a:spLocks noGrp="1"/>
          </p:cNvSpPr>
          <p:nvPr>
            <p:ph type="subTitle" idx="1"/>
          </p:nvPr>
        </p:nvSpPr>
        <p:spPr>
          <a:xfrm>
            <a:off x="5416737" y="5193084"/>
            <a:ext cx="6282565" cy="1233612"/>
          </a:xfrm>
        </p:spPr>
        <p:txBody>
          <a:bodyPr>
            <a:normAutofit/>
          </a:bodyPr>
          <a:lstStyle>
            <a:lvl1pPr marL="0" indent="0" algn="l">
              <a:lnSpc>
                <a:spcPts val="2180"/>
              </a:lnSpc>
              <a:spcAft>
                <a:spcPts val="600"/>
              </a:spcAft>
              <a:buNone/>
              <a:defRPr sz="2000">
                <a:solidFill>
                  <a:schemeClr val="bg1"/>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2" name="TextBox 11">
            <a:extLst>
              <a:ext uri="{FF2B5EF4-FFF2-40B4-BE49-F238E27FC236}">
                <a16:creationId xmlns:a16="http://schemas.microsoft.com/office/drawing/2014/main" id="{FB7CFB87-AA93-45DD-B639-13DFA758B11B}"/>
              </a:ext>
            </a:extLst>
          </p:cNvPr>
          <p:cNvSpPr txBox="1"/>
          <p:nvPr userDrawn="1"/>
        </p:nvSpPr>
        <p:spPr>
          <a:xfrm>
            <a:off x="266740" y="6538881"/>
            <a:ext cx="1794081" cy="246221"/>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000" dirty="0">
                <a:solidFill>
                  <a:schemeClr val="bg1"/>
                </a:solidFill>
              </a:rPr>
              <a:t>Copyright © UCLPartners 2022</a:t>
            </a:r>
          </a:p>
        </p:txBody>
      </p:sp>
    </p:spTree>
    <p:extLst>
      <p:ext uri="{BB962C8B-B14F-4D97-AF65-F5344CB8AC3E}">
        <p14:creationId xmlns:p14="http://schemas.microsoft.com/office/powerpoint/2010/main" val="2075239479"/>
      </p:ext>
    </p:extLst>
  </p:cSld>
  <p:clrMapOvr>
    <a:overrideClrMapping bg1="lt1" tx1="dk1" bg2="lt2" tx2="dk2" accent1="accent1" accent2="accent2" accent3="accent3" accent4="accent4" accent5="accent5" accent6="accent6" hlink="hlink" folHlink="folHlink"/>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Presentation Cover 5">
    <p:bg>
      <p:bgRef idx="1001">
        <a:schemeClr val="bg1"/>
      </p:bgRef>
    </p:bg>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46F756ED-6315-A84B-AB39-7402095B1CBF}"/>
              </a:ext>
            </a:extLst>
          </p:cNvPr>
          <p:cNvSpPr/>
          <p:nvPr userDrawn="1"/>
        </p:nvSpPr>
        <p:spPr>
          <a:xfrm>
            <a:off x="0" y="1101367"/>
            <a:ext cx="12192000" cy="5756633"/>
          </a:xfrm>
          <a:custGeom>
            <a:avLst/>
            <a:gdLst>
              <a:gd name="connsiteX0" fmla="*/ 4759021 w 12192000"/>
              <a:gd name="connsiteY0" fmla="*/ 0 h 5756633"/>
              <a:gd name="connsiteX1" fmla="*/ 11709042 w 12192000"/>
              <a:gd name="connsiteY1" fmla="*/ 811338 h 5756633"/>
              <a:gd name="connsiteX2" fmla="*/ 12192000 w 12192000"/>
              <a:gd name="connsiteY2" fmla="*/ 939043 h 5756633"/>
              <a:gd name="connsiteX3" fmla="*/ 12192000 w 12192000"/>
              <a:gd name="connsiteY3" fmla="*/ 5756633 h 5756633"/>
              <a:gd name="connsiteX4" fmla="*/ 0 w 12192000"/>
              <a:gd name="connsiteY4" fmla="*/ 5756633 h 5756633"/>
              <a:gd name="connsiteX5" fmla="*/ 0 w 12192000"/>
              <a:gd name="connsiteY5" fmla="*/ 371314 h 5756633"/>
              <a:gd name="connsiteX6" fmla="*/ 58760 w 12192000"/>
              <a:gd name="connsiteY6" fmla="*/ 361104 h 5756633"/>
              <a:gd name="connsiteX7" fmla="*/ 4759021 w 12192000"/>
              <a:gd name="connsiteY7" fmla="*/ 0 h 5756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5756633">
                <a:moveTo>
                  <a:pt x="4759021" y="0"/>
                </a:moveTo>
                <a:cubicBezTo>
                  <a:pt x="7228545" y="0"/>
                  <a:pt x="9578604" y="289332"/>
                  <a:pt x="11709042" y="811338"/>
                </a:cubicBezTo>
                <a:lnTo>
                  <a:pt x="12192000" y="939043"/>
                </a:lnTo>
                <a:lnTo>
                  <a:pt x="12192000" y="5756633"/>
                </a:lnTo>
                <a:lnTo>
                  <a:pt x="0" y="5756633"/>
                </a:lnTo>
                <a:lnTo>
                  <a:pt x="0" y="371314"/>
                </a:lnTo>
                <a:lnTo>
                  <a:pt x="58760" y="361104"/>
                </a:lnTo>
                <a:cubicBezTo>
                  <a:pt x="1554440" y="125781"/>
                  <a:pt x="3130763" y="0"/>
                  <a:pt x="475902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userDrawn="1"/>
        </p:nvSpPr>
        <p:spPr>
          <a:xfrm>
            <a:off x="-1500753" y="-1553928"/>
            <a:ext cx="6840000" cy="6840000"/>
          </a:xfrm>
          <a:prstGeom prst="ellipse">
            <a:avLst/>
          </a:prstGeom>
          <a:solidFill>
            <a:srgbClr val="A4CD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92A4317D-5B1E-8C4B-A51E-18C32DEFD14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317421" y="525514"/>
            <a:ext cx="2304392" cy="571809"/>
          </a:xfrm>
          <a:prstGeom prst="rect">
            <a:avLst/>
          </a:prstGeom>
        </p:spPr>
      </p:pic>
      <p:pic>
        <p:nvPicPr>
          <p:cNvPr id="9" name="Picture 8">
            <a:extLst>
              <a:ext uri="{FF2B5EF4-FFF2-40B4-BE49-F238E27FC236}">
                <a16:creationId xmlns:a16="http://schemas.microsoft.com/office/drawing/2014/main" id="{81FE30FA-9516-4C47-8956-87BEBFC9FB15}"/>
              </a:ext>
            </a:extLst>
          </p:cNvPr>
          <p:cNvPicPr>
            <a:picLocks/>
          </p:cNvPicPr>
          <p:nvPr userDrawn="1"/>
        </p:nvPicPr>
        <p:blipFill rotWithShape="1">
          <a:blip r:embed="rId3" cstate="email">
            <a:extLst>
              <a:ext uri="{28A0092B-C50C-407E-A947-70E740481C1C}">
                <a14:useLocalDpi xmlns:a14="http://schemas.microsoft.com/office/drawing/2010/main"/>
              </a:ext>
            </a:extLst>
          </a:blip>
          <a:srcRect/>
          <a:stretch/>
        </p:blipFill>
        <p:spPr>
          <a:xfrm>
            <a:off x="-1718772" y="-1440000"/>
            <a:ext cx="6840000" cy="6840000"/>
          </a:xfrm>
          <a:prstGeom prst="ellipse">
            <a:avLst/>
          </a:prstGeom>
          <a:blipFill dpi="0" rotWithShape="1">
            <a:blip r:embed="rId4" cstate="email">
              <a:alphaModFix amt="96000"/>
              <a:extLst>
                <a:ext uri="{28A0092B-C50C-407E-A947-70E740481C1C}">
                  <a14:useLocalDpi xmlns:a14="http://schemas.microsoft.com/office/drawing/2010/main"/>
                </a:ext>
              </a:extLst>
            </a:blip>
            <a:srcRect/>
            <a:stretch>
              <a:fillRect/>
            </a:stretch>
          </a:blipFill>
        </p:spPr>
      </p:pic>
      <p:sp>
        <p:nvSpPr>
          <p:cNvPr id="16" name="Title 1">
            <a:extLst>
              <a:ext uri="{FF2B5EF4-FFF2-40B4-BE49-F238E27FC236}">
                <a16:creationId xmlns:a16="http://schemas.microsoft.com/office/drawing/2014/main" id="{9654734B-14A1-E94F-B08A-31A8C175EBFA}"/>
              </a:ext>
            </a:extLst>
          </p:cNvPr>
          <p:cNvSpPr>
            <a:spLocks noGrp="1"/>
          </p:cNvSpPr>
          <p:nvPr>
            <p:ph type="ctrTitle"/>
          </p:nvPr>
        </p:nvSpPr>
        <p:spPr>
          <a:xfrm>
            <a:off x="5416737" y="2647745"/>
            <a:ext cx="6282565" cy="2387600"/>
          </a:xfrm>
        </p:spPr>
        <p:txBody>
          <a:bodyPr anchor="b">
            <a:normAutofit/>
          </a:bodyPr>
          <a:lstStyle>
            <a:lvl1pPr algn="l">
              <a:defRPr sz="4000" b="0" i="0">
                <a:solidFill>
                  <a:srgbClr val="A4CD39"/>
                </a:solidFill>
                <a:latin typeface="Calibri Light" panose="020F0302020204030204" pitchFamily="34" charset="0"/>
                <a:cs typeface="Calibri Light" panose="020F0302020204030204" pitchFamily="34" charset="0"/>
              </a:defRPr>
            </a:lvl1pPr>
          </a:lstStyle>
          <a:p>
            <a:r>
              <a:rPr lang="en-US"/>
              <a:t>Click to edit Master title style</a:t>
            </a:r>
          </a:p>
        </p:txBody>
      </p:sp>
      <p:sp>
        <p:nvSpPr>
          <p:cNvPr id="17" name="Subtitle 2">
            <a:extLst>
              <a:ext uri="{FF2B5EF4-FFF2-40B4-BE49-F238E27FC236}">
                <a16:creationId xmlns:a16="http://schemas.microsoft.com/office/drawing/2014/main" id="{4362945B-8B18-A947-BD4C-1786DB670129}"/>
              </a:ext>
            </a:extLst>
          </p:cNvPr>
          <p:cNvSpPr>
            <a:spLocks noGrp="1"/>
          </p:cNvSpPr>
          <p:nvPr>
            <p:ph type="subTitle" idx="1"/>
          </p:nvPr>
        </p:nvSpPr>
        <p:spPr>
          <a:xfrm>
            <a:off x="5416737" y="5193084"/>
            <a:ext cx="6282565" cy="1233612"/>
          </a:xfrm>
        </p:spPr>
        <p:txBody>
          <a:bodyPr>
            <a:normAutofit/>
          </a:bodyPr>
          <a:lstStyle>
            <a:lvl1pPr marL="0" indent="0" algn="l">
              <a:lnSpc>
                <a:spcPts val="2180"/>
              </a:lnSpc>
              <a:spcAft>
                <a:spcPts val="600"/>
              </a:spcAft>
              <a:buNone/>
              <a:defRPr sz="2000">
                <a:solidFill>
                  <a:schemeClr val="bg1"/>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2" name="TextBox 11">
            <a:extLst>
              <a:ext uri="{FF2B5EF4-FFF2-40B4-BE49-F238E27FC236}">
                <a16:creationId xmlns:a16="http://schemas.microsoft.com/office/drawing/2014/main" id="{477B3CA4-78AA-4001-8AE6-8997B0F3E89E}"/>
              </a:ext>
            </a:extLst>
          </p:cNvPr>
          <p:cNvSpPr txBox="1"/>
          <p:nvPr userDrawn="1"/>
        </p:nvSpPr>
        <p:spPr>
          <a:xfrm>
            <a:off x="266740" y="6538881"/>
            <a:ext cx="1794081" cy="246221"/>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000">
                <a:solidFill>
                  <a:schemeClr val="bg1"/>
                </a:solidFill>
              </a:rPr>
              <a:t>Copyright © UCLPartners 2022</a:t>
            </a:r>
          </a:p>
        </p:txBody>
      </p:sp>
    </p:spTree>
    <p:extLst>
      <p:ext uri="{BB962C8B-B14F-4D97-AF65-F5344CB8AC3E}">
        <p14:creationId xmlns:p14="http://schemas.microsoft.com/office/powerpoint/2010/main" val="3959226825"/>
      </p:ext>
    </p:extLst>
  </p:cSld>
  <p:clrMapOvr>
    <a:overrideClrMapping bg1="lt1" tx1="dk1" bg2="lt2" tx2="dk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Presentation Cover_change image">
    <p:bg>
      <p:bgRef idx="1001">
        <a:schemeClr val="bg1"/>
      </p:bgRef>
    </p:bg>
    <p:spTree>
      <p:nvGrpSpPr>
        <p:cNvPr id="1" name=""/>
        <p:cNvGrpSpPr/>
        <p:nvPr/>
      </p:nvGrpSpPr>
      <p:grpSpPr>
        <a:xfrm>
          <a:off x="0" y="0"/>
          <a:ext cx="0" cy="0"/>
          <a:chOff x="0" y="0"/>
          <a:chExt cx="0" cy="0"/>
        </a:xfrm>
      </p:grpSpPr>
      <p:sp>
        <p:nvSpPr>
          <p:cNvPr id="21" name="Freeform 20">
            <a:extLst>
              <a:ext uri="{FF2B5EF4-FFF2-40B4-BE49-F238E27FC236}">
                <a16:creationId xmlns:a16="http://schemas.microsoft.com/office/drawing/2014/main" id="{1A8BC93D-D133-2047-A9D8-86862D7A1030}"/>
              </a:ext>
            </a:extLst>
          </p:cNvPr>
          <p:cNvSpPr/>
          <p:nvPr userDrawn="1"/>
        </p:nvSpPr>
        <p:spPr>
          <a:xfrm>
            <a:off x="0" y="1101367"/>
            <a:ext cx="12192000" cy="5756633"/>
          </a:xfrm>
          <a:custGeom>
            <a:avLst/>
            <a:gdLst>
              <a:gd name="connsiteX0" fmla="*/ 4759021 w 12192000"/>
              <a:gd name="connsiteY0" fmla="*/ 0 h 5756633"/>
              <a:gd name="connsiteX1" fmla="*/ 11709042 w 12192000"/>
              <a:gd name="connsiteY1" fmla="*/ 811338 h 5756633"/>
              <a:gd name="connsiteX2" fmla="*/ 12192000 w 12192000"/>
              <a:gd name="connsiteY2" fmla="*/ 939043 h 5756633"/>
              <a:gd name="connsiteX3" fmla="*/ 12192000 w 12192000"/>
              <a:gd name="connsiteY3" fmla="*/ 5756633 h 5756633"/>
              <a:gd name="connsiteX4" fmla="*/ 0 w 12192000"/>
              <a:gd name="connsiteY4" fmla="*/ 5756633 h 5756633"/>
              <a:gd name="connsiteX5" fmla="*/ 0 w 12192000"/>
              <a:gd name="connsiteY5" fmla="*/ 371314 h 5756633"/>
              <a:gd name="connsiteX6" fmla="*/ 58760 w 12192000"/>
              <a:gd name="connsiteY6" fmla="*/ 361104 h 5756633"/>
              <a:gd name="connsiteX7" fmla="*/ 4759021 w 12192000"/>
              <a:gd name="connsiteY7" fmla="*/ 0 h 5756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5756633">
                <a:moveTo>
                  <a:pt x="4759021" y="0"/>
                </a:moveTo>
                <a:cubicBezTo>
                  <a:pt x="7228545" y="0"/>
                  <a:pt x="9578604" y="289332"/>
                  <a:pt x="11709042" y="811338"/>
                </a:cubicBezTo>
                <a:lnTo>
                  <a:pt x="12192000" y="939043"/>
                </a:lnTo>
                <a:lnTo>
                  <a:pt x="12192000" y="5756633"/>
                </a:lnTo>
                <a:lnTo>
                  <a:pt x="0" y="5756633"/>
                </a:lnTo>
                <a:lnTo>
                  <a:pt x="0" y="371314"/>
                </a:lnTo>
                <a:lnTo>
                  <a:pt x="58760" y="361104"/>
                </a:lnTo>
                <a:cubicBezTo>
                  <a:pt x="1554440" y="125781"/>
                  <a:pt x="3130763" y="0"/>
                  <a:pt x="475902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92A4317D-5B1E-8C4B-A51E-18C32DEFD14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317421" y="525514"/>
            <a:ext cx="2304392" cy="571809"/>
          </a:xfrm>
          <a:prstGeom prst="rect">
            <a:avLst/>
          </a:prstGeom>
        </p:spPr>
      </p:pic>
      <p:sp>
        <p:nvSpPr>
          <p:cNvPr id="2" name="Title 1">
            <a:extLst>
              <a:ext uri="{FF2B5EF4-FFF2-40B4-BE49-F238E27FC236}">
                <a16:creationId xmlns:a16="http://schemas.microsoft.com/office/drawing/2014/main" id="{8A7B9071-BE78-6949-9477-B869BA077687}"/>
              </a:ext>
            </a:extLst>
          </p:cNvPr>
          <p:cNvSpPr>
            <a:spLocks noGrp="1"/>
          </p:cNvSpPr>
          <p:nvPr>
            <p:ph type="ctrTitle"/>
          </p:nvPr>
        </p:nvSpPr>
        <p:spPr>
          <a:xfrm>
            <a:off x="5416737" y="2647745"/>
            <a:ext cx="6282565" cy="2387600"/>
          </a:xfrm>
        </p:spPr>
        <p:txBody>
          <a:bodyPr anchor="b">
            <a:normAutofit/>
          </a:bodyPr>
          <a:lstStyle>
            <a:lvl1pPr algn="l">
              <a:defRPr sz="4000" b="0" i="0">
                <a:solidFill>
                  <a:srgbClr val="A4CD39"/>
                </a:solidFill>
                <a:latin typeface="Calibri Light" panose="020F0302020204030204" pitchFamily="34" charset="0"/>
                <a:cs typeface="Calibri Light" panose="020F030202020403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A8327DDD-4D36-DC48-92FB-4706921A3A01}"/>
              </a:ext>
            </a:extLst>
          </p:cNvPr>
          <p:cNvSpPr>
            <a:spLocks noGrp="1"/>
          </p:cNvSpPr>
          <p:nvPr>
            <p:ph type="subTitle" idx="1"/>
          </p:nvPr>
        </p:nvSpPr>
        <p:spPr>
          <a:xfrm>
            <a:off x="5416737" y="5193084"/>
            <a:ext cx="6282565" cy="1233612"/>
          </a:xfrm>
        </p:spPr>
        <p:txBody>
          <a:bodyPr>
            <a:normAutofit/>
          </a:bodyPr>
          <a:lstStyle>
            <a:lvl1pPr marL="0" indent="0" algn="l">
              <a:lnSpc>
                <a:spcPts val="2180"/>
              </a:lnSpc>
              <a:spcAft>
                <a:spcPts val="600"/>
              </a:spcAft>
              <a:buNone/>
              <a:defRPr sz="2000">
                <a:solidFill>
                  <a:schemeClr val="bg1"/>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1" name="Oval 10"/>
          <p:cNvSpPr/>
          <p:nvPr userDrawn="1"/>
        </p:nvSpPr>
        <p:spPr>
          <a:xfrm>
            <a:off x="-1500753" y="-1553928"/>
            <a:ext cx="6840000" cy="6840000"/>
          </a:xfrm>
          <a:prstGeom prst="ellipse">
            <a:avLst/>
          </a:prstGeom>
          <a:solidFill>
            <a:srgbClr val="A4CD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icture Placeholder 9">
            <a:extLst>
              <a:ext uri="{FF2B5EF4-FFF2-40B4-BE49-F238E27FC236}">
                <a16:creationId xmlns:a16="http://schemas.microsoft.com/office/drawing/2014/main" id="{4A2D5411-BAC7-4DCC-9083-6139D45AD12A}"/>
              </a:ext>
            </a:extLst>
          </p:cNvPr>
          <p:cNvSpPr>
            <a:spLocks noGrp="1"/>
          </p:cNvSpPr>
          <p:nvPr>
            <p:ph type="pic" sz="quarter" idx="10"/>
          </p:nvPr>
        </p:nvSpPr>
        <p:spPr>
          <a:xfrm>
            <a:off x="-1788648" y="-1423608"/>
            <a:ext cx="6839999" cy="6840000"/>
          </a:xfrm>
          <a:prstGeom prst="flowChartConnector">
            <a:avLst/>
          </a:prstGeom>
        </p:spPr>
        <p:txBody>
          <a:bodyPr/>
          <a:lstStyle>
            <a:lvl1pPr>
              <a:defRPr/>
            </a:lvl1pPr>
          </a:lstStyle>
          <a:p>
            <a:r>
              <a:rPr lang="en-US"/>
              <a:t>Click icon to add picture</a:t>
            </a:r>
            <a:endParaRPr lang="en-GB"/>
          </a:p>
        </p:txBody>
      </p:sp>
      <p:sp>
        <p:nvSpPr>
          <p:cNvPr id="9" name="TextBox 11">
            <a:extLst>
              <a:ext uri="{FF2B5EF4-FFF2-40B4-BE49-F238E27FC236}">
                <a16:creationId xmlns:a16="http://schemas.microsoft.com/office/drawing/2014/main" id="{A6B9208D-A8E9-44FE-A5BC-C7F65C4B8975}"/>
              </a:ext>
            </a:extLst>
          </p:cNvPr>
          <p:cNvSpPr txBox="1"/>
          <p:nvPr userDrawn="1"/>
        </p:nvSpPr>
        <p:spPr>
          <a:xfrm>
            <a:off x="266740" y="6538881"/>
            <a:ext cx="1794081" cy="246221"/>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000">
                <a:solidFill>
                  <a:schemeClr val="bg1"/>
                </a:solidFill>
              </a:rPr>
              <a:t>Copyright © UCLPartners 2022</a:t>
            </a:r>
          </a:p>
        </p:txBody>
      </p:sp>
    </p:spTree>
    <p:extLst>
      <p:ext uri="{BB962C8B-B14F-4D97-AF65-F5344CB8AC3E}">
        <p14:creationId xmlns:p14="http://schemas.microsoft.com/office/powerpoint/2010/main" val="1519989670"/>
      </p:ext>
    </p:extLst>
  </p:cSld>
  <p:clrMapOvr>
    <a:overrideClrMapping bg1="lt1" tx1="dk1" bg2="lt2" tx2="dk2" accent1="accent1" accent2="accent2" accent3="accent3" accent4="accent4" accent5="accent5" accent6="accent6" hlink="hlink" folHlink="folHlink"/>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Section Divider">
    <p:bg>
      <p:bgPr>
        <a:solidFill>
          <a:srgbClr val="15375E"/>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560D1A9-6C06-944D-896B-AACF426C5E6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4958935"/>
            <a:ext cx="12192000" cy="1899065"/>
          </a:xfrm>
          <a:prstGeom prst="rect">
            <a:avLst/>
          </a:prstGeom>
        </p:spPr>
      </p:pic>
      <p:sp>
        <p:nvSpPr>
          <p:cNvPr id="3" name="Content Placeholder 2">
            <a:extLst>
              <a:ext uri="{FF2B5EF4-FFF2-40B4-BE49-F238E27FC236}">
                <a16:creationId xmlns:a16="http://schemas.microsoft.com/office/drawing/2014/main" id="{FFB7749F-B9E4-0141-9EF6-461DA480E51F}"/>
              </a:ext>
            </a:extLst>
          </p:cNvPr>
          <p:cNvSpPr>
            <a:spLocks noGrp="1"/>
          </p:cNvSpPr>
          <p:nvPr>
            <p:ph idx="1"/>
          </p:nvPr>
        </p:nvSpPr>
        <p:spPr>
          <a:xfrm>
            <a:off x="883403" y="1166058"/>
            <a:ext cx="10470396" cy="4351338"/>
          </a:xfrm>
        </p:spPr>
        <p:txBody>
          <a:bodyPr anchor="ctr">
            <a:normAutofit/>
          </a:bodyPr>
          <a:lstStyle>
            <a:lvl1pPr marL="0" indent="0">
              <a:buNone/>
              <a:defRPr sz="3800" b="0" i="0">
                <a:solidFill>
                  <a:schemeClr val="accent2"/>
                </a:solidFill>
                <a:latin typeface="Calibri Light" panose="020F0302020204030204" pitchFamily="34" charset="0"/>
                <a:cs typeface="Calibri Light" panose="020F0302020204030204" pitchFamily="34" charset="0"/>
              </a:defRPr>
            </a:lvl1pPr>
            <a:lvl2pPr marL="457200" indent="0">
              <a:buNone/>
              <a:defRPr b="0" i="0">
                <a:solidFill>
                  <a:schemeClr val="bg1"/>
                </a:solidFill>
                <a:latin typeface="Calibri Light" panose="020F0302020204030204" pitchFamily="34" charset="0"/>
                <a:cs typeface="Calibri Light" panose="020F0302020204030204" pitchFamily="34" charset="0"/>
              </a:defRPr>
            </a:lvl2pPr>
            <a:lvl3pPr marL="914400" indent="0">
              <a:buNone/>
              <a:defRPr b="0" i="0">
                <a:solidFill>
                  <a:schemeClr val="bg1"/>
                </a:solidFill>
                <a:latin typeface="Calibri Light" panose="020F0302020204030204" pitchFamily="34" charset="0"/>
                <a:cs typeface="Calibri Light" panose="020F0302020204030204" pitchFamily="34" charset="0"/>
              </a:defRPr>
            </a:lvl3pPr>
            <a:lvl4pPr marL="1371600" indent="0">
              <a:buNone/>
              <a:defRPr b="0" i="0">
                <a:solidFill>
                  <a:schemeClr val="bg1"/>
                </a:solidFill>
                <a:latin typeface="Calibri Light" panose="020F0302020204030204" pitchFamily="34" charset="0"/>
                <a:cs typeface="Calibri Light" panose="020F0302020204030204" pitchFamily="34" charset="0"/>
              </a:defRPr>
            </a:lvl4pPr>
            <a:lvl5pPr marL="1828800" indent="0">
              <a:buNone/>
              <a:defRPr b="0" i="0">
                <a:solidFill>
                  <a:schemeClr val="bg1"/>
                </a:solidFill>
                <a:latin typeface="Calibri Light" panose="020F0302020204030204" pitchFamily="34" charset="0"/>
                <a:cs typeface="Calibri Light" panose="020F0302020204030204" pitchFamily="34" charset="0"/>
              </a:defRPr>
            </a:lvl5pPr>
          </a:lstStyle>
          <a:p>
            <a:pPr lvl="0"/>
            <a:r>
              <a:rPr lang="en-US"/>
              <a:t>Click to edit Master text styles</a:t>
            </a:r>
          </a:p>
        </p:txBody>
      </p:sp>
      <p:pic>
        <p:nvPicPr>
          <p:cNvPr id="5" name="Picture 4">
            <a:extLst>
              <a:ext uri="{FF2B5EF4-FFF2-40B4-BE49-F238E27FC236}">
                <a16:creationId xmlns:a16="http://schemas.microsoft.com/office/drawing/2014/main" id="{92A4317D-5B1E-8C4B-A51E-18C32DEFD14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223143" y="6104077"/>
            <a:ext cx="1555200" cy="385905"/>
          </a:xfrm>
          <a:prstGeom prst="rect">
            <a:avLst/>
          </a:prstGeom>
        </p:spPr>
      </p:pic>
    </p:spTree>
    <p:extLst>
      <p:ext uri="{BB962C8B-B14F-4D97-AF65-F5344CB8AC3E}">
        <p14:creationId xmlns:p14="http://schemas.microsoft.com/office/powerpoint/2010/main" val="419587602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Pullout Quote/Statement ">
    <p:bg>
      <p:bgPr>
        <a:solidFill>
          <a:srgbClr val="15375E"/>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B7749F-B9E4-0141-9EF6-461DA480E51F}"/>
              </a:ext>
            </a:extLst>
          </p:cNvPr>
          <p:cNvSpPr>
            <a:spLocks noGrp="1"/>
          </p:cNvSpPr>
          <p:nvPr>
            <p:ph idx="1"/>
          </p:nvPr>
        </p:nvSpPr>
        <p:spPr>
          <a:xfrm>
            <a:off x="6063626" y="1166058"/>
            <a:ext cx="5290174" cy="4351338"/>
          </a:xfrm>
        </p:spPr>
        <p:txBody>
          <a:bodyPr anchor="ctr">
            <a:normAutofit/>
          </a:bodyPr>
          <a:lstStyle>
            <a:lvl1pPr marL="0" indent="0">
              <a:buNone/>
              <a:defRPr sz="3500" b="0" i="0">
                <a:solidFill>
                  <a:srgbClr val="42B6E6"/>
                </a:solidFill>
                <a:latin typeface="Calibri Light" panose="020F0302020204030204" pitchFamily="34" charset="0"/>
                <a:cs typeface="Calibri Light" panose="020F0302020204030204" pitchFamily="34" charset="0"/>
              </a:defRPr>
            </a:lvl1pPr>
            <a:lvl2pPr marL="457200" indent="0">
              <a:buNone/>
              <a:defRPr b="0" i="0">
                <a:solidFill>
                  <a:schemeClr val="bg1"/>
                </a:solidFill>
                <a:latin typeface="Calibri Light" panose="020F0302020204030204" pitchFamily="34" charset="0"/>
                <a:cs typeface="Calibri Light" panose="020F0302020204030204" pitchFamily="34" charset="0"/>
              </a:defRPr>
            </a:lvl2pPr>
            <a:lvl3pPr marL="914400" indent="0">
              <a:buNone/>
              <a:defRPr b="0" i="0">
                <a:solidFill>
                  <a:schemeClr val="bg1"/>
                </a:solidFill>
                <a:latin typeface="Calibri Light" panose="020F0302020204030204" pitchFamily="34" charset="0"/>
                <a:cs typeface="Calibri Light" panose="020F0302020204030204" pitchFamily="34" charset="0"/>
              </a:defRPr>
            </a:lvl3pPr>
            <a:lvl4pPr marL="1371600" indent="0">
              <a:buNone/>
              <a:defRPr b="0" i="0">
                <a:solidFill>
                  <a:schemeClr val="bg1"/>
                </a:solidFill>
                <a:latin typeface="Calibri Light" panose="020F0302020204030204" pitchFamily="34" charset="0"/>
                <a:cs typeface="Calibri Light" panose="020F0302020204030204" pitchFamily="34" charset="0"/>
              </a:defRPr>
            </a:lvl4pPr>
            <a:lvl5pPr marL="1828800" indent="0">
              <a:buNone/>
              <a:defRPr b="0" i="0">
                <a:solidFill>
                  <a:schemeClr val="bg1"/>
                </a:solidFill>
                <a:latin typeface="Calibri Light" panose="020F0302020204030204" pitchFamily="34" charset="0"/>
                <a:cs typeface="Calibri Light" panose="020F0302020204030204" pitchFamily="34" charset="0"/>
              </a:defRPr>
            </a:lvl5pPr>
          </a:lstStyle>
          <a:p>
            <a:pPr lvl="0"/>
            <a:r>
              <a:rPr lang="en-US"/>
              <a:t>Click to edit Master text styles</a:t>
            </a:r>
          </a:p>
        </p:txBody>
      </p:sp>
      <p:pic>
        <p:nvPicPr>
          <p:cNvPr id="12" name="Picture 11">
            <a:extLst>
              <a:ext uri="{FF2B5EF4-FFF2-40B4-BE49-F238E27FC236}">
                <a16:creationId xmlns:a16="http://schemas.microsoft.com/office/drawing/2014/main" id="{35079850-B273-C742-8B6F-2593772FE27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222811" y="6102069"/>
            <a:ext cx="1555532" cy="387913"/>
          </a:xfrm>
          <a:prstGeom prst="rect">
            <a:avLst/>
          </a:prstGeom>
        </p:spPr>
      </p:pic>
      <p:sp>
        <p:nvSpPr>
          <p:cNvPr id="9" name="Picture Placeholder 22">
            <a:extLst>
              <a:ext uri="{FF2B5EF4-FFF2-40B4-BE49-F238E27FC236}">
                <a16:creationId xmlns:a16="http://schemas.microsoft.com/office/drawing/2014/main" id="{D724F147-C3E5-314F-9DE7-805AA56358F8}"/>
              </a:ext>
            </a:extLst>
          </p:cNvPr>
          <p:cNvSpPr>
            <a:spLocks noGrp="1"/>
          </p:cNvSpPr>
          <p:nvPr>
            <p:ph type="pic" sz="quarter" idx="14" hasCustomPrompt="1"/>
          </p:nvPr>
        </p:nvSpPr>
        <p:spPr>
          <a:xfrm>
            <a:off x="-1276717" y="1042077"/>
            <a:ext cx="6840000" cy="6840000"/>
          </a:xfrm>
          <a:prstGeom prst="ellipse">
            <a:avLst/>
          </a:prstGeom>
        </p:spPr>
        <p:txBody>
          <a:bodyPr anchor="ctr">
            <a:normAutofit/>
          </a:bodyPr>
          <a:lstStyle>
            <a:lvl1pPr marL="0" indent="0" algn="ctr">
              <a:buNone/>
              <a:defRPr sz="1400">
                <a:solidFill>
                  <a:schemeClr val="bg1"/>
                </a:solidFill>
              </a:defRPr>
            </a:lvl1pPr>
          </a:lstStyle>
          <a:p>
            <a:r>
              <a:rPr lang="en-US"/>
              <a:t>Click on icon to place image</a:t>
            </a:r>
          </a:p>
        </p:txBody>
      </p:sp>
    </p:spTree>
    <p:extLst>
      <p:ext uri="{BB962C8B-B14F-4D97-AF65-F5344CB8AC3E}">
        <p14:creationId xmlns:p14="http://schemas.microsoft.com/office/powerpoint/2010/main" val="379593704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opy ">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35079850-B273-C742-8B6F-2593772FE27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222811" y="6102069"/>
            <a:ext cx="1555532" cy="387913"/>
          </a:xfrm>
          <a:prstGeom prst="rect">
            <a:avLst/>
          </a:prstGeom>
        </p:spPr>
      </p:pic>
      <p:sp>
        <p:nvSpPr>
          <p:cNvPr id="5" name="Title 1">
            <a:extLst>
              <a:ext uri="{FF2B5EF4-FFF2-40B4-BE49-F238E27FC236}">
                <a16:creationId xmlns:a16="http://schemas.microsoft.com/office/drawing/2014/main" id="{832D41F6-6A32-4324-8326-0EA8307BF3B1}"/>
              </a:ext>
            </a:extLst>
          </p:cNvPr>
          <p:cNvSpPr>
            <a:spLocks noGrp="1"/>
          </p:cNvSpPr>
          <p:nvPr>
            <p:ph type="title"/>
          </p:nvPr>
        </p:nvSpPr>
        <p:spPr>
          <a:xfrm>
            <a:off x="489857" y="425309"/>
            <a:ext cx="9499270" cy="544510"/>
          </a:xfrm>
        </p:spPr>
        <p:txBody>
          <a:bodyPr anchor="t">
            <a:normAutofit/>
          </a:bodyPr>
          <a:lstStyle>
            <a:lvl1pPr>
              <a:defRPr sz="2800" b="0" i="0">
                <a:solidFill>
                  <a:srgbClr val="42B6E6"/>
                </a:solidFill>
                <a:latin typeface="+mj-lt"/>
                <a:cs typeface="Calibri Light" panose="020F0302020204030204" pitchFamily="34" charset="0"/>
              </a:defRPr>
            </a:lvl1pPr>
          </a:lstStyle>
          <a:p>
            <a:r>
              <a:rPr lang="en-US"/>
              <a:t>Click to edit Master title style</a:t>
            </a:r>
          </a:p>
        </p:txBody>
      </p:sp>
      <p:sp>
        <p:nvSpPr>
          <p:cNvPr id="6" name="Content Placeholder 2">
            <a:extLst>
              <a:ext uri="{FF2B5EF4-FFF2-40B4-BE49-F238E27FC236}">
                <a16:creationId xmlns:a16="http://schemas.microsoft.com/office/drawing/2014/main" id="{D1CD71C6-1CD6-4EDF-83A4-BA7E1B69A336}"/>
              </a:ext>
            </a:extLst>
          </p:cNvPr>
          <p:cNvSpPr>
            <a:spLocks noGrp="1"/>
          </p:cNvSpPr>
          <p:nvPr>
            <p:ph idx="1"/>
          </p:nvPr>
        </p:nvSpPr>
        <p:spPr>
          <a:xfrm>
            <a:off x="489856" y="1191491"/>
            <a:ext cx="11147961" cy="5241200"/>
          </a:xfrm>
        </p:spPr>
        <p:txBody>
          <a:bodyPr/>
          <a:lstStyle>
            <a:lvl1pPr>
              <a:defRPr sz="2400" b="0" i="0">
                <a:solidFill>
                  <a:schemeClr val="tx1">
                    <a:lumMod val="75000"/>
                    <a:lumOff val="25000"/>
                  </a:schemeClr>
                </a:solidFill>
                <a:latin typeface="Calibri Light" panose="020F0302020204030204" pitchFamily="34" charset="0"/>
                <a:cs typeface="Calibri Light" panose="020F0302020204030204" pitchFamily="34" charset="0"/>
              </a:defRPr>
            </a:lvl1pPr>
            <a:lvl2pPr>
              <a:defRPr sz="2000" b="0" i="0">
                <a:solidFill>
                  <a:schemeClr val="tx1">
                    <a:lumMod val="75000"/>
                    <a:lumOff val="25000"/>
                  </a:schemeClr>
                </a:solidFill>
                <a:latin typeface="Calibri Light" panose="020F0302020204030204" pitchFamily="34" charset="0"/>
                <a:cs typeface="Calibri Light" panose="020F0302020204030204" pitchFamily="34" charset="0"/>
              </a:defRPr>
            </a:lvl2pPr>
            <a:lvl3pPr>
              <a:defRPr sz="1800" b="0" i="0">
                <a:solidFill>
                  <a:schemeClr val="tx1">
                    <a:lumMod val="75000"/>
                    <a:lumOff val="25000"/>
                  </a:schemeClr>
                </a:solidFill>
                <a:latin typeface="Calibri Light" panose="020F0302020204030204" pitchFamily="34" charset="0"/>
                <a:cs typeface="Calibri Light" panose="020F0302020204030204" pitchFamily="34" charset="0"/>
              </a:defRPr>
            </a:lvl3pPr>
            <a:lvl4pPr>
              <a:defRPr sz="1600" b="0" i="0">
                <a:solidFill>
                  <a:schemeClr val="tx1">
                    <a:lumMod val="75000"/>
                    <a:lumOff val="25000"/>
                  </a:schemeClr>
                </a:solidFill>
                <a:latin typeface="Calibri Light" panose="020F0302020204030204" pitchFamily="34" charset="0"/>
                <a:cs typeface="Calibri Light" panose="020F0302020204030204" pitchFamily="34" charset="0"/>
              </a:defRPr>
            </a:lvl4pPr>
            <a:lvl5pPr>
              <a:defRPr sz="1400" b="0" i="0">
                <a:solidFill>
                  <a:schemeClr val="tx1">
                    <a:lumMod val="75000"/>
                    <a:lumOff val="25000"/>
                  </a:schemeClr>
                </a:solidFill>
                <a:latin typeface="Calibri Light" panose="020F0302020204030204" pitchFamily="34" charset="0"/>
                <a:cs typeface="Calibri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Box 11">
            <a:extLst>
              <a:ext uri="{FF2B5EF4-FFF2-40B4-BE49-F238E27FC236}">
                <a16:creationId xmlns:a16="http://schemas.microsoft.com/office/drawing/2014/main" id="{A1B5ED76-7869-4528-AD1C-1E2B5B3951EE}"/>
              </a:ext>
            </a:extLst>
          </p:cNvPr>
          <p:cNvSpPr txBox="1"/>
          <p:nvPr userDrawn="1"/>
        </p:nvSpPr>
        <p:spPr>
          <a:xfrm>
            <a:off x="266740" y="6594631"/>
            <a:ext cx="1794081" cy="246221"/>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000">
                <a:solidFill>
                  <a:schemeClr val="bg1"/>
                </a:solidFill>
              </a:rPr>
              <a:t>Copyright © UCLPartners 2022</a:t>
            </a:r>
          </a:p>
        </p:txBody>
      </p:sp>
    </p:spTree>
    <p:extLst>
      <p:ext uri="{BB962C8B-B14F-4D97-AF65-F5344CB8AC3E}">
        <p14:creationId xmlns:p14="http://schemas.microsoft.com/office/powerpoint/2010/main" val="376780638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opy + Image ">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D564C-6FC6-814E-A967-BA0B23EB7BCA}"/>
              </a:ext>
            </a:extLst>
          </p:cNvPr>
          <p:cNvSpPr>
            <a:spLocks noGrp="1"/>
          </p:cNvSpPr>
          <p:nvPr>
            <p:ph type="title"/>
          </p:nvPr>
        </p:nvSpPr>
        <p:spPr>
          <a:xfrm>
            <a:off x="489857" y="511629"/>
            <a:ext cx="7503260" cy="610589"/>
          </a:xfrm>
        </p:spPr>
        <p:txBody>
          <a:bodyPr anchor="t">
            <a:normAutofit/>
          </a:bodyPr>
          <a:lstStyle>
            <a:lvl1pPr>
              <a:defRPr sz="2800" b="0" i="0">
                <a:solidFill>
                  <a:srgbClr val="42B6E6"/>
                </a:solidFill>
                <a:latin typeface="Calibri Light" panose="020F0302020204030204" pitchFamily="34" charset="0"/>
                <a:cs typeface="Calibri Light" panose="020F0302020204030204" pitchFamily="34" charset="0"/>
              </a:defRPr>
            </a:lvl1pPr>
          </a:lstStyle>
          <a:p>
            <a:r>
              <a:rPr lang="en-US"/>
              <a:t>Click to edit Master title style</a:t>
            </a:r>
          </a:p>
        </p:txBody>
      </p:sp>
      <p:sp>
        <p:nvSpPr>
          <p:cNvPr id="6" name="Slide Number Placeholder 5">
            <a:extLst>
              <a:ext uri="{FF2B5EF4-FFF2-40B4-BE49-F238E27FC236}">
                <a16:creationId xmlns:a16="http://schemas.microsoft.com/office/drawing/2014/main" id="{BDC64E37-4A0F-ED47-8FD6-0780DA5C74D4}"/>
              </a:ext>
            </a:extLst>
          </p:cNvPr>
          <p:cNvSpPr>
            <a:spLocks noGrp="1"/>
          </p:cNvSpPr>
          <p:nvPr>
            <p:ph type="sldNum" sz="quarter" idx="12"/>
          </p:nvPr>
        </p:nvSpPr>
        <p:spPr/>
        <p:txBody>
          <a:bodyPr/>
          <a:lstStyle/>
          <a:p>
            <a:fld id="{79B1A236-F7F7-FA48-A909-8CCE9CB60875}" type="slidenum">
              <a:rPr lang="en-US" smtClean="0"/>
              <a:t>‹#›</a:t>
            </a:fld>
            <a:endParaRPr lang="en-US"/>
          </a:p>
        </p:txBody>
      </p:sp>
      <p:pic>
        <p:nvPicPr>
          <p:cNvPr id="25" name="Picture 24">
            <a:extLst>
              <a:ext uri="{FF2B5EF4-FFF2-40B4-BE49-F238E27FC236}">
                <a16:creationId xmlns:a16="http://schemas.microsoft.com/office/drawing/2014/main" id="{CEAE4CAC-95CF-1444-A75C-DF0F8C56E1F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9857" y="6102069"/>
            <a:ext cx="1555532" cy="387913"/>
          </a:xfrm>
          <a:prstGeom prst="rect">
            <a:avLst/>
          </a:prstGeom>
        </p:spPr>
      </p:pic>
      <p:sp>
        <p:nvSpPr>
          <p:cNvPr id="23" name="Picture Placeholder 22">
            <a:extLst>
              <a:ext uri="{FF2B5EF4-FFF2-40B4-BE49-F238E27FC236}">
                <a16:creationId xmlns:a16="http://schemas.microsoft.com/office/drawing/2014/main" id="{605F4236-AE2F-C54C-B530-C94C8DCB4418}"/>
              </a:ext>
            </a:extLst>
          </p:cNvPr>
          <p:cNvSpPr>
            <a:spLocks noGrp="1"/>
          </p:cNvSpPr>
          <p:nvPr>
            <p:ph type="pic" sz="quarter" idx="14" hasCustomPrompt="1"/>
          </p:nvPr>
        </p:nvSpPr>
        <p:spPr>
          <a:xfrm>
            <a:off x="7057984" y="1021057"/>
            <a:ext cx="6840000" cy="6840000"/>
          </a:xfrm>
          <a:prstGeom prst="ellipse">
            <a:avLst/>
          </a:prstGeom>
        </p:spPr>
        <p:txBody>
          <a:bodyPr anchor="ctr">
            <a:normAutofit/>
          </a:bodyPr>
          <a:lstStyle>
            <a:lvl1pPr marL="0" indent="0" algn="ctr">
              <a:buNone/>
              <a:defRPr sz="1400">
                <a:solidFill>
                  <a:schemeClr val="tx1">
                    <a:lumMod val="75000"/>
                    <a:lumOff val="25000"/>
                  </a:schemeClr>
                </a:solidFill>
              </a:defRPr>
            </a:lvl1pPr>
          </a:lstStyle>
          <a:p>
            <a:r>
              <a:rPr lang="en-US"/>
              <a:t>Click on icon to place image</a:t>
            </a:r>
          </a:p>
        </p:txBody>
      </p:sp>
      <p:sp>
        <p:nvSpPr>
          <p:cNvPr id="7" name="Content Placeholder 2">
            <a:extLst>
              <a:ext uri="{FF2B5EF4-FFF2-40B4-BE49-F238E27FC236}">
                <a16:creationId xmlns:a16="http://schemas.microsoft.com/office/drawing/2014/main" id="{EF5710EB-9C53-4C12-B518-A2A445E863CD}"/>
              </a:ext>
            </a:extLst>
          </p:cNvPr>
          <p:cNvSpPr>
            <a:spLocks noGrp="1"/>
          </p:cNvSpPr>
          <p:nvPr>
            <p:ph idx="1"/>
          </p:nvPr>
        </p:nvSpPr>
        <p:spPr>
          <a:xfrm>
            <a:off x="489857" y="1246909"/>
            <a:ext cx="6312726" cy="4308764"/>
          </a:xfrm>
        </p:spPr>
        <p:txBody>
          <a:bodyPr/>
          <a:lstStyle>
            <a:lvl1pPr>
              <a:defRPr sz="2400" b="0" i="0">
                <a:solidFill>
                  <a:schemeClr val="tx1">
                    <a:lumMod val="75000"/>
                    <a:lumOff val="25000"/>
                  </a:schemeClr>
                </a:solidFill>
                <a:latin typeface="Calibri Light" panose="020F0302020204030204" pitchFamily="34" charset="0"/>
                <a:cs typeface="Calibri Light" panose="020F0302020204030204" pitchFamily="34" charset="0"/>
              </a:defRPr>
            </a:lvl1pPr>
            <a:lvl2pPr>
              <a:defRPr sz="2000" b="0" i="0">
                <a:solidFill>
                  <a:schemeClr val="tx1">
                    <a:lumMod val="75000"/>
                    <a:lumOff val="25000"/>
                  </a:schemeClr>
                </a:solidFill>
                <a:latin typeface="Calibri Light" panose="020F0302020204030204" pitchFamily="34" charset="0"/>
                <a:cs typeface="Calibri Light" panose="020F0302020204030204" pitchFamily="34" charset="0"/>
              </a:defRPr>
            </a:lvl2pPr>
            <a:lvl3pPr>
              <a:defRPr sz="1800" b="0" i="0">
                <a:solidFill>
                  <a:schemeClr val="tx1">
                    <a:lumMod val="75000"/>
                    <a:lumOff val="25000"/>
                  </a:schemeClr>
                </a:solidFill>
                <a:latin typeface="Calibri Light" panose="020F0302020204030204" pitchFamily="34" charset="0"/>
                <a:cs typeface="Calibri Light" panose="020F0302020204030204" pitchFamily="34" charset="0"/>
              </a:defRPr>
            </a:lvl3pPr>
            <a:lvl4pPr>
              <a:defRPr sz="1600" b="0" i="0">
                <a:solidFill>
                  <a:schemeClr val="tx1">
                    <a:lumMod val="75000"/>
                    <a:lumOff val="25000"/>
                  </a:schemeClr>
                </a:solidFill>
                <a:latin typeface="Calibri Light" panose="020F0302020204030204" pitchFamily="34" charset="0"/>
                <a:cs typeface="Calibri Light" panose="020F0302020204030204" pitchFamily="34" charset="0"/>
              </a:defRPr>
            </a:lvl4pPr>
            <a:lvl5pPr>
              <a:defRPr sz="1400" b="0" i="0">
                <a:solidFill>
                  <a:schemeClr val="tx1">
                    <a:lumMod val="75000"/>
                    <a:lumOff val="25000"/>
                  </a:schemeClr>
                </a:solidFill>
                <a:latin typeface="Calibri Light" panose="020F0302020204030204" pitchFamily="34" charset="0"/>
                <a:cs typeface="Calibri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1317064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opy + Icon">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35079850-B273-C742-8B6F-2593772FE27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222811" y="6102069"/>
            <a:ext cx="1555532" cy="387913"/>
          </a:xfrm>
          <a:prstGeom prst="rect">
            <a:avLst/>
          </a:prstGeom>
        </p:spPr>
      </p:pic>
      <p:sp>
        <p:nvSpPr>
          <p:cNvPr id="5" name="Title 1">
            <a:extLst>
              <a:ext uri="{FF2B5EF4-FFF2-40B4-BE49-F238E27FC236}">
                <a16:creationId xmlns:a16="http://schemas.microsoft.com/office/drawing/2014/main" id="{EFA1F841-A484-484F-9A9A-2192F3DF9018}"/>
              </a:ext>
            </a:extLst>
          </p:cNvPr>
          <p:cNvSpPr>
            <a:spLocks noGrp="1"/>
          </p:cNvSpPr>
          <p:nvPr>
            <p:ph type="title"/>
          </p:nvPr>
        </p:nvSpPr>
        <p:spPr>
          <a:xfrm>
            <a:off x="489857" y="425309"/>
            <a:ext cx="9499270" cy="544510"/>
          </a:xfrm>
        </p:spPr>
        <p:txBody>
          <a:bodyPr anchor="t">
            <a:normAutofit/>
          </a:bodyPr>
          <a:lstStyle>
            <a:lvl1pPr>
              <a:defRPr sz="2800" b="0" i="0">
                <a:solidFill>
                  <a:srgbClr val="42B6E6"/>
                </a:solidFill>
                <a:latin typeface="+mj-lt"/>
                <a:cs typeface="Calibri Light" panose="020F0302020204030204" pitchFamily="34" charset="0"/>
              </a:defRPr>
            </a:lvl1pPr>
          </a:lstStyle>
          <a:p>
            <a:r>
              <a:rPr lang="en-US"/>
              <a:t>Click to edit Master title style</a:t>
            </a:r>
          </a:p>
        </p:txBody>
      </p:sp>
      <p:sp>
        <p:nvSpPr>
          <p:cNvPr id="6" name="Content Placeholder 2">
            <a:extLst>
              <a:ext uri="{FF2B5EF4-FFF2-40B4-BE49-F238E27FC236}">
                <a16:creationId xmlns:a16="http://schemas.microsoft.com/office/drawing/2014/main" id="{9B499EFC-D5E2-4CD5-B83C-1ABFFE500BCD}"/>
              </a:ext>
            </a:extLst>
          </p:cNvPr>
          <p:cNvSpPr>
            <a:spLocks noGrp="1"/>
          </p:cNvSpPr>
          <p:nvPr>
            <p:ph idx="1"/>
          </p:nvPr>
        </p:nvSpPr>
        <p:spPr>
          <a:xfrm>
            <a:off x="489856" y="1136073"/>
            <a:ext cx="11147961" cy="5296618"/>
          </a:xfrm>
        </p:spPr>
        <p:txBody>
          <a:bodyPr/>
          <a:lstStyle>
            <a:lvl1pPr>
              <a:defRPr sz="2400" b="0" i="0">
                <a:solidFill>
                  <a:schemeClr val="tx1">
                    <a:lumMod val="75000"/>
                    <a:lumOff val="25000"/>
                  </a:schemeClr>
                </a:solidFill>
                <a:latin typeface="Calibri Light" panose="020F0302020204030204" pitchFamily="34" charset="0"/>
                <a:cs typeface="Calibri Light" panose="020F0302020204030204" pitchFamily="34" charset="0"/>
              </a:defRPr>
            </a:lvl1pPr>
            <a:lvl2pPr>
              <a:defRPr sz="2000" b="0" i="0">
                <a:solidFill>
                  <a:schemeClr val="tx1">
                    <a:lumMod val="75000"/>
                    <a:lumOff val="25000"/>
                  </a:schemeClr>
                </a:solidFill>
                <a:latin typeface="Calibri Light" panose="020F0302020204030204" pitchFamily="34" charset="0"/>
                <a:cs typeface="Calibri Light" panose="020F0302020204030204" pitchFamily="34" charset="0"/>
              </a:defRPr>
            </a:lvl2pPr>
            <a:lvl3pPr>
              <a:defRPr sz="1800" b="0" i="0">
                <a:solidFill>
                  <a:schemeClr val="tx1">
                    <a:lumMod val="75000"/>
                    <a:lumOff val="25000"/>
                  </a:schemeClr>
                </a:solidFill>
                <a:latin typeface="Calibri Light" panose="020F0302020204030204" pitchFamily="34" charset="0"/>
                <a:cs typeface="Calibri Light" panose="020F0302020204030204" pitchFamily="34" charset="0"/>
              </a:defRPr>
            </a:lvl3pPr>
            <a:lvl4pPr>
              <a:defRPr sz="1600" b="0" i="0">
                <a:solidFill>
                  <a:schemeClr val="tx1">
                    <a:lumMod val="75000"/>
                    <a:lumOff val="25000"/>
                  </a:schemeClr>
                </a:solidFill>
                <a:latin typeface="Calibri Light" panose="020F0302020204030204" pitchFamily="34" charset="0"/>
                <a:cs typeface="Calibri Light" panose="020F0302020204030204" pitchFamily="34" charset="0"/>
              </a:defRPr>
            </a:lvl4pPr>
            <a:lvl5pPr>
              <a:defRPr sz="1400" b="0" i="0">
                <a:solidFill>
                  <a:schemeClr val="tx1">
                    <a:lumMod val="75000"/>
                    <a:lumOff val="25000"/>
                  </a:schemeClr>
                </a:solidFill>
                <a:latin typeface="Calibri Light" panose="020F0302020204030204" pitchFamily="34" charset="0"/>
                <a:cs typeface="Calibri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Box 11">
            <a:extLst>
              <a:ext uri="{FF2B5EF4-FFF2-40B4-BE49-F238E27FC236}">
                <a16:creationId xmlns:a16="http://schemas.microsoft.com/office/drawing/2014/main" id="{BABD4F54-2FD3-4A8B-ADF5-3BBB3EC10E57}"/>
              </a:ext>
            </a:extLst>
          </p:cNvPr>
          <p:cNvSpPr txBox="1"/>
          <p:nvPr userDrawn="1"/>
        </p:nvSpPr>
        <p:spPr>
          <a:xfrm>
            <a:off x="266740" y="6594631"/>
            <a:ext cx="1794081" cy="246221"/>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000">
                <a:solidFill>
                  <a:schemeClr val="bg1"/>
                </a:solidFill>
              </a:rPr>
              <a:t>Copyright © UCLPartners 2022</a:t>
            </a:r>
          </a:p>
        </p:txBody>
      </p:sp>
      <p:pic>
        <p:nvPicPr>
          <p:cNvPr id="2" name="Graphic 1">
            <a:extLst>
              <a:ext uri="{FF2B5EF4-FFF2-40B4-BE49-F238E27FC236}">
                <a16:creationId xmlns:a16="http://schemas.microsoft.com/office/drawing/2014/main" id="{1416113F-39A1-E5F2-667A-651786674AE9}"/>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058924" y="1"/>
            <a:ext cx="2133076" cy="1064028"/>
          </a:xfrm>
          <a:prstGeom prst="rect">
            <a:avLst/>
          </a:prstGeom>
        </p:spPr>
      </p:pic>
    </p:spTree>
    <p:extLst>
      <p:ext uri="{BB962C8B-B14F-4D97-AF65-F5344CB8AC3E}">
        <p14:creationId xmlns:p14="http://schemas.microsoft.com/office/powerpoint/2010/main" val="397165715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Full Page Imag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4A7AF5B-7520-5E4E-AEF8-AF1F4DE9522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12" name="Picture 11">
            <a:extLst>
              <a:ext uri="{FF2B5EF4-FFF2-40B4-BE49-F238E27FC236}">
                <a16:creationId xmlns:a16="http://schemas.microsoft.com/office/drawing/2014/main" id="{35079850-B273-C742-8B6F-2593772FE27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222811" y="6102069"/>
            <a:ext cx="1555532" cy="387913"/>
          </a:xfrm>
          <a:prstGeom prst="rect">
            <a:avLst/>
          </a:prstGeom>
        </p:spPr>
      </p:pic>
      <p:sp>
        <p:nvSpPr>
          <p:cNvPr id="11" name="Picture Placeholder 10">
            <a:extLst>
              <a:ext uri="{FF2B5EF4-FFF2-40B4-BE49-F238E27FC236}">
                <a16:creationId xmlns:a16="http://schemas.microsoft.com/office/drawing/2014/main" id="{B9E0B650-E0D5-804F-8AC1-ADA94E09EDA8}"/>
              </a:ext>
            </a:extLst>
          </p:cNvPr>
          <p:cNvSpPr>
            <a:spLocks noGrp="1"/>
          </p:cNvSpPr>
          <p:nvPr>
            <p:ph type="pic" sz="quarter" idx="13" hasCustomPrompt="1"/>
          </p:nvPr>
        </p:nvSpPr>
        <p:spPr>
          <a:xfrm>
            <a:off x="-392083" y="-207394"/>
            <a:ext cx="13006499" cy="6856311"/>
          </a:xfrm>
          <a:custGeom>
            <a:avLst/>
            <a:gdLst>
              <a:gd name="connsiteX0" fmla="*/ 1143023 w 12192000"/>
              <a:gd name="connsiteY0" fmla="*/ 0 h 6858000"/>
              <a:gd name="connsiteX1" fmla="*/ 12192000 w 12192000"/>
              <a:gd name="connsiteY1" fmla="*/ 0 h 6858000"/>
              <a:gd name="connsiteX2" fmla="*/ 12192000 w 12192000"/>
              <a:gd name="connsiteY2" fmla="*/ 0 h 6858000"/>
              <a:gd name="connsiteX3" fmla="*/ 12192000 w 12192000"/>
              <a:gd name="connsiteY3" fmla="*/ 5714977 h 6858000"/>
              <a:gd name="connsiteX4" fmla="*/ 11048977 w 12192000"/>
              <a:gd name="connsiteY4" fmla="*/ 6858000 h 6858000"/>
              <a:gd name="connsiteX5" fmla="*/ 0 w 12192000"/>
              <a:gd name="connsiteY5" fmla="*/ 6858000 h 6858000"/>
              <a:gd name="connsiteX6" fmla="*/ 0 w 12192000"/>
              <a:gd name="connsiteY6" fmla="*/ 6858000 h 6858000"/>
              <a:gd name="connsiteX7" fmla="*/ 0 w 12192000"/>
              <a:gd name="connsiteY7" fmla="*/ 1143023 h 6858000"/>
              <a:gd name="connsiteX8" fmla="*/ 1143023 w 12192000"/>
              <a:gd name="connsiteY8" fmla="*/ 0 h 6858000"/>
              <a:gd name="connsiteX0" fmla="*/ 1143023 w 12192000"/>
              <a:gd name="connsiteY0" fmla="*/ 0 h 6858000"/>
              <a:gd name="connsiteX1" fmla="*/ 12192000 w 12192000"/>
              <a:gd name="connsiteY1" fmla="*/ 0 h 6858000"/>
              <a:gd name="connsiteX2" fmla="*/ 12192000 w 12192000"/>
              <a:gd name="connsiteY2" fmla="*/ 0 h 6858000"/>
              <a:gd name="connsiteX3" fmla="*/ 12192000 w 12192000"/>
              <a:gd name="connsiteY3" fmla="*/ 5714977 h 6858000"/>
              <a:gd name="connsiteX4" fmla="*/ 11048977 w 12192000"/>
              <a:gd name="connsiteY4" fmla="*/ 6858000 h 6858000"/>
              <a:gd name="connsiteX5" fmla="*/ 0 w 12192000"/>
              <a:gd name="connsiteY5" fmla="*/ 6858000 h 6858000"/>
              <a:gd name="connsiteX6" fmla="*/ 5575 w 12192000"/>
              <a:gd name="connsiteY6" fmla="*/ 6551341 h 6858000"/>
              <a:gd name="connsiteX7" fmla="*/ 0 w 12192000"/>
              <a:gd name="connsiteY7" fmla="*/ 1143023 h 6858000"/>
              <a:gd name="connsiteX8" fmla="*/ 1143023 w 12192000"/>
              <a:gd name="connsiteY8" fmla="*/ 0 h 6858000"/>
              <a:gd name="connsiteX0" fmla="*/ 1143023 w 12192000"/>
              <a:gd name="connsiteY0" fmla="*/ 0 h 6858000"/>
              <a:gd name="connsiteX1" fmla="*/ 12192000 w 12192000"/>
              <a:gd name="connsiteY1" fmla="*/ 0 h 6858000"/>
              <a:gd name="connsiteX2" fmla="*/ 12192000 w 12192000"/>
              <a:gd name="connsiteY2" fmla="*/ 0 h 6858000"/>
              <a:gd name="connsiteX3" fmla="*/ 12192000 w 12192000"/>
              <a:gd name="connsiteY3" fmla="*/ 5714977 h 6858000"/>
              <a:gd name="connsiteX4" fmla="*/ 8933307 w 12192000"/>
              <a:gd name="connsiteY4" fmla="*/ 5997389 h 6858000"/>
              <a:gd name="connsiteX5" fmla="*/ 0 w 12192000"/>
              <a:gd name="connsiteY5" fmla="*/ 6858000 h 6858000"/>
              <a:gd name="connsiteX6" fmla="*/ 5575 w 12192000"/>
              <a:gd name="connsiteY6" fmla="*/ 6551341 h 6858000"/>
              <a:gd name="connsiteX7" fmla="*/ 0 w 12192000"/>
              <a:gd name="connsiteY7" fmla="*/ 1143023 h 6858000"/>
              <a:gd name="connsiteX8" fmla="*/ 1143023 w 12192000"/>
              <a:gd name="connsiteY8" fmla="*/ 0 h 6858000"/>
              <a:gd name="connsiteX0" fmla="*/ 1143023 w 12192000"/>
              <a:gd name="connsiteY0" fmla="*/ 0 h 6858000"/>
              <a:gd name="connsiteX1" fmla="*/ 12192000 w 12192000"/>
              <a:gd name="connsiteY1" fmla="*/ 0 h 6858000"/>
              <a:gd name="connsiteX2" fmla="*/ 12192000 w 12192000"/>
              <a:gd name="connsiteY2" fmla="*/ 0 h 6858000"/>
              <a:gd name="connsiteX3" fmla="*/ 12192000 w 12192000"/>
              <a:gd name="connsiteY3" fmla="*/ 4997800 h 6858000"/>
              <a:gd name="connsiteX4" fmla="*/ 8933307 w 12192000"/>
              <a:gd name="connsiteY4" fmla="*/ 5997389 h 6858000"/>
              <a:gd name="connsiteX5" fmla="*/ 0 w 12192000"/>
              <a:gd name="connsiteY5" fmla="*/ 6858000 h 6858000"/>
              <a:gd name="connsiteX6" fmla="*/ 5575 w 12192000"/>
              <a:gd name="connsiteY6" fmla="*/ 6551341 h 6858000"/>
              <a:gd name="connsiteX7" fmla="*/ 0 w 12192000"/>
              <a:gd name="connsiteY7" fmla="*/ 1143023 h 6858000"/>
              <a:gd name="connsiteX8" fmla="*/ 1143023 w 12192000"/>
              <a:gd name="connsiteY8" fmla="*/ 0 h 6858000"/>
              <a:gd name="connsiteX0" fmla="*/ 1143023 w 12192000"/>
              <a:gd name="connsiteY0" fmla="*/ 0 h 6858000"/>
              <a:gd name="connsiteX1" fmla="*/ 12192000 w 12192000"/>
              <a:gd name="connsiteY1" fmla="*/ 0 h 6858000"/>
              <a:gd name="connsiteX2" fmla="*/ 12192000 w 12192000"/>
              <a:gd name="connsiteY2" fmla="*/ 0 h 6858000"/>
              <a:gd name="connsiteX3" fmla="*/ 12192000 w 12192000"/>
              <a:gd name="connsiteY3" fmla="*/ 4997800 h 6858000"/>
              <a:gd name="connsiteX4" fmla="*/ 6880389 w 12192000"/>
              <a:gd name="connsiteY4" fmla="*/ 6302189 h 6858000"/>
              <a:gd name="connsiteX5" fmla="*/ 0 w 12192000"/>
              <a:gd name="connsiteY5" fmla="*/ 6858000 h 6858000"/>
              <a:gd name="connsiteX6" fmla="*/ 5575 w 12192000"/>
              <a:gd name="connsiteY6" fmla="*/ 6551341 h 6858000"/>
              <a:gd name="connsiteX7" fmla="*/ 0 w 12192000"/>
              <a:gd name="connsiteY7" fmla="*/ 1143023 h 6858000"/>
              <a:gd name="connsiteX8" fmla="*/ 1143023 w 12192000"/>
              <a:gd name="connsiteY8" fmla="*/ 0 h 6858000"/>
              <a:gd name="connsiteX0" fmla="*/ 1143023 w 12192000"/>
              <a:gd name="connsiteY0" fmla="*/ 0 h 6858000"/>
              <a:gd name="connsiteX1" fmla="*/ 12192000 w 12192000"/>
              <a:gd name="connsiteY1" fmla="*/ 0 h 6858000"/>
              <a:gd name="connsiteX2" fmla="*/ 12192000 w 12192000"/>
              <a:gd name="connsiteY2" fmla="*/ 0 h 6858000"/>
              <a:gd name="connsiteX3" fmla="*/ 12192000 w 12192000"/>
              <a:gd name="connsiteY3" fmla="*/ 4997800 h 6858000"/>
              <a:gd name="connsiteX4" fmla="*/ 6880389 w 12192000"/>
              <a:gd name="connsiteY4" fmla="*/ 6302189 h 6858000"/>
              <a:gd name="connsiteX5" fmla="*/ 0 w 12192000"/>
              <a:gd name="connsiteY5" fmla="*/ 6858000 h 6858000"/>
              <a:gd name="connsiteX6" fmla="*/ 5575 w 12192000"/>
              <a:gd name="connsiteY6" fmla="*/ 6551341 h 6858000"/>
              <a:gd name="connsiteX7" fmla="*/ 0 w 12192000"/>
              <a:gd name="connsiteY7" fmla="*/ 1143023 h 6858000"/>
              <a:gd name="connsiteX8" fmla="*/ 1143023 w 12192000"/>
              <a:gd name="connsiteY8" fmla="*/ 0 h 6858000"/>
              <a:gd name="connsiteX0" fmla="*/ 1143023 w 12192000"/>
              <a:gd name="connsiteY0" fmla="*/ 0 h 6858000"/>
              <a:gd name="connsiteX1" fmla="*/ 12192000 w 12192000"/>
              <a:gd name="connsiteY1" fmla="*/ 0 h 6858000"/>
              <a:gd name="connsiteX2" fmla="*/ 12192000 w 12192000"/>
              <a:gd name="connsiteY2" fmla="*/ 0 h 6858000"/>
              <a:gd name="connsiteX3" fmla="*/ 12192000 w 12192000"/>
              <a:gd name="connsiteY3" fmla="*/ 4997800 h 6858000"/>
              <a:gd name="connsiteX4" fmla="*/ 6987966 w 12192000"/>
              <a:gd name="connsiteY4" fmla="*/ 6248401 h 6858000"/>
              <a:gd name="connsiteX5" fmla="*/ 0 w 12192000"/>
              <a:gd name="connsiteY5" fmla="*/ 6858000 h 6858000"/>
              <a:gd name="connsiteX6" fmla="*/ 5575 w 12192000"/>
              <a:gd name="connsiteY6" fmla="*/ 6551341 h 6858000"/>
              <a:gd name="connsiteX7" fmla="*/ 0 w 12192000"/>
              <a:gd name="connsiteY7" fmla="*/ 1143023 h 6858000"/>
              <a:gd name="connsiteX8" fmla="*/ 1143023 w 12192000"/>
              <a:gd name="connsiteY8" fmla="*/ 0 h 6858000"/>
              <a:gd name="connsiteX0" fmla="*/ 1143023 w 12192000"/>
              <a:gd name="connsiteY0" fmla="*/ 0 h 6582153"/>
              <a:gd name="connsiteX1" fmla="*/ 12192000 w 12192000"/>
              <a:gd name="connsiteY1" fmla="*/ 0 h 6582153"/>
              <a:gd name="connsiteX2" fmla="*/ 12192000 w 12192000"/>
              <a:gd name="connsiteY2" fmla="*/ 0 h 6582153"/>
              <a:gd name="connsiteX3" fmla="*/ 12192000 w 12192000"/>
              <a:gd name="connsiteY3" fmla="*/ 4997800 h 6582153"/>
              <a:gd name="connsiteX4" fmla="*/ 6987966 w 12192000"/>
              <a:gd name="connsiteY4" fmla="*/ 6248401 h 6582153"/>
              <a:gd name="connsiteX5" fmla="*/ 0 w 12192000"/>
              <a:gd name="connsiteY5" fmla="*/ 6562165 h 6582153"/>
              <a:gd name="connsiteX6" fmla="*/ 5575 w 12192000"/>
              <a:gd name="connsiteY6" fmla="*/ 6551341 h 6582153"/>
              <a:gd name="connsiteX7" fmla="*/ 0 w 12192000"/>
              <a:gd name="connsiteY7" fmla="*/ 1143023 h 6582153"/>
              <a:gd name="connsiteX8" fmla="*/ 1143023 w 12192000"/>
              <a:gd name="connsiteY8" fmla="*/ 0 h 6582153"/>
              <a:gd name="connsiteX0" fmla="*/ 1143023 w 12192000"/>
              <a:gd name="connsiteY0" fmla="*/ 0 h 6609872"/>
              <a:gd name="connsiteX1" fmla="*/ 12192000 w 12192000"/>
              <a:gd name="connsiteY1" fmla="*/ 0 h 6609872"/>
              <a:gd name="connsiteX2" fmla="*/ 12192000 w 12192000"/>
              <a:gd name="connsiteY2" fmla="*/ 0 h 6609872"/>
              <a:gd name="connsiteX3" fmla="*/ 12192000 w 12192000"/>
              <a:gd name="connsiteY3" fmla="*/ 4997800 h 6609872"/>
              <a:gd name="connsiteX4" fmla="*/ 6987966 w 12192000"/>
              <a:gd name="connsiteY4" fmla="*/ 6248401 h 6609872"/>
              <a:gd name="connsiteX5" fmla="*/ 0 w 12192000"/>
              <a:gd name="connsiteY5" fmla="*/ 6562165 h 6609872"/>
              <a:gd name="connsiteX6" fmla="*/ 5575 w 12192000"/>
              <a:gd name="connsiteY6" fmla="*/ 6551341 h 6609872"/>
              <a:gd name="connsiteX7" fmla="*/ 0 w 12192000"/>
              <a:gd name="connsiteY7" fmla="*/ 1143023 h 6609872"/>
              <a:gd name="connsiteX8" fmla="*/ 1143023 w 12192000"/>
              <a:gd name="connsiteY8" fmla="*/ 0 h 6609872"/>
              <a:gd name="connsiteX0" fmla="*/ 1143023 w 12192000"/>
              <a:gd name="connsiteY0" fmla="*/ 0 h 6626202"/>
              <a:gd name="connsiteX1" fmla="*/ 12192000 w 12192000"/>
              <a:gd name="connsiteY1" fmla="*/ 0 h 6626202"/>
              <a:gd name="connsiteX2" fmla="*/ 12192000 w 12192000"/>
              <a:gd name="connsiteY2" fmla="*/ 0 h 6626202"/>
              <a:gd name="connsiteX3" fmla="*/ 12192000 w 12192000"/>
              <a:gd name="connsiteY3" fmla="*/ 4997800 h 6626202"/>
              <a:gd name="connsiteX4" fmla="*/ 6987966 w 12192000"/>
              <a:gd name="connsiteY4" fmla="*/ 6248401 h 6626202"/>
              <a:gd name="connsiteX5" fmla="*/ 0 w 12192000"/>
              <a:gd name="connsiteY5" fmla="*/ 6562165 h 6626202"/>
              <a:gd name="connsiteX6" fmla="*/ 5575 w 12192000"/>
              <a:gd name="connsiteY6" fmla="*/ 6551341 h 6626202"/>
              <a:gd name="connsiteX7" fmla="*/ 0 w 12192000"/>
              <a:gd name="connsiteY7" fmla="*/ 1143023 h 6626202"/>
              <a:gd name="connsiteX8" fmla="*/ 1143023 w 12192000"/>
              <a:gd name="connsiteY8" fmla="*/ 0 h 6626202"/>
              <a:gd name="connsiteX0" fmla="*/ 1143023 w 12192000"/>
              <a:gd name="connsiteY0" fmla="*/ 0 h 6626202"/>
              <a:gd name="connsiteX1" fmla="*/ 12192000 w 12192000"/>
              <a:gd name="connsiteY1" fmla="*/ 0 h 6626202"/>
              <a:gd name="connsiteX2" fmla="*/ 12192000 w 12192000"/>
              <a:gd name="connsiteY2" fmla="*/ 0 h 6626202"/>
              <a:gd name="connsiteX3" fmla="*/ 12192000 w 12192000"/>
              <a:gd name="connsiteY3" fmla="*/ 4997800 h 6626202"/>
              <a:gd name="connsiteX4" fmla="*/ 6987966 w 12192000"/>
              <a:gd name="connsiteY4" fmla="*/ 6248401 h 6626202"/>
              <a:gd name="connsiteX5" fmla="*/ 0 w 12192000"/>
              <a:gd name="connsiteY5" fmla="*/ 6562165 h 6626202"/>
              <a:gd name="connsiteX6" fmla="*/ 5575 w 12192000"/>
              <a:gd name="connsiteY6" fmla="*/ 6551341 h 6626202"/>
              <a:gd name="connsiteX7" fmla="*/ 0 w 12192000"/>
              <a:gd name="connsiteY7" fmla="*/ 1143023 h 6626202"/>
              <a:gd name="connsiteX8" fmla="*/ 1143023 w 12192000"/>
              <a:gd name="connsiteY8" fmla="*/ 0 h 6626202"/>
              <a:gd name="connsiteX0" fmla="*/ 1143023 w 12568518"/>
              <a:gd name="connsiteY0" fmla="*/ 0 h 6626202"/>
              <a:gd name="connsiteX1" fmla="*/ 12192000 w 12568518"/>
              <a:gd name="connsiteY1" fmla="*/ 0 h 6626202"/>
              <a:gd name="connsiteX2" fmla="*/ 12192000 w 12568518"/>
              <a:gd name="connsiteY2" fmla="*/ 0 h 6626202"/>
              <a:gd name="connsiteX3" fmla="*/ 12568518 w 12568518"/>
              <a:gd name="connsiteY3" fmla="*/ 4710929 h 6626202"/>
              <a:gd name="connsiteX4" fmla="*/ 6987966 w 12568518"/>
              <a:gd name="connsiteY4" fmla="*/ 6248401 h 6626202"/>
              <a:gd name="connsiteX5" fmla="*/ 0 w 12568518"/>
              <a:gd name="connsiteY5" fmla="*/ 6562165 h 6626202"/>
              <a:gd name="connsiteX6" fmla="*/ 5575 w 12568518"/>
              <a:gd name="connsiteY6" fmla="*/ 6551341 h 6626202"/>
              <a:gd name="connsiteX7" fmla="*/ 0 w 12568518"/>
              <a:gd name="connsiteY7" fmla="*/ 1143023 h 6626202"/>
              <a:gd name="connsiteX8" fmla="*/ 1143023 w 12568518"/>
              <a:gd name="connsiteY8" fmla="*/ 0 h 6626202"/>
              <a:gd name="connsiteX0" fmla="*/ 1143023 w 12568518"/>
              <a:gd name="connsiteY0" fmla="*/ 0 h 6626202"/>
              <a:gd name="connsiteX1" fmla="*/ 12192000 w 12568518"/>
              <a:gd name="connsiteY1" fmla="*/ 0 h 6626202"/>
              <a:gd name="connsiteX2" fmla="*/ 12192000 w 12568518"/>
              <a:gd name="connsiteY2" fmla="*/ 0 h 6626202"/>
              <a:gd name="connsiteX3" fmla="*/ 12568518 w 12568518"/>
              <a:gd name="connsiteY3" fmla="*/ 4710929 h 6626202"/>
              <a:gd name="connsiteX4" fmla="*/ 6987966 w 12568518"/>
              <a:gd name="connsiteY4" fmla="*/ 6248401 h 6626202"/>
              <a:gd name="connsiteX5" fmla="*/ 0 w 12568518"/>
              <a:gd name="connsiteY5" fmla="*/ 6562165 h 6626202"/>
              <a:gd name="connsiteX6" fmla="*/ 5575 w 12568518"/>
              <a:gd name="connsiteY6" fmla="*/ 6551341 h 6626202"/>
              <a:gd name="connsiteX7" fmla="*/ 0 w 12568518"/>
              <a:gd name="connsiteY7" fmla="*/ 1143023 h 6626202"/>
              <a:gd name="connsiteX8" fmla="*/ 1143023 w 12568518"/>
              <a:gd name="connsiteY8" fmla="*/ 0 h 6626202"/>
              <a:gd name="connsiteX0" fmla="*/ 1143023 w 12604377"/>
              <a:gd name="connsiteY0" fmla="*/ 0 h 6626202"/>
              <a:gd name="connsiteX1" fmla="*/ 12192000 w 12604377"/>
              <a:gd name="connsiteY1" fmla="*/ 0 h 6626202"/>
              <a:gd name="connsiteX2" fmla="*/ 12192000 w 12604377"/>
              <a:gd name="connsiteY2" fmla="*/ 0 h 6626202"/>
              <a:gd name="connsiteX3" fmla="*/ 12604377 w 12604377"/>
              <a:gd name="connsiteY3" fmla="*/ 4764718 h 6626202"/>
              <a:gd name="connsiteX4" fmla="*/ 6987966 w 12604377"/>
              <a:gd name="connsiteY4" fmla="*/ 6248401 h 6626202"/>
              <a:gd name="connsiteX5" fmla="*/ 0 w 12604377"/>
              <a:gd name="connsiteY5" fmla="*/ 6562165 h 6626202"/>
              <a:gd name="connsiteX6" fmla="*/ 5575 w 12604377"/>
              <a:gd name="connsiteY6" fmla="*/ 6551341 h 6626202"/>
              <a:gd name="connsiteX7" fmla="*/ 0 w 12604377"/>
              <a:gd name="connsiteY7" fmla="*/ 1143023 h 6626202"/>
              <a:gd name="connsiteX8" fmla="*/ 1143023 w 12604377"/>
              <a:gd name="connsiteY8" fmla="*/ 0 h 6626202"/>
              <a:gd name="connsiteX0" fmla="*/ 1143023 w 12604377"/>
              <a:gd name="connsiteY0" fmla="*/ 0 h 6626202"/>
              <a:gd name="connsiteX1" fmla="*/ 12192000 w 12604377"/>
              <a:gd name="connsiteY1" fmla="*/ 0 h 6626202"/>
              <a:gd name="connsiteX2" fmla="*/ 12192000 w 12604377"/>
              <a:gd name="connsiteY2" fmla="*/ 0 h 6626202"/>
              <a:gd name="connsiteX3" fmla="*/ 12604377 w 12604377"/>
              <a:gd name="connsiteY3" fmla="*/ 4764718 h 6626202"/>
              <a:gd name="connsiteX4" fmla="*/ 6987966 w 12604377"/>
              <a:gd name="connsiteY4" fmla="*/ 6248401 h 6626202"/>
              <a:gd name="connsiteX5" fmla="*/ 0 w 12604377"/>
              <a:gd name="connsiteY5" fmla="*/ 6562165 h 6626202"/>
              <a:gd name="connsiteX6" fmla="*/ 5575 w 12604377"/>
              <a:gd name="connsiteY6" fmla="*/ 6551341 h 6626202"/>
              <a:gd name="connsiteX7" fmla="*/ 0 w 12604377"/>
              <a:gd name="connsiteY7" fmla="*/ 1143023 h 6626202"/>
              <a:gd name="connsiteX8" fmla="*/ 1143023 w 12604377"/>
              <a:gd name="connsiteY8" fmla="*/ 0 h 6626202"/>
              <a:gd name="connsiteX0" fmla="*/ 1143023 w 12604377"/>
              <a:gd name="connsiteY0" fmla="*/ 0 h 6626202"/>
              <a:gd name="connsiteX1" fmla="*/ 12192000 w 12604377"/>
              <a:gd name="connsiteY1" fmla="*/ 0 h 6626202"/>
              <a:gd name="connsiteX2" fmla="*/ 12192000 w 12604377"/>
              <a:gd name="connsiteY2" fmla="*/ 0 h 6626202"/>
              <a:gd name="connsiteX3" fmla="*/ 12604377 w 12604377"/>
              <a:gd name="connsiteY3" fmla="*/ 4764718 h 6626202"/>
              <a:gd name="connsiteX4" fmla="*/ 6987966 w 12604377"/>
              <a:gd name="connsiteY4" fmla="*/ 6248401 h 6626202"/>
              <a:gd name="connsiteX5" fmla="*/ 0 w 12604377"/>
              <a:gd name="connsiteY5" fmla="*/ 6562165 h 6626202"/>
              <a:gd name="connsiteX6" fmla="*/ 5575 w 12604377"/>
              <a:gd name="connsiteY6" fmla="*/ 6551341 h 6626202"/>
              <a:gd name="connsiteX7" fmla="*/ 0 w 12604377"/>
              <a:gd name="connsiteY7" fmla="*/ 1143023 h 6626202"/>
              <a:gd name="connsiteX8" fmla="*/ 1143023 w 12604377"/>
              <a:gd name="connsiteY8" fmla="*/ 0 h 6626202"/>
              <a:gd name="connsiteX0" fmla="*/ 1143023 w 12604377"/>
              <a:gd name="connsiteY0" fmla="*/ 0 h 6629010"/>
              <a:gd name="connsiteX1" fmla="*/ 12192000 w 12604377"/>
              <a:gd name="connsiteY1" fmla="*/ 0 h 6629010"/>
              <a:gd name="connsiteX2" fmla="*/ 12192000 w 12604377"/>
              <a:gd name="connsiteY2" fmla="*/ 0 h 6629010"/>
              <a:gd name="connsiteX3" fmla="*/ 12604377 w 12604377"/>
              <a:gd name="connsiteY3" fmla="*/ 4764718 h 6629010"/>
              <a:gd name="connsiteX4" fmla="*/ 7005895 w 12604377"/>
              <a:gd name="connsiteY4" fmla="*/ 6266331 h 6629010"/>
              <a:gd name="connsiteX5" fmla="*/ 0 w 12604377"/>
              <a:gd name="connsiteY5" fmla="*/ 6562165 h 6629010"/>
              <a:gd name="connsiteX6" fmla="*/ 5575 w 12604377"/>
              <a:gd name="connsiteY6" fmla="*/ 6551341 h 6629010"/>
              <a:gd name="connsiteX7" fmla="*/ 0 w 12604377"/>
              <a:gd name="connsiteY7" fmla="*/ 1143023 h 6629010"/>
              <a:gd name="connsiteX8" fmla="*/ 1143023 w 12604377"/>
              <a:gd name="connsiteY8" fmla="*/ 0 h 6629010"/>
              <a:gd name="connsiteX0" fmla="*/ 1143023 w 12604377"/>
              <a:gd name="connsiteY0" fmla="*/ 0 h 6629010"/>
              <a:gd name="connsiteX1" fmla="*/ 12192000 w 12604377"/>
              <a:gd name="connsiteY1" fmla="*/ 0 h 6629010"/>
              <a:gd name="connsiteX2" fmla="*/ 12192000 w 12604377"/>
              <a:gd name="connsiteY2" fmla="*/ 0 h 6629010"/>
              <a:gd name="connsiteX3" fmla="*/ 12604377 w 12604377"/>
              <a:gd name="connsiteY3" fmla="*/ 4764718 h 6629010"/>
              <a:gd name="connsiteX4" fmla="*/ 7005895 w 12604377"/>
              <a:gd name="connsiteY4" fmla="*/ 6266331 h 6629010"/>
              <a:gd name="connsiteX5" fmla="*/ 0 w 12604377"/>
              <a:gd name="connsiteY5" fmla="*/ 6562165 h 6629010"/>
              <a:gd name="connsiteX6" fmla="*/ 5575 w 12604377"/>
              <a:gd name="connsiteY6" fmla="*/ 6551341 h 6629010"/>
              <a:gd name="connsiteX7" fmla="*/ 0 w 12604377"/>
              <a:gd name="connsiteY7" fmla="*/ 1143023 h 6629010"/>
              <a:gd name="connsiteX8" fmla="*/ 1143023 w 12604377"/>
              <a:gd name="connsiteY8" fmla="*/ 0 h 6629010"/>
              <a:gd name="connsiteX0" fmla="*/ 1143023 w 12604377"/>
              <a:gd name="connsiteY0" fmla="*/ 0 h 6627126"/>
              <a:gd name="connsiteX1" fmla="*/ 12192000 w 12604377"/>
              <a:gd name="connsiteY1" fmla="*/ 0 h 6627126"/>
              <a:gd name="connsiteX2" fmla="*/ 12192000 w 12604377"/>
              <a:gd name="connsiteY2" fmla="*/ 0 h 6627126"/>
              <a:gd name="connsiteX3" fmla="*/ 12604377 w 12604377"/>
              <a:gd name="connsiteY3" fmla="*/ 4764718 h 6627126"/>
              <a:gd name="connsiteX4" fmla="*/ 7011832 w 12604377"/>
              <a:gd name="connsiteY4" fmla="*/ 6254456 h 6627126"/>
              <a:gd name="connsiteX5" fmla="*/ 0 w 12604377"/>
              <a:gd name="connsiteY5" fmla="*/ 6562165 h 6627126"/>
              <a:gd name="connsiteX6" fmla="*/ 5575 w 12604377"/>
              <a:gd name="connsiteY6" fmla="*/ 6551341 h 6627126"/>
              <a:gd name="connsiteX7" fmla="*/ 0 w 12604377"/>
              <a:gd name="connsiteY7" fmla="*/ 1143023 h 6627126"/>
              <a:gd name="connsiteX8" fmla="*/ 1143023 w 12604377"/>
              <a:gd name="connsiteY8" fmla="*/ 0 h 6627126"/>
              <a:gd name="connsiteX0" fmla="*/ 1143023 w 12604377"/>
              <a:gd name="connsiteY0" fmla="*/ 0 h 6627126"/>
              <a:gd name="connsiteX1" fmla="*/ 12192000 w 12604377"/>
              <a:gd name="connsiteY1" fmla="*/ 0 h 6627126"/>
              <a:gd name="connsiteX2" fmla="*/ 12192000 w 12604377"/>
              <a:gd name="connsiteY2" fmla="*/ 0 h 6627126"/>
              <a:gd name="connsiteX3" fmla="*/ 12604377 w 12604377"/>
              <a:gd name="connsiteY3" fmla="*/ 4764718 h 6627126"/>
              <a:gd name="connsiteX4" fmla="*/ 7011832 w 12604377"/>
              <a:gd name="connsiteY4" fmla="*/ 6254456 h 6627126"/>
              <a:gd name="connsiteX5" fmla="*/ 0 w 12604377"/>
              <a:gd name="connsiteY5" fmla="*/ 6562165 h 6627126"/>
              <a:gd name="connsiteX6" fmla="*/ 5575 w 12604377"/>
              <a:gd name="connsiteY6" fmla="*/ 6551341 h 6627126"/>
              <a:gd name="connsiteX7" fmla="*/ 0 w 12604377"/>
              <a:gd name="connsiteY7" fmla="*/ 1143023 h 6627126"/>
              <a:gd name="connsiteX8" fmla="*/ 1143023 w 12604377"/>
              <a:gd name="connsiteY8" fmla="*/ 0 h 6627126"/>
              <a:gd name="connsiteX0" fmla="*/ 1143023 w 12604377"/>
              <a:gd name="connsiteY0" fmla="*/ 0 h 6632390"/>
              <a:gd name="connsiteX1" fmla="*/ 12192000 w 12604377"/>
              <a:gd name="connsiteY1" fmla="*/ 0 h 6632390"/>
              <a:gd name="connsiteX2" fmla="*/ 12192000 w 12604377"/>
              <a:gd name="connsiteY2" fmla="*/ 0 h 6632390"/>
              <a:gd name="connsiteX3" fmla="*/ 12604377 w 12604377"/>
              <a:gd name="connsiteY3" fmla="*/ 4764718 h 6632390"/>
              <a:gd name="connsiteX4" fmla="*/ 7011832 w 12604377"/>
              <a:gd name="connsiteY4" fmla="*/ 6254456 h 6632390"/>
              <a:gd name="connsiteX5" fmla="*/ 0 w 12604377"/>
              <a:gd name="connsiteY5" fmla="*/ 6562165 h 6632390"/>
              <a:gd name="connsiteX6" fmla="*/ 5575 w 12604377"/>
              <a:gd name="connsiteY6" fmla="*/ 6551341 h 6632390"/>
              <a:gd name="connsiteX7" fmla="*/ 0 w 12604377"/>
              <a:gd name="connsiteY7" fmla="*/ 1143023 h 6632390"/>
              <a:gd name="connsiteX8" fmla="*/ 1143023 w 12604377"/>
              <a:gd name="connsiteY8" fmla="*/ 0 h 6632390"/>
              <a:gd name="connsiteX0" fmla="*/ 1143023 w 12604377"/>
              <a:gd name="connsiteY0" fmla="*/ 0 h 6628813"/>
              <a:gd name="connsiteX1" fmla="*/ 12192000 w 12604377"/>
              <a:gd name="connsiteY1" fmla="*/ 0 h 6628813"/>
              <a:gd name="connsiteX2" fmla="*/ 12192000 w 12604377"/>
              <a:gd name="connsiteY2" fmla="*/ 0 h 6628813"/>
              <a:gd name="connsiteX3" fmla="*/ 12604377 w 12604377"/>
              <a:gd name="connsiteY3" fmla="*/ 4764718 h 6628813"/>
              <a:gd name="connsiteX4" fmla="*/ 7011832 w 12604377"/>
              <a:gd name="connsiteY4" fmla="*/ 6254456 h 6628813"/>
              <a:gd name="connsiteX5" fmla="*/ 0 w 12604377"/>
              <a:gd name="connsiteY5" fmla="*/ 6562165 h 6628813"/>
              <a:gd name="connsiteX6" fmla="*/ 5575 w 12604377"/>
              <a:gd name="connsiteY6" fmla="*/ 6551341 h 6628813"/>
              <a:gd name="connsiteX7" fmla="*/ 0 w 12604377"/>
              <a:gd name="connsiteY7" fmla="*/ 1143023 h 6628813"/>
              <a:gd name="connsiteX8" fmla="*/ 1143023 w 12604377"/>
              <a:gd name="connsiteY8" fmla="*/ 0 h 6628813"/>
              <a:gd name="connsiteX0" fmla="*/ 1143023 w 12604377"/>
              <a:gd name="connsiteY0" fmla="*/ 0 h 6630779"/>
              <a:gd name="connsiteX1" fmla="*/ 12192000 w 12604377"/>
              <a:gd name="connsiteY1" fmla="*/ 0 h 6630779"/>
              <a:gd name="connsiteX2" fmla="*/ 12192000 w 12604377"/>
              <a:gd name="connsiteY2" fmla="*/ 0 h 6630779"/>
              <a:gd name="connsiteX3" fmla="*/ 12604377 w 12604377"/>
              <a:gd name="connsiteY3" fmla="*/ 4764718 h 6630779"/>
              <a:gd name="connsiteX4" fmla="*/ 7005894 w 12604377"/>
              <a:gd name="connsiteY4" fmla="*/ 6266331 h 6630779"/>
              <a:gd name="connsiteX5" fmla="*/ 0 w 12604377"/>
              <a:gd name="connsiteY5" fmla="*/ 6562165 h 6630779"/>
              <a:gd name="connsiteX6" fmla="*/ 5575 w 12604377"/>
              <a:gd name="connsiteY6" fmla="*/ 6551341 h 6630779"/>
              <a:gd name="connsiteX7" fmla="*/ 0 w 12604377"/>
              <a:gd name="connsiteY7" fmla="*/ 1143023 h 6630779"/>
              <a:gd name="connsiteX8" fmla="*/ 1143023 w 12604377"/>
              <a:gd name="connsiteY8" fmla="*/ 0 h 6630779"/>
              <a:gd name="connsiteX0" fmla="*/ 1514812 w 12976166"/>
              <a:gd name="connsiteY0" fmla="*/ 77205 h 6707984"/>
              <a:gd name="connsiteX1" fmla="*/ 12563789 w 12976166"/>
              <a:gd name="connsiteY1" fmla="*/ 77205 h 6707984"/>
              <a:gd name="connsiteX2" fmla="*/ 12563789 w 12976166"/>
              <a:gd name="connsiteY2" fmla="*/ 77205 h 6707984"/>
              <a:gd name="connsiteX3" fmla="*/ 12976166 w 12976166"/>
              <a:gd name="connsiteY3" fmla="*/ 4841923 h 6707984"/>
              <a:gd name="connsiteX4" fmla="*/ 7377683 w 12976166"/>
              <a:gd name="connsiteY4" fmla="*/ 6343536 h 6707984"/>
              <a:gd name="connsiteX5" fmla="*/ 371789 w 12976166"/>
              <a:gd name="connsiteY5" fmla="*/ 6639370 h 6707984"/>
              <a:gd name="connsiteX6" fmla="*/ 377364 w 12976166"/>
              <a:gd name="connsiteY6" fmla="*/ 6628546 h 6707984"/>
              <a:gd name="connsiteX7" fmla="*/ 0 w 12976166"/>
              <a:gd name="connsiteY7" fmla="*/ 396264 h 6707984"/>
              <a:gd name="connsiteX8" fmla="*/ 1514812 w 12976166"/>
              <a:gd name="connsiteY8" fmla="*/ 77205 h 6707984"/>
              <a:gd name="connsiteX0" fmla="*/ 1524861 w 12976166"/>
              <a:gd name="connsiteY0" fmla="*/ 4576 h 6856419"/>
              <a:gd name="connsiteX1" fmla="*/ 12563789 w 12976166"/>
              <a:gd name="connsiteY1" fmla="*/ 225640 h 6856419"/>
              <a:gd name="connsiteX2" fmla="*/ 12563789 w 12976166"/>
              <a:gd name="connsiteY2" fmla="*/ 225640 h 6856419"/>
              <a:gd name="connsiteX3" fmla="*/ 12976166 w 12976166"/>
              <a:gd name="connsiteY3" fmla="*/ 4990358 h 6856419"/>
              <a:gd name="connsiteX4" fmla="*/ 7377683 w 12976166"/>
              <a:gd name="connsiteY4" fmla="*/ 6491971 h 6856419"/>
              <a:gd name="connsiteX5" fmla="*/ 371789 w 12976166"/>
              <a:gd name="connsiteY5" fmla="*/ 6787805 h 6856419"/>
              <a:gd name="connsiteX6" fmla="*/ 377364 w 12976166"/>
              <a:gd name="connsiteY6" fmla="*/ 6776981 h 6856419"/>
              <a:gd name="connsiteX7" fmla="*/ 0 w 12976166"/>
              <a:gd name="connsiteY7" fmla="*/ 544699 h 6856419"/>
              <a:gd name="connsiteX8" fmla="*/ 1524861 w 12976166"/>
              <a:gd name="connsiteY8" fmla="*/ 4576 h 6856419"/>
              <a:gd name="connsiteX0" fmla="*/ 1524861 w 12976166"/>
              <a:gd name="connsiteY0" fmla="*/ 4576 h 6856419"/>
              <a:gd name="connsiteX1" fmla="*/ 12563789 w 12976166"/>
              <a:gd name="connsiteY1" fmla="*/ 225640 h 6856419"/>
              <a:gd name="connsiteX2" fmla="*/ 12754708 w 12976166"/>
              <a:gd name="connsiteY2" fmla="*/ 54818 h 6856419"/>
              <a:gd name="connsiteX3" fmla="*/ 12976166 w 12976166"/>
              <a:gd name="connsiteY3" fmla="*/ 4990358 h 6856419"/>
              <a:gd name="connsiteX4" fmla="*/ 7377683 w 12976166"/>
              <a:gd name="connsiteY4" fmla="*/ 6491971 h 6856419"/>
              <a:gd name="connsiteX5" fmla="*/ 371789 w 12976166"/>
              <a:gd name="connsiteY5" fmla="*/ 6787805 h 6856419"/>
              <a:gd name="connsiteX6" fmla="*/ 377364 w 12976166"/>
              <a:gd name="connsiteY6" fmla="*/ 6776981 h 6856419"/>
              <a:gd name="connsiteX7" fmla="*/ 0 w 12976166"/>
              <a:gd name="connsiteY7" fmla="*/ 544699 h 6856419"/>
              <a:gd name="connsiteX8" fmla="*/ 1524861 w 12976166"/>
              <a:gd name="connsiteY8" fmla="*/ 4576 h 6856419"/>
              <a:gd name="connsiteX0" fmla="*/ 1524861 w 12976166"/>
              <a:gd name="connsiteY0" fmla="*/ 4576 h 6856419"/>
              <a:gd name="connsiteX1" fmla="*/ 12553741 w 12976166"/>
              <a:gd name="connsiteY1" fmla="*/ 74915 h 6856419"/>
              <a:gd name="connsiteX2" fmla="*/ 12754708 w 12976166"/>
              <a:gd name="connsiteY2" fmla="*/ 54818 h 6856419"/>
              <a:gd name="connsiteX3" fmla="*/ 12976166 w 12976166"/>
              <a:gd name="connsiteY3" fmla="*/ 4990358 h 6856419"/>
              <a:gd name="connsiteX4" fmla="*/ 7377683 w 12976166"/>
              <a:gd name="connsiteY4" fmla="*/ 6491971 h 6856419"/>
              <a:gd name="connsiteX5" fmla="*/ 371789 w 12976166"/>
              <a:gd name="connsiteY5" fmla="*/ 6787805 h 6856419"/>
              <a:gd name="connsiteX6" fmla="*/ 377364 w 12976166"/>
              <a:gd name="connsiteY6" fmla="*/ 6776981 h 6856419"/>
              <a:gd name="connsiteX7" fmla="*/ 0 w 12976166"/>
              <a:gd name="connsiteY7" fmla="*/ 544699 h 6856419"/>
              <a:gd name="connsiteX8" fmla="*/ 1524861 w 12976166"/>
              <a:gd name="connsiteY8" fmla="*/ 4576 h 6856419"/>
              <a:gd name="connsiteX0" fmla="*/ 1524861 w 12976166"/>
              <a:gd name="connsiteY0" fmla="*/ 4576 h 6856419"/>
              <a:gd name="connsiteX1" fmla="*/ 12553741 w 12976166"/>
              <a:gd name="connsiteY1" fmla="*/ 74915 h 6856419"/>
              <a:gd name="connsiteX2" fmla="*/ 12754708 w 12976166"/>
              <a:gd name="connsiteY2" fmla="*/ 54818 h 6856419"/>
              <a:gd name="connsiteX3" fmla="*/ 12976166 w 12976166"/>
              <a:gd name="connsiteY3" fmla="*/ 4990358 h 6856419"/>
              <a:gd name="connsiteX4" fmla="*/ 7377683 w 12976166"/>
              <a:gd name="connsiteY4" fmla="*/ 6491971 h 6856419"/>
              <a:gd name="connsiteX5" fmla="*/ 371789 w 12976166"/>
              <a:gd name="connsiteY5" fmla="*/ 6787805 h 6856419"/>
              <a:gd name="connsiteX6" fmla="*/ 296977 w 12976166"/>
              <a:gd name="connsiteY6" fmla="*/ 6766933 h 6856419"/>
              <a:gd name="connsiteX7" fmla="*/ 0 w 12976166"/>
              <a:gd name="connsiteY7" fmla="*/ 544699 h 6856419"/>
              <a:gd name="connsiteX8" fmla="*/ 1524861 w 12976166"/>
              <a:gd name="connsiteY8" fmla="*/ 4576 h 6856419"/>
              <a:gd name="connsiteX0" fmla="*/ 1524861 w 12976166"/>
              <a:gd name="connsiteY0" fmla="*/ 4576 h 6856419"/>
              <a:gd name="connsiteX1" fmla="*/ 12553741 w 12976166"/>
              <a:gd name="connsiteY1" fmla="*/ 74915 h 6856419"/>
              <a:gd name="connsiteX2" fmla="*/ 12754708 w 12976166"/>
              <a:gd name="connsiteY2" fmla="*/ 54818 h 6856419"/>
              <a:gd name="connsiteX3" fmla="*/ 12976166 w 12976166"/>
              <a:gd name="connsiteY3" fmla="*/ 4990358 h 6856419"/>
              <a:gd name="connsiteX4" fmla="*/ 7377683 w 12976166"/>
              <a:gd name="connsiteY4" fmla="*/ 6491971 h 6856419"/>
              <a:gd name="connsiteX5" fmla="*/ 371789 w 12976166"/>
              <a:gd name="connsiteY5" fmla="*/ 6787805 h 6856419"/>
              <a:gd name="connsiteX6" fmla="*/ 24473 w 12976166"/>
              <a:gd name="connsiteY6" fmla="*/ 6676098 h 6856419"/>
              <a:gd name="connsiteX7" fmla="*/ 0 w 12976166"/>
              <a:gd name="connsiteY7" fmla="*/ 544699 h 6856419"/>
              <a:gd name="connsiteX8" fmla="*/ 1524861 w 12976166"/>
              <a:gd name="connsiteY8" fmla="*/ 4576 h 6856419"/>
              <a:gd name="connsiteX0" fmla="*/ 1524861 w 12976166"/>
              <a:gd name="connsiteY0" fmla="*/ 4576 h 6856419"/>
              <a:gd name="connsiteX1" fmla="*/ 12553741 w 12976166"/>
              <a:gd name="connsiteY1" fmla="*/ 74915 h 6856419"/>
              <a:gd name="connsiteX2" fmla="*/ 12754708 w 12976166"/>
              <a:gd name="connsiteY2" fmla="*/ 54818 h 6856419"/>
              <a:gd name="connsiteX3" fmla="*/ 12976166 w 12976166"/>
              <a:gd name="connsiteY3" fmla="*/ 4990358 h 6856419"/>
              <a:gd name="connsiteX4" fmla="*/ 7377683 w 12976166"/>
              <a:gd name="connsiteY4" fmla="*/ 6491971 h 6856419"/>
              <a:gd name="connsiteX5" fmla="*/ 371789 w 12976166"/>
              <a:gd name="connsiteY5" fmla="*/ 6787805 h 6856419"/>
              <a:gd name="connsiteX6" fmla="*/ 24473 w 12976166"/>
              <a:gd name="connsiteY6" fmla="*/ 6676098 h 6856419"/>
              <a:gd name="connsiteX7" fmla="*/ 0 w 12976166"/>
              <a:gd name="connsiteY7" fmla="*/ 544699 h 6856419"/>
              <a:gd name="connsiteX8" fmla="*/ 1524861 w 12976166"/>
              <a:gd name="connsiteY8" fmla="*/ 4576 h 6856419"/>
              <a:gd name="connsiteX0" fmla="*/ 1524861 w 12976166"/>
              <a:gd name="connsiteY0" fmla="*/ 4576 h 6854616"/>
              <a:gd name="connsiteX1" fmla="*/ 12553741 w 12976166"/>
              <a:gd name="connsiteY1" fmla="*/ 74915 h 6854616"/>
              <a:gd name="connsiteX2" fmla="*/ 12754708 w 12976166"/>
              <a:gd name="connsiteY2" fmla="*/ 54818 h 6854616"/>
              <a:gd name="connsiteX3" fmla="*/ 12976166 w 12976166"/>
              <a:gd name="connsiteY3" fmla="*/ 4990358 h 6854616"/>
              <a:gd name="connsiteX4" fmla="*/ 7377683 w 12976166"/>
              <a:gd name="connsiteY4" fmla="*/ 6491971 h 6854616"/>
              <a:gd name="connsiteX5" fmla="*/ 371789 w 12976166"/>
              <a:gd name="connsiteY5" fmla="*/ 6787805 h 6854616"/>
              <a:gd name="connsiteX6" fmla="*/ 24473 w 12976166"/>
              <a:gd name="connsiteY6" fmla="*/ 6676098 h 6854616"/>
              <a:gd name="connsiteX7" fmla="*/ 0 w 12976166"/>
              <a:gd name="connsiteY7" fmla="*/ 544699 h 6854616"/>
              <a:gd name="connsiteX8" fmla="*/ 1524861 w 12976166"/>
              <a:gd name="connsiteY8" fmla="*/ 4576 h 6854616"/>
              <a:gd name="connsiteX0" fmla="*/ 1524861 w 12976166"/>
              <a:gd name="connsiteY0" fmla="*/ 4576 h 6850875"/>
              <a:gd name="connsiteX1" fmla="*/ 12553741 w 12976166"/>
              <a:gd name="connsiteY1" fmla="*/ 74915 h 6850875"/>
              <a:gd name="connsiteX2" fmla="*/ 12754708 w 12976166"/>
              <a:gd name="connsiteY2" fmla="*/ 54818 h 6850875"/>
              <a:gd name="connsiteX3" fmla="*/ 12976166 w 12976166"/>
              <a:gd name="connsiteY3" fmla="*/ 4990358 h 6850875"/>
              <a:gd name="connsiteX4" fmla="*/ 7401905 w 12976166"/>
              <a:gd name="connsiteY4" fmla="*/ 6467749 h 6850875"/>
              <a:gd name="connsiteX5" fmla="*/ 371789 w 12976166"/>
              <a:gd name="connsiteY5" fmla="*/ 6787805 h 6850875"/>
              <a:gd name="connsiteX6" fmla="*/ 24473 w 12976166"/>
              <a:gd name="connsiteY6" fmla="*/ 6676098 h 6850875"/>
              <a:gd name="connsiteX7" fmla="*/ 0 w 12976166"/>
              <a:gd name="connsiteY7" fmla="*/ 544699 h 6850875"/>
              <a:gd name="connsiteX8" fmla="*/ 1524861 w 12976166"/>
              <a:gd name="connsiteY8" fmla="*/ 4576 h 6850875"/>
              <a:gd name="connsiteX0" fmla="*/ 1524861 w 12976166"/>
              <a:gd name="connsiteY0" fmla="*/ 4576 h 6853644"/>
              <a:gd name="connsiteX1" fmla="*/ 12553741 w 12976166"/>
              <a:gd name="connsiteY1" fmla="*/ 74915 h 6853644"/>
              <a:gd name="connsiteX2" fmla="*/ 12754708 w 12976166"/>
              <a:gd name="connsiteY2" fmla="*/ 54818 h 6853644"/>
              <a:gd name="connsiteX3" fmla="*/ 12976166 w 12976166"/>
              <a:gd name="connsiteY3" fmla="*/ 4990358 h 6853644"/>
              <a:gd name="connsiteX4" fmla="*/ 7395850 w 12976166"/>
              <a:gd name="connsiteY4" fmla="*/ 6485916 h 6853644"/>
              <a:gd name="connsiteX5" fmla="*/ 371789 w 12976166"/>
              <a:gd name="connsiteY5" fmla="*/ 6787805 h 6853644"/>
              <a:gd name="connsiteX6" fmla="*/ 24473 w 12976166"/>
              <a:gd name="connsiteY6" fmla="*/ 6676098 h 6853644"/>
              <a:gd name="connsiteX7" fmla="*/ 0 w 12976166"/>
              <a:gd name="connsiteY7" fmla="*/ 544699 h 6853644"/>
              <a:gd name="connsiteX8" fmla="*/ 1524861 w 12976166"/>
              <a:gd name="connsiteY8" fmla="*/ 4576 h 6853644"/>
              <a:gd name="connsiteX0" fmla="*/ 1524861 w 12976166"/>
              <a:gd name="connsiteY0" fmla="*/ 4576 h 6856311"/>
              <a:gd name="connsiteX1" fmla="*/ 12553741 w 12976166"/>
              <a:gd name="connsiteY1" fmla="*/ 74915 h 6856311"/>
              <a:gd name="connsiteX2" fmla="*/ 12754708 w 12976166"/>
              <a:gd name="connsiteY2" fmla="*/ 54818 h 6856311"/>
              <a:gd name="connsiteX3" fmla="*/ 12976166 w 12976166"/>
              <a:gd name="connsiteY3" fmla="*/ 4990358 h 6856311"/>
              <a:gd name="connsiteX4" fmla="*/ 7395850 w 12976166"/>
              <a:gd name="connsiteY4" fmla="*/ 6485916 h 6856311"/>
              <a:gd name="connsiteX5" fmla="*/ 371789 w 12976166"/>
              <a:gd name="connsiteY5" fmla="*/ 6787805 h 6856311"/>
              <a:gd name="connsiteX6" fmla="*/ 24473 w 12976166"/>
              <a:gd name="connsiteY6" fmla="*/ 6676098 h 6856311"/>
              <a:gd name="connsiteX7" fmla="*/ 0 w 12976166"/>
              <a:gd name="connsiteY7" fmla="*/ 544699 h 6856311"/>
              <a:gd name="connsiteX8" fmla="*/ 1524861 w 12976166"/>
              <a:gd name="connsiteY8" fmla="*/ 4576 h 6856311"/>
              <a:gd name="connsiteX0" fmla="*/ 1524861 w 13046255"/>
              <a:gd name="connsiteY0" fmla="*/ 4576 h 6856311"/>
              <a:gd name="connsiteX1" fmla="*/ 12553741 w 13046255"/>
              <a:gd name="connsiteY1" fmla="*/ 74915 h 6856311"/>
              <a:gd name="connsiteX2" fmla="*/ 13046255 w 13046255"/>
              <a:gd name="connsiteY2" fmla="*/ 68070 h 6856311"/>
              <a:gd name="connsiteX3" fmla="*/ 12976166 w 13046255"/>
              <a:gd name="connsiteY3" fmla="*/ 4990358 h 6856311"/>
              <a:gd name="connsiteX4" fmla="*/ 7395850 w 13046255"/>
              <a:gd name="connsiteY4" fmla="*/ 6485916 h 6856311"/>
              <a:gd name="connsiteX5" fmla="*/ 371789 w 13046255"/>
              <a:gd name="connsiteY5" fmla="*/ 6787805 h 6856311"/>
              <a:gd name="connsiteX6" fmla="*/ 24473 w 13046255"/>
              <a:gd name="connsiteY6" fmla="*/ 6676098 h 6856311"/>
              <a:gd name="connsiteX7" fmla="*/ 0 w 13046255"/>
              <a:gd name="connsiteY7" fmla="*/ 544699 h 6856311"/>
              <a:gd name="connsiteX8" fmla="*/ 1524861 w 13046255"/>
              <a:gd name="connsiteY8" fmla="*/ 4576 h 6856311"/>
              <a:gd name="connsiteX0" fmla="*/ 1524861 w 12976166"/>
              <a:gd name="connsiteY0" fmla="*/ 4576 h 6856311"/>
              <a:gd name="connsiteX1" fmla="*/ 12553741 w 12976166"/>
              <a:gd name="connsiteY1" fmla="*/ 74915 h 6856311"/>
              <a:gd name="connsiteX2" fmla="*/ 12940238 w 12976166"/>
              <a:gd name="connsiteY2" fmla="*/ 68070 h 6856311"/>
              <a:gd name="connsiteX3" fmla="*/ 12976166 w 12976166"/>
              <a:gd name="connsiteY3" fmla="*/ 4990358 h 6856311"/>
              <a:gd name="connsiteX4" fmla="*/ 7395850 w 12976166"/>
              <a:gd name="connsiteY4" fmla="*/ 6485916 h 6856311"/>
              <a:gd name="connsiteX5" fmla="*/ 371789 w 12976166"/>
              <a:gd name="connsiteY5" fmla="*/ 6787805 h 6856311"/>
              <a:gd name="connsiteX6" fmla="*/ 24473 w 12976166"/>
              <a:gd name="connsiteY6" fmla="*/ 6676098 h 6856311"/>
              <a:gd name="connsiteX7" fmla="*/ 0 w 12976166"/>
              <a:gd name="connsiteY7" fmla="*/ 544699 h 6856311"/>
              <a:gd name="connsiteX8" fmla="*/ 1524861 w 12976166"/>
              <a:gd name="connsiteY8" fmla="*/ 4576 h 6856311"/>
              <a:gd name="connsiteX0" fmla="*/ 1524861 w 13006499"/>
              <a:gd name="connsiteY0" fmla="*/ 4576 h 6856311"/>
              <a:gd name="connsiteX1" fmla="*/ 12553741 w 13006499"/>
              <a:gd name="connsiteY1" fmla="*/ 74915 h 6856311"/>
              <a:gd name="connsiteX2" fmla="*/ 13006499 w 13006499"/>
              <a:gd name="connsiteY2" fmla="*/ 81322 h 6856311"/>
              <a:gd name="connsiteX3" fmla="*/ 12976166 w 13006499"/>
              <a:gd name="connsiteY3" fmla="*/ 4990358 h 6856311"/>
              <a:gd name="connsiteX4" fmla="*/ 7395850 w 13006499"/>
              <a:gd name="connsiteY4" fmla="*/ 6485916 h 6856311"/>
              <a:gd name="connsiteX5" fmla="*/ 371789 w 13006499"/>
              <a:gd name="connsiteY5" fmla="*/ 6787805 h 6856311"/>
              <a:gd name="connsiteX6" fmla="*/ 24473 w 13006499"/>
              <a:gd name="connsiteY6" fmla="*/ 6676098 h 6856311"/>
              <a:gd name="connsiteX7" fmla="*/ 0 w 13006499"/>
              <a:gd name="connsiteY7" fmla="*/ 544699 h 6856311"/>
              <a:gd name="connsiteX8" fmla="*/ 1524861 w 13006499"/>
              <a:gd name="connsiteY8" fmla="*/ 4576 h 685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06499" h="6856311">
                <a:moveTo>
                  <a:pt x="1524861" y="4576"/>
                </a:moveTo>
                <a:lnTo>
                  <a:pt x="12553741" y="74915"/>
                </a:lnTo>
                <a:lnTo>
                  <a:pt x="13006499" y="81322"/>
                </a:lnTo>
                <a:lnTo>
                  <a:pt x="12976166" y="4990358"/>
                </a:lnTo>
                <a:cubicBezTo>
                  <a:pt x="12832730" y="5370620"/>
                  <a:pt x="9120702" y="6219885"/>
                  <a:pt x="7395850" y="6485916"/>
                </a:cubicBezTo>
                <a:cubicBezTo>
                  <a:pt x="5068964" y="6760836"/>
                  <a:pt x="3552758" y="6970088"/>
                  <a:pt x="371789" y="6787805"/>
                </a:cubicBezTo>
                <a:cubicBezTo>
                  <a:pt x="113255" y="6752197"/>
                  <a:pt x="22615" y="6778318"/>
                  <a:pt x="24473" y="6676098"/>
                </a:cubicBezTo>
                <a:cubicBezTo>
                  <a:pt x="24473" y="4771106"/>
                  <a:pt x="0" y="2449691"/>
                  <a:pt x="0" y="544699"/>
                </a:cubicBezTo>
                <a:cubicBezTo>
                  <a:pt x="0" y="-86575"/>
                  <a:pt x="893587" y="4576"/>
                  <a:pt x="1524861" y="4576"/>
                </a:cubicBezTo>
                <a:close/>
              </a:path>
            </a:pathLst>
          </a:custGeom>
        </p:spPr>
        <p:txBody>
          <a:bodyPr anchor="ctr">
            <a:normAutofit/>
          </a:bodyPr>
          <a:lstStyle>
            <a:lvl1pPr marL="0" indent="0" algn="ctr">
              <a:buNone/>
              <a:defRPr sz="1800">
                <a:solidFill>
                  <a:schemeClr val="tx1">
                    <a:lumMod val="65000"/>
                    <a:lumOff val="35000"/>
                  </a:schemeClr>
                </a:solidFill>
              </a:defRPr>
            </a:lvl1pPr>
          </a:lstStyle>
          <a:p>
            <a:r>
              <a:rPr lang="en-US"/>
              <a:t>Click on icon to place image</a:t>
            </a:r>
          </a:p>
        </p:txBody>
      </p:sp>
    </p:spTree>
    <p:extLst>
      <p:ext uri="{BB962C8B-B14F-4D97-AF65-F5344CB8AC3E}">
        <p14:creationId xmlns:p14="http://schemas.microsoft.com/office/powerpoint/2010/main" val="256116536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losing Slide">
    <p:bg>
      <p:bgPr>
        <a:solidFill>
          <a:schemeClr val="bg1"/>
        </a:solidFill>
        <a:effectLst/>
      </p:bgPr>
    </p:bg>
    <p:spTree>
      <p:nvGrpSpPr>
        <p:cNvPr id="1" name=""/>
        <p:cNvGrpSpPr/>
        <p:nvPr/>
      </p:nvGrpSpPr>
      <p:grpSpPr>
        <a:xfrm>
          <a:off x="0" y="0"/>
          <a:ext cx="0" cy="0"/>
          <a:chOff x="0" y="0"/>
          <a:chExt cx="0" cy="0"/>
        </a:xfrm>
      </p:grpSpPr>
      <p:sp>
        <p:nvSpPr>
          <p:cNvPr id="27" name="Freeform 26">
            <a:extLst>
              <a:ext uri="{FF2B5EF4-FFF2-40B4-BE49-F238E27FC236}">
                <a16:creationId xmlns:a16="http://schemas.microsoft.com/office/drawing/2014/main" id="{090FA25C-BFB1-134A-BE14-052409730F42}"/>
              </a:ext>
            </a:extLst>
          </p:cNvPr>
          <p:cNvSpPr>
            <a:spLocks noChangeAspect="1"/>
          </p:cNvSpPr>
          <p:nvPr userDrawn="1"/>
        </p:nvSpPr>
        <p:spPr>
          <a:xfrm>
            <a:off x="0" y="908170"/>
            <a:ext cx="12192000" cy="5949830"/>
          </a:xfrm>
          <a:custGeom>
            <a:avLst/>
            <a:gdLst>
              <a:gd name="connsiteX0" fmla="*/ 7881720 w 12192000"/>
              <a:gd name="connsiteY0" fmla="*/ 0 h 5949830"/>
              <a:gd name="connsiteX1" fmla="*/ 12010662 w 12192000"/>
              <a:gd name="connsiteY1" fmla="*/ 899481 h 5949830"/>
              <a:gd name="connsiteX2" fmla="*/ 12192000 w 12192000"/>
              <a:gd name="connsiteY2" fmla="*/ 986685 h 5949830"/>
              <a:gd name="connsiteX3" fmla="*/ 12192000 w 12192000"/>
              <a:gd name="connsiteY3" fmla="*/ 5949830 h 5949830"/>
              <a:gd name="connsiteX4" fmla="*/ 0 w 12192000"/>
              <a:gd name="connsiteY4" fmla="*/ 5949830 h 5949830"/>
              <a:gd name="connsiteX5" fmla="*/ 0 w 12192000"/>
              <a:gd name="connsiteY5" fmla="*/ 3911812 h 5949830"/>
              <a:gd name="connsiteX6" fmla="*/ 38451 w 12192000"/>
              <a:gd name="connsiteY6" fmla="*/ 3858251 h 5949830"/>
              <a:gd name="connsiteX7" fmla="*/ 7881720 w 12192000"/>
              <a:gd name="connsiteY7" fmla="*/ 0 h 5949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5949830">
                <a:moveTo>
                  <a:pt x="7881720" y="0"/>
                </a:moveTo>
                <a:cubicBezTo>
                  <a:pt x="9355414" y="0"/>
                  <a:pt x="10753901" y="322000"/>
                  <a:pt x="12010662" y="899481"/>
                </a:cubicBezTo>
                <a:lnTo>
                  <a:pt x="12192000" y="986685"/>
                </a:lnTo>
                <a:lnTo>
                  <a:pt x="12192000" y="5949830"/>
                </a:lnTo>
                <a:lnTo>
                  <a:pt x="0" y="5949830"/>
                </a:lnTo>
                <a:lnTo>
                  <a:pt x="0" y="3911812"/>
                </a:lnTo>
                <a:lnTo>
                  <a:pt x="38451" y="3858251"/>
                </a:lnTo>
                <a:cubicBezTo>
                  <a:pt x="1848767" y="1511610"/>
                  <a:pt x="4688716" y="0"/>
                  <a:pt x="7881720" y="0"/>
                </a:cubicBezTo>
                <a:close/>
              </a:path>
            </a:pathLst>
          </a:custGeom>
          <a:solidFill>
            <a:srgbClr val="A4CD3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a:t>`</a:t>
            </a:r>
          </a:p>
        </p:txBody>
      </p:sp>
      <p:sp>
        <p:nvSpPr>
          <p:cNvPr id="26" name="Freeform 25">
            <a:extLst>
              <a:ext uri="{FF2B5EF4-FFF2-40B4-BE49-F238E27FC236}">
                <a16:creationId xmlns:a16="http://schemas.microsoft.com/office/drawing/2014/main" id="{769FEBDB-E9D1-A145-91D7-7DAC3E7BB752}"/>
              </a:ext>
            </a:extLst>
          </p:cNvPr>
          <p:cNvSpPr>
            <a:spLocks noChangeAspect="1"/>
          </p:cNvSpPr>
          <p:nvPr userDrawn="1"/>
        </p:nvSpPr>
        <p:spPr>
          <a:xfrm>
            <a:off x="0" y="1137302"/>
            <a:ext cx="12192000" cy="5720698"/>
          </a:xfrm>
          <a:custGeom>
            <a:avLst/>
            <a:gdLst>
              <a:gd name="connsiteX0" fmla="*/ 7467090 w 12192000"/>
              <a:gd name="connsiteY0" fmla="*/ 0 h 5720698"/>
              <a:gd name="connsiteX1" fmla="*/ 11907231 w 12192000"/>
              <a:gd name="connsiteY1" fmla="*/ 1049135 h 5720698"/>
              <a:gd name="connsiteX2" fmla="*/ 12192000 w 12192000"/>
              <a:gd name="connsiteY2" fmla="*/ 1198555 h 5720698"/>
              <a:gd name="connsiteX3" fmla="*/ 12192000 w 12192000"/>
              <a:gd name="connsiteY3" fmla="*/ 5720698 h 5720698"/>
              <a:gd name="connsiteX4" fmla="*/ 0 w 12192000"/>
              <a:gd name="connsiteY4" fmla="*/ 5720698 h 5720698"/>
              <a:gd name="connsiteX5" fmla="*/ 0 w 12192000"/>
              <a:gd name="connsiteY5" fmla="*/ 3401332 h 5720698"/>
              <a:gd name="connsiteX6" fmla="*/ 59556 w 12192000"/>
              <a:gd name="connsiteY6" fmla="*/ 3331849 h 5720698"/>
              <a:gd name="connsiteX7" fmla="*/ 7467090 w 12192000"/>
              <a:gd name="connsiteY7" fmla="*/ 0 h 5720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5720698">
                <a:moveTo>
                  <a:pt x="7467090" y="0"/>
                </a:moveTo>
                <a:cubicBezTo>
                  <a:pt x="9063591" y="0"/>
                  <a:pt x="10571829" y="377902"/>
                  <a:pt x="11907231" y="1049135"/>
                </a:cubicBezTo>
                <a:lnTo>
                  <a:pt x="12192000" y="1198555"/>
                </a:lnTo>
                <a:lnTo>
                  <a:pt x="12192000" y="5720698"/>
                </a:lnTo>
                <a:lnTo>
                  <a:pt x="0" y="5720698"/>
                </a:lnTo>
                <a:lnTo>
                  <a:pt x="0" y="3401332"/>
                </a:lnTo>
                <a:lnTo>
                  <a:pt x="59556" y="3331849"/>
                </a:lnTo>
                <a:cubicBezTo>
                  <a:pt x="1873142" y="1287999"/>
                  <a:pt x="4519702" y="0"/>
                  <a:pt x="7467090" y="0"/>
                </a:cubicBezTo>
                <a:close/>
              </a:path>
            </a:pathLst>
          </a:custGeom>
          <a:solidFill>
            <a:srgbClr val="15375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Subtitle 2">
            <a:extLst>
              <a:ext uri="{FF2B5EF4-FFF2-40B4-BE49-F238E27FC236}">
                <a16:creationId xmlns:a16="http://schemas.microsoft.com/office/drawing/2014/main" id="{A8327DDD-4D36-DC48-92FB-4706921A3A01}"/>
              </a:ext>
            </a:extLst>
          </p:cNvPr>
          <p:cNvSpPr>
            <a:spLocks noGrp="1"/>
          </p:cNvSpPr>
          <p:nvPr userDrawn="1">
            <p:ph type="subTitle" idx="1" hasCustomPrompt="1"/>
          </p:nvPr>
        </p:nvSpPr>
        <p:spPr>
          <a:xfrm>
            <a:off x="5289331" y="3714140"/>
            <a:ext cx="5917324" cy="1691860"/>
          </a:xfrm>
        </p:spPr>
        <p:txBody>
          <a:bodyPr>
            <a:noAutofit/>
          </a:bodyPr>
          <a:lstStyle>
            <a:lvl1pPr marL="0" indent="0" algn="r">
              <a:lnSpc>
                <a:spcPts val="1560"/>
              </a:lnSpc>
              <a:spcAft>
                <a:spcPts val="0"/>
              </a:spcAft>
              <a:buNone/>
              <a:defRPr sz="1800" b="0" i="0">
                <a:solidFill>
                  <a:schemeClr val="bg1"/>
                </a:solidFill>
                <a:latin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your information</a:t>
            </a:r>
          </a:p>
        </p:txBody>
      </p:sp>
      <p:pic>
        <p:nvPicPr>
          <p:cNvPr id="8" name="Picture 7">
            <a:extLst>
              <a:ext uri="{FF2B5EF4-FFF2-40B4-BE49-F238E27FC236}">
                <a16:creationId xmlns:a16="http://schemas.microsoft.com/office/drawing/2014/main" id="{92A4317D-5B1E-8C4B-A51E-18C32DEFD14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32088" y="477157"/>
            <a:ext cx="2304392" cy="571809"/>
          </a:xfrm>
          <a:prstGeom prst="rect">
            <a:avLst/>
          </a:prstGeom>
        </p:spPr>
      </p:pic>
      <p:sp>
        <p:nvSpPr>
          <p:cNvPr id="10" name="TextBox 9">
            <a:extLst>
              <a:ext uri="{FF2B5EF4-FFF2-40B4-BE49-F238E27FC236}">
                <a16:creationId xmlns:a16="http://schemas.microsoft.com/office/drawing/2014/main" id="{69B541BD-FAC5-BE48-9F62-129FB661C962}"/>
              </a:ext>
            </a:extLst>
          </p:cNvPr>
          <p:cNvSpPr txBox="1"/>
          <p:nvPr userDrawn="1"/>
        </p:nvSpPr>
        <p:spPr>
          <a:xfrm>
            <a:off x="7091855" y="3208283"/>
            <a:ext cx="4114800" cy="369332"/>
          </a:xfrm>
          <a:prstGeom prst="rect">
            <a:avLst/>
          </a:prstGeom>
          <a:noFill/>
        </p:spPr>
        <p:txBody>
          <a:bodyPr wrap="square" rtlCol="0">
            <a:spAutoFit/>
          </a:bodyPr>
          <a:lstStyle/>
          <a:p>
            <a:pPr algn="r"/>
            <a:r>
              <a:rPr lang="en-US">
                <a:solidFill>
                  <a:schemeClr val="bg1"/>
                </a:solidFill>
              </a:rPr>
              <a:t>For more information please contact:</a:t>
            </a:r>
          </a:p>
        </p:txBody>
      </p:sp>
      <p:sp>
        <p:nvSpPr>
          <p:cNvPr id="16" name="TextBox 15">
            <a:extLst>
              <a:ext uri="{FF2B5EF4-FFF2-40B4-BE49-F238E27FC236}">
                <a16:creationId xmlns:a16="http://schemas.microsoft.com/office/drawing/2014/main" id="{7BFA9D68-F375-9C44-A330-493987CA859B}"/>
              </a:ext>
            </a:extLst>
          </p:cNvPr>
          <p:cNvSpPr txBox="1"/>
          <p:nvPr userDrawn="1"/>
        </p:nvSpPr>
        <p:spPr>
          <a:xfrm>
            <a:off x="7091855" y="5452535"/>
            <a:ext cx="4114800" cy="646331"/>
          </a:xfrm>
          <a:prstGeom prst="rect">
            <a:avLst/>
          </a:prstGeom>
          <a:noFill/>
        </p:spPr>
        <p:txBody>
          <a:bodyPr wrap="square" rtlCol="0">
            <a:spAutoFit/>
          </a:bodyPr>
          <a:lstStyle/>
          <a:p>
            <a:pPr algn="r"/>
            <a:r>
              <a:rPr lang="en-US">
                <a:solidFill>
                  <a:srgbClr val="A4CD39"/>
                </a:solidFill>
              </a:rPr>
              <a:t>www.uclpartners.com</a:t>
            </a:r>
          </a:p>
          <a:p>
            <a:pPr algn="r"/>
            <a:r>
              <a:rPr lang="en-US">
                <a:solidFill>
                  <a:srgbClr val="A4CD39"/>
                </a:solidFill>
              </a:rPr>
              <a:t>@uclpartners</a:t>
            </a:r>
          </a:p>
        </p:txBody>
      </p:sp>
      <p:sp>
        <p:nvSpPr>
          <p:cNvPr id="17" name="TextBox 16">
            <a:extLst>
              <a:ext uri="{FF2B5EF4-FFF2-40B4-BE49-F238E27FC236}">
                <a16:creationId xmlns:a16="http://schemas.microsoft.com/office/drawing/2014/main" id="{FD800737-51FC-734E-A1FF-64AABB2E4BE6}"/>
              </a:ext>
            </a:extLst>
          </p:cNvPr>
          <p:cNvSpPr txBox="1"/>
          <p:nvPr userDrawn="1"/>
        </p:nvSpPr>
        <p:spPr>
          <a:xfrm>
            <a:off x="7091855" y="2281228"/>
            <a:ext cx="4114800" cy="707886"/>
          </a:xfrm>
          <a:prstGeom prst="rect">
            <a:avLst/>
          </a:prstGeom>
          <a:noFill/>
        </p:spPr>
        <p:txBody>
          <a:bodyPr wrap="square" rtlCol="0">
            <a:spAutoFit/>
          </a:bodyPr>
          <a:lstStyle/>
          <a:p>
            <a:pPr algn="r"/>
            <a:r>
              <a:rPr lang="en-US" sz="4000" b="0" i="0">
                <a:solidFill>
                  <a:srgbClr val="A4CD39"/>
                </a:solidFill>
                <a:latin typeface="Calibri Light" panose="020F0302020204030204" pitchFamily="34" charset="0"/>
                <a:cs typeface="Calibri Light" panose="020F0302020204030204" pitchFamily="34" charset="0"/>
              </a:rPr>
              <a:t>Thank you</a:t>
            </a:r>
          </a:p>
        </p:txBody>
      </p:sp>
      <p:sp>
        <p:nvSpPr>
          <p:cNvPr id="9" name="TextBox 11">
            <a:extLst>
              <a:ext uri="{FF2B5EF4-FFF2-40B4-BE49-F238E27FC236}">
                <a16:creationId xmlns:a16="http://schemas.microsoft.com/office/drawing/2014/main" id="{B9D83E16-814E-46E0-AE73-649E52704FD9}"/>
              </a:ext>
            </a:extLst>
          </p:cNvPr>
          <p:cNvSpPr txBox="1"/>
          <p:nvPr userDrawn="1"/>
        </p:nvSpPr>
        <p:spPr>
          <a:xfrm>
            <a:off x="266740" y="6544460"/>
            <a:ext cx="1794081" cy="246221"/>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000">
                <a:solidFill>
                  <a:schemeClr val="bg1"/>
                </a:solidFill>
              </a:rPr>
              <a:t>Copyright © UCLPartners 2022</a:t>
            </a:r>
          </a:p>
        </p:txBody>
      </p:sp>
    </p:spTree>
    <p:extLst>
      <p:ext uri="{BB962C8B-B14F-4D97-AF65-F5344CB8AC3E}">
        <p14:creationId xmlns:p14="http://schemas.microsoft.com/office/powerpoint/2010/main" val="355570020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TextBox 11">
            <a:extLst>
              <a:ext uri="{FF2B5EF4-FFF2-40B4-BE49-F238E27FC236}">
                <a16:creationId xmlns:a16="http://schemas.microsoft.com/office/drawing/2014/main" id="{7405C1D8-0F25-4641-8EBB-9CD72E701DEB}"/>
              </a:ext>
            </a:extLst>
          </p:cNvPr>
          <p:cNvSpPr txBox="1"/>
          <p:nvPr userDrawn="1"/>
        </p:nvSpPr>
        <p:spPr>
          <a:xfrm>
            <a:off x="363722" y="6594630"/>
            <a:ext cx="1794081" cy="246221"/>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000">
                <a:solidFill>
                  <a:schemeClr val="tx1"/>
                </a:solidFill>
              </a:rPr>
              <a:t>Copyright © UCLPartners 2022</a:t>
            </a:r>
          </a:p>
        </p:txBody>
      </p:sp>
    </p:spTree>
    <p:extLst>
      <p:ext uri="{BB962C8B-B14F-4D97-AF65-F5344CB8AC3E}">
        <p14:creationId xmlns:p14="http://schemas.microsoft.com/office/powerpoint/2010/main" val="40094703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resentation Cover 5">
    <p:bg>
      <p:bgRef idx="1001">
        <a:schemeClr val="bg1"/>
      </p:bgRef>
    </p:bg>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46F756ED-6315-A84B-AB39-7402095B1CBF}"/>
              </a:ext>
            </a:extLst>
          </p:cNvPr>
          <p:cNvSpPr/>
          <p:nvPr userDrawn="1"/>
        </p:nvSpPr>
        <p:spPr>
          <a:xfrm>
            <a:off x="0" y="1101367"/>
            <a:ext cx="12192000" cy="5756633"/>
          </a:xfrm>
          <a:custGeom>
            <a:avLst/>
            <a:gdLst>
              <a:gd name="connsiteX0" fmla="*/ 4759021 w 12192000"/>
              <a:gd name="connsiteY0" fmla="*/ 0 h 5756633"/>
              <a:gd name="connsiteX1" fmla="*/ 11709042 w 12192000"/>
              <a:gd name="connsiteY1" fmla="*/ 811338 h 5756633"/>
              <a:gd name="connsiteX2" fmla="*/ 12192000 w 12192000"/>
              <a:gd name="connsiteY2" fmla="*/ 939043 h 5756633"/>
              <a:gd name="connsiteX3" fmla="*/ 12192000 w 12192000"/>
              <a:gd name="connsiteY3" fmla="*/ 5756633 h 5756633"/>
              <a:gd name="connsiteX4" fmla="*/ 0 w 12192000"/>
              <a:gd name="connsiteY4" fmla="*/ 5756633 h 5756633"/>
              <a:gd name="connsiteX5" fmla="*/ 0 w 12192000"/>
              <a:gd name="connsiteY5" fmla="*/ 371314 h 5756633"/>
              <a:gd name="connsiteX6" fmla="*/ 58760 w 12192000"/>
              <a:gd name="connsiteY6" fmla="*/ 361104 h 5756633"/>
              <a:gd name="connsiteX7" fmla="*/ 4759021 w 12192000"/>
              <a:gd name="connsiteY7" fmla="*/ 0 h 5756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5756633">
                <a:moveTo>
                  <a:pt x="4759021" y="0"/>
                </a:moveTo>
                <a:cubicBezTo>
                  <a:pt x="7228545" y="0"/>
                  <a:pt x="9578604" y="289332"/>
                  <a:pt x="11709042" y="811338"/>
                </a:cubicBezTo>
                <a:lnTo>
                  <a:pt x="12192000" y="939043"/>
                </a:lnTo>
                <a:lnTo>
                  <a:pt x="12192000" y="5756633"/>
                </a:lnTo>
                <a:lnTo>
                  <a:pt x="0" y="5756633"/>
                </a:lnTo>
                <a:lnTo>
                  <a:pt x="0" y="371314"/>
                </a:lnTo>
                <a:lnTo>
                  <a:pt x="58760" y="361104"/>
                </a:lnTo>
                <a:cubicBezTo>
                  <a:pt x="1554440" y="125781"/>
                  <a:pt x="3130763" y="0"/>
                  <a:pt x="475902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userDrawn="1"/>
        </p:nvSpPr>
        <p:spPr>
          <a:xfrm>
            <a:off x="-1500753" y="-1553928"/>
            <a:ext cx="6840000" cy="6840000"/>
          </a:xfrm>
          <a:prstGeom prst="ellipse">
            <a:avLst/>
          </a:prstGeom>
          <a:solidFill>
            <a:srgbClr val="A4CD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92A4317D-5B1E-8C4B-A51E-18C32DEFD14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317421" y="525514"/>
            <a:ext cx="2304392" cy="571809"/>
          </a:xfrm>
          <a:prstGeom prst="rect">
            <a:avLst/>
          </a:prstGeom>
        </p:spPr>
      </p:pic>
      <p:pic>
        <p:nvPicPr>
          <p:cNvPr id="9" name="Picture 8">
            <a:extLst>
              <a:ext uri="{FF2B5EF4-FFF2-40B4-BE49-F238E27FC236}">
                <a16:creationId xmlns:a16="http://schemas.microsoft.com/office/drawing/2014/main" id="{81FE30FA-9516-4C47-8956-87BEBFC9FB15}"/>
              </a:ext>
            </a:extLst>
          </p:cNvPr>
          <p:cNvPicPr>
            <a:picLocks/>
          </p:cNvPicPr>
          <p:nvPr userDrawn="1"/>
        </p:nvPicPr>
        <p:blipFill rotWithShape="1">
          <a:blip r:embed="rId3" cstate="email">
            <a:extLst>
              <a:ext uri="{28A0092B-C50C-407E-A947-70E740481C1C}">
                <a14:useLocalDpi xmlns:a14="http://schemas.microsoft.com/office/drawing/2010/main"/>
              </a:ext>
            </a:extLst>
          </a:blip>
          <a:srcRect/>
          <a:stretch/>
        </p:blipFill>
        <p:spPr>
          <a:xfrm>
            <a:off x="-1718772" y="-1440000"/>
            <a:ext cx="6840000" cy="6840000"/>
          </a:xfrm>
          <a:prstGeom prst="ellipse">
            <a:avLst/>
          </a:prstGeom>
          <a:blipFill dpi="0" rotWithShape="1">
            <a:blip r:embed="rId4" cstate="email">
              <a:alphaModFix amt="96000"/>
              <a:extLst>
                <a:ext uri="{28A0092B-C50C-407E-A947-70E740481C1C}">
                  <a14:useLocalDpi xmlns:a14="http://schemas.microsoft.com/office/drawing/2010/main"/>
                </a:ext>
              </a:extLst>
            </a:blip>
            <a:srcRect/>
            <a:stretch>
              <a:fillRect/>
            </a:stretch>
          </a:blipFill>
        </p:spPr>
      </p:pic>
      <p:sp>
        <p:nvSpPr>
          <p:cNvPr id="16" name="Title 1">
            <a:extLst>
              <a:ext uri="{FF2B5EF4-FFF2-40B4-BE49-F238E27FC236}">
                <a16:creationId xmlns:a16="http://schemas.microsoft.com/office/drawing/2014/main" id="{9654734B-14A1-E94F-B08A-31A8C175EBFA}"/>
              </a:ext>
            </a:extLst>
          </p:cNvPr>
          <p:cNvSpPr>
            <a:spLocks noGrp="1"/>
          </p:cNvSpPr>
          <p:nvPr>
            <p:ph type="ctrTitle"/>
          </p:nvPr>
        </p:nvSpPr>
        <p:spPr>
          <a:xfrm>
            <a:off x="5416737" y="2647745"/>
            <a:ext cx="6282565" cy="2387600"/>
          </a:xfrm>
        </p:spPr>
        <p:txBody>
          <a:bodyPr anchor="b">
            <a:normAutofit/>
          </a:bodyPr>
          <a:lstStyle>
            <a:lvl1pPr algn="l">
              <a:defRPr sz="4000" b="0" i="0">
                <a:solidFill>
                  <a:srgbClr val="A4CD39"/>
                </a:solidFill>
                <a:latin typeface="Calibri Light" panose="020F0302020204030204" pitchFamily="34" charset="0"/>
                <a:cs typeface="Calibri Light" panose="020F0302020204030204" pitchFamily="34" charset="0"/>
              </a:defRPr>
            </a:lvl1pPr>
          </a:lstStyle>
          <a:p>
            <a:r>
              <a:rPr lang="en-US"/>
              <a:t>Click to edit Master title style</a:t>
            </a:r>
            <a:endParaRPr lang="en-US" dirty="0"/>
          </a:p>
        </p:txBody>
      </p:sp>
      <p:sp>
        <p:nvSpPr>
          <p:cNvPr id="17" name="Subtitle 2">
            <a:extLst>
              <a:ext uri="{FF2B5EF4-FFF2-40B4-BE49-F238E27FC236}">
                <a16:creationId xmlns:a16="http://schemas.microsoft.com/office/drawing/2014/main" id="{4362945B-8B18-A947-BD4C-1786DB670129}"/>
              </a:ext>
            </a:extLst>
          </p:cNvPr>
          <p:cNvSpPr>
            <a:spLocks noGrp="1"/>
          </p:cNvSpPr>
          <p:nvPr>
            <p:ph type="subTitle" idx="1"/>
          </p:nvPr>
        </p:nvSpPr>
        <p:spPr>
          <a:xfrm>
            <a:off x="5416737" y="5193084"/>
            <a:ext cx="6282565" cy="1233612"/>
          </a:xfrm>
        </p:spPr>
        <p:txBody>
          <a:bodyPr>
            <a:normAutofit/>
          </a:bodyPr>
          <a:lstStyle>
            <a:lvl1pPr marL="0" indent="0" algn="l">
              <a:lnSpc>
                <a:spcPts val="2180"/>
              </a:lnSpc>
              <a:spcAft>
                <a:spcPts val="600"/>
              </a:spcAft>
              <a:buNone/>
              <a:defRPr sz="2000">
                <a:solidFill>
                  <a:schemeClr val="bg1"/>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2" name="TextBox 11">
            <a:extLst>
              <a:ext uri="{FF2B5EF4-FFF2-40B4-BE49-F238E27FC236}">
                <a16:creationId xmlns:a16="http://schemas.microsoft.com/office/drawing/2014/main" id="{477B3CA4-78AA-4001-8AE6-8997B0F3E89E}"/>
              </a:ext>
            </a:extLst>
          </p:cNvPr>
          <p:cNvSpPr txBox="1"/>
          <p:nvPr userDrawn="1"/>
        </p:nvSpPr>
        <p:spPr>
          <a:xfrm>
            <a:off x="266740" y="6538881"/>
            <a:ext cx="1794081" cy="246221"/>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000" dirty="0">
                <a:solidFill>
                  <a:schemeClr val="bg1"/>
                </a:solidFill>
              </a:rPr>
              <a:t>Copyright © UCLPartners 2022</a:t>
            </a:r>
          </a:p>
        </p:txBody>
      </p:sp>
    </p:spTree>
    <p:extLst>
      <p:ext uri="{BB962C8B-B14F-4D97-AF65-F5344CB8AC3E}">
        <p14:creationId xmlns:p14="http://schemas.microsoft.com/office/powerpoint/2010/main" val="2636008620"/>
      </p:ext>
    </p:extLst>
  </p:cSld>
  <p:clrMapOvr>
    <a:overrideClrMapping bg1="lt1" tx1="dk1" bg2="lt2" tx2="dk2" accent1="accent1" accent2="accent2" accent3="accent3" accent4="accent4" accent5="accent5" accent6="accent6" hlink="hlink" folHlink="folHlink"/>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Copy + logo top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D564C-6FC6-814E-A967-BA0B23EB7BCA}"/>
              </a:ext>
            </a:extLst>
          </p:cNvPr>
          <p:cNvSpPr>
            <a:spLocks noGrp="1"/>
          </p:cNvSpPr>
          <p:nvPr>
            <p:ph type="title"/>
          </p:nvPr>
        </p:nvSpPr>
        <p:spPr>
          <a:xfrm>
            <a:off x="489857" y="425309"/>
            <a:ext cx="9499270" cy="544510"/>
          </a:xfrm>
        </p:spPr>
        <p:txBody>
          <a:bodyPr anchor="t">
            <a:normAutofit/>
          </a:bodyPr>
          <a:lstStyle>
            <a:lvl1pPr>
              <a:defRPr sz="2800" b="0" i="0">
                <a:solidFill>
                  <a:srgbClr val="42B6E6"/>
                </a:solidFill>
                <a:latin typeface="+mj-lt"/>
                <a:cs typeface="Calibri Light" panose="020F0302020204030204" pitchFamily="34" charset="0"/>
              </a:defRPr>
            </a:lvl1pPr>
          </a:lstStyle>
          <a:p>
            <a:r>
              <a:rPr lang="en-US"/>
              <a:t>Click to edit Master title style</a:t>
            </a:r>
          </a:p>
        </p:txBody>
      </p:sp>
      <p:sp>
        <p:nvSpPr>
          <p:cNvPr id="25" name="Content Placeholder 2">
            <a:extLst>
              <a:ext uri="{FF2B5EF4-FFF2-40B4-BE49-F238E27FC236}">
                <a16:creationId xmlns:a16="http://schemas.microsoft.com/office/drawing/2014/main" id="{FDA39F5A-3987-6046-B56E-77AC176D98C5}"/>
              </a:ext>
            </a:extLst>
          </p:cNvPr>
          <p:cNvSpPr>
            <a:spLocks noGrp="1"/>
          </p:cNvSpPr>
          <p:nvPr>
            <p:ph idx="1"/>
          </p:nvPr>
        </p:nvSpPr>
        <p:spPr>
          <a:xfrm>
            <a:off x="489856" y="1122218"/>
            <a:ext cx="11147961" cy="5310473"/>
          </a:xfrm>
        </p:spPr>
        <p:txBody>
          <a:bodyPr/>
          <a:lstStyle>
            <a:lvl1pPr>
              <a:defRPr sz="2400" b="0" i="0">
                <a:solidFill>
                  <a:schemeClr val="tx1">
                    <a:lumMod val="75000"/>
                    <a:lumOff val="25000"/>
                  </a:schemeClr>
                </a:solidFill>
                <a:latin typeface="Calibri Light" panose="020F0302020204030204" pitchFamily="34" charset="0"/>
                <a:cs typeface="Calibri Light" panose="020F0302020204030204" pitchFamily="34" charset="0"/>
              </a:defRPr>
            </a:lvl1pPr>
            <a:lvl2pPr>
              <a:defRPr sz="2000" b="0" i="0">
                <a:solidFill>
                  <a:schemeClr val="tx1">
                    <a:lumMod val="75000"/>
                    <a:lumOff val="25000"/>
                  </a:schemeClr>
                </a:solidFill>
                <a:latin typeface="Calibri Light" panose="020F0302020204030204" pitchFamily="34" charset="0"/>
                <a:cs typeface="Calibri Light" panose="020F0302020204030204" pitchFamily="34" charset="0"/>
              </a:defRPr>
            </a:lvl2pPr>
            <a:lvl3pPr>
              <a:defRPr sz="1800" b="0" i="0">
                <a:solidFill>
                  <a:schemeClr val="tx1">
                    <a:lumMod val="75000"/>
                    <a:lumOff val="25000"/>
                  </a:schemeClr>
                </a:solidFill>
                <a:latin typeface="Calibri Light" panose="020F0302020204030204" pitchFamily="34" charset="0"/>
                <a:cs typeface="Calibri Light" panose="020F0302020204030204" pitchFamily="34" charset="0"/>
              </a:defRPr>
            </a:lvl3pPr>
            <a:lvl4pPr>
              <a:defRPr sz="1600" b="0" i="0">
                <a:solidFill>
                  <a:schemeClr val="tx1">
                    <a:lumMod val="75000"/>
                    <a:lumOff val="25000"/>
                  </a:schemeClr>
                </a:solidFill>
                <a:latin typeface="Calibri Light" panose="020F0302020204030204" pitchFamily="34" charset="0"/>
                <a:cs typeface="Calibri Light" panose="020F0302020204030204" pitchFamily="34" charset="0"/>
              </a:defRPr>
            </a:lvl4pPr>
            <a:lvl5pPr>
              <a:defRPr sz="1400" b="0" i="0">
                <a:solidFill>
                  <a:schemeClr val="tx1">
                    <a:lumMod val="75000"/>
                    <a:lumOff val="25000"/>
                  </a:schemeClr>
                </a:solidFill>
                <a:latin typeface="Calibri Light" panose="020F0302020204030204" pitchFamily="34" charset="0"/>
                <a:cs typeface="Calibri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Box 11">
            <a:extLst>
              <a:ext uri="{FF2B5EF4-FFF2-40B4-BE49-F238E27FC236}">
                <a16:creationId xmlns:a16="http://schemas.microsoft.com/office/drawing/2014/main" id="{6ECAF191-2745-4220-A00C-70E4B0D65CDF}"/>
              </a:ext>
            </a:extLst>
          </p:cNvPr>
          <p:cNvSpPr txBox="1"/>
          <p:nvPr userDrawn="1"/>
        </p:nvSpPr>
        <p:spPr>
          <a:xfrm>
            <a:off x="363722" y="6585090"/>
            <a:ext cx="1794081" cy="246221"/>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000">
                <a:solidFill>
                  <a:schemeClr val="tx1"/>
                </a:solidFill>
              </a:rPr>
              <a:t>Copyright © UCLPartners 2023</a:t>
            </a:r>
          </a:p>
        </p:txBody>
      </p:sp>
      <p:pic>
        <p:nvPicPr>
          <p:cNvPr id="4" name="Picture 3" descr="A blue and green text on a black background&#10;&#10;AI-generated content may be incorrect.">
            <a:extLst>
              <a:ext uri="{FF2B5EF4-FFF2-40B4-BE49-F238E27FC236}">
                <a16:creationId xmlns:a16="http://schemas.microsoft.com/office/drawing/2014/main" id="{A35C0C23-7C1C-AA96-324B-51E0F376B913}"/>
              </a:ext>
            </a:extLst>
          </p:cNvPr>
          <p:cNvPicPr>
            <a:picLocks noChangeAspect="1"/>
          </p:cNvPicPr>
          <p:nvPr userDrawn="1"/>
        </p:nvPicPr>
        <p:blipFill>
          <a:blip r:embed="rId2"/>
          <a:stretch>
            <a:fillRect/>
          </a:stretch>
        </p:blipFill>
        <p:spPr>
          <a:xfrm>
            <a:off x="9989127" y="-368523"/>
            <a:ext cx="1800000" cy="1800000"/>
          </a:xfrm>
          <a:prstGeom prst="rect">
            <a:avLst/>
          </a:prstGeom>
        </p:spPr>
      </p:pic>
    </p:spTree>
    <p:extLst>
      <p:ext uri="{BB962C8B-B14F-4D97-AF65-F5344CB8AC3E}">
        <p14:creationId xmlns:p14="http://schemas.microsoft.com/office/powerpoint/2010/main" val="231440276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Copy">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D1ABAA4-D1C9-FD4D-855D-E9B4F0723271}"/>
              </a:ext>
            </a:extLst>
          </p:cNvPr>
          <p:cNvSpPr>
            <a:spLocks noGrp="1"/>
          </p:cNvSpPr>
          <p:nvPr>
            <p:ph type="title"/>
          </p:nvPr>
        </p:nvSpPr>
        <p:spPr>
          <a:xfrm>
            <a:off x="653143" y="511630"/>
            <a:ext cx="11051485" cy="945977"/>
          </a:xfrm>
        </p:spPr>
        <p:txBody>
          <a:bodyPr anchor="t">
            <a:normAutofit/>
          </a:bodyPr>
          <a:lstStyle>
            <a:lvl1pPr>
              <a:defRPr sz="3800" b="0" i="0">
                <a:solidFill>
                  <a:srgbClr val="42B6E6"/>
                </a:solidFill>
                <a:latin typeface="Calibri Light" panose="020F0302020204030204" pitchFamily="34" charset="0"/>
                <a:cs typeface="Calibri Light" panose="020F0302020204030204" pitchFamily="34" charset="0"/>
              </a:defRPr>
            </a:lvl1pPr>
          </a:lstStyle>
          <a:p>
            <a:r>
              <a:rPr lang="en-US"/>
              <a:t>Click to edit Master title style</a:t>
            </a:r>
          </a:p>
        </p:txBody>
      </p:sp>
      <p:sp>
        <p:nvSpPr>
          <p:cNvPr id="9" name="Content Placeholder 2">
            <a:extLst>
              <a:ext uri="{FF2B5EF4-FFF2-40B4-BE49-F238E27FC236}">
                <a16:creationId xmlns:a16="http://schemas.microsoft.com/office/drawing/2014/main" id="{D298DD37-482C-6746-B635-657D81AD381E}"/>
              </a:ext>
            </a:extLst>
          </p:cNvPr>
          <p:cNvSpPr>
            <a:spLocks noGrp="1"/>
          </p:cNvSpPr>
          <p:nvPr>
            <p:ph idx="1"/>
          </p:nvPr>
        </p:nvSpPr>
        <p:spPr>
          <a:xfrm>
            <a:off x="653143" y="1487256"/>
            <a:ext cx="11051485" cy="4351338"/>
          </a:xfrm>
        </p:spPr>
        <p:txBody>
          <a:bodyPr/>
          <a:lstStyle>
            <a:lvl1pPr>
              <a:defRPr sz="2600" b="0" i="0">
                <a:solidFill>
                  <a:schemeClr val="tx1">
                    <a:lumMod val="75000"/>
                    <a:lumOff val="25000"/>
                  </a:schemeClr>
                </a:solidFill>
                <a:latin typeface="Calibri Light" panose="020F0302020204030204" pitchFamily="34" charset="0"/>
                <a:cs typeface="Calibri Light" panose="020F0302020204030204" pitchFamily="34" charset="0"/>
              </a:defRPr>
            </a:lvl1pPr>
            <a:lvl2pPr>
              <a:defRPr sz="2200" b="0" i="0">
                <a:solidFill>
                  <a:schemeClr val="tx1">
                    <a:lumMod val="75000"/>
                    <a:lumOff val="25000"/>
                  </a:schemeClr>
                </a:solidFill>
                <a:latin typeface="Calibri Light" panose="020F0302020204030204" pitchFamily="34" charset="0"/>
                <a:cs typeface="Calibri Light" panose="020F0302020204030204" pitchFamily="34" charset="0"/>
              </a:defRPr>
            </a:lvl2pPr>
            <a:lvl3pPr>
              <a:defRPr sz="1800" b="0" i="0">
                <a:solidFill>
                  <a:schemeClr val="tx1">
                    <a:lumMod val="75000"/>
                    <a:lumOff val="25000"/>
                  </a:schemeClr>
                </a:solidFill>
                <a:latin typeface="Calibri Light" panose="020F0302020204030204" pitchFamily="34" charset="0"/>
                <a:cs typeface="Calibri Light" panose="020F0302020204030204" pitchFamily="34" charset="0"/>
              </a:defRPr>
            </a:lvl3pPr>
            <a:lvl4pPr>
              <a:defRPr sz="1600" b="0" i="0">
                <a:solidFill>
                  <a:schemeClr val="tx1">
                    <a:lumMod val="75000"/>
                    <a:lumOff val="25000"/>
                  </a:schemeClr>
                </a:solidFill>
                <a:latin typeface="Calibri Light" panose="020F0302020204030204" pitchFamily="34" charset="0"/>
                <a:cs typeface="Calibri Light" panose="020F0302020204030204" pitchFamily="34" charset="0"/>
              </a:defRPr>
            </a:lvl4pPr>
            <a:lvl5pPr>
              <a:defRPr sz="1500" b="0" i="0">
                <a:solidFill>
                  <a:schemeClr val="tx1">
                    <a:lumMod val="75000"/>
                    <a:lumOff val="25000"/>
                  </a:schemeClr>
                </a:solidFill>
                <a:latin typeface="Calibri Light" panose="020F0302020204030204" pitchFamily="34" charset="0"/>
                <a:cs typeface="Calibri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3745F429-FCAE-F644-8410-5FDAD7AD3FD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809746" y="6207710"/>
            <a:ext cx="1766541" cy="330400"/>
          </a:xfrm>
          <a:prstGeom prst="rect">
            <a:avLst/>
          </a:prstGeom>
        </p:spPr>
      </p:pic>
    </p:spTree>
    <p:extLst>
      <p:ext uri="{BB962C8B-B14F-4D97-AF65-F5344CB8AC3E}">
        <p14:creationId xmlns:p14="http://schemas.microsoft.com/office/powerpoint/2010/main" val="358524721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cSld name="Introduction 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2A29C-DEAA-688C-E0F8-F5943B21CF18}"/>
              </a:ext>
            </a:extLst>
          </p:cNvPr>
          <p:cNvSpPr>
            <a:spLocks noGrp="1"/>
          </p:cNvSpPr>
          <p:nvPr>
            <p:ph type="title"/>
          </p:nvPr>
        </p:nvSpPr>
        <p:spPr>
          <a:xfrm>
            <a:off x="316992" y="154813"/>
            <a:ext cx="10515600" cy="1325563"/>
          </a:xfrm>
        </p:spPr>
        <p:txBody>
          <a:bodyPr/>
          <a:lstStyle>
            <a:lvl1pPr>
              <a:defRPr b="1" i="0">
                <a:latin typeface="Aleo" pitchFamily="2" charset="77"/>
                <a:ea typeface="Open Sans" panose="020B0606030504020204" pitchFamily="34" charset="0"/>
                <a:cs typeface="Open Sans" panose="020B0606030504020204" pitchFamily="34" charset="0"/>
              </a:defRPr>
            </a:lvl1pPr>
          </a:lstStyle>
          <a:p>
            <a:r>
              <a:rPr lang="en-GB"/>
              <a:t>Click to edit Master title style</a:t>
            </a:r>
            <a:endParaRPr lang="en-US" dirty="0"/>
          </a:p>
        </p:txBody>
      </p:sp>
      <p:sp>
        <p:nvSpPr>
          <p:cNvPr id="3" name="Content Placeholder 2">
            <a:extLst>
              <a:ext uri="{FF2B5EF4-FFF2-40B4-BE49-F238E27FC236}">
                <a16:creationId xmlns:a16="http://schemas.microsoft.com/office/drawing/2014/main" id="{9A415BB8-D774-B2F2-0625-9BFD606D45DE}"/>
              </a:ext>
            </a:extLst>
          </p:cNvPr>
          <p:cNvSpPr>
            <a:spLocks noGrp="1"/>
          </p:cNvSpPr>
          <p:nvPr>
            <p:ph sz="half" idx="1"/>
          </p:nvPr>
        </p:nvSpPr>
        <p:spPr>
          <a:xfrm>
            <a:off x="447676" y="1304926"/>
            <a:ext cx="5576887" cy="4572000"/>
          </a:xfrm>
        </p:spPr>
        <p:txBody>
          <a:bodyPr/>
          <a:lstStyle>
            <a:lvl1pPr marL="0" indent="0">
              <a:spcBef>
                <a:spcPts val="0"/>
              </a:spcBef>
              <a:spcAft>
                <a:spcPts val="600"/>
              </a:spcAft>
              <a:buNone/>
              <a:defRPr sz="1800" b="0" i="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dirty="0"/>
              <a:t>Click to edit Master text styles</a:t>
            </a:r>
          </a:p>
        </p:txBody>
      </p:sp>
      <p:sp>
        <p:nvSpPr>
          <p:cNvPr id="4" name="Content Placeholder 3">
            <a:extLst>
              <a:ext uri="{FF2B5EF4-FFF2-40B4-BE49-F238E27FC236}">
                <a16:creationId xmlns:a16="http://schemas.microsoft.com/office/drawing/2014/main" id="{DD52245B-6045-F907-FC84-E6722A4209FC}"/>
              </a:ext>
            </a:extLst>
          </p:cNvPr>
          <p:cNvSpPr>
            <a:spLocks noGrp="1"/>
          </p:cNvSpPr>
          <p:nvPr>
            <p:ph sz="half" idx="2"/>
          </p:nvPr>
        </p:nvSpPr>
        <p:spPr>
          <a:xfrm>
            <a:off x="6172200" y="1304926"/>
            <a:ext cx="5576888" cy="4572000"/>
          </a:xfrm>
        </p:spPr>
        <p:txBody>
          <a:bodyPr/>
          <a:lstStyle>
            <a:lvl1pPr marL="0" indent="0">
              <a:spcBef>
                <a:spcPts val="0"/>
              </a:spcBef>
              <a:spcAft>
                <a:spcPts val="600"/>
              </a:spcAft>
              <a:buNone/>
              <a:defRPr sz="1800" b="0" i="0" baseline="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dirty="0"/>
              <a:t>Click to edit Master text styles</a:t>
            </a:r>
          </a:p>
        </p:txBody>
      </p:sp>
      <p:pic>
        <p:nvPicPr>
          <p:cNvPr id="5" name="Picture 4">
            <a:extLst>
              <a:ext uri="{FF2B5EF4-FFF2-40B4-BE49-F238E27FC236}">
                <a16:creationId xmlns:a16="http://schemas.microsoft.com/office/drawing/2014/main" id="{04DEF1F8-F94D-BB52-D801-F1DB3A910180}"/>
              </a:ext>
            </a:extLst>
          </p:cNvPr>
          <p:cNvPicPr>
            <a:picLocks noChangeAspect="1"/>
          </p:cNvPicPr>
          <p:nvPr userDrawn="1"/>
        </p:nvPicPr>
        <p:blipFill>
          <a:blip r:embed="rId2"/>
          <a:stretch>
            <a:fillRect/>
          </a:stretch>
        </p:blipFill>
        <p:spPr>
          <a:xfrm>
            <a:off x="10096725" y="-319624"/>
            <a:ext cx="1800000" cy="1800000"/>
          </a:xfrm>
          <a:prstGeom prst="rect">
            <a:avLst/>
          </a:prstGeom>
        </p:spPr>
      </p:pic>
    </p:spTree>
    <p:extLst>
      <p:ext uri="{BB962C8B-B14F-4D97-AF65-F5344CB8AC3E}">
        <p14:creationId xmlns:p14="http://schemas.microsoft.com/office/powerpoint/2010/main" val="2866578724"/>
      </p:ext>
    </p:extLst>
  </p:cSld>
  <p:clrMapOvr>
    <a:masterClrMapping/>
  </p:clrMapOvr>
  <p:extLst>
    <p:ext uri="{DCECCB84-F9BA-43D5-87BE-67443E8EF086}">
      <p15:sldGuideLst xmlns:p15="http://schemas.microsoft.com/office/powerpoint/2012/main"/>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_Section + Image">
    <p:spTree>
      <p:nvGrpSpPr>
        <p:cNvPr id="1" name=""/>
        <p:cNvGrpSpPr/>
        <p:nvPr/>
      </p:nvGrpSpPr>
      <p:grpSpPr>
        <a:xfrm>
          <a:off x="0" y="0"/>
          <a:ext cx="0" cy="0"/>
          <a:chOff x="0" y="0"/>
          <a:chExt cx="0" cy="0"/>
        </a:xfrm>
      </p:grpSpPr>
      <p:pic>
        <p:nvPicPr>
          <p:cNvPr id="3" name="Picture Placeholder 4" descr="A picture containing person&#10;&#10;Description automatically generated">
            <a:extLst>
              <a:ext uri="{FF2B5EF4-FFF2-40B4-BE49-F238E27FC236}">
                <a16:creationId xmlns:a16="http://schemas.microsoft.com/office/drawing/2014/main" id="{339D68C1-B058-4B9B-71A3-C62B108FEDC2}"/>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6167438" y="0"/>
            <a:ext cx="6024561" cy="6857999"/>
          </a:xfrm>
          <a:prstGeom prst="rect">
            <a:avLst/>
          </a:prstGeom>
        </p:spPr>
      </p:pic>
      <p:sp>
        <p:nvSpPr>
          <p:cNvPr id="5" name="Rectangle 4">
            <a:extLst>
              <a:ext uri="{FF2B5EF4-FFF2-40B4-BE49-F238E27FC236}">
                <a16:creationId xmlns:a16="http://schemas.microsoft.com/office/drawing/2014/main" id="{E5B8C302-E1E6-D57B-9221-242BE0F1748D}"/>
              </a:ext>
            </a:extLst>
          </p:cNvPr>
          <p:cNvSpPr/>
          <p:nvPr userDrawn="1"/>
        </p:nvSpPr>
        <p:spPr>
          <a:xfrm>
            <a:off x="6167438" y="1304926"/>
            <a:ext cx="6024562" cy="5553074"/>
          </a:xfrm>
          <a:prstGeom prst="rect">
            <a:avLst/>
          </a:prstGeom>
          <a:gradFill>
            <a:gsLst>
              <a:gs pos="9000">
                <a:schemeClr val="accent1">
                  <a:lumMod val="4000"/>
                  <a:alpha val="0"/>
                </a:schemeClr>
              </a:gs>
              <a:gs pos="100000">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panose="020B0606030504020204" pitchFamily="34" charset="0"/>
            </a:endParaRPr>
          </a:p>
        </p:txBody>
      </p:sp>
      <p:sp>
        <p:nvSpPr>
          <p:cNvPr id="2" name="Title 1">
            <a:extLst>
              <a:ext uri="{FF2B5EF4-FFF2-40B4-BE49-F238E27FC236}">
                <a16:creationId xmlns:a16="http://schemas.microsoft.com/office/drawing/2014/main" id="{B8C2A29C-DEAA-688C-E0F8-F5943B21CF18}"/>
              </a:ext>
            </a:extLst>
          </p:cNvPr>
          <p:cNvSpPr>
            <a:spLocks noGrp="1"/>
          </p:cNvSpPr>
          <p:nvPr>
            <p:ph type="title"/>
          </p:nvPr>
        </p:nvSpPr>
        <p:spPr>
          <a:xfrm>
            <a:off x="442913" y="2420938"/>
            <a:ext cx="5581649" cy="1389062"/>
          </a:xfrm>
        </p:spPr>
        <p:txBody>
          <a:bodyPr/>
          <a:lstStyle>
            <a:lvl1pPr>
              <a:defRPr sz="4000" b="1" i="0">
                <a:latin typeface="Aleo" pitchFamily="2" charset="77"/>
                <a:ea typeface="Open Sans" panose="020B0606030504020204" pitchFamily="34" charset="0"/>
                <a:cs typeface="Open Sans" panose="020B0606030504020204" pitchFamily="34" charset="0"/>
              </a:defRPr>
            </a:lvl1pPr>
          </a:lstStyle>
          <a:p>
            <a:r>
              <a:rPr lang="en-GB"/>
              <a:t>Click to edit Master title style</a:t>
            </a:r>
            <a:endParaRPr lang="en-US" dirty="0"/>
          </a:p>
        </p:txBody>
      </p:sp>
      <p:pic>
        <p:nvPicPr>
          <p:cNvPr id="6" name="Picture 5">
            <a:extLst>
              <a:ext uri="{FF2B5EF4-FFF2-40B4-BE49-F238E27FC236}">
                <a16:creationId xmlns:a16="http://schemas.microsoft.com/office/drawing/2014/main" id="{598D41EE-FE66-2CFE-0FE6-929428E63DF9}"/>
              </a:ext>
            </a:extLst>
          </p:cNvPr>
          <p:cNvPicPr>
            <a:picLocks/>
          </p:cNvPicPr>
          <p:nvPr userDrawn="1"/>
        </p:nvPicPr>
        <p:blipFill>
          <a:blip r:embed="rId3" cstate="screen">
            <a:extLst>
              <a:ext uri="{28A0092B-C50C-407E-A947-70E740481C1C}">
                <a14:useLocalDpi xmlns:a14="http://schemas.microsoft.com/office/drawing/2010/main" val="0"/>
              </a:ext>
            </a:extLst>
          </a:blip>
          <a:stretch>
            <a:fillRect/>
          </a:stretch>
        </p:blipFill>
        <p:spPr>
          <a:xfrm>
            <a:off x="442913" y="6452625"/>
            <a:ext cx="9753372" cy="72000"/>
          </a:xfrm>
          <a:prstGeom prst="rect">
            <a:avLst/>
          </a:prstGeom>
        </p:spPr>
      </p:pic>
      <p:pic>
        <p:nvPicPr>
          <p:cNvPr id="7" name="Picture 6">
            <a:extLst>
              <a:ext uri="{FF2B5EF4-FFF2-40B4-BE49-F238E27FC236}">
                <a16:creationId xmlns:a16="http://schemas.microsoft.com/office/drawing/2014/main" id="{469866CE-250D-EF16-8A26-C4DAD892608F}"/>
              </a:ext>
            </a:extLst>
          </p:cNvPr>
          <p:cNvPicPr>
            <a:picLocks noChangeAspect="1"/>
          </p:cNvPicPr>
          <p:nvPr userDrawn="1"/>
        </p:nvPicPr>
        <p:blipFill>
          <a:blip r:embed="rId4" cstate="screen">
            <a:extLst>
              <a:ext uri="{28A0092B-C50C-407E-A947-70E740481C1C}">
                <a14:useLocalDpi xmlns:a14="http://schemas.microsoft.com/office/drawing/2010/main" val="0"/>
              </a:ext>
            </a:extLst>
          </a:blip>
          <a:srcRect/>
          <a:stretch/>
        </p:blipFill>
        <p:spPr>
          <a:xfrm>
            <a:off x="10083452" y="5756359"/>
            <a:ext cx="1844588" cy="948645"/>
          </a:xfrm>
          <a:prstGeom prst="rect">
            <a:avLst/>
          </a:prstGeom>
        </p:spPr>
      </p:pic>
    </p:spTree>
    <p:extLst>
      <p:ext uri="{BB962C8B-B14F-4D97-AF65-F5344CB8AC3E}">
        <p14:creationId xmlns:p14="http://schemas.microsoft.com/office/powerpoint/2010/main" val="337768926"/>
      </p:ext>
    </p:extLst>
  </p:cSld>
  <p:clrMapOvr>
    <a:masterClrMapping/>
  </p:clrMapOvr>
  <p:extLst>
    <p:ext uri="{DCECCB84-F9BA-43D5-87BE-67443E8EF086}">
      <p15:sldGuideLst xmlns:p15="http://schemas.microsoft.com/office/powerpoint/2012/main"/>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Cover Full Imag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31802BE-4771-3F44-39F5-87F243ED5524}"/>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icture Placeholder 2">
            <a:extLst>
              <a:ext uri="{FF2B5EF4-FFF2-40B4-BE49-F238E27FC236}">
                <a16:creationId xmlns:a16="http://schemas.microsoft.com/office/drawing/2014/main" id="{6DDCFD92-E162-5C0C-839B-143E56BEFA3A}"/>
              </a:ext>
            </a:extLst>
          </p:cNvPr>
          <p:cNvSpPr>
            <a:spLocks noGrp="1"/>
          </p:cNvSpPr>
          <p:nvPr>
            <p:ph type="pic" idx="13"/>
          </p:nvPr>
        </p:nvSpPr>
        <p:spPr>
          <a:xfrm>
            <a:off x="-1" y="0"/>
            <a:ext cx="12192000" cy="6857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pic>
        <p:nvPicPr>
          <p:cNvPr id="8" name="Picture 7" descr="Icon&#10;&#10;Description automatically generated">
            <a:extLst>
              <a:ext uri="{FF2B5EF4-FFF2-40B4-BE49-F238E27FC236}">
                <a16:creationId xmlns:a16="http://schemas.microsoft.com/office/drawing/2014/main" id="{B2670228-73EE-6C8F-EF82-74D4280F10F4}"/>
              </a:ext>
            </a:extLst>
          </p:cNvPr>
          <p:cNvPicPr>
            <a:picLocks noChangeAspect="1"/>
          </p:cNvPicPr>
          <p:nvPr userDrawn="1"/>
        </p:nvPicPr>
        <p:blipFill>
          <a:blip r:embed="rId2"/>
          <a:stretch>
            <a:fillRect/>
          </a:stretch>
        </p:blipFill>
        <p:spPr>
          <a:xfrm>
            <a:off x="2459940" y="2567423"/>
            <a:ext cx="8723211" cy="3090924"/>
          </a:xfrm>
          <a:prstGeom prst="rect">
            <a:avLst/>
          </a:prstGeom>
        </p:spPr>
      </p:pic>
      <p:sp>
        <p:nvSpPr>
          <p:cNvPr id="3" name="Content Placeholder 2">
            <a:extLst>
              <a:ext uri="{FF2B5EF4-FFF2-40B4-BE49-F238E27FC236}">
                <a16:creationId xmlns:a16="http://schemas.microsoft.com/office/drawing/2014/main" id="{9A415BB8-D774-B2F2-0625-9BFD606D45DE}"/>
              </a:ext>
            </a:extLst>
          </p:cNvPr>
          <p:cNvSpPr>
            <a:spLocks noGrp="1"/>
          </p:cNvSpPr>
          <p:nvPr>
            <p:ph sz="half" idx="1"/>
          </p:nvPr>
        </p:nvSpPr>
        <p:spPr>
          <a:xfrm>
            <a:off x="300038" y="4130439"/>
            <a:ext cx="3540108" cy="307777"/>
          </a:xfrm>
        </p:spPr>
        <p:txBody>
          <a:bodyPr/>
          <a:lstStyle>
            <a:lvl1pPr marL="0" indent="0">
              <a:spcBef>
                <a:spcPts val="0"/>
              </a:spcBef>
              <a:buNone/>
              <a:defRPr sz="2000" b="1">
                <a:solidFill>
                  <a:schemeClr val="accent3"/>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pic>
        <p:nvPicPr>
          <p:cNvPr id="7" name="Picture 6" descr="Icon&#10;&#10;Description automatically generated with medium confidence">
            <a:extLst>
              <a:ext uri="{FF2B5EF4-FFF2-40B4-BE49-F238E27FC236}">
                <a16:creationId xmlns:a16="http://schemas.microsoft.com/office/drawing/2014/main" id="{901B7C64-A9A9-4D16-0CAC-53C2556E1C77}"/>
              </a:ext>
            </a:extLst>
          </p:cNvPr>
          <p:cNvPicPr>
            <a:picLocks noChangeAspect="1"/>
          </p:cNvPicPr>
          <p:nvPr userDrawn="1"/>
        </p:nvPicPr>
        <p:blipFill>
          <a:blip r:embed="rId3"/>
          <a:stretch>
            <a:fillRect/>
          </a:stretch>
        </p:blipFill>
        <p:spPr>
          <a:xfrm>
            <a:off x="9546498" y="223498"/>
            <a:ext cx="2438617" cy="1030338"/>
          </a:xfrm>
          <a:prstGeom prst="rect">
            <a:avLst/>
          </a:prstGeom>
        </p:spPr>
      </p:pic>
      <p:sp>
        <p:nvSpPr>
          <p:cNvPr id="4" name="Title 1">
            <a:extLst>
              <a:ext uri="{FF2B5EF4-FFF2-40B4-BE49-F238E27FC236}">
                <a16:creationId xmlns:a16="http://schemas.microsoft.com/office/drawing/2014/main" id="{939733BB-CEE6-4AAC-7B36-120F7C4005DF}"/>
              </a:ext>
            </a:extLst>
          </p:cNvPr>
          <p:cNvSpPr>
            <a:spLocks noGrp="1"/>
          </p:cNvSpPr>
          <p:nvPr>
            <p:ph type="title"/>
          </p:nvPr>
        </p:nvSpPr>
        <p:spPr>
          <a:xfrm>
            <a:off x="300038" y="2446817"/>
            <a:ext cx="4535198" cy="1329595"/>
          </a:xfrm>
          <a:prstGeom prst="rect">
            <a:avLst/>
          </a:prstGeom>
        </p:spPr>
        <p:txBody>
          <a:bodyPr wrap="square">
            <a:spAutoFit/>
          </a:bodyPr>
          <a:lstStyle>
            <a:lvl1pPr>
              <a:defRPr sz="4800">
                <a:latin typeface="+mn-lt"/>
              </a:defRPr>
            </a:lvl1pPr>
          </a:lstStyle>
          <a:p>
            <a:r>
              <a:rPr lang="en-GB"/>
              <a:t>Click to edit Master title style</a:t>
            </a:r>
            <a:endParaRPr lang="en-US"/>
          </a:p>
        </p:txBody>
      </p:sp>
    </p:spTree>
    <p:extLst>
      <p:ext uri="{BB962C8B-B14F-4D97-AF65-F5344CB8AC3E}">
        <p14:creationId xmlns:p14="http://schemas.microsoft.com/office/powerpoint/2010/main" val="154586990"/>
      </p:ext>
    </p:extLst>
  </p:cSld>
  <p:clrMapOvr>
    <a:masterClrMapping/>
  </p:clrMapOvr>
  <p:extLst>
    <p:ext uri="{DCECCB84-F9BA-43D5-87BE-67443E8EF086}">
      <p15:sldGuideLst xmlns:p15="http://schemas.microsoft.com/office/powerpoint/2012/main"/>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Cover + Imag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31802BE-4771-3F44-39F5-87F243ED5524}"/>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A415BB8-D774-B2F2-0625-9BFD606D45DE}"/>
              </a:ext>
            </a:extLst>
          </p:cNvPr>
          <p:cNvSpPr>
            <a:spLocks noGrp="1"/>
          </p:cNvSpPr>
          <p:nvPr>
            <p:ph sz="half" idx="1"/>
          </p:nvPr>
        </p:nvSpPr>
        <p:spPr>
          <a:xfrm>
            <a:off x="7441424" y="3582212"/>
            <a:ext cx="3540108" cy="307777"/>
          </a:xfrm>
        </p:spPr>
        <p:txBody>
          <a:bodyPr/>
          <a:lstStyle>
            <a:lvl1pPr marL="0" indent="0">
              <a:spcBef>
                <a:spcPts val="0"/>
              </a:spcBef>
              <a:buNone/>
              <a:defRPr sz="2000" b="1">
                <a:solidFill>
                  <a:schemeClr val="accent3"/>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5" name="Picture Placeholder 2">
            <a:extLst>
              <a:ext uri="{FF2B5EF4-FFF2-40B4-BE49-F238E27FC236}">
                <a16:creationId xmlns:a16="http://schemas.microsoft.com/office/drawing/2014/main" id="{6DDCFD92-E162-5C0C-839B-143E56BEFA3A}"/>
              </a:ext>
            </a:extLst>
          </p:cNvPr>
          <p:cNvSpPr>
            <a:spLocks noGrp="1"/>
          </p:cNvSpPr>
          <p:nvPr>
            <p:ph type="pic" idx="13"/>
          </p:nvPr>
        </p:nvSpPr>
        <p:spPr>
          <a:xfrm>
            <a:off x="-1" y="1"/>
            <a:ext cx="6858001" cy="6857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itle 1">
            <a:extLst>
              <a:ext uri="{FF2B5EF4-FFF2-40B4-BE49-F238E27FC236}">
                <a16:creationId xmlns:a16="http://schemas.microsoft.com/office/drawing/2014/main" id="{939733BB-CEE6-4AAC-7B36-120F7C4005DF}"/>
              </a:ext>
            </a:extLst>
          </p:cNvPr>
          <p:cNvSpPr>
            <a:spLocks noGrp="1"/>
          </p:cNvSpPr>
          <p:nvPr>
            <p:ph type="title"/>
          </p:nvPr>
        </p:nvSpPr>
        <p:spPr>
          <a:xfrm>
            <a:off x="7441424" y="1950229"/>
            <a:ext cx="4535198" cy="1329595"/>
          </a:xfrm>
          <a:prstGeom prst="rect">
            <a:avLst/>
          </a:prstGeom>
        </p:spPr>
        <p:txBody>
          <a:bodyPr wrap="square">
            <a:spAutoFit/>
          </a:bodyPr>
          <a:lstStyle>
            <a:lvl1pPr>
              <a:defRPr sz="4800">
                <a:latin typeface="+mn-lt"/>
              </a:defRPr>
            </a:lvl1pPr>
          </a:lstStyle>
          <a:p>
            <a:r>
              <a:rPr lang="en-GB"/>
              <a:t>Click to edit Master title style</a:t>
            </a:r>
            <a:endParaRPr lang="en-US"/>
          </a:p>
        </p:txBody>
      </p:sp>
      <p:pic>
        <p:nvPicPr>
          <p:cNvPr id="6" name="Picture 5">
            <a:extLst>
              <a:ext uri="{FF2B5EF4-FFF2-40B4-BE49-F238E27FC236}">
                <a16:creationId xmlns:a16="http://schemas.microsoft.com/office/drawing/2014/main" id="{4FDF0A8C-9C93-A047-7785-1318E118E6DE}"/>
              </a:ext>
            </a:extLst>
          </p:cNvPr>
          <p:cNvPicPr>
            <a:picLocks noChangeAspect="1"/>
          </p:cNvPicPr>
          <p:nvPr userDrawn="1"/>
        </p:nvPicPr>
        <p:blipFill>
          <a:blip r:embed="rId2"/>
          <a:srcRect/>
          <a:stretch/>
        </p:blipFill>
        <p:spPr>
          <a:xfrm>
            <a:off x="9538007" y="223498"/>
            <a:ext cx="2438615" cy="1030338"/>
          </a:xfrm>
          <a:prstGeom prst="rect">
            <a:avLst/>
          </a:prstGeom>
        </p:spPr>
      </p:pic>
    </p:spTree>
    <p:extLst>
      <p:ext uri="{BB962C8B-B14F-4D97-AF65-F5344CB8AC3E}">
        <p14:creationId xmlns:p14="http://schemas.microsoft.com/office/powerpoint/2010/main" val="1776060310"/>
      </p:ext>
    </p:extLst>
  </p:cSld>
  <p:clrMapOvr>
    <a:masterClrMapping/>
  </p:clrMapOvr>
  <p:extLst>
    <p:ext uri="{DCECCB84-F9BA-43D5-87BE-67443E8EF086}">
      <p15:sldGuideLst xmlns:p15="http://schemas.microsoft.com/office/powerpoint/2012/main"/>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E5C64-E44D-2E73-233C-1CC18347837F}"/>
              </a:ext>
            </a:extLst>
          </p:cNvPr>
          <p:cNvSpPr>
            <a:spLocks noGrp="1"/>
          </p:cNvSpPr>
          <p:nvPr>
            <p:ph type="title"/>
          </p:nvPr>
        </p:nvSpPr>
        <p:spPr>
          <a:xfrm>
            <a:off x="300038" y="836613"/>
            <a:ext cx="11591925" cy="498598"/>
          </a:xfrm>
          <a:prstGeom prst="rect">
            <a:avLst/>
          </a:prstGeo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806F9866-A8F6-90CE-F31C-E8533D0DF740}"/>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cxnSp>
        <p:nvCxnSpPr>
          <p:cNvPr id="4" name="Straight Connector 3">
            <a:extLst>
              <a:ext uri="{FF2B5EF4-FFF2-40B4-BE49-F238E27FC236}">
                <a16:creationId xmlns:a16="http://schemas.microsoft.com/office/drawing/2014/main" id="{3BFD68AF-5A11-8713-C24E-6B9BB9A29E12}"/>
              </a:ext>
            </a:extLst>
          </p:cNvPr>
          <p:cNvCxnSpPr>
            <a:cxnSpLocks/>
          </p:cNvCxnSpPr>
          <p:nvPr userDrawn="1"/>
        </p:nvCxnSpPr>
        <p:spPr>
          <a:xfrm>
            <a:off x="300038" y="644236"/>
            <a:ext cx="9702944"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00F7771F-F2D9-19AC-503A-FCA04F118442}"/>
              </a:ext>
            </a:extLst>
          </p:cNvPr>
          <p:cNvCxnSpPr>
            <a:cxnSpLocks/>
          </p:cNvCxnSpPr>
          <p:nvPr userDrawn="1"/>
        </p:nvCxnSpPr>
        <p:spPr>
          <a:xfrm>
            <a:off x="300038" y="6303818"/>
            <a:ext cx="11591925"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471E56F0-6B29-C6A8-D3BA-0D654B48DE73}"/>
              </a:ext>
            </a:extLst>
          </p:cNvPr>
          <p:cNvPicPr>
            <a:picLocks noChangeAspect="1"/>
          </p:cNvPicPr>
          <p:nvPr userDrawn="1"/>
        </p:nvPicPr>
        <p:blipFill>
          <a:blip r:embed="rId2"/>
          <a:srcRect/>
          <a:stretch/>
        </p:blipFill>
        <p:spPr>
          <a:xfrm>
            <a:off x="10285534" y="223498"/>
            <a:ext cx="1656453" cy="699867"/>
          </a:xfrm>
          <a:prstGeom prst="rect">
            <a:avLst/>
          </a:prstGeom>
        </p:spPr>
      </p:pic>
      <p:sp>
        <p:nvSpPr>
          <p:cNvPr id="7" name="Slide Number Placeholder 5">
            <a:extLst>
              <a:ext uri="{FF2B5EF4-FFF2-40B4-BE49-F238E27FC236}">
                <a16:creationId xmlns:a16="http://schemas.microsoft.com/office/drawing/2014/main" id="{634722A2-47D9-90CF-A802-596FB6E403A2}"/>
              </a:ext>
            </a:extLst>
          </p:cNvPr>
          <p:cNvSpPr>
            <a:spLocks noGrp="1"/>
          </p:cNvSpPr>
          <p:nvPr>
            <p:ph type="sldNum" sz="quarter" idx="4"/>
          </p:nvPr>
        </p:nvSpPr>
        <p:spPr>
          <a:xfrm>
            <a:off x="300038" y="6431941"/>
            <a:ext cx="2743200" cy="365125"/>
          </a:xfrm>
          <a:prstGeom prst="rect">
            <a:avLst/>
          </a:prstGeom>
        </p:spPr>
        <p:txBody>
          <a:bodyPr lIns="0" tIns="0" rIns="0" bIns="0"/>
          <a:lstStyle>
            <a:lvl1pPr>
              <a:defRPr sz="1000">
                <a:solidFill>
                  <a:schemeClr val="tx1">
                    <a:lumMod val="75000"/>
                    <a:lumOff val="25000"/>
                  </a:schemeClr>
                </a:solidFill>
              </a:defRPr>
            </a:lvl1pPr>
          </a:lstStyle>
          <a:p>
            <a:r>
              <a:rPr lang="en-US"/>
              <a:t>Page </a:t>
            </a:r>
            <a:fld id="{906CB73F-6DE2-DE49-AE99-8E267CF49B30}" type="slidenum">
              <a:rPr lang="en-US" smtClean="0"/>
              <a:pPr/>
              <a:t>‹#›</a:t>
            </a:fld>
            <a:endParaRPr lang="en-US"/>
          </a:p>
        </p:txBody>
      </p:sp>
    </p:spTree>
    <p:extLst>
      <p:ext uri="{BB962C8B-B14F-4D97-AF65-F5344CB8AC3E}">
        <p14:creationId xmlns:p14="http://schemas.microsoft.com/office/powerpoint/2010/main" val="243880032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 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A415BB8-D774-B2F2-0625-9BFD606D45DE}"/>
              </a:ext>
            </a:extLst>
          </p:cNvPr>
          <p:cNvSpPr>
            <a:spLocks noGrp="1"/>
          </p:cNvSpPr>
          <p:nvPr>
            <p:ph sz="half" idx="1"/>
          </p:nvPr>
        </p:nvSpPr>
        <p:spPr>
          <a:xfrm>
            <a:off x="300039" y="1484314"/>
            <a:ext cx="5651500" cy="161583"/>
          </a:xfrm>
        </p:spPr>
        <p:txBody>
          <a:bodyPr/>
          <a:lstStyle>
            <a:lvl1pPr marL="0" indent="0">
              <a:spcBef>
                <a:spcPts val="0"/>
              </a:spcBef>
              <a:spcAft>
                <a:spcPts val="600"/>
              </a:spcAft>
              <a:buNone/>
              <a:defRPr sz="1050"/>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4" name="Content Placeholder 3">
            <a:extLst>
              <a:ext uri="{FF2B5EF4-FFF2-40B4-BE49-F238E27FC236}">
                <a16:creationId xmlns:a16="http://schemas.microsoft.com/office/drawing/2014/main" id="{DD52245B-6045-F907-FC84-E6722A4209FC}"/>
              </a:ext>
            </a:extLst>
          </p:cNvPr>
          <p:cNvSpPr>
            <a:spLocks noGrp="1"/>
          </p:cNvSpPr>
          <p:nvPr>
            <p:ph sz="half" idx="2"/>
          </p:nvPr>
        </p:nvSpPr>
        <p:spPr>
          <a:xfrm>
            <a:off x="6240462" y="1484313"/>
            <a:ext cx="5651500" cy="161583"/>
          </a:xfrm>
        </p:spPr>
        <p:txBody>
          <a:bodyPr/>
          <a:lstStyle>
            <a:lvl1pPr marL="0" indent="0">
              <a:spcBef>
                <a:spcPts val="0"/>
              </a:spcBef>
              <a:spcAft>
                <a:spcPts val="600"/>
              </a:spcAft>
              <a:buNone/>
              <a:defRPr sz="1050"/>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5" name="Title 1">
            <a:extLst>
              <a:ext uri="{FF2B5EF4-FFF2-40B4-BE49-F238E27FC236}">
                <a16:creationId xmlns:a16="http://schemas.microsoft.com/office/drawing/2014/main" id="{88B8F489-3D4E-2D30-E145-218E7726C7B3}"/>
              </a:ext>
            </a:extLst>
          </p:cNvPr>
          <p:cNvSpPr>
            <a:spLocks noGrp="1"/>
          </p:cNvSpPr>
          <p:nvPr>
            <p:ph type="title"/>
          </p:nvPr>
        </p:nvSpPr>
        <p:spPr>
          <a:xfrm>
            <a:off x="300038" y="836613"/>
            <a:ext cx="11591925" cy="498598"/>
          </a:xfrm>
          <a:prstGeom prst="rect">
            <a:avLst/>
          </a:prstGeom>
        </p:spPr>
        <p:txBody>
          <a:bodyPr/>
          <a:lstStyle>
            <a:lvl1pPr>
              <a:defRPr>
                <a:latin typeface="+mj-lt"/>
              </a:defRPr>
            </a:lvl1pPr>
          </a:lstStyle>
          <a:p>
            <a:r>
              <a:rPr lang="en-GB"/>
              <a:t>Click to edit Master title style</a:t>
            </a:r>
            <a:endParaRPr lang="en-US"/>
          </a:p>
        </p:txBody>
      </p:sp>
      <p:cxnSp>
        <p:nvCxnSpPr>
          <p:cNvPr id="2" name="Straight Connector 1">
            <a:extLst>
              <a:ext uri="{FF2B5EF4-FFF2-40B4-BE49-F238E27FC236}">
                <a16:creationId xmlns:a16="http://schemas.microsoft.com/office/drawing/2014/main" id="{95817CF4-C1DA-2F4F-70B0-306525D58E9E}"/>
              </a:ext>
            </a:extLst>
          </p:cNvPr>
          <p:cNvCxnSpPr>
            <a:cxnSpLocks/>
          </p:cNvCxnSpPr>
          <p:nvPr userDrawn="1"/>
        </p:nvCxnSpPr>
        <p:spPr>
          <a:xfrm>
            <a:off x="300038" y="644236"/>
            <a:ext cx="9702944"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3CB716FE-775A-93A3-A49D-2E345FEF8DCA}"/>
              </a:ext>
            </a:extLst>
          </p:cNvPr>
          <p:cNvCxnSpPr>
            <a:cxnSpLocks/>
          </p:cNvCxnSpPr>
          <p:nvPr userDrawn="1"/>
        </p:nvCxnSpPr>
        <p:spPr>
          <a:xfrm>
            <a:off x="300038" y="6303818"/>
            <a:ext cx="11591925"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8" name="Slide Number Placeholder 5">
            <a:extLst>
              <a:ext uri="{FF2B5EF4-FFF2-40B4-BE49-F238E27FC236}">
                <a16:creationId xmlns:a16="http://schemas.microsoft.com/office/drawing/2014/main" id="{134746DD-F421-261B-0072-3712C5C95102}"/>
              </a:ext>
            </a:extLst>
          </p:cNvPr>
          <p:cNvSpPr>
            <a:spLocks noGrp="1"/>
          </p:cNvSpPr>
          <p:nvPr>
            <p:ph type="sldNum" sz="quarter" idx="4"/>
          </p:nvPr>
        </p:nvSpPr>
        <p:spPr>
          <a:xfrm>
            <a:off x="300038" y="6431941"/>
            <a:ext cx="2743200" cy="365125"/>
          </a:xfrm>
          <a:prstGeom prst="rect">
            <a:avLst/>
          </a:prstGeom>
        </p:spPr>
        <p:txBody>
          <a:bodyPr lIns="0" tIns="0" rIns="0" bIns="0"/>
          <a:lstStyle>
            <a:lvl1pPr>
              <a:defRPr sz="1000">
                <a:solidFill>
                  <a:schemeClr val="tx1">
                    <a:lumMod val="75000"/>
                    <a:lumOff val="25000"/>
                  </a:schemeClr>
                </a:solidFill>
              </a:defRPr>
            </a:lvl1pPr>
          </a:lstStyle>
          <a:p>
            <a:r>
              <a:rPr lang="en-US"/>
              <a:t>Page </a:t>
            </a:r>
            <a:fld id="{906CB73F-6DE2-DE49-AE99-8E267CF49B30}" type="slidenum">
              <a:rPr lang="en-US" smtClean="0"/>
              <a:pPr/>
              <a:t>‹#›</a:t>
            </a:fld>
            <a:endParaRPr lang="en-US"/>
          </a:p>
        </p:txBody>
      </p:sp>
      <p:pic>
        <p:nvPicPr>
          <p:cNvPr id="10" name="Picture 9" descr="A blue and green text on a black background&#10;&#10;AI-generated content may be incorrect.">
            <a:extLst>
              <a:ext uri="{FF2B5EF4-FFF2-40B4-BE49-F238E27FC236}">
                <a16:creationId xmlns:a16="http://schemas.microsoft.com/office/drawing/2014/main" id="{1DDAC1CC-CA63-2665-BFE8-426F61D3E967}"/>
              </a:ext>
            </a:extLst>
          </p:cNvPr>
          <p:cNvPicPr>
            <a:picLocks noChangeAspect="1"/>
          </p:cNvPicPr>
          <p:nvPr userDrawn="1"/>
        </p:nvPicPr>
        <p:blipFill>
          <a:blip r:embed="rId2"/>
          <a:stretch>
            <a:fillRect/>
          </a:stretch>
        </p:blipFill>
        <p:spPr>
          <a:xfrm>
            <a:off x="10140696" y="-581999"/>
            <a:ext cx="1900685" cy="1800000"/>
          </a:xfrm>
          <a:prstGeom prst="rect">
            <a:avLst/>
          </a:prstGeom>
        </p:spPr>
      </p:pic>
    </p:spTree>
    <p:extLst>
      <p:ext uri="{BB962C8B-B14F-4D97-AF65-F5344CB8AC3E}">
        <p14:creationId xmlns:p14="http://schemas.microsoft.com/office/powerpoint/2010/main" val="2377546842"/>
      </p:ext>
    </p:extLst>
  </p:cSld>
  <p:clrMapOvr>
    <a:masterClrMapping/>
  </p:clrMapOvr>
  <p:extLst>
    <p:ext uri="{DCECCB84-F9BA-43D5-87BE-67443E8EF086}">
      <p15:sldGuideLst xmlns:p15="http://schemas.microsoft.com/office/powerpoint/2012/main"/>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Content + Imag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BE74D51-370B-6761-BEA4-40C6C0A88BCA}"/>
              </a:ext>
            </a:extLst>
          </p:cNvPr>
          <p:cNvSpPr/>
          <p:nvPr userDrawn="1"/>
        </p:nvSpPr>
        <p:spPr>
          <a:xfrm>
            <a:off x="0" y="0"/>
            <a:ext cx="9058119"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A415BB8-D774-B2F2-0625-9BFD606D45DE}"/>
              </a:ext>
            </a:extLst>
          </p:cNvPr>
          <p:cNvSpPr>
            <a:spLocks noGrp="1"/>
          </p:cNvSpPr>
          <p:nvPr>
            <p:ph sz="half" idx="1"/>
          </p:nvPr>
        </p:nvSpPr>
        <p:spPr>
          <a:xfrm>
            <a:off x="300040" y="1484313"/>
            <a:ext cx="6227760" cy="292207"/>
          </a:xfrm>
        </p:spPr>
        <p:txBody>
          <a:bodyPr/>
          <a:lstStyle>
            <a:lvl1pPr marL="0" indent="0">
              <a:spcBef>
                <a:spcPts val="0"/>
              </a:spcBef>
              <a:buNone/>
              <a:defRPr sz="1050"/>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4" name="Title 1">
            <a:extLst>
              <a:ext uri="{FF2B5EF4-FFF2-40B4-BE49-F238E27FC236}">
                <a16:creationId xmlns:a16="http://schemas.microsoft.com/office/drawing/2014/main" id="{939733BB-CEE6-4AAC-7B36-120F7C4005DF}"/>
              </a:ext>
            </a:extLst>
          </p:cNvPr>
          <p:cNvSpPr>
            <a:spLocks noGrp="1"/>
          </p:cNvSpPr>
          <p:nvPr>
            <p:ph type="title"/>
          </p:nvPr>
        </p:nvSpPr>
        <p:spPr>
          <a:xfrm>
            <a:off x="300039" y="836613"/>
            <a:ext cx="6227761" cy="498598"/>
          </a:xfrm>
          <a:prstGeom prst="rect">
            <a:avLst/>
          </a:prstGeom>
        </p:spPr>
        <p:txBody>
          <a:bodyPr/>
          <a:lstStyle/>
          <a:p>
            <a:r>
              <a:rPr lang="en-GB"/>
              <a:t>Click to edit Master title style</a:t>
            </a:r>
            <a:endParaRPr lang="en-US"/>
          </a:p>
        </p:txBody>
      </p:sp>
      <p:sp>
        <p:nvSpPr>
          <p:cNvPr id="6" name="TextBox 5">
            <a:extLst>
              <a:ext uri="{FF2B5EF4-FFF2-40B4-BE49-F238E27FC236}">
                <a16:creationId xmlns:a16="http://schemas.microsoft.com/office/drawing/2014/main" id="{877B8299-FB71-50DE-564B-1E9CC0F7C824}"/>
              </a:ext>
            </a:extLst>
          </p:cNvPr>
          <p:cNvSpPr txBox="1"/>
          <p:nvPr userDrawn="1"/>
        </p:nvSpPr>
        <p:spPr>
          <a:xfrm>
            <a:off x="300038" y="216428"/>
            <a:ext cx="5182514" cy="184666"/>
          </a:xfrm>
          <a:prstGeom prst="rect">
            <a:avLst/>
          </a:prstGeom>
          <a:noFill/>
        </p:spPr>
        <p:txBody>
          <a:bodyPr wrap="square" lIns="0" tIns="0" rIns="0" bIns="0" rtlCol="0">
            <a:spAutoFit/>
          </a:bodyPr>
          <a:lstStyle/>
          <a:p>
            <a:r>
              <a:rPr lang="en-GB" sz="1200">
                <a:solidFill>
                  <a:schemeClr val="accent3"/>
                </a:solidFill>
              </a:rPr>
              <a:t>CVDACTION </a:t>
            </a:r>
            <a:r>
              <a:rPr lang="en-GB" sz="1200">
                <a:solidFill>
                  <a:schemeClr val="tx1">
                    <a:lumMod val="75000"/>
                    <a:lumOff val="25000"/>
                  </a:schemeClr>
                </a:solidFill>
              </a:rPr>
              <a:t>Next steps to improve care and outcomes</a:t>
            </a:r>
          </a:p>
        </p:txBody>
      </p:sp>
      <p:cxnSp>
        <p:nvCxnSpPr>
          <p:cNvPr id="8" name="Straight Connector 7">
            <a:extLst>
              <a:ext uri="{FF2B5EF4-FFF2-40B4-BE49-F238E27FC236}">
                <a16:creationId xmlns:a16="http://schemas.microsoft.com/office/drawing/2014/main" id="{163955C9-040E-452F-5A08-4D92956788C6}"/>
              </a:ext>
            </a:extLst>
          </p:cNvPr>
          <p:cNvCxnSpPr>
            <a:cxnSpLocks/>
          </p:cNvCxnSpPr>
          <p:nvPr userDrawn="1"/>
        </p:nvCxnSpPr>
        <p:spPr>
          <a:xfrm>
            <a:off x="300038" y="644236"/>
            <a:ext cx="6231391"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FCF08735-CB97-1850-8539-FC0D2FAEBFD3}"/>
              </a:ext>
            </a:extLst>
          </p:cNvPr>
          <p:cNvCxnSpPr>
            <a:cxnSpLocks/>
          </p:cNvCxnSpPr>
          <p:nvPr userDrawn="1"/>
        </p:nvCxnSpPr>
        <p:spPr>
          <a:xfrm>
            <a:off x="300038" y="6303818"/>
            <a:ext cx="6231391"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511E97FE-22E8-3F8E-C22E-7DF7D4BF5CD4}"/>
              </a:ext>
            </a:extLst>
          </p:cNvPr>
          <p:cNvSpPr txBox="1"/>
          <p:nvPr userDrawn="1"/>
        </p:nvSpPr>
        <p:spPr>
          <a:xfrm>
            <a:off x="6709449" y="6422311"/>
            <a:ext cx="5182514" cy="138499"/>
          </a:xfrm>
          <a:prstGeom prst="rect">
            <a:avLst/>
          </a:prstGeom>
          <a:noFill/>
        </p:spPr>
        <p:txBody>
          <a:bodyPr wrap="square" lIns="0" tIns="0" rIns="0" bIns="0" rtlCol="0">
            <a:spAutoFit/>
          </a:bodyPr>
          <a:lstStyle/>
          <a:p>
            <a:pPr algn="r"/>
            <a:r>
              <a:rPr lang="en-GB" sz="900">
                <a:solidFill>
                  <a:schemeClr val="tx1">
                    <a:lumMod val="50000"/>
                    <a:lumOff val="50000"/>
                  </a:schemeClr>
                </a:solidFill>
              </a:rPr>
              <a:t>Copyright © </a:t>
            </a:r>
            <a:r>
              <a:rPr lang="en-GB" sz="900" err="1">
                <a:solidFill>
                  <a:schemeClr val="tx1">
                    <a:lumMod val="50000"/>
                    <a:lumOff val="50000"/>
                  </a:schemeClr>
                </a:solidFill>
              </a:rPr>
              <a:t>UCLPartners</a:t>
            </a:r>
            <a:r>
              <a:rPr lang="en-GB" sz="900">
                <a:solidFill>
                  <a:schemeClr val="tx1">
                    <a:lumMod val="50000"/>
                    <a:lumOff val="50000"/>
                  </a:schemeClr>
                </a:solidFill>
              </a:rPr>
              <a:t> 2023</a:t>
            </a:r>
          </a:p>
        </p:txBody>
      </p:sp>
      <p:sp>
        <p:nvSpPr>
          <p:cNvPr id="14" name="Picture Placeholder 2">
            <a:extLst>
              <a:ext uri="{FF2B5EF4-FFF2-40B4-BE49-F238E27FC236}">
                <a16:creationId xmlns:a16="http://schemas.microsoft.com/office/drawing/2014/main" id="{2ECD418E-CC33-C65A-BF5F-BB5FDF6F0321}"/>
              </a:ext>
            </a:extLst>
          </p:cNvPr>
          <p:cNvSpPr>
            <a:spLocks noGrp="1"/>
          </p:cNvSpPr>
          <p:nvPr>
            <p:ph type="pic" idx="14"/>
          </p:nvPr>
        </p:nvSpPr>
        <p:spPr>
          <a:xfrm>
            <a:off x="6858000" y="1"/>
            <a:ext cx="5334000" cy="6857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5" name="Slide Number Placeholder 5">
            <a:extLst>
              <a:ext uri="{FF2B5EF4-FFF2-40B4-BE49-F238E27FC236}">
                <a16:creationId xmlns:a16="http://schemas.microsoft.com/office/drawing/2014/main" id="{D31BB1B8-7EB7-1A1F-C6A6-4EC94DC62F8C}"/>
              </a:ext>
            </a:extLst>
          </p:cNvPr>
          <p:cNvSpPr>
            <a:spLocks noGrp="1"/>
          </p:cNvSpPr>
          <p:nvPr>
            <p:ph type="sldNum" sz="quarter" idx="4"/>
          </p:nvPr>
        </p:nvSpPr>
        <p:spPr>
          <a:xfrm>
            <a:off x="300038" y="6431941"/>
            <a:ext cx="2743200" cy="365125"/>
          </a:xfrm>
          <a:prstGeom prst="rect">
            <a:avLst/>
          </a:prstGeom>
        </p:spPr>
        <p:txBody>
          <a:bodyPr lIns="0" tIns="0" rIns="0" bIns="0"/>
          <a:lstStyle>
            <a:lvl1pPr>
              <a:defRPr sz="1000">
                <a:solidFill>
                  <a:schemeClr val="tx1">
                    <a:lumMod val="75000"/>
                    <a:lumOff val="25000"/>
                  </a:schemeClr>
                </a:solidFill>
              </a:defRPr>
            </a:lvl1pPr>
          </a:lstStyle>
          <a:p>
            <a:r>
              <a:rPr lang="en-US"/>
              <a:t>Page </a:t>
            </a:r>
            <a:fld id="{906CB73F-6DE2-DE49-AE99-8E267CF49B30}" type="slidenum">
              <a:rPr lang="en-US" smtClean="0"/>
              <a:pPr/>
              <a:t>‹#›</a:t>
            </a:fld>
            <a:endParaRPr lang="en-US"/>
          </a:p>
        </p:txBody>
      </p:sp>
    </p:spTree>
    <p:extLst>
      <p:ext uri="{BB962C8B-B14F-4D97-AF65-F5344CB8AC3E}">
        <p14:creationId xmlns:p14="http://schemas.microsoft.com/office/powerpoint/2010/main" val="1047947845"/>
      </p:ext>
    </p:extLst>
  </p:cSld>
  <p:clrMapOvr>
    <a:masterClrMapping/>
  </p:clrMapOvr>
  <p:extLst>
    <p:ext uri="{DCECCB84-F9BA-43D5-87BE-67443E8EF086}">
      <p15:sldGuideLst xmlns:p15="http://schemas.microsoft.com/office/powerpoint/2012/main">
        <p15:guide id="1" pos="4112">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0701C09F-E4AF-C6D6-EECB-1BCB18B1320D}"/>
              </a:ext>
            </a:extLst>
          </p:cNvPr>
          <p:cNvSpPr>
            <a:spLocks noGrp="1"/>
          </p:cNvSpPr>
          <p:nvPr>
            <p:ph type="title"/>
          </p:nvPr>
        </p:nvSpPr>
        <p:spPr>
          <a:xfrm>
            <a:off x="300038" y="993355"/>
            <a:ext cx="11591925" cy="498598"/>
          </a:xfrm>
          <a:prstGeom prst="rect">
            <a:avLst/>
          </a:prstGeom>
        </p:spPr>
        <p:txBody>
          <a:bodyPr/>
          <a:lstStyle/>
          <a:p>
            <a:r>
              <a:rPr lang="en-GB"/>
              <a:t>Click to edit Master title style</a:t>
            </a:r>
            <a:endParaRPr lang="en-US"/>
          </a:p>
        </p:txBody>
      </p:sp>
      <p:cxnSp>
        <p:nvCxnSpPr>
          <p:cNvPr id="2" name="Straight Connector 1">
            <a:extLst>
              <a:ext uri="{FF2B5EF4-FFF2-40B4-BE49-F238E27FC236}">
                <a16:creationId xmlns:a16="http://schemas.microsoft.com/office/drawing/2014/main" id="{303EDEED-447A-6FF7-6690-43BA2D08DC94}"/>
              </a:ext>
            </a:extLst>
          </p:cNvPr>
          <p:cNvCxnSpPr>
            <a:cxnSpLocks/>
          </p:cNvCxnSpPr>
          <p:nvPr userDrawn="1"/>
        </p:nvCxnSpPr>
        <p:spPr>
          <a:xfrm>
            <a:off x="300038" y="644236"/>
            <a:ext cx="9702944"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2349AA92-23DC-08F9-393C-72BE603953F2}"/>
              </a:ext>
            </a:extLst>
          </p:cNvPr>
          <p:cNvCxnSpPr>
            <a:cxnSpLocks/>
          </p:cNvCxnSpPr>
          <p:nvPr userDrawn="1"/>
        </p:nvCxnSpPr>
        <p:spPr>
          <a:xfrm>
            <a:off x="300038" y="6303818"/>
            <a:ext cx="11591925"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421A9FEE-DC77-D367-5DF6-91DF35E566F7}"/>
              </a:ext>
            </a:extLst>
          </p:cNvPr>
          <p:cNvPicPr>
            <a:picLocks noChangeAspect="1"/>
          </p:cNvPicPr>
          <p:nvPr userDrawn="1"/>
        </p:nvPicPr>
        <p:blipFill>
          <a:blip r:embed="rId2"/>
          <a:srcRect/>
          <a:stretch/>
        </p:blipFill>
        <p:spPr>
          <a:xfrm>
            <a:off x="10285534" y="223498"/>
            <a:ext cx="1656453" cy="699867"/>
          </a:xfrm>
          <a:prstGeom prst="rect">
            <a:avLst/>
          </a:prstGeom>
        </p:spPr>
      </p:pic>
      <p:sp>
        <p:nvSpPr>
          <p:cNvPr id="6" name="Slide Number Placeholder 5">
            <a:extLst>
              <a:ext uri="{FF2B5EF4-FFF2-40B4-BE49-F238E27FC236}">
                <a16:creationId xmlns:a16="http://schemas.microsoft.com/office/drawing/2014/main" id="{A0E96FCF-22A6-584C-0CD8-53B38F6D499C}"/>
              </a:ext>
            </a:extLst>
          </p:cNvPr>
          <p:cNvSpPr>
            <a:spLocks noGrp="1"/>
          </p:cNvSpPr>
          <p:nvPr>
            <p:ph type="sldNum" sz="quarter" idx="4"/>
          </p:nvPr>
        </p:nvSpPr>
        <p:spPr>
          <a:xfrm>
            <a:off x="300038" y="6431941"/>
            <a:ext cx="2743200" cy="365125"/>
          </a:xfrm>
          <a:prstGeom prst="rect">
            <a:avLst/>
          </a:prstGeom>
        </p:spPr>
        <p:txBody>
          <a:bodyPr lIns="0" tIns="0" rIns="0" bIns="0"/>
          <a:lstStyle>
            <a:lvl1pPr>
              <a:defRPr sz="1000">
                <a:solidFill>
                  <a:schemeClr val="tx1">
                    <a:lumMod val="75000"/>
                    <a:lumOff val="25000"/>
                  </a:schemeClr>
                </a:solidFill>
              </a:defRPr>
            </a:lvl1pPr>
          </a:lstStyle>
          <a:p>
            <a:r>
              <a:rPr lang="en-US"/>
              <a:t>Page </a:t>
            </a:r>
            <a:fld id="{906CB73F-6DE2-DE49-AE99-8E267CF49B30}" type="slidenum">
              <a:rPr lang="en-US" smtClean="0"/>
              <a:pPr/>
              <a:t>‹#›</a:t>
            </a:fld>
            <a:endParaRPr lang="en-US"/>
          </a:p>
        </p:txBody>
      </p:sp>
    </p:spTree>
    <p:extLst>
      <p:ext uri="{BB962C8B-B14F-4D97-AF65-F5344CB8AC3E}">
        <p14:creationId xmlns:p14="http://schemas.microsoft.com/office/powerpoint/2010/main" val="32503685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resentation Cover_change image">
    <p:bg>
      <p:bgRef idx="1001">
        <a:schemeClr val="bg1"/>
      </p:bgRef>
    </p:bg>
    <p:spTree>
      <p:nvGrpSpPr>
        <p:cNvPr id="1" name=""/>
        <p:cNvGrpSpPr/>
        <p:nvPr/>
      </p:nvGrpSpPr>
      <p:grpSpPr>
        <a:xfrm>
          <a:off x="0" y="0"/>
          <a:ext cx="0" cy="0"/>
          <a:chOff x="0" y="0"/>
          <a:chExt cx="0" cy="0"/>
        </a:xfrm>
      </p:grpSpPr>
      <p:sp>
        <p:nvSpPr>
          <p:cNvPr id="21" name="Freeform 20">
            <a:extLst>
              <a:ext uri="{FF2B5EF4-FFF2-40B4-BE49-F238E27FC236}">
                <a16:creationId xmlns:a16="http://schemas.microsoft.com/office/drawing/2014/main" id="{1A8BC93D-D133-2047-A9D8-86862D7A1030}"/>
              </a:ext>
            </a:extLst>
          </p:cNvPr>
          <p:cNvSpPr/>
          <p:nvPr userDrawn="1"/>
        </p:nvSpPr>
        <p:spPr>
          <a:xfrm>
            <a:off x="0" y="1101367"/>
            <a:ext cx="12192000" cy="5756633"/>
          </a:xfrm>
          <a:custGeom>
            <a:avLst/>
            <a:gdLst>
              <a:gd name="connsiteX0" fmla="*/ 4759021 w 12192000"/>
              <a:gd name="connsiteY0" fmla="*/ 0 h 5756633"/>
              <a:gd name="connsiteX1" fmla="*/ 11709042 w 12192000"/>
              <a:gd name="connsiteY1" fmla="*/ 811338 h 5756633"/>
              <a:gd name="connsiteX2" fmla="*/ 12192000 w 12192000"/>
              <a:gd name="connsiteY2" fmla="*/ 939043 h 5756633"/>
              <a:gd name="connsiteX3" fmla="*/ 12192000 w 12192000"/>
              <a:gd name="connsiteY3" fmla="*/ 5756633 h 5756633"/>
              <a:gd name="connsiteX4" fmla="*/ 0 w 12192000"/>
              <a:gd name="connsiteY4" fmla="*/ 5756633 h 5756633"/>
              <a:gd name="connsiteX5" fmla="*/ 0 w 12192000"/>
              <a:gd name="connsiteY5" fmla="*/ 371314 h 5756633"/>
              <a:gd name="connsiteX6" fmla="*/ 58760 w 12192000"/>
              <a:gd name="connsiteY6" fmla="*/ 361104 h 5756633"/>
              <a:gd name="connsiteX7" fmla="*/ 4759021 w 12192000"/>
              <a:gd name="connsiteY7" fmla="*/ 0 h 5756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5756633">
                <a:moveTo>
                  <a:pt x="4759021" y="0"/>
                </a:moveTo>
                <a:cubicBezTo>
                  <a:pt x="7228545" y="0"/>
                  <a:pt x="9578604" y="289332"/>
                  <a:pt x="11709042" y="811338"/>
                </a:cubicBezTo>
                <a:lnTo>
                  <a:pt x="12192000" y="939043"/>
                </a:lnTo>
                <a:lnTo>
                  <a:pt x="12192000" y="5756633"/>
                </a:lnTo>
                <a:lnTo>
                  <a:pt x="0" y="5756633"/>
                </a:lnTo>
                <a:lnTo>
                  <a:pt x="0" y="371314"/>
                </a:lnTo>
                <a:lnTo>
                  <a:pt x="58760" y="361104"/>
                </a:lnTo>
                <a:cubicBezTo>
                  <a:pt x="1554440" y="125781"/>
                  <a:pt x="3130763" y="0"/>
                  <a:pt x="475902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92A4317D-5B1E-8C4B-A51E-18C32DEFD14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317421" y="525514"/>
            <a:ext cx="2304392" cy="571809"/>
          </a:xfrm>
          <a:prstGeom prst="rect">
            <a:avLst/>
          </a:prstGeom>
        </p:spPr>
      </p:pic>
      <p:sp>
        <p:nvSpPr>
          <p:cNvPr id="2" name="Title 1">
            <a:extLst>
              <a:ext uri="{FF2B5EF4-FFF2-40B4-BE49-F238E27FC236}">
                <a16:creationId xmlns:a16="http://schemas.microsoft.com/office/drawing/2014/main" id="{8A7B9071-BE78-6949-9477-B869BA077687}"/>
              </a:ext>
            </a:extLst>
          </p:cNvPr>
          <p:cNvSpPr>
            <a:spLocks noGrp="1"/>
          </p:cNvSpPr>
          <p:nvPr>
            <p:ph type="ctrTitle"/>
          </p:nvPr>
        </p:nvSpPr>
        <p:spPr>
          <a:xfrm>
            <a:off x="5416737" y="2647745"/>
            <a:ext cx="6282565" cy="2387600"/>
          </a:xfrm>
        </p:spPr>
        <p:txBody>
          <a:bodyPr anchor="b">
            <a:normAutofit/>
          </a:bodyPr>
          <a:lstStyle>
            <a:lvl1pPr algn="l">
              <a:defRPr sz="4000" b="0" i="0">
                <a:solidFill>
                  <a:srgbClr val="A4CD39"/>
                </a:solidFill>
                <a:latin typeface="Calibri Light" panose="020F0302020204030204" pitchFamily="34" charset="0"/>
                <a:cs typeface="Calibri Light" panose="020F0302020204030204" pitchFamily="34" charset="0"/>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A8327DDD-4D36-DC48-92FB-4706921A3A01}"/>
              </a:ext>
            </a:extLst>
          </p:cNvPr>
          <p:cNvSpPr>
            <a:spLocks noGrp="1"/>
          </p:cNvSpPr>
          <p:nvPr>
            <p:ph type="subTitle" idx="1"/>
          </p:nvPr>
        </p:nvSpPr>
        <p:spPr>
          <a:xfrm>
            <a:off x="5416737" y="5193084"/>
            <a:ext cx="6282565" cy="1233612"/>
          </a:xfrm>
        </p:spPr>
        <p:txBody>
          <a:bodyPr>
            <a:normAutofit/>
          </a:bodyPr>
          <a:lstStyle>
            <a:lvl1pPr marL="0" indent="0" algn="l">
              <a:lnSpc>
                <a:spcPts val="2180"/>
              </a:lnSpc>
              <a:spcAft>
                <a:spcPts val="600"/>
              </a:spcAft>
              <a:buNone/>
              <a:defRPr sz="2000">
                <a:solidFill>
                  <a:schemeClr val="bg1"/>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1" name="Oval 10"/>
          <p:cNvSpPr/>
          <p:nvPr userDrawn="1"/>
        </p:nvSpPr>
        <p:spPr>
          <a:xfrm>
            <a:off x="-1500753" y="-1553928"/>
            <a:ext cx="6840000" cy="6840000"/>
          </a:xfrm>
          <a:prstGeom prst="ellipse">
            <a:avLst/>
          </a:prstGeom>
          <a:solidFill>
            <a:srgbClr val="A4CD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Picture Placeholder 9">
            <a:extLst>
              <a:ext uri="{FF2B5EF4-FFF2-40B4-BE49-F238E27FC236}">
                <a16:creationId xmlns:a16="http://schemas.microsoft.com/office/drawing/2014/main" id="{4A2D5411-BAC7-4DCC-9083-6139D45AD12A}"/>
              </a:ext>
            </a:extLst>
          </p:cNvPr>
          <p:cNvSpPr>
            <a:spLocks noGrp="1"/>
          </p:cNvSpPr>
          <p:nvPr>
            <p:ph type="pic" sz="quarter" idx="10"/>
          </p:nvPr>
        </p:nvSpPr>
        <p:spPr>
          <a:xfrm>
            <a:off x="-1788648" y="-1423608"/>
            <a:ext cx="6839999" cy="6840000"/>
          </a:xfrm>
          <a:prstGeom prst="flowChartConnector">
            <a:avLst/>
          </a:prstGeom>
        </p:spPr>
        <p:txBody>
          <a:bodyPr/>
          <a:lstStyle>
            <a:lvl1pPr>
              <a:defRPr/>
            </a:lvl1pPr>
          </a:lstStyle>
          <a:p>
            <a:r>
              <a:rPr lang="en-US" dirty="0"/>
              <a:t>Click icon to add picture</a:t>
            </a:r>
            <a:endParaRPr lang="en-GB" dirty="0"/>
          </a:p>
        </p:txBody>
      </p:sp>
      <p:sp>
        <p:nvSpPr>
          <p:cNvPr id="9" name="TextBox 11">
            <a:extLst>
              <a:ext uri="{FF2B5EF4-FFF2-40B4-BE49-F238E27FC236}">
                <a16:creationId xmlns:a16="http://schemas.microsoft.com/office/drawing/2014/main" id="{A6B9208D-A8E9-44FE-A5BC-C7F65C4B8975}"/>
              </a:ext>
            </a:extLst>
          </p:cNvPr>
          <p:cNvSpPr txBox="1"/>
          <p:nvPr userDrawn="1"/>
        </p:nvSpPr>
        <p:spPr>
          <a:xfrm>
            <a:off x="266740" y="6538881"/>
            <a:ext cx="1794081" cy="246221"/>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000" dirty="0">
                <a:solidFill>
                  <a:schemeClr val="bg1"/>
                </a:solidFill>
              </a:rPr>
              <a:t>Copyright © UCLPartners 2022</a:t>
            </a:r>
          </a:p>
        </p:txBody>
      </p:sp>
    </p:spTree>
    <p:extLst>
      <p:ext uri="{BB962C8B-B14F-4D97-AF65-F5344CB8AC3E}">
        <p14:creationId xmlns:p14="http://schemas.microsoft.com/office/powerpoint/2010/main" val="1015376929"/>
      </p:ext>
    </p:extLst>
  </p:cSld>
  <p:clrMapOvr>
    <a:overrideClrMapping bg1="lt1" tx1="dk1" bg2="lt2" tx2="dk2" accent1="accent1" accent2="accent2" accent3="accent3" accent4="accent4" accent5="accent5" accent6="accent6" hlink="hlink" folHlink="folHlink"/>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E5DC5F0F-61A5-47CC-1BDE-FF207FCA0091}"/>
              </a:ext>
            </a:extLst>
          </p:cNvPr>
          <p:cNvCxnSpPr>
            <a:cxnSpLocks/>
          </p:cNvCxnSpPr>
          <p:nvPr userDrawn="1"/>
        </p:nvCxnSpPr>
        <p:spPr>
          <a:xfrm>
            <a:off x="300038" y="644236"/>
            <a:ext cx="9702944"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9BD77557-7DD0-5A7C-E6A3-8BAEE33D7CF4}"/>
              </a:ext>
            </a:extLst>
          </p:cNvPr>
          <p:cNvCxnSpPr>
            <a:cxnSpLocks/>
          </p:cNvCxnSpPr>
          <p:nvPr userDrawn="1"/>
        </p:nvCxnSpPr>
        <p:spPr>
          <a:xfrm>
            <a:off x="300038" y="6303818"/>
            <a:ext cx="11591925"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2E5B8BB1-CDB1-BBF1-4ECA-476AC1677BC6}"/>
              </a:ext>
            </a:extLst>
          </p:cNvPr>
          <p:cNvPicPr>
            <a:picLocks noChangeAspect="1"/>
          </p:cNvPicPr>
          <p:nvPr userDrawn="1"/>
        </p:nvPicPr>
        <p:blipFill>
          <a:blip r:embed="rId2"/>
          <a:srcRect/>
          <a:stretch/>
        </p:blipFill>
        <p:spPr>
          <a:xfrm>
            <a:off x="10285534" y="223498"/>
            <a:ext cx="1656453" cy="699867"/>
          </a:xfrm>
          <a:prstGeom prst="rect">
            <a:avLst/>
          </a:prstGeom>
        </p:spPr>
      </p:pic>
      <p:sp>
        <p:nvSpPr>
          <p:cNvPr id="5" name="Slide Number Placeholder 5">
            <a:extLst>
              <a:ext uri="{FF2B5EF4-FFF2-40B4-BE49-F238E27FC236}">
                <a16:creationId xmlns:a16="http://schemas.microsoft.com/office/drawing/2014/main" id="{0458BD84-42EE-B1E5-2795-D17D0EB9B8E9}"/>
              </a:ext>
            </a:extLst>
          </p:cNvPr>
          <p:cNvSpPr>
            <a:spLocks noGrp="1"/>
          </p:cNvSpPr>
          <p:nvPr>
            <p:ph type="sldNum" sz="quarter" idx="4"/>
          </p:nvPr>
        </p:nvSpPr>
        <p:spPr>
          <a:xfrm>
            <a:off x="300038" y="6431941"/>
            <a:ext cx="2743200" cy="365125"/>
          </a:xfrm>
          <a:prstGeom prst="rect">
            <a:avLst/>
          </a:prstGeom>
        </p:spPr>
        <p:txBody>
          <a:bodyPr lIns="0" tIns="0" rIns="0" bIns="0"/>
          <a:lstStyle>
            <a:lvl1pPr>
              <a:defRPr sz="1000">
                <a:solidFill>
                  <a:schemeClr val="tx1">
                    <a:lumMod val="75000"/>
                    <a:lumOff val="25000"/>
                  </a:schemeClr>
                </a:solidFill>
              </a:defRPr>
            </a:lvl1pPr>
          </a:lstStyle>
          <a:p>
            <a:r>
              <a:rPr lang="en-US"/>
              <a:t>Page </a:t>
            </a:r>
            <a:fld id="{906CB73F-6DE2-DE49-AE99-8E267CF49B30}" type="slidenum">
              <a:rPr lang="en-US" smtClean="0"/>
              <a:pPr/>
              <a:t>‹#›</a:t>
            </a:fld>
            <a:endParaRPr lang="en-US"/>
          </a:p>
        </p:txBody>
      </p:sp>
    </p:spTree>
    <p:extLst>
      <p:ext uri="{BB962C8B-B14F-4D97-AF65-F5344CB8AC3E}">
        <p14:creationId xmlns:p14="http://schemas.microsoft.com/office/powerpoint/2010/main" val="266522756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Presentation Cover 1">
    <p:bg>
      <p:bgRef idx="1001">
        <a:schemeClr val="bg1"/>
      </p:bgRef>
    </p:bg>
    <p:spTree>
      <p:nvGrpSpPr>
        <p:cNvPr id="1" name=""/>
        <p:cNvGrpSpPr/>
        <p:nvPr/>
      </p:nvGrpSpPr>
      <p:grpSpPr>
        <a:xfrm>
          <a:off x="0" y="0"/>
          <a:ext cx="0" cy="0"/>
          <a:chOff x="0" y="0"/>
          <a:chExt cx="0" cy="0"/>
        </a:xfrm>
      </p:grpSpPr>
      <p:sp>
        <p:nvSpPr>
          <p:cNvPr id="8" name="Freeform 7">
            <a:extLst>
              <a:ext uri="{FF2B5EF4-FFF2-40B4-BE49-F238E27FC236}">
                <a16:creationId xmlns:a16="http://schemas.microsoft.com/office/drawing/2014/main" id="{2C26964D-EBAA-C944-9B61-F177462EA5EA}"/>
              </a:ext>
            </a:extLst>
          </p:cNvPr>
          <p:cNvSpPr/>
          <p:nvPr userDrawn="1"/>
        </p:nvSpPr>
        <p:spPr>
          <a:xfrm>
            <a:off x="0" y="1101367"/>
            <a:ext cx="12192000" cy="5756633"/>
          </a:xfrm>
          <a:custGeom>
            <a:avLst/>
            <a:gdLst>
              <a:gd name="connsiteX0" fmla="*/ 4759021 w 12192000"/>
              <a:gd name="connsiteY0" fmla="*/ 0 h 5756633"/>
              <a:gd name="connsiteX1" fmla="*/ 11709042 w 12192000"/>
              <a:gd name="connsiteY1" fmla="*/ 811338 h 5756633"/>
              <a:gd name="connsiteX2" fmla="*/ 12192000 w 12192000"/>
              <a:gd name="connsiteY2" fmla="*/ 939043 h 5756633"/>
              <a:gd name="connsiteX3" fmla="*/ 12192000 w 12192000"/>
              <a:gd name="connsiteY3" fmla="*/ 5756633 h 5756633"/>
              <a:gd name="connsiteX4" fmla="*/ 0 w 12192000"/>
              <a:gd name="connsiteY4" fmla="*/ 5756633 h 5756633"/>
              <a:gd name="connsiteX5" fmla="*/ 0 w 12192000"/>
              <a:gd name="connsiteY5" fmla="*/ 371314 h 5756633"/>
              <a:gd name="connsiteX6" fmla="*/ 58760 w 12192000"/>
              <a:gd name="connsiteY6" fmla="*/ 361104 h 5756633"/>
              <a:gd name="connsiteX7" fmla="*/ 4759021 w 12192000"/>
              <a:gd name="connsiteY7" fmla="*/ 0 h 5756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5756633">
                <a:moveTo>
                  <a:pt x="4759021" y="0"/>
                </a:moveTo>
                <a:cubicBezTo>
                  <a:pt x="7228545" y="0"/>
                  <a:pt x="9578604" y="289332"/>
                  <a:pt x="11709042" y="811338"/>
                </a:cubicBezTo>
                <a:lnTo>
                  <a:pt x="12192000" y="939043"/>
                </a:lnTo>
                <a:lnTo>
                  <a:pt x="12192000" y="5756633"/>
                </a:lnTo>
                <a:lnTo>
                  <a:pt x="0" y="5756633"/>
                </a:lnTo>
                <a:lnTo>
                  <a:pt x="0" y="371314"/>
                </a:lnTo>
                <a:lnTo>
                  <a:pt x="58760" y="361104"/>
                </a:lnTo>
                <a:cubicBezTo>
                  <a:pt x="1554440" y="125781"/>
                  <a:pt x="3130763" y="0"/>
                  <a:pt x="475902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92A4317D-5B1E-8C4B-A51E-18C32DEFD14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317421" y="525514"/>
            <a:ext cx="2304392" cy="571809"/>
          </a:xfrm>
          <a:prstGeom prst="rect">
            <a:avLst/>
          </a:prstGeom>
        </p:spPr>
      </p:pic>
      <p:sp>
        <p:nvSpPr>
          <p:cNvPr id="2" name="Title 1">
            <a:extLst>
              <a:ext uri="{FF2B5EF4-FFF2-40B4-BE49-F238E27FC236}">
                <a16:creationId xmlns:a16="http://schemas.microsoft.com/office/drawing/2014/main" id="{8A7B9071-BE78-6949-9477-B869BA077687}"/>
              </a:ext>
            </a:extLst>
          </p:cNvPr>
          <p:cNvSpPr>
            <a:spLocks noGrp="1"/>
          </p:cNvSpPr>
          <p:nvPr>
            <p:ph type="ctrTitle"/>
          </p:nvPr>
        </p:nvSpPr>
        <p:spPr>
          <a:xfrm>
            <a:off x="5416737" y="2647745"/>
            <a:ext cx="6282565" cy="2387600"/>
          </a:xfrm>
        </p:spPr>
        <p:txBody>
          <a:bodyPr anchor="b">
            <a:normAutofit/>
          </a:bodyPr>
          <a:lstStyle>
            <a:lvl1pPr algn="l">
              <a:defRPr sz="4000" b="0" i="0">
                <a:solidFill>
                  <a:srgbClr val="A4CD39"/>
                </a:solidFill>
                <a:latin typeface="Calibri Light" panose="020F0302020204030204" pitchFamily="34" charset="0"/>
                <a:cs typeface="Calibri Light" panose="020F030202020403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A8327DDD-4D36-DC48-92FB-4706921A3A01}"/>
              </a:ext>
            </a:extLst>
          </p:cNvPr>
          <p:cNvSpPr>
            <a:spLocks noGrp="1"/>
          </p:cNvSpPr>
          <p:nvPr>
            <p:ph type="subTitle" idx="1"/>
          </p:nvPr>
        </p:nvSpPr>
        <p:spPr>
          <a:xfrm>
            <a:off x="5416737" y="5193084"/>
            <a:ext cx="6282565" cy="1233612"/>
          </a:xfrm>
        </p:spPr>
        <p:txBody>
          <a:bodyPr>
            <a:normAutofit/>
          </a:bodyPr>
          <a:lstStyle>
            <a:lvl1pPr marL="0" indent="0" algn="l">
              <a:lnSpc>
                <a:spcPts val="2180"/>
              </a:lnSpc>
              <a:spcAft>
                <a:spcPts val="600"/>
              </a:spcAft>
              <a:buNone/>
              <a:defRPr sz="2000">
                <a:solidFill>
                  <a:schemeClr val="bg1"/>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1" name="Oval 10"/>
          <p:cNvSpPr/>
          <p:nvPr userDrawn="1"/>
        </p:nvSpPr>
        <p:spPr>
          <a:xfrm>
            <a:off x="-1500753" y="-1553928"/>
            <a:ext cx="6840000" cy="6840000"/>
          </a:xfrm>
          <a:prstGeom prst="ellipse">
            <a:avLst/>
          </a:prstGeom>
          <a:solidFill>
            <a:srgbClr val="A4CD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26">
            <a:extLst>
              <a:ext uri="{FF2B5EF4-FFF2-40B4-BE49-F238E27FC236}">
                <a16:creationId xmlns:a16="http://schemas.microsoft.com/office/drawing/2014/main" id="{93D9460B-BD75-684C-B9CE-E5D292A4F42F}"/>
              </a:ext>
            </a:extLst>
          </p:cNvPr>
          <p:cNvPicPr>
            <a:picLocks/>
          </p:cNvPicPr>
          <p:nvPr userDrawn="1"/>
        </p:nvPicPr>
        <p:blipFill rotWithShape="1">
          <a:blip r:embed="rId3" cstate="screen">
            <a:extLst>
              <a:ext uri="{28A0092B-C50C-407E-A947-70E740481C1C}">
                <a14:useLocalDpi xmlns:a14="http://schemas.microsoft.com/office/drawing/2010/main"/>
              </a:ext>
            </a:extLst>
          </a:blip>
          <a:srcRect/>
          <a:stretch>
            <a:fillRect/>
          </a:stretch>
        </p:blipFill>
        <p:spPr>
          <a:xfrm>
            <a:off x="-1718772" y="-1440000"/>
            <a:ext cx="6840000" cy="6840000"/>
          </a:xfrm>
          <a:prstGeom prst="ellipse">
            <a:avLst/>
          </a:prstGeom>
        </p:spPr>
      </p:pic>
      <p:sp>
        <p:nvSpPr>
          <p:cNvPr id="9" name="TextBox 11">
            <a:extLst>
              <a:ext uri="{FF2B5EF4-FFF2-40B4-BE49-F238E27FC236}">
                <a16:creationId xmlns:a16="http://schemas.microsoft.com/office/drawing/2014/main" id="{5CE7208A-CB2C-46AB-9FEB-6DDBFD361814}"/>
              </a:ext>
            </a:extLst>
          </p:cNvPr>
          <p:cNvSpPr txBox="1"/>
          <p:nvPr userDrawn="1"/>
        </p:nvSpPr>
        <p:spPr>
          <a:xfrm>
            <a:off x="266740" y="6538881"/>
            <a:ext cx="1794081" cy="246221"/>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000">
                <a:solidFill>
                  <a:schemeClr val="bg1"/>
                </a:solidFill>
              </a:rPr>
              <a:t>Copyright © UCLPartners 2021</a:t>
            </a:r>
          </a:p>
        </p:txBody>
      </p:sp>
    </p:spTree>
    <p:extLst>
      <p:ext uri="{BB962C8B-B14F-4D97-AF65-F5344CB8AC3E}">
        <p14:creationId xmlns:p14="http://schemas.microsoft.com/office/powerpoint/2010/main" val="2461538711"/>
      </p:ext>
    </p:extLst>
  </p:cSld>
  <p:clrMapOvr>
    <a:overrideClrMapping bg1="lt1" tx1="dk1" bg2="lt2" tx2="dk2" accent1="accent1" accent2="accent2" accent3="accent3" accent4="accent4" accent5="accent5" accent6="accent6" hlink="hlink" folHlink="folHlink"/>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_Presentation Cover 1">
    <p:bg>
      <p:bgRef idx="1001">
        <a:schemeClr val="bg1"/>
      </p:bgRef>
    </p:bg>
    <p:spTree>
      <p:nvGrpSpPr>
        <p:cNvPr id="1" name=""/>
        <p:cNvGrpSpPr/>
        <p:nvPr/>
      </p:nvGrpSpPr>
      <p:grpSpPr>
        <a:xfrm>
          <a:off x="0" y="0"/>
          <a:ext cx="0" cy="0"/>
          <a:chOff x="0" y="0"/>
          <a:chExt cx="0" cy="0"/>
        </a:xfrm>
      </p:grpSpPr>
      <p:sp>
        <p:nvSpPr>
          <p:cNvPr id="8" name="Freeform 7">
            <a:extLst>
              <a:ext uri="{FF2B5EF4-FFF2-40B4-BE49-F238E27FC236}">
                <a16:creationId xmlns:a16="http://schemas.microsoft.com/office/drawing/2014/main" id="{2C26964D-EBAA-C944-9B61-F177462EA5EA}"/>
              </a:ext>
            </a:extLst>
          </p:cNvPr>
          <p:cNvSpPr/>
          <p:nvPr userDrawn="1"/>
        </p:nvSpPr>
        <p:spPr>
          <a:xfrm>
            <a:off x="0" y="1101367"/>
            <a:ext cx="12192000" cy="5756633"/>
          </a:xfrm>
          <a:custGeom>
            <a:avLst/>
            <a:gdLst>
              <a:gd name="connsiteX0" fmla="*/ 4759021 w 12192000"/>
              <a:gd name="connsiteY0" fmla="*/ 0 h 5756633"/>
              <a:gd name="connsiteX1" fmla="*/ 11709042 w 12192000"/>
              <a:gd name="connsiteY1" fmla="*/ 811338 h 5756633"/>
              <a:gd name="connsiteX2" fmla="*/ 12192000 w 12192000"/>
              <a:gd name="connsiteY2" fmla="*/ 939043 h 5756633"/>
              <a:gd name="connsiteX3" fmla="*/ 12192000 w 12192000"/>
              <a:gd name="connsiteY3" fmla="*/ 5756633 h 5756633"/>
              <a:gd name="connsiteX4" fmla="*/ 0 w 12192000"/>
              <a:gd name="connsiteY4" fmla="*/ 5756633 h 5756633"/>
              <a:gd name="connsiteX5" fmla="*/ 0 w 12192000"/>
              <a:gd name="connsiteY5" fmla="*/ 371314 h 5756633"/>
              <a:gd name="connsiteX6" fmla="*/ 58760 w 12192000"/>
              <a:gd name="connsiteY6" fmla="*/ 361104 h 5756633"/>
              <a:gd name="connsiteX7" fmla="*/ 4759021 w 12192000"/>
              <a:gd name="connsiteY7" fmla="*/ 0 h 5756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5756633">
                <a:moveTo>
                  <a:pt x="4759021" y="0"/>
                </a:moveTo>
                <a:cubicBezTo>
                  <a:pt x="7228545" y="0"/>
                  <a:pt x="9578604" y="289332"/>
                  <a:pt x="11709042" y="811338"/>
                </a:cubicBezTo>
                <a:lnTo>
                  <a:pt x="12192000" y="939043"/>
                </a:lnTo>
                <a:lnTo>
                  <a:pt x="12192000" y="5756633"/>
                </a:lnTo>
                <a:lnTo>
                  <a:pt x="0" y="5756633"/>
                </a:lnTo>
                <a:lnTo>
                  <a:pt x="0" y="371314"/>
                </a:lnTo>
                <a:lnTo>
                  <a:pt x="58760" y="361104"/>
                </a:lnTo>
                <a:cubicBezTo>
                  <a:pt x="1554440" y="125781"/>
                  <a:pt x="3130763" y="0"/>
                  <a:pt x="475902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92A4317D-5B1E-8C4B-A51E-18C32DEFD14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317421" y="525514"/>
            <a:ext cx="2304392" cy="571809"/>
          </a:xfrm>
          <a:prstGeom prst="rect">
            <a:avLst/>
          </a:prstGeom>
        </p:spPr>
      </p:pic>
      <p:sp>
        <p:nvSpPr>
          <p:cNvPr id="2" name="Title 1">
            <a:extLst>
              <a:ext uri="{FF2B5EF4-FFF2-40B4-BE49-F238E27FC236}">
                <a16:creationId xmlns:a16="http://schemas.microsoft.com/office/drawing/2014/main" id="{8A7B9071-BE78-6949-9477-B869BA077687}"/>
              </a:ext>
            </a:extLst>
          </p:cNvPr>
          <p:cNvSpPr>
            <a:spLocks noGrp="1"/>
          </p:cNvSpPr>
          <p:nvPr>
            <p:ph type="ctrTitle"/>
          </p:nvPr>
        </p:nvSpPr>
        <p:spPr>
          <a:xfrm>
            <a:off x="5416737" y="2647745"/>
            <a:ext cx="6282565" cy="2387600"/>
          </a:xfrm>
        </p:spPr>
        <p:txBody>
          <a:bodyPr anchor="b">
            <a:normAutofit/>
          </a:bodyPr>
          <a:lstStyle>
            <a:lvl1pPr algn="l">
              <a:defRPr sz="4000" b="0" i="0">
                <a:solidFill>
                  <a:srgbClr val="A4CD39"/>
                </a:solidFill>
                <a:latin typeface="Calibri Light" panose="020F0302020204030204" pitchFamily="34" charset="0"/>
                <a:cs typeface="Calibri Light" panose="020F030202020403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A8327DDD-4D36-DC48-92FB-4706921A3A01}"/>
              </a:ext>
            </a:extLst>
          </p:cNvPr>
          <p:cNvSpPr>
            <a:spLocks noGrp="1"/>
          </p:cNvSpPr>
          <p:nvPr>
            <p:ph type="subTitle" idx="1"/>
          </p:nvPr>
        </p:nvSpPr>
        <p:spPr>
          <a:xfrm>
            <a:off x="5416737" y="5193084"/>
            <a:ext cx="6282565" cy="1233612"/>
          </a:xfrm>
        </p:spPr>
        <p:txBody>
          <a:bodyPr>
            <a:normAutofit/>
          </a:bodyPr>
          <a:lstStyle>
            <a:lvl1pPr marL="0" indent="0" algn="l">
              <a:lnSpc>
                <a:spcPts val="2180"/>
              </a:lnSpc>
              <a:spcAft>
                <a:spcPts val="600"/>
              </a:spcAft>
              <a:buNone/>
              <a:defRPr sz="2000">
                <a:solidFill>
                  <a:schemeClr val="bg1"/>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1" name="Oval 10"/>
          <p:cNvSpPr/>
          <p:nvPr userDrawn="1"/>
        </p:nvSpPr>
        <p:spPr>
          <a:xfrm>
            <a:off x="-1500753" y="-1553928"/>
            <a:ext cx="6840000" cy="6840000"/>
          </a:xfrm>
          <a:prstGeom prst="ellipse">
            <a:avLst/>
          </a:prstGeom>
          <a:solidFill>
            <a:srgbClr val="A4CD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26">
            <a:extLst>
              <a:ext uri="{FF2B5EF4-FFF2-40B4-BE49-F238E27FC236}">
                <a16:creationId xmlns:a16="http://schemas.microsoft.com/office/drawing/2014/main" id="{93D9460B-BD75-684C-B9CE-E5D292A4F42F}"/>
              </a:ext>
            </a:extLst>
          </p:cNvPr>
          <p:cNvPicPr>
            <a:picLocks/>
          </p:cNvPicPr>
          <p:nvPr userDrawn="1"/>
        </p:nvPicPr>
        <p:blipFill rotWithShape="1">
          <a:blip r:embed="rId3" cstate="screen">
            <a:extLst>
              <a:ext uri="{28A0092B-C50C-407E-A947-70E740481C1C}">
                <a14:useLocalDpi xmlns:a14="http://schemas.microsoft.com/office/drawing/2010/main"/>
              </a:ext>
            </a:extLst>
          </a:blip>
          <a:srcRect/>
          <a:stretch>
            <a:fillRect/>
          </a:stretch>
        </p:blipFill>
        <p:spPr>
          <a:xfrm>
            <a:off x="-1718772" y="-1440000"/>
            <a:ext cx="6840000" cy="6840000"/>
          </a:xfrm>
          <a:prstGeom prst="ellipse">
            <a:avLst/>
          </a:prstGeom>
        </p:spPr>
      </p:pic>
      <p:sp>
        <p:nvSpPr>
          <p:cNvPr id="9" name="TextBox 11">
            <a:extLst>
              <a:ext uri="{FF2B5EF4-FFF2-40B4-BE49-F238E27FC236}">
                <a16:creationId xmlns:a16="http://schemas.microsoft.com/office/drawing/2014/main" id="{5CE7208A-CB2C-46AB-9FEB-6DDBFD361814}"/>
              </a:ext>
            </a:extLst>
          </p:cNvPr>
          <p:cNvSpPr txBox="1"/>
          <p:nvPr userDrawn="1"/>
        </p:nvSpPr>
        <p:spPr>
          <a:xfrm>
            <a:off x="266740" y="6538881"/>
            <a:ext cx="1794081" cy="246221"/>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000">
                <a:solidFill>
                  <a:schemeClr val="bg1"/>
                </a:solidFill>
              </a:rPr>
              <a:t>Copyright © UCLPartners 2022</a:t>
            </a:r>
          </a:p>
        </p:txBody>
      </p:sp>
    </p:spTree>
    <p:extLst>
      <p:ext uri="{BB962C8B-B14F-4D97-AF65-F5344CB8AC3E}">
        <p14:creationId xmlns:p14="http://schemas.microsoft.com/office/powerpoint/2010/main" val="304156861"/>
      </p:ext>
    </p:extLst>
  </p:cSld>
  <p:clrMapOvr>
    <a:overrideClrMapping bg1="lt1" tx1="dk1" bg2="lt2" tx2="dk2" accent1="accent1" accent2="accent2" accent3="accent3" accent4="accent4" accent5="accent5" accent6="accent6" hlink="hlink" folHlink="folHlink"/>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Presentation Cover 2">
    <p:bg>
      <p:bgRef idx="1001">
        <a:schemeClr val="bg1"/>
      </p:bgRef>
    </p:bg>
    <p:spTree>
      <p:nvGrpSpPr>
        <p:cNvPr id="1" name=""/>
        <p:cNvGrpSpPr/>
        <p:nvPr/>
      </p:nvGrpSpPr>
      <p:grpSpPr>
        <a:xfrm>
          <a:off x="0" y="0"/>
          <a:ext cx="0" cy="0"/>
          <a:chOff x="0" y="0"/>
          <a:chExt cx="0" cy="0"/>
        </a:xfrm>
      </p:grpSpPr>
      <p:sp>
        <p:nvSpPr>
          <p:cNvPr id="9" name="Freeform 8">
            <a:extLst>
              <a:ext uri="{FF2B5EF4-FFF2-40B4-BE49-F238E27FC236}">
                <a16:creationId xmlns:a16="http://schemas.microsoft.com/office/drawing/2014/main" id="{B8997FC1-335B-7E47-93F2-8BE1DA9533DE}"/>
              </a:ext>
            </a:extLst>
          </p:cNvPr>
          <p:cNvSpPr/>
          <p:nvPr userDrawn="1"/>
        </p:nvSpPr>
        <p:spPr>
          <a:xfrm>
            <a:off x="0" y="1101367"/>
            <a:ext cx="12192000" cy="5756633"/>
          </a:xfrm>
          <a:custGeom>
            <a:avLst/>
            <a:gdLst>
              <a:gd name="connsiteX0" fmla="*/ 4759021 w 12192000"/>
              <a:gd name="connsiteY0" fmla="*/ 0 h 5756633"/>
              <a:gd name="connsiteX1" fmla="*/ 11709042 w 12192000"/>
              <a:gd name="connsiteY1" fmla="*/ 811338 h 5756633"/>
              <a:gd name="connsiteX2" fmla="*/ 12192000 w 12192000"/>
              <a:gd name="connsiteY2" fmla="*/ 939043 h 5756633"/>
              <a:gd name="connsiteX3" fmla="*/ 12192000 w 12192000"/>
              <a:gd name="connsiteY3" fmla="*/ 5756633 h 5756633"/>
              <a:gd name="connsiteX4" fmla="*/ 0 w 12192000"/>
              <a:gd name="connsiteY4" fmla="*/ 5756633 h 5756633"/>
              <a:gd name="connsiteX5" fmla="*/ 0 w 12192000"/>
              <a:gd name="connsiteY5" fmla="*/ 371314 h 5756633"/>
              <a:gd name="connsiteX6" fmla="*/ 58760 w 12192000"/>
              <a:gd name="connsiteY6" fmla="*/ 361104 h 5756633"/>
              <a:gd name="connsiteX7" fmla="*/ 4759021 w 12192000"/>
              <a:gd name="connsiteY7" fmla="*/ 0 h 5756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5756633">
                <a:moveTo>
                  <a:pt x="4759021" y="0"/>
                </a:moveTo>
                <a:cubicBezTo>
                  <a:pt x="7228545" y="0"/>
                  <a:pt x="9578604" y="289332"/>
                  <a:pt x="11709042" y="811338"/>
                </a:cubicBezTo>
                <a:lnTo>
                  <a:pt x="12192000" y="939043"/>
                </a:lnTo>
                <a:lnTo>
                  <a:pt x="12192000" y="5756633"/>
                </a:lnTo>
                <a:lnTo>
                  <a:pt x="0" y="5756633"/>
                </a:lnTo>
                <a:lnTo>
                  <a:pt x="0" y="371314"/>
                </a:lnTo>
                <a:lnTo>
                  <a:pt x="58760" y="361104"/>
                </a:lnTo>
                <a:cubicBezTo>
                  <a:pt x="1554440" y="125781"/>
                  <a:pt x="3130763" y="0"/>
                  <a:pt x="475902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userDrawn="1"/>
        </p:nvSpPr>
        <p:spPr>
          <a:xfrm>
            <a:off x="-1494377" y="-1553928"/>
            <a:ext cx="6840000" cy="6840000"/>
          </a:xfrm>
          <a:prstGeom prst="ellipse">
            <a:avLst/>
          </a:prstGeom>
          <a:solidFill>
            <a:srgbClr val="A4CD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92A4317D-5B1E-8C4B-A51E-18C32DEFD14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317421" y="525514"/>
            <a:ext cx="2304392" cy="571809"/>
          </a:xfrm>
          <a:prstGeom prst="rect">
            <a:avLst/>
          </a:prstGeom>
        </p:spPr>
      </p:pic>
      <p:pic>
        <p:nvPicPr>
          <p:cNvPr id="16" name="Picture 15"/>
          <p:cNvPicPr>
            <a:picLocks/>
          </p:cNvPicPr>
          <p:nvPr userDrawn="1"/>
        </p:nvPicPr>
        <p:blipFill rotWithShape="1">
          <a:blip r:embed="rId3" cstate="screen">
            <a:extLst>
              <a:ext uri="{28A0092B-C50C-407E-A947-70E740481C1C}">
                <a14:useLocalDpi xmlns:a14="http://schemas.microsoft.com/office/drawing/2010/main"/>
              </a:ext>
            </a:extLst>
          </a:blip>
          <a:srcRect/>
          <a:stretch/>
        </p:blipFill>
        <p:spPr>
          <a:xfrm>
            <a:off x="-1712396" y="-1440000"/>
            <a:ext cx="6840000" cy="6840000"/>
          </a:xfrm>
          <a:prstGeom prst="ellipse">
            <a:avLst/>
          </a:prstGeom>
        </p:spPr>
      </p:pic>
      <p:sp>
        <p:nvSpPr>
          <p:cNvPr id="13" name="Title 1">
            <a:extLst>
              <a:ext uri="{FF2B5EF4-FFF2-40B4-BE49-F238E27FC236}">
                <a16:creationId xmlns:a16="http://schemas.microsoft.com/office/drawing/2014/main" id="{5278DFA7-B064-964A-9BA7-34F617DC5669}"/>
              </a:ext>
            </a:extLst>
          </p:cNvPr>
          <p:cNvSpPr>
            <a:spLocks noGrp="1"/>
          </p:cNvSpPr>
          <p:nvPr>
            <p:ph type="ctrTitle"/>
          </p:nvPr>
        </p:nvSpPr>
        <p:spPr>
          <a:xfrm>
            <a:off x="5416737" y="2647745"/>
            <a:ext cx="6282565" cy="2387600"/>
          </a:xfrm>
        </p:spPr>
        <p:txBody>
          <a:bodyPr anchor="b">
            <a:normAutofit/>
          </a:bodyPr>
          <a:lstStyle>
            <a:lvl1pPr algn="l">
              <a:defRPr sz="4000" b="0" i="0">
                <a:solidFill>
                  <a:srgbClr val="A4CD39"/>
                </a:solidFill>
                <a:latin typeface="Calibri Light" panose="020F0302020204030204" pitchFamily="34" charset="0"/>
                <a:cs typeface="Calibri Light" panose="020F0302020204030204" pitchFamily="34" charset="0"/>
              </a:defRPr>
            </a:lvl1pPr>
          </a:lstStyle>
          <a:p>
            <a:r>
              <a:rPr lang="en-US"/>
              <a:t>Click to edit Master title style</a:t>
            </a:r>
          </a:p>
        </p:txBody>
      </p:sp>
      <p:sp>
        <p:nvSpPr>
          <p:cNvPr id="14" name="Subtitle 2">
            <a:extLst>
              <a:ext uri="{FF2B5EF4-FFF2-40B4-BE49-F238E27FC236}">
                <a16:creationId xmlns:a16="http://schemas.microsoft.com/office/drawing/2014/main" id="{2831A73A-E50C-0E43-978C-E70673578DF7}"/>
              </a:ext>
            </a:extLst>
          </p:cNvPr>
          <p:cNvSpPr>
            <a:spLocks noGrp="1"/>
          </p:cNvSpPr>
          <p:nvPr>
            <p:ph type="subTitle" idx="1"/>
          </p:nvPr>
        </p:nvSpPr>
        <p:spPr>
          <a:xfrm>
            <a:off x="5416737" y="5193084"/>
            <a:ext cx="6282565" cy="1233612"/>
          </a:xfrm>
        </p:spPr>
        <p:txBody>
          <a:bodyPr>
            <a:normAutofit/>
          </a:bodyPr>
          <a:lstStyle>
            <a:lvl1pPr marL="0" indent="0" algn="l">
              <a:lnSpc>
                <a:spcPts val="2180"/>
              </a:lnSpc>
              <a:spcAft>
                <a:spcPts val="600"/>
              </a:spcAft>
              <a:buNone/>
              <a:defRPr sz="2000">
                <a:solidFill>
                  <a:schemeClr val="bg1"/>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2" name="TextBox 11">
            <a:extLst>
              <a:ext uri="{FF2B5EF4-FFF2-40B4-BE49-F238E27FC236}">
                <a16:creationId xmlns:a16="http://schemas.microsoft.com/office/drawing/2014/main" id="{FEF7F4CE-2390-48CE-9E5F-A09680CBF4AA}"/>
              </a:ext>
            </a:extLst>
          </p:cNvPr>
          <p:cNvSpPr txBox="1"/>
          <p:nvPr userDrawn="1"/>
        </p:nvSpPr>
        <p:spPr>
          <a:xfrm>
            <a:off x="266740" y="6538881"/>
            <a:ext cx="1794081" cy="246221"/>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000">
                <a:solidFill>
                  <a:schemeClr val="bg1"/>
                </a:solidFill>
              </a:rPr>
              <a:t>Copyright © UCLPartners 2022</a:t>
            </a:r>
          </a:p>
        </p:txBody>
      </p:sp>
    </p:spTree>
    <p:extLst>
      <p:ext uri="{BB962C8B-B14F-4D97-AF65-F5344CB8AC3E}">
        <p14:creationId xmlns:p14="http://schemas.microsoft.com/office/powerpoint/2010/main" val="641605615"/>
      </p:ext>
    </p:extLst>
  </p:cSld>
  <p:clrMapOvr>
    <a:overrideClrMapping bg1="lt1" tx1="dk1" bg2="lt2" tx2="dk2" accent1="accent1" accent2="accent2" accent3="accent3" accent4="accent4" accent5="accent5" accent6="accent6" hlink="hlink" folHlink="folHlink"/>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Presentation Cover 3">
    <p:bg>
      <p:bgRef idx="1001">
        <a:schemeClr val="bg1"/>
      </p:bgRef>
    </p:bg>
    <p:spTree>
      <p:nvGrpSpPr>
        <p:cNvPr id="1" name=""/>
        <p:cNvGrpSpPr/>
        <p:nvPr/>
      </p:nvGrpSpPr>
      <p:grpSpPr>
        <a:xfrm>
          <a:off x="0" y="0"/>
          <a:ext cx="0" cy="0"/>
          <a:chOff x="0" y="0"/>
          <a:chExt cx="0" cy="0"/>
        </a:xfrm>
      </p:grpSpPr>
      <p:sp>
        <p:nvSpPr>
          <p:cNvPr id="9" name="Freeform 8">
            <a:extLst>
              <a:ext uri="{FF2B5EF4-FFF2-40B4-BE49-F238E27FC236}">
                <a16:creationId xmlns:a16="http://schemas.microsoft.com/office/drawing/2014/main" id="{FFA17957-4107-1A4D-9046-EE90765D470F}"/>
              </a:ext>
            </a:extLst>
          </p:cNvPr>
          <p:cNvSpPr/>
          <p:nvPr userDrawn="1"/>
        </p:nvSpPr>
        <p:spPr>
          <a:xfrm>
            <a:off x="0" y="1101367"/>
            <a:ext cx="12192000" cy="5756633"/>
          </a:xfrm>
          <a:custGeom>
            <a:avLst/>
            <a:gdLst>
              <a:gd name="connsiteX0" fmla="*/ 4759021 w 12192000"/>
              <a:gd name="connsiteY0" fmla="*/ 0 h 5756633"/>
              <a:gd name="connsiteX1" fmla="*/ 11709042 w 12192000"/>
              <a:gd name="connsiteY1" fmla="*/ 811338 h 5756633"/>
              <a:gd name="connsiteX2" fmla="*/ 12192000 w 12192000"/>
              <a:gd name="connsiteY2" fmla="*/ 939043 h 5756633"/>
              <a:gd name="connsiteX3" fmla="*/ 12192000 w 12192000"/>
              <a:gd name="connsiteY3" fmla="*/ 5756633 h 5756633"/>
              <a:gd name="connsiteX4" fmla="*/ 0 w 12192000"/>
              <a:gd name="connsiteY4" fmla="*/ 5756633 h 5756633"/>
              <a:gd name="connsiteX5" fmla="*/ 0 w 12192000"/>
              <a:gd name="connsiteY5" fmla="*/ 371314 h 5756633"/>
              <a:gd name="connsiteX6" fmla="*/ 58760 w 12192000"/>
              <a:gd name="connsiteY6" fmla="*/ 361104 h 5756633"/>
              <a:gd name="connsiteX7" fmla="*/ 4759021 w 12192000"/>
              <a:gd name="connsiteY7" fmla="*/ 0 h 5756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5756633">
                <a:moveTo>
                  <a:pt x="4759021" y="0"/>
                </a:moveTo>
                <a:cubicBezTo>
                  <a:pt x="7228545" y="0"/>
                  <a:pt x="9578604" y="289332"/>
                  <a:pt x="11709042" y="811338"/>
                </a:cubicBezTo>
                <a:lnTo>
                  <a:pt x="12192000" y="939043"/>
                </a:lnTo>
                <a:lnTo>
                  <a:pt x="12192000" y="5756633"/>
                </a:lnTo>
                <a:lnTo>
                  <a:pt x="0" y="5756633"/>
                </a:lnTo>
                <a:lnTo>
                  <a:pt x="0" y="371314"/>
                </a:lnTo>
                <a:lnTo>
                  <a:pt x="58760" y="361104"/>
                </a:lnTo>
                <a:cubicBezTo>
                  <a:pt x="1554440" y="125781"/>
                  <a:pt x="3130763" y="0"/>
                  <a:pt x="475902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userDrawn="1"/>
        </p:nvSpPr>
        <p:spPr>
          <a:xfrm>
            <a:off x="-1500753" y="-1553928"/>
            <a:ext cx="6840000" cy="6840000"/>
          </a:xfrm>
          <a:prstGeom prst="ellipse">
            <a:avLst/>
          </a:prstGeom>
          <a:solidFill>
            <a:srgbClr val="A4CD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92A4317D-5B1E-8C4B-A51E-18C32DEFD14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317421" y="525514"/>
            <a:ext cx="2304392" cy="571809"/>
          </a:xfrm>
          <a:prstGeom prst="rect">
            <a:avLst/>
          </a:prstGeom>
        </p:spPr>
      </p:pic>
      <p:pic>
        <p:nvPicPr>
          <p:cNvPr id="16" name="Picture 15"/>
          <p:cNvPicPr>
            <a:picLocks/>
          </p:cNvPicPr>
          <p:nvPr userDrawn="1"/>
        </p:nvPicPr>
        <p:blipFill rotWithShape="1">
          <a:blip r:embed="rId3" cstate="screen">
            <a:extLst>
              <a:ext uri="{28A0092B-C50C-407E-A947-70E740481C1C}">
                <a14:useLocalDpi xmlns:a14="http://schemas.microsoft.com/office/drawing/2010/main"/>
              </a:ext>
            </a:extLst>
          </a:blip>
          <a:srcRect/>
          <a:stretch/>
        </p:blipFill>
        <p:spPr>
          <a:xfrm>
            <a:off x="-1718772" y="-1455161"/>
            <a:ext cx="6840000" cy="6855161"/>
          </a:xfrm>
          <a:prstGeom prst="ellipse">
            <a:avLst/>
          </a:prstGeom>
          <a:blipFill dpi="0" rotWithShape="1">
            <a:blip r:embed="rId4" cstate="email">
              <a:alphaModFix amt="96000"/>
              <a:extLst>
                <a:ext uri="{28A0092B-C50C-407E-A947-70E740481C1C}">
                  <a14:useLocalDpi xmlns:a14="http://schemas.microsoft.com/office/drawing/2010/main"/>
                </a:ext>
              </a:extLst>
            </a:blip>
            <a:srcRect/>
            <a:stretch>
              <a:fillRect/>
            </a:stretch>
          </a:blipFill>
        </p:spPr>
      </p:pic>
      <p:sp>
        <p:nvSpPr>
          <p:cNvPr id="17" name="Title 1">
            <a:extLst>
              <a:ext uri="{FF2B5EF4-FFF2-40B4-BE49-F238E27FC236}">
                <a16:creationId xmlns:a16="http://schemas.microsoft.com/office/drawing/2014/main" id="{B9308773-D7B5-9247-B462-66CEDF8BF591}"/>
              </a:ext>
            </a:extLst>
          </p:cNvPr>
          <p:cNvSpPr>
            <a:spLocks noGrp="1"/>
          </p:cNvSpPr>
          <p:nvPr>
            <p:ph type="ctrTitle"/>
          </p:nvPr>
        </p:nvSpPr>
        <p:spPr>
          <a:xfrm>
            <a:off x="5416737" y="2647745"/>
            <a:ext cx="6282565" cy="2387600"/>
          </a:xfrm>
        </p:spPr>
        <p:txBody>
          <a:bodyPr anchor="b">
            <a:normAutofit/>
          </a:bodyPr>
          <a:lstStyle>
            <a:lvl1pPr algn="l">
              <a:defRPr sz="4000" b="0" i="0">
                <a:solidFill>
                  <a:srgbClr val="A4CD39"/>
                </a:solidFill>
                <a:latin typeface="Calibri Light" panose="020F0302020204030204" pitchFamily="34" charset="0"/>
                <a:cs typeface="Calibri Light" panose="020F0302020204030204" pitchFamily="34" charset="0"/>
              </a:defRPr>
            </a:lvl1pPr>
          </a:lstStyle>
          <a:p>
            <a:r>
              <a:rPr lang="en-US"/>
              <a:t>Click to edit Master title style</a:t>
            </a:r>
          </a:p>
        </p:txBody>
      </p:sp>
      <p:sp>
        <p:nvSpPr>
          <p:cNvPr id="18" name="Subtitle 2">
            <a:extLst>
              <a:ext uri="{FF2B5EF4-FFF2-40B4-BE49-F238E27FC236}">
                <a16:creationId xmlns:a16="http://schemas.microsoft.com/office/drawing/2014/main" id="{5D4D3394-1503-AD40-9790-1140C06728DA}"/>
              </a:ext>
            </a:extLst>
          </p:cNvPr>
          <p:cNvSpPr>
            <a:spLocks noGrp="1"/>
          </p:cNvSpPr>
          <p:nvPr>
            <p:ph type="subTitle" idx="1"/>
          </p:nvPr>
        </p:nvSpPr>
        <p:spPr>
          <a:xfrm>
            <a:off x="5416737" y="5193084"/>
            <a:ext cx="6282565" cy="1233612"/>
          </a:xfrm>
        </p:spPr>
        <p:txBody>
          <a:bodyPr>
            <a:normAutofit/>
          </a:bodyPr>
          <a:lstStyle>
            <a:lvl1pPr marL="0" indent="0" algn="l">
              <a:lnSpc>
                <a:spcPts val="2180"/>
              </a:lnSpc>
              <a:spcAft>
                <a:spcPts val="600"/>
              </a:spcAft>
              <a:buNone/>
              <a:defRPr sz="2000">
                <a:solidFill>
                  <a:schemeClr val="bg1"/>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TextBox 11">
            <a:extLst>
              <a:ext uri="{FF2B5EF4-FFF2-40B4-BE49-F238E27FC236}">
                <a16:creationId xmlns:a16="http://schemas.microsoft.com/office/drawing/2014/main" id="{FC73D274-4632-4C4C-A047-0461F976815E}"/>
              </a:ext>
            </a:extLst>
          </p:cNvPr>
          <p:cNvSpPr txBox="1"/>
          <p:nvPr userDrawn="1"/>
        </p:nvSpPr>
        <p:spPr>
          <a:xfrm>
            <a:off x="266740" y="6538881"/>
            <a:ext cx="1794081" cy="246221"/>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000">
                <a:solidFill>
                  <a:schemeClr val="bg1"/>
                </a:solidFill>
              </a:rPr>
              <a:t>Copyright © UCLPartners 2022</a:t>
            </a:r>
          </a:p>
        </p:txBody>
      </p:sp>
    </p:spTree>
    <p:extLst>
      <p:ext uri="{BB962C8B-B14F-4D97-AF65-F5344CB8AC3E}">
        <p14:creationId xmlns:p14="http://schemas.microsoft.com/office/powerpoint/2010/main" val="3378332232"/>
      </p:ext>
    </p:extLst>
  </p:cSld>
  <p:clrMapOvr>
    <a:overrideClrMapping bg1="lt1" tx1="dk1" bg2="lt2" tx2="dk2" accent1="accent1" accent2="accent2" accent3="accent3" accent4="accent4" accent5="accent5" accent6="accent6" hlink="hlink" folHlink="folHlink"/>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Presentation Cover 4">
    <p:bg>
      <p:bgRef idx="1001">
        <a:schemeClr val="bg1"/>
      </p:bgRef>
    </p:bg>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B8133941-9DD0-CE42-989C-05400A2E7680}"/>
              </a:ext>
            </a:extLst>
          </p:cNvPr>
          <p:cNvSpPr/>
          <p:nvPr userDrawn="1"/>
        </p:nvSpPr>
        <p:spPr>
          <a:xfrm>
            <a:off x="0" y="1101367"/>
            <a:ext cx="12192000" cy="5756633"/>
          </a:xfrm>
          <a:custGeom>
            <a:avLst/>
            <a:gdLst>
              <a:gd name="connsiteX0" fmla="*/ 4759021 w 12192000"/>
              <a:gd name="connsiteY0" fmla="*/ 0 h 5756633"/>
              <a:gd name="connsiteX1" fmla="*/ 11709042 w 12192000"/>
              <a:gd name="connsiteY1" fmla="*/ 811338 h 5756633"/>
              <a:gd name="connsiteX2" fmla="*/ 12192000 w 12192000"/>
              <a:gd name="connsiteY2" fmla="*/ 939043 h 5756633"/>
              <a:gd name="connsiteX3" fmla="*/ 12192000 w 12192000"/>
              <a:gd name="connsiteY3" fmla="*/ 5756633 h 5756633"/>
              <a:gd name="connsiteX4" fmla="*/ 0 w 12192000"/>
              <a:gd name="connsiteY4" fmla="*/ 5756633 h 5756633"/>
              <a:gd name="connsiteX5" fmla="*/ 0 w 12192000"/>
              <a:gd name="connsiteY5" fmla="*/ 371314 h 5756633"/>
              <a:gd name="connsiteX6" fmla="*/ 58760 w 12192000"/>
              <a:gd name="connsiteY6" fmla="*/ 361104 h 5756633"/>
              <a:gd name="connsiteX7" fmla="*/ 4759021 w 12192000"/>
              <a:gd name="connsiteY7" fmla="*/ 0 h 5756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5756633">
                <a:moveTo>
                  <a:pt x="4759021" y="0"/>
                </a:moveTo>
                <a:cubicBezTo>
                  <a:pt x="7228545" y="0"/>
                  <a:pt x="9578604" y="289332"/>
                  <a:pt x="11709042" y="811338"/>
                </a:cubicBezTo>
                <a:lnTo>
                  <a:pt x="12192000" y="939043"/>
                </a:lnTo>
                <a:lnTo>
                  <a:pt x="12192000" y="5756633"/>
                </a:lnTo>
                <a:lnTo>
                  <a:pt x="0" y="5756633"/>
                </a:lnTo>
                <a:lnTo>
                  <a:pt x="0" y="371314"/>
                </a:lnTo>
                <a:lnTo>
                  <a:pt x="58760" y="361104"/>
                </a:lnTo>
                <a:cubicBezTo>
                  <a:pt x="1554440" y="125781"/>
                  <a:pt x="3130763" y="0"/>
                  <a:pt x="475902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userDrawn="1"/>
        </p:nvSpPr>
        <p:spPr>
          <a:xfrm>
            <a:off x="-1500753" y="-1553928"/>
            <a:ext cx="6840000" cy="6840000"/>
          </a:xfrm>
          <a:prstGeom prst="ellipse">
            <a:avLst/>
          </a:prstGeom>
          <a:solidFill>
            <a:srgbClr val="A4CD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92A4317D-5B1E-8C4B-A51E-18C32DEFD14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317421" y="525514"/>
            <a:ext cx="2304392" cy="571809"/>
          </a:xfrm>
          <a:prstGeom prst="rect">
            <a:avLst/>
          </a:prstGeom>
        </p:spPr>
      </p:pic>
      <p:pic>
        <p:nvPicPr>
          <p:cNvPr id="8" name="Picture 7">
            <a:extLst>
              <a:ext uri="{FF2B5EF4-FFF2-40B4-BE49-F238E27FC236}">
                <a16:creationId xmlns:a16="http://schemas.microsoft.com/office/drawing/2014/main" id="{4176E853-D7AC-EB46-B637-70986B2F7CFD}"/>
              </a:ext>
            </a:extLst>
          </p:cNvPr>
          <p:cNvPicPr>
            <a:picLocks/>
          </p:cNvPicPr>
          <p:nvPr userDrawn="1"/>
        </p:nvPicPr>
        <p:blipFill rotWithShape="1">
          <a:blip r:embed="rId3" cstate="screen">
            <a:extLst>
              <a:ext uri="{28A0092B-C50C-407E-A947-70E740481C1C}">
                <a14:useLocalDpi xmlns:a14="http://schemas.microsoft.com/office/drawing/2010/main"/>
              </a:ext>
            </a:extLst>
          </a:blip>
          <a:srcRect/>
          <a:stretch/>
        </p:blipFill>
        <p:spPr>
          <a:xfrm>
            <a:off x="-1718772" y="-1440000"/>
            <a:ext cx="6840000" cy="6840000"/>
          </a:xfrm>
          <a:prstGeom prst="ellipse">
            <a:avLst/>
          </a:prstGeom>
          <a:blipFill dpi="0" rotWithShape="1">
            <a:blip r:embed="rId4" cstate="email">
              <a:alphaModFix amt="96000"/>
              <a:extLst>
                <a:ext uri="{28A0092B-C50C-407E-A947-70E740481C1C}">
                  <a14:useLocalDpi xmlns:a14="http://schemas.microsoft.com/office/drawing/2010/main"/>
                </a:ext>
              </a:extLst>
            </a:blip>
            <a:srcRect/>
            <a:stretch>
              <a:fillRect/>
            </a:stretch>
          </a:blipFill>
        </p:spPr>
      </p:pic>
      <p:sp>
        <p:nvSpPr>
          <p:cNvPr id="14" name="Title 1">
            <a:extLst>
              <a:ext uri="{FF2B5EF4-FFF2-40B4-BE49-F238E27FC236}">
                <a16:creationId xmlns:a16="http://schemas.microsoft.com/office/drawing/2014/main" id="{12FA1405-F8F5-B642-A12A-8AB05BC2360B}"/>
              </a:ext>
            </a:extLst>
          </p:cNvPr>
          <p:cNvSpPr>
            <a:spLocks noGrp="1"/>
          </p:cNvSpPr>
          <p:nvPr>
            <p:ph type="ctrTitle"/>
          </p:nvPr>
        </p:nvSpPr>
        <p:spPr>
          <a:xfrm>
            <a:off x="5416737" y="2647745"/>
            <a:ext cx="6282565" cy="2387600"/>
          </a:xfrm>
        </p:spPr>
        <p:txBody>
          <a:bodyPr anchor="b">
            <a:normAutofit/>
          </a:bodyPr>
          <a:lstStyle>
            <a:lvl1pPr algn="l">
              <a:defRPr sz="4000" b="0" i="0">
                <a:solidFill>
                  <a:srgbClr val="A4CD39"/>
                </a:solidFill>
                <a:latin typeface="Calibri Light" panose="020F0302020204030204" pitchFamily="34" charset="0"/>
                <a:cs typeface="Calibri Light" panose="020F0302020204030204" pitchFamily="34" charset="0"/>
              </a:defRPr>
            </a:lvl1pPr>
          </a:lstStyle>
          <a:p>
            <a:r>
              <a:rPr lang="en-US"/>
              <a:t>Click to edit Master title style</a:t>
            </a:r>
          </a:p>
        </p:txBody>
      </p:sp>
      <p:sp>
        <p:nvSpPr>
          <p:cNvPr id="17" name="Subtitle 2">
            <a:extLst>
              <a:ext uri="{FF2B5EF4-FFF2-40B4-BE49-F238E27FC236}">
                <a16:creationId xmlns:a16="http://schemas.microsoft.com/office/drawing/2014/main" id="{82CB3B28-6DDC-D54C-BCBD-347681DFE020}"/>
              </a:ext>
            </a:extLst>
          </p:cNvPr>
          <p:cNvSpPr>
            <a:spLocks noGrp="1"/>
          </p:cNvSpPr>
          <p:nvPr>
            <p:ph type="subTitle" idx="1"/>
          </p:nvPr>
        </p:nvSpPr>
        <p:spPr>
          <a:xfrm>
            <a:off x="5416737" y="5193084"/>
            <a:ext cx="6282565" cy="1233612"/>
          </a:xfrm>
        </p:spPr>
        <p:txBody>
          <a:bodyPr>
            <a:normAutofit/>
          </a:bodyPr>
          <a:lstStyle>
            <a:lvl1pPr marL="0" indent="0" algn="l">
              <a:lnSpc>
                <a:spcPts val="2180"/>
              </a:lnSpc>
              <a:spcAft>
                <a:spcPts val="600"/>
              </a:spcAft>
              <a:buNone/>
              <a:defRPr sz="2000">
                <a:solidFill>
                  <a:schemeClr val="bg1"/>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2" name="TextBox 11">
            <a:extLst>
              <a:ext uri="{FF2B5EF4-FFF2-40B4-BE49-F238E27FC236}">
                <a16:creationId xmlns:a16="http://schemas.microsoft.com/office/drawing/2014/main" id="{FB7CFB87-AA93-45DD-B639-13DFA758B11B}"/>
              </a:ext>
            </a:extLst>
          </p:cNvPr>
          <p:cNvSpPr txBox="1"/>
          <p:nvPr userDrawn="1"/>
        </p:nvSpPr>
        <p:spPr>
          <a:xfrm>
            <a:off x="266740" y="6538881"/>
            <a:ext cx="1794081" cy="246221"/>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000">
                <a:solidFill>
                  <a:schemeClr val="bg1"/>
                </a:solidFill>
              </a:rPr>
              <a:t>Copyright © UCLPartners 2022</a:t>
            </a:r>
          </a:p>
        </p:txBody>
      </p:sp>
    </p:spTree>
    <p:extLst>
      <p:ext uri="{BB962C8B-B14F-4D97-AF65-F5344CB8AC3E}">
        <p14:creationId xmlns:p14="http://schemas.microsoft.com/office/powerpoint/2010/main" val="30412467"/>
      </p:ext>
    </p:extLst>
  </p:cSld>
  <p:clrMapOvr>
    <a:overrideClrMapping bg1="lt1" tx1="dk1" bg2="lt2" tx2="dk2" accent1="accent1" accent2="accent2" accent3="accent3" accent4="accent4" accent5="accent5" accent6="accent6" hlink="hlink" folHlink="folHlink"/>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Presentation Cover 5">
    <p:bg>
      <p:bgRef idx="1001">
        <a:schemeClr val="bg1"/>
      </p:bgRef>
    </p:bg>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46F756ED-6315-A84B-AB39-7402095B1CBF}"/>
              </a:ext>
            </a:extLst>
          </p:cNvPr>
          <p:cNvSpPr/>
          <p:nvPr userDrawn="1"/>
        </p:nvSpPr>
        <p:spPr>
          <a:xfrm>
            <a:off x="0" y="1101367"/>
            <a:ext cx="12192000" cy="5756633"/>
          </a:xfrm>
          <a:custGeom>
            <a:avLst/>
            <a:gdLst>
              <a:gd name="connsiteX0" fmla="*/ 4759021 w 12192000"/>
              <a:gd name="connsiteY0" fmla="*/ 0 h 5756633"/>
              <a:gd name="connsiteX1" fmla="*/ 11709042 w 12192000"/>
              <a:gd name="connsiteY1" fmla="*/ 811338 h 5756633"/>
              <a:gd name="connsiteX2" fmla="*/ 12192000 w 12192000"/>
              <a:gd name="connsiteY2" fmla="*/ 939043 h 5756633"/>
              <a:gd name="connsiteX3" fmla="*/ 12192000 w 12192000"/>
              <a:gd name="connsiteY3" fmla="*/ 5756633 h 5756633"/>
              <a:gd name="connsiteX4" fmla="*/ 0 w 12192000"/>
              <a:gd name="connsiteY4" fmla="*/ 5756633 h 5756633"/>
              <a:gd name="connsiteX5" fmla="*/ 0 w 12192000"/>
              <a:gd name="connsiteY5" fmla="*/ 371314 h 5756633"/>
              <a:gd name="connsiteX6" fmla="*/ 58760 w 12192000"/>
              <a:gd name="connsiteY6" fmla="*/ 361104 h 5756633"/>
              <a:gd name="connsiteX7" fmla="*/ 4759021 w 12192000"/>
              <a:gd name="connsiteY7" fmla="*/ 0 h 5756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5756633">
                <a:moveTo>
                  <a:pt x="4759021" y="0"/>
                </a:moveTo>
                <a:cubicBezTo>
                  <a:pt x="7228545" y="0"/>
                  <a:pt x="9578604" y="289332"/>
                  <a:pt x="11709042" y="811338"/>
                </a:cubicBezTo>
                <a:lnTo>
                  <a:pt x="12192000" y="939043"/>
                </a:lnTo>
                <a:lnTo>
                  <a:pt x="12192000" y="5756633"/>
                </a:lnTo>
                <a:lnTo>
                  <a:pt x="0" y="5756633"/>
                </a:lnTo>
                <a:lnTo>
                  <a:pt x="0" y="371314"/>
                </a:lnTo>
                <a:lnTo>
                  <a:pt x="58760" y="361104"/>
                </a:lnTo>
                <a:cubicBezTo>
                  <a:pt x="1554440" y="125781"/>
                  <a:pt x="3130763" y="0"/>
                  <a:pt x="475902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userDrawn="1"/>
        </p:nvSpPr>
        <p:spPr>
          <a:xfrm>
            <a:off x="-1500753" y="-1553928"/>
            <a:ext cx="6840000" cy="6840000"/>
          </a:xfrm>
          <a:prstGeom prst="ellipse">
            <a:avLst/>
          </a:prstGeom>
          <a:solidFill>
            <a:srgbClr val="A4CD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92A4317D-5B1E-8C4B-A51E-18C32DEFD14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317421" y="525514"/>
            <a:ext cx="2304392" cy="571809"/>
          </a:xfrm>
          <a:prstGeom prst="rect">
            <a:avLst/>
          </a:prstGeom>
        </p:spPr>
      </p:pic>
      <p:pic>
        <p:nvPicPr>
          <p:cNvPr id="9" name="Picture 8">
            <a:extLst>
              <a:ext uri="{FF2B5EF4-FFF2-40B4-BE49-F238E27FC236}">
                <a16:creationId xmlns:a16="http://schemas.microsoft.com/office/drawing/2014/main" id="{81FE30FA-9516-4C47-8956-87BEBFC9FB15}"/>
              </a:ext>
            </a:extLst>
          </p:cNvPr>
          <p:cNvPicPr>
            <a:picLocks/>
          </p:cNvPicPr>
          <p:nvPr userDrawn="1"/>
        </p:nvPicPr>
        <p:blipFill rotWithShape="1">
          <a:blip r:embed="rId3" cstate="screen">
            <a:extLst>
              <a:ext uri="{28A0092B-C50C-407E-A947-70E740481C1C}">
                <a14:useLocalDpi xmlns:a14="http://schemas.microsoft.com/office/drawing/2010/main"/>
              </a:ext>
            </a:extLst>
          </a:blip>
          <a:srcRect/>
          <a:stretch/>
        </p:blipFill>
        <p:spPr>
          <a:xfrm>
            <a:off x="-1718772" y="-1440000"/>
            <a:ext cx="6840000" cy="6840000"/>
          </a:xfrm>
          <a:prstGeom prst="ellipse">
            <a:avLst/>
          </a:prstGeom>
          <a:blipFill dpi="0" rotWithShape="1">
            <a:blip r:embed="rId4" cstate="email">
              <a:alphaModFix amt="96000"/>
              <a:extLst>
                <a:ext uri="{28A0092B-C50C-407E-A947-70E740481C1C}">
                  <a14:useLocalDpi xmlns:a14="http://schemas.microsoft.com/office/drawing/2010/main"/>
                </a:ext>
              </a:extLst>
            </a:blip>
            <a:srcRect/>
            <a:stretch>
              <a:fillRect/>
            </a:stretch>
          </a:blipFill>
        </p:spPr>
      </p:pic>
      <p:sp>
        <p:nvSpPr>
          <p:cNvPr id="16" name="Title 1">
            <a:extLst>
              <a:ext uri="{FF2B5EF4-FFF2-40B4-BE49-F238E27FC236}">
                <a16:creationId xmlns:a16="http://schemas.microsoft.com/office/drawing/2014/main" id="{9654734B-14A1-E94F-B08A-31A8C175EBFA}"/>
              </a:ext>
            </a:extLst>
          </p:cNvPr>
          <p:cNvSpPr>
            <a:spLocks noGrp="1"/>
          </p:cNvSpPr>
          <p:nvPr>
            <p:ph type="ctrTitle"/>
          </p:nvPr>
        </p:nvSpPr>
        <p:spPr>
          <a:xfrm>
            <a:off x="5416737" y="2647745"/>
            <a:ext cx="6282565" cy="2387600"/>
          </a:xfrm>
        </p:spPr>
        <p:txBody>
          <a:bodyPr anchor="b">
            <a:normAutofit/>
          </a:bodyPr>
          <a:lstStyle>
            <a:lvl1pPr algn="l">
              <a:defRPr sz="4000" b="0" i="0">
                <a:solidFill>
                  <a:srgbClr val="A4CD39"/>
                </a:solidFill>
                <a:latin typeface="Calibri Light" panose="020F0302020204030204" pitchFamily="34" charset="0"/>
                <a:cs typeface="Calibri Light" panose="020F0302020204030204" pitchFamily="34" charset="0"/>
              </a:defRPr>
            </a:lvl1pPr>
          </a:lstStyle>
          <a:p>
            <a:r>
              <a:rPr lang="en-US"/>
              <a:t>Click to edit Master title style</a:t>
            </a:r>
          </a:p>
        </p:txBody>
      </p:sp>
      <p:sp>
        <p:nvSpPr>
          <p:cNvPr id="17" name="Subtitle 2">
            <a:extLst>
              <a:ext uri="{FF2B5EF4-FFF2-40B4-BE49-F238E27FC236}">
                <a16:creationId xmlns:a16="http://schemas.microsoft.com/office/drawing/2014/main" id="{4362945B-8B18-A947-BD4C-1786DB670129}"/>
              </a:ext>
            </a:extLst>
          </p:cNvPr>
          <p:cNvSpPr>
            <a:spLocks noGrp="1"/>
          </p:cNvSpPr>
          <p:nvPr>
            <p:ph type="subTitle" idx="1"/>
          </p:nvPr>
        </p:nvSpPr>
        <p:spPr>
          <a:xfrm>
            <a:off x="5416737" y="5193084"/>
            <a:ext cx="6282565" cy="1233612"/>
          </a:xfrm>
        </p:spPr>
        <p:txBody>
          <a:bodyPr>
            <a:normAutofit/>
          </a:bodyPr>
          <a:lstStyle>
            <a:lvl1pPr marL="0" indent="0" algn="l">
              <a:lnSpc>
                <a:spcPts val="2180"/>
              </a:lnSpc>
              <a:spcAft>
                <a:spcPts val="600"/>
              </a:spcAft>
              <a:buNone/>
              <a:defRPr sz="2000">
                <a:solidFill>
                  <a:schemeClr val="bg1"/>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2" name="TextBox 11">
            <a:extLst>
              <a:ext uri="{FF2B5EF4-FFF2-40B4-BE49-F238E27FC236}">
                <a16:creationId xmlns:a16="http://schemas.microsoft.com/office/drawing/2014/main" id="{477B3CA4-78AA-4001-8AE6-8997B0F3E89E}"/>
              </a:ext>
            </a:extLst>
          </p:cNvPr>
          <p:cNvSpPr txBox="1"/>
          <p:nvPr userDrawn="1"/>
        </p:nvSpPr>
        <p:spPr>
          <a:xfrm>
            <a:off x="266740" y="6538881"/>
            <a:ext cx="1794081" cy="246221"/>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000">
                <a:solidFill>
                  <a:schemeClr val="bg1"/>
                </a:solidFill>
              </a:rPr>
              <a:t>Copyright © UCLPartners 2022</a:t>
            </a:r>
          </a:p>
        </p:txBody>
      </p:sp>
    </p:spTree>
    <p:extLst>
      <p:ext uri="{BB962C8B-B14F-4D97-AF65-F5344CB8AC3E}">
        <p14:creationId xmlns:p14="http://schemas.microsoft.com/office/powerpoint/2010/main" val="1241155575"/>
      </p:ext>
    </p:extLst>
  </p:cSld>
  <p:clrMapOvr>
    <a:overrideClrMapping bg1="lt1" tx1="dk1" bg2="lt2" tx2="dk2" accent1="accent1" accent2="accent2" accent3="accent3" accent4="accent4" accent5="accent5" accent6="accent6" hlink="hlink" folHlink="folHlink"/>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Presentation Cover_change image">
    <p:bg>
      <p:bgRef idx="1001">
        <a:schemeClr val="bg1"/>
      </p:bgRef>
    </p:bg>
    <p:spTree>
      <p:nvGrpSpPr>
        <p:cNvPr id="1" name=""/>
        <p:cNvGrpSpPr/>
        <p:nvPr/>
      </p:nvGrpSpPr>
      <p:grpSpPr>
        <a:xfrm>
          <a:off x="0" y="0"/>
          <a:ext cx="0" cy="0"/>
          <a:chOff x="0" y="0"/>
          <a:chExt cx="0" cy="0"/>
        </a:xfrm>
      </p:grpSpPr>
      <p:sp>
        <p:nvSpPr>
          <p:cNvPr id="21" name="Freeform 20">
            <a:extLst>
              <a:ext uri="{FF2B5EF4-FFF2-40B4-BE49-F238E27FC236}">
                <a16:creationId xmlns:a16="http://schemas.microsoft.com/office/drawing/2014/main" id="{1A8BC93D-D133-2047-A9D8-86862D7A1030}"/>
              </a:ext>
            </a:extLst>
          </p:cNvPr>
          <p:cNvSpPr/>
          <p:nvPr userDrawn="1"/>
        </p:nvSpPr>
        <p:spPr>
          <a:xfrm>
            <a:off x="0" y="1101367"/>
            <a:ext cx="12192000" cy="5756633"/>
          </a:xfrm>
          <a:custGeom>
            <a:avLst/>
            <a:gdLst>
              <a:gd name="connsiteX0" fmla="*/ 4759021 w 12192000"/>
              <a:gd name="connsiteY0" fmla="*/ 0 h 5756633"/>
              <a:gd name="connsiteX1" fmla="*/ 11709042 w 12192000"/>
              <a:gd name="connsiteY1" fmla="*/ 811338 h 5756633"/>
              <a:gd name="connsiteX2" fmla="*/ 12192000 w 12192000"/>
              <a:gd name="connsiteY2" fmla="*/ 939043 h 5756633"/>
              <a:gd name="connsiteX3" fmla="*/ 12192000 w 12192000"/>
              <a:gd name="connsiteY3" fmla="*/ 5756633 h 5756633"/>
              <a:gd name="connsiteX4" fmla="*/ 0 w 12192000"/>
              <a:gd name="connsiteY4" fmla="*/ 5756633 h 5756633"/>
              <a:gd name="connsiteX5" fmla="*/ 0 w 12192000"/>
              <a:gd name="connsiteY5" fmla="*/ 371314 h 5756633"/>
              <a:gd name="connsiteX6" fmla="*/ 58760 w 12192000"/>
              <a:gd name="connsiteY6" fmla="*/ 361104 h 5756633"/>
              <a:gd name="connsiteX7" fmla="*/ 4759021 w 12192000"/>
              <a:gd name="connsiteY7" fmla="*/ 0 h 5756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5756633">
                <a:moveTo>
                  <a:pt x="4759021" y="0"/>
                </a:moveTo>
                <a:cubicBezTo>
                  <a:pt x="7228545" y="0"/>
                  <a:pt x="9578604" y="289332"/>
                  <a:pt x="11709042" y="811338"/>
                </a:cubicBezTo>
                <a:lnTo>
                  <a:pt x="12192000" y="939043"/>
                </a:lnTo>
                <a:lnTo>
                  <a:pt x="12192000" y="5756633"/>
                </a:lnTo>
                <a:lnTo>
                  <a:pt x="0" y="5756633"/>
                </a:lnTo>
                <a:lnTo>
                  <a:pt x="0" y="371314"/>
                </a:lnTo>
                <a:lnTo>
                  <a:pt x="58760" y="361104"/>
                </a:lnTo>
                <a:cubicBezTo>
                  <a:pt x="1554440" y="125781"/>
                  <a:pt x="3130763" y="0"/>
                  <a:pt x="475902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92A4317D-5B1E-8C4B-A51E-18C32DEFD14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317421" y="525514"/>
            <a:ext cx="2304392" cy="571809"/>
          </a:xfrm>
          <a:prstGeom prst="rect">
            <a:avLst/>
          </a:prstGeom>
        </p:spPr>
      </p:pic>
      <p:sp>
        <p:nvSpPr>
          <p:cNvPr id="2" name="Title 1">
            <a:extLst>
              <a:ext uri="{FF2B5EF4-FFF2-40B4-BE49-F238E27FC236}">
                <a16:creationId xmlns:a16="http://schemas.microsoft.com/office/drawing/2014/main" id="{8A7B9071-BE78-6949-9477-B869BA077687}"/>
              </a:ext>
            </a:extLst>
          </p:cNvPr>
          <p:cNvSpPr>
            <a:spLocks noGrp="1"/>
          </p:cNvSpPr>
          <p:nvPr>
            <p:ph type="ctrTitle"/>
          </p:nvPr>
        </p:nvSpPr>
        <p:spPr>
          <a:xfrm>
            <a:off x="5416737" y="2647745"/>
            <a:ext cx="6282565" cy="2387600"/>
          </a:xfrm>
        </p:spPr>
        <p:txBody>
          <a:bodyPr anchor="b">
            <a:normAutofit/>
          </a:bodyPr>
          <a:lstStyle>
            <a:lvl1pPr algn="l">
              <a:defRPr sz="4000" b="0" i="0">
                <a:solidFill>
                  <a:srgbClr val="A4CD39"/>
                </a:solidFill>
                <a:latin typeface="Calibri Light" panose="020F0302020204030204" pitchFamily="34" charset="0"/>
                <a:cs typeface="Calibri Light" panose="020F030202020403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A8327DDD-4D36-DC48-92FB-4706921A3A01}"/>
              </a:ext>
            </a:extLst>
          </p:cNvPr>
          <p:cNvSpPr>
            <a:spLocks noGrp="1"/>
          </p:cNvSpPr>
          <p:nvPr>
            <p:ph type="subTitle" idx="1"/>
          </p:nvPr>
        </p:nvSpPr>
        <p:spPr>
          <a:xfrm>
            <a:off x="5416737" y="5193084"/>
            <a:ext cx="6282565" cy="1233612"/>
          </a:xfrm>
        </p:spPr>
        <p:txBody>
          <a:bodyPr>
            <a:normAutofit/>
          </a:bodyPr>
          <a:lstStyle>
            <a:lvl1pPr marL="0" indent="0" algn="l">
              <a:lnSpc>
                <a:spcPts val="2180"/>
              </a:lnSpc>
              <a:spcAft>
                <a:spcPts val="600"/>
              </a:spcAft>
              <a:buNone/>
              <a:defRPr sz="2000">
                <a:solidFill>
                  <a:schemeClr val="bg1"/>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1" name="Oval 10"/>
          <p:cNvSpPr/>
          <p:nvPr userDrawn="1"/>
        </p:nvSpPr>
        <p:spPr>
          <a:xfrm>
            <a:off x="-1500753" y="-1553928"/>
            <a:ext cx="6840000" cy="6840000"/>
          </a:xfrm>
          <a:prstGeom prst="ellipse">
            <a:avLst/>
          </a:prstGeom>
          <a:solidFill>
            <a:srgbClr val="A4CD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icture Placeholder 9">
            <a:extLst>
              <a:ext uri="{FF2B5EF4-FFF2-40B4-BE49-F238E27FC236}">
                <a16:creationId xmlns:a16="http://schemas.microsoft.com/office/drawing/2014/main" id="{4A2D5411-BAC7-4DCC-9083-6139D45AD12A}"/>
              </a:ext>
            </a:extLst>
          </p:cNvPr>
          <p:cNvSpPr>
            <a:spLocks noGrp="1"/>
          </p:cNvSpPr>
          <p:nvPr>
            <p:ph type="pic" sz="quarter" idx="10"/>
          </p:nvPr>
        </p:nvSpPr>
        <p:spPr>
          <a:xfrm>
            <a:off x="-1788648" y="-1423608"/>
            <a:ext cx="6839999" cy="6840000"/>
          </a:xfrm>
          <a:prstGeom prst="flowChartConnector">
            <a:avLst/>
          </a:prstGeom>
        </p:spPr>
        <p:txBody>
          <a:bodyPr/>
          <a:lstStyle>
            <a:lvl1pPr>
              <a:defRPr/>
            </a:lvl1pPr>
          </a:lstStyle>
          <a:p>
            <a:r>
              <a:rPr lang="en-US"/>
              <a:t>Click icon to add picture</a:t>
            </a:r>
            <a:endParaRPr lang="en-GB"/>
          </a:p>
        </p:txBody>
      </p:sp>
      <p:sp>
        <p:nvSpPr>
          <p:cNvPr id="9" name="TextBox 11">
            <a:extLst>
              <a:ext uri="{FF2B5EF4-FFF2-40B4-BE49-F238E27FC236}">
                <a16:creationId xmlns:a16="http://schemas.microsoft.com/office/drawing/2014/main" id="{A6B9208D-A8E9-44FE-A5BC-C7F65C4B8975}"/>
              </a:ext>
            </a:extLst>
          </p:cNvPr>
          <p:cNvSpPr txBox="1"/>
          <p:nvPr userDrawn="1"/>
        </p:nvSpPr>
        <p:spPr>
          <a:xfrm>
            <a:off x="266740" y="6538881"/>
            <a:ext cx="1794081" cy="246221"/>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000">
                <a:solidFill>
                  <a:schemeClr val="bg1"/>
                </a:solidFill>
              </a:rPr>
              <a:t>Copyright © UCLPartners 2022</a:t>
            </a:r>
          </a:p>
        </p:txBody>
      </p:sp>
    </p:spTree>
    <p:extLst>
      <p:ext uri="{BB962C8B-B14F-4D97-AF65-F5344CB8AC3E}">
        <p14:creationId xmlns:p14="http://schemas.microsoft.com/office/powerpoint/2010/main" val="3856415522"/>
      </p:ext>
    </p:extLst>
  </p:cSld>
  <p:clrMapOvr>
    <a:overrideClrMapping bg1="lt1" tx1="dk1" bg2="lt2" tx2="dk2" accent1="accent1" accent2="accent2" accent3="accent3" accent4="accent4" accent5="accent5" accent6="accent6" hlink="hlink" folHlink="folHlink"/>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Section Divider">
    <p:bg>
      <p:bgPr>
        <a:solidFill>
          <a:srgbClr val="15375E"/>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560D1A9-6C06-944D-896B-AACF426C5E6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4958935"/>
            <a:ext cx="12192000" cy="1899065"/>
          </a:xfrm>
          <a:prstGeom prst="rect">
            <a:avLst/>
          </a:prstGeom>
        </p:spPr>
      </p:pic>
      <p:sp>
        <p:nvSpPr>
          <p:cNvPr id="3" name="Content Placeholder 2">
            <a:extLst>
              <a:ext uri="{FF2B5EF4-FFF2-40B4-BE49-F238E27FC236}">
                <a16:creationId xmlns:a16="http://schemas.microsoft.com/office/drawing/2014/main" id="{FFB7749F-B9E4-0141-9EF6-461DA480E51F}"/>
              </a:ext>
            </a:extLst>
          </p:cNvPr>
          <p:cNvSpPr>
            <a:spLocks noGrp="1"/>
          </p:cNvSpPr>
          <p:nvPr>
            <p:ph idx="1"/>
          </p:nvPr>
        </p:nvSpPr>
        <p:spPr>
          <a:xfrm>
            <a:off x="883403" y="1166058"/>
            <a:ext cx="10470396" cy="4351338"/>
          </a:xfrm>
        </p:spPr>
        <p:txBody>
          <a:bodyPr anchor="ctr">
            <a:normAutofit/>
          </a:bodyPr>
          <a:lstStyle>
            <a:lvl1pPr marL="0" indent="0">
              <a:buNone/>
              <a:defRPr sz="3800" b="0" i="0">
                <a:solidFill>
                  <a:schemeClr val="accent2"/>
                </a:solidFill>
                <a:latin typeface="Calibri Light" panose="020F0302020204030204" pitchFamily="34" charset="0"/>
                <a:cs typeface="Calibri Light" panose="020F0302020204030204" pitchFamily="34" charset="0"/>
              </a:defRPr>
            </a:lvl1pPr>
            <a:lvl2pPr marL="457200" indent="0">
              <a:buNone/>
              <a:defRPr b="0" i="0">
                <a:solidFill>
                  <a:schemeClr val="bg1"/>
                </a:solidFill>
                <a:latin typeface="Calibri Light" panose="020F0302020204030204" pitchFamily="34" charset="0"/>
                <a:cs typeface="Calibri Light" panose="020F0302020204030204" pitchFamily="34" charset="0"/>
              </a:defRPr>
            </a:lvl2pPr>
            <a:lvl3pPr marL="914400" indent="0">
              <a:buNone/>
              <a:defRPr b="0" i="0">
                <a:solidFill>
                  <a:schemeClr val="bg1"/>
                </a:solidFill>
                <a:latin typeface="Calibri Light" panose="020F0302020204030204" pitchFamily="34" charset="0"/>
                <a:cs typeface="Calibri Light" panose="020F0302020204030204" pitchFamily="34" charset="0"/>
              </a:defRPr>
            </a:lvl3pPr>
            <a:lvl4pPr marL="1371600" indent="0">
              <a:buNone/>
              <a:defRPr b="0" i="0">
                <a:solidFill>
                  <a:schemeClr val="bg1"/>
                </a:solidFill>
                <a:latin typeface="Calibri Light" panose="020F0302020204030204" pitchFamily="34" charset="0"/>
                <a:cs typeface="Calibri Light" panose="020F0302020204030204" pitchFamily="34" charset="0"/>
              </a:defRPr>
            </a:lvl4pPr>
            <a:lvl5pPr marL="1828800" indent="0">
              <a:buNone/>
              <a:defRPr b="0" i="0">
                <a:solidFill>
                  <a:schemeClr val="bg1"/>
                </a:solidFill>
                <a:latin typeface="Calibri Light" panose="020F0302020204030204" pitchFamily="34" charset="0"/>
                <a:cs typeface="Calibri Light" panose="020F0302020204030204" pitchFamily="34" charset="0"/>
              </a:defRPr>
            </a:lvl5pPr>
          </a:lstStyle>
          <a:p>
            <a:pPr lvl="0"/>
            <a:r>
              <a:rPr lang="en-US"/>
              <a:t>Click to edit Master text styles</a:t>
            </a:r>
          </a:p>
        </p:txBody>
      </p:sp>
      <p:pic>
        <p:nvPicPr>
          <p:cNvPr id="5" name="Picture 4">
            <a:extLst>
              <a:ext uri="{FF2B5EF4-FFF2-40B4-BE49-F238E27FC236}">
                <a16:creationId xmlns:a16="http://schemas.microsoft.com/office/drawing/2014/main" id="{92A4317D-5B1E-8C4B-A51E-18C32DEFD14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223143" y="6104077"/>
            <a:ext cx="1555200" cy="385905"/>
          </a:xfrm>
          <a:prstGeom prst="rect">
            <a:avLst/>
          </a:prstGeom>
        </p:spPr>
      </p:pic>
    </p:spTree>
    <p:extLst>
      <p:ext uri="{BB962C8B-B14F-4D97-AF65-F5344CB8AC3E}">
        <p14:creationId xmlns:p14="http://schemas.microsoft.com/office/powerpoint/2010/main" val="324659885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Pullout Quote/Statement ">
    <p:bg>
      <p:bgPr>
        <a:solidFill>
          <a:srgbClr val="15375E"/>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B7749F-B9E4-0141-9EF6-461DA480E51F}"/>
              </a:ext>
            </a:extLst>
          </p:cNvPr>
          <p:cNvSpPr>
            <a:spLocks noGrp="1"/>
          </p:cNvSpPr>
          <p:nvPr>
            <p:ph idx="1"/>
          </p:nvPr>
        </p:nvSpPr>
        <p:spPr>
          <a:xfrm>
            <a:off x="6063626" y="1166058"/>
            <a:ext cx="5290174" cy="4351338"/>
          </a:xfrm>
        </p:spPr>
        <p:txBody>
          <a:bodyPr anchor="ctr">
            <a:normAutofit/>
          </a:bodyPr>
          <a:lstStyle>
            <a:lvl1pPr marL="0" indent="0">
              <a:buNone/>
              <a:defRPr sz="3500" b="0" i="0">
                <a:solidFill>
                  <a:srgbClr val="42B6E6"/>
                </a:solidFill>
                <a:latin typeface="Calibri Light" panose="020F0302020204030204" pitchFamily="34" charset="0"/>
                <a:cs typeface="Calibri Light" panose="020F0302020204030204" pitchFamily="34" charset="0"/>
              </a:defRPr>
            </a:lvl1pPr>
            <a:lvl2pPr marL="457200" indent="0">
              <a:buNone/>
              <a:defRPr b="0" i="0">
                <a:solidFill>
                  <a:schemeClr val="bg1"/>
                </a:solidFill>
                <a:latin typeface="Calibri Light" panose="020F0302020204030204" pitchFamily="34" charset="0"/>
                <a:cs typeface="Calibri Light" panose="020F0302020204030204" pitchFamily="34" charset="0"/>
              </a:defRPr>
            </a:lvl2pPr>
            <a:lvl3pPr marL="914400" indent="0">
              <a:buNone/>
              <a:defRPr b="0" i="0">
                <a:solidFill>
                  <a:schemeClr val="bg1"/>
                </a:solidFill>
                <a:latin typeface="Calibri Light" panose="020F0302020204030204" pitchFamily="34" charset="0"/>
                <a:cs typeface="Calibri Light" panose="020F0302020204030204" pitchFamily="34" charset="0"/>
              </a:defRPr>
            </a:lvl3pPr>
            <a:lvl4pPr marL="1371600" indent="0">
              <a:buNone/>
              <a:defRPr b="0" i="0">
                <a:solidFill>
                  <a:schemeClr val="bg1"/>
                </a:solidFill>
                <a:latin typeface="Calibri Light" panose="020F0302020204030204" pitchFamily="34" charset="0"/>
                <a:cs typeface="Calibri Light" panose="020F0302020204030204" pitchFamily="34" charset="0"/>
              </a:defRPr>
            </a:lvl4pPr>
            <a:lvl5pPr marL="1828800" indent="0">
              <a:buNone/>
              <a:defRPr b="0" i="0">
                <a:solidFill>
                  <a:schemeClr val="bg1"/>
                </a:solidFill>
                <a:latin typeface="Calibri Light" panose="020F0302020204030204" pitchFamily="34" charset="0"/>
                <a:cs typeface="Calibri Light" panose="020F0302020204030204" pitchFamily="34" charset="0"/>
              </a:defRPr>
            </a:lvl5pPr>
          </a:lstStyle>
          <a:p>
            <a:pPr lvl="0"/>
            <a:r>
              <a:rPr lang="en-US"/>
              <a:t>Click to edit Master text styles</a:t>
            </a:r>
          </a:p>
        </p:txBody>
      </p:sp>
      <p:pic>
        <p:nvPicPr>
          <p:cNvPr id="12" name="Picture 11">
            <a:extLst>
              <a:ext uri="{FF2B5EF4-FFF2-40B4-BE49-F238E27FC236}">
                <a16:creationId xmlns:a16="http://schemas.microsoft.com/office/drawing/2014/main" id="{35079850-B273-C742-8B6F-2593772FE27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22811" y="6102069"/>
            <a:ext cx="1555532" cy="387913"/>
          </a:xfrm>
          <a:prstGeom prst="rect">
            <a:avLst/>
          </a:prstGeom>
        </p:spPr>
      </p:pic>
      <p:sp>
        <p:nvSpPr>
          <p:cNvPr id="9" name="Picture Placeholder 22">
            <a:extLst>
              <a:ext uri="{FF2B5EF4-FFF2-40B4-BE49-F238E27FC236}">
                <a16:creationId xmlns:a16="http://schemas.microsoft.com/office/drawing/2014/main" id="{D724F147-C3E5-314F-9DE7-805AA56358F8}"/>
              </a:ext>
            </a:extLst>
          </p:cNvPr>
          <p:cNvSpPr>
            <a:spLocks noGrp="1"/>
          </p:cNvSpPr>
          <p:nvPr>
            <p:ph type="pic" sz="quarter" idx="14" hasCustomPrompt="1"/>
          </p:nvPr>
        </p:nvSpPr>
        <p:spPr>
          <a:xfrm>
            <a:off x="-1276717" y="1042077"/>
            <a:ext cx="6840000" cy="6840000"/>
          </a:xfrm>
          <a:prstGeom prst="ellipse">
            <a:avLst/>
          </a:prstGeom>
        </p:spPr>
        <p:txBody>
          <a:bodyPr anchor="ctr">
            <a:normAutofit/>
          </a:bodyPr>
          <a:lstStyle>
            <a:lvl1pPr marL="0" indent="0" algn="ctr">
              <a:buNone/>
              <a:defRPr sz="1400">
                <a:solidFill>
                  <a:schemeClr val="bg1"/>
                </a:solidFill>
              </a:defRPr>
            </a:lvl1pPr>
          </a:lstStyle>
          <a:p>
            <a:r>
              <a:rPr lang="en-US"/>
              <a:t>Click on icon to place image</a:t>
            </a:r>
          </a:p>
        </p:txBody>
      </p:sp>
    </p:spTree>
    <p:extLst>
      <p:ext uri="{BB962C8B-B14F-4D97-AF65-F5344CB8AC3E}">
        <p14:creationId xmlns:p14="http://schemas.microsoft.com/office/powerpoint/2010/main" val="23856534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Divider">
    <p:bg>
      <p:bgPr>
        <a:solidFill>
          <a:srgbClr val="15375E"/>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560D1A9-6C06-944D-896B-AACF426C5E6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4958935"/>
            <a:ext cx="12192000" cy="1899065"/>
          </a:xfrm>
          <a:prstGeom prst="rect">
            <a:avLst/>
          </a:prstGeom>
        </p:spPr>
      </p:pic>
      <p:sp>
        <p:nvSpPr>
          <p:cNvPr id="3" name="Content Placeholder 2">
            <a:extLst>
              <a:ext uri="{FF2B5EF4-FFF2-40B4-BE49-F238E27FC236}">
                <a16:creationId xmlns:a16="http://schemas.microsoft.com/office/drawing/2014/main" id="{FFB7749F-B9E4-0141-9EF6-461DA480E51F}"/>
              </a:ext>
            </a:extLst>
          </p:cNvPr>
          <p:cNvSpPr>
            <a:spLocks noGrp="1"/>
          </p:cNvSpPr>
          <p:nvPr>
            <p:ph idx="1"/>
          </p:nvPr>
        </p:nvSpPr>
        <p:spPr>
          <a:xfrm>
            <a:off x="883403" y="1166058"/>
            <a:ext cx="10470396" cy="4351338"/>
          </a:xfrm>
        </p:spPr>
        <p:txBody>
          <a:bodyPr anchor="ctr">
            <a:normAutofit/>
          </a:bodyPr>
          <a:lstStyle>
            <a:lvl1pPr marL="0" indent="0">
              <a:buNone/>
              <a:defRPr sz="3800" b="0" i="0">
                <a:solidFill>
                  <a:schemeClr val="accent2"/>
                </a:solidFill>
                <a:latin typeface="Calibri Light" panose="020F0302020204030204" pitchFamily="34" charset="0"/>
                <a:cs typeface="Calibri Light" panose="020F0302020204030204" pitchFamily="34" charset="0"/>
              </a:defRPr>
            </a:lvl1pPr>
            <a:lvl2pPr marL="457200" indent="0">
              <a:buNone/>
              <a:defRPr b="0" i="0">
                <a:solidFill>
                  <a:schemeClr val="bg1"/>
                </a:solidFill>
                <a:latin typeface="Calibri Light" panose="020F0302020204030204" pitchFamily="34" charset="0"/>
                <a:cs typeface="Calibri Light" panose="020F0302020204030204" pitchFamily="34" charset="0"/>
              </a:defRPr>
            </a:lvl2pPr>
            <a:lvl3pPr marL="914400" indent="0">
              <a:buNone/>
              <a:defRPr b="0" i="0">
                <a:solidFill>
                  <a:schemeClr val="bg1"/>
                </a:solidFill>
                <a:latin typeface="Calibri Light" panose="020F0302020204030204" pitchFamily="34" charset="0"/>
                <a:cs typeface="Calibri Light" panose="020F0302020204030204" pitchFamily="34" charset="0"/>
              </a:defRPr>
            </a:lvl3pPr>
            <a:lvl4pPr marL="1371600" indent="0">
              <a:buNone/>
              <a:defRPr b="0" i="0">
                <a:solidFill>
                  <a:schemeClr val="bg1"/>
                </a:solidFill>
                <a:latin typeface="Calibri Light" panose="020F0302020204030204" pitchFamily="34" charset="0"/>
                <a:cs typeface="Calibri Light" panose="020F0302020204030204" pitchFamily="34" charset="0"/>
              </a:defRPr>
            </a:lvl4pPr>
            <a:lvl5pPr marL="1828800" indent="0">
              <a:buNone/>
              <a:defRPr b="0" i="0">
                <a:solidFill>
                  <a:schemeClr val="bg1"/>
                </a:solidFill>
                <a:latin typeface="Calibri Light" panose="020F0302020204030204" pitchFamily="34" charset="0"/>
                <a:cs typeface="Calibri Light" panose="020F0302020204030204" pitchFamily="34" charset="0"/>
              </a:defRPr>
            </a:lvl5pPr>
          </a:lstStyle>
          <a:p>
            <a:pPr lvl="0"/>
            <a:r>
              <a:rPr lang="en-US"/>
              <a:t>Click to edit Master text styles</a:t>
            </a:r>
          </a:p>
        </p:txBody>
      </p:sp>
      <p:pic>
        <p:nvPicPr>
          <p:cNvPr id="5" name="Picture 4">
            <a:extLst>
              <a:ext uri="{FF2B5EF4-FFF2-40B4-BE49-F238E27FC236}">
                <a16:creationId xmlns:a16="http://schemas.microsoft.com/office/drawing/2014/main" id="{92A4317D-5B1E-8C4B-A51E-18C32DEFD14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223143" y="6104077"/>
            <a:ext cx="1555200" cy="385905"/>
          </a:xfrm>
          <a:prstGeom prst="rect">
            <a:avLst/>
          </a:prstGeom>
        </p:spPr>
      </p:pic>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Copy ">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35079850-B273-C742-8B6F-2593772FE27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222811" y="6102069"/>
            <a:ext cx="1555532" cy="387913"/>
          </a:xfrm>
          <a:prstGeom prst="rect">
            <a:avLst/>
          </a:prstGeom>
        </p:spPr>
      </p:pic>
      <p:sp>
        <p:nvSpPr>
          <p:cNvPr id="5" name="Title 1">
            <a:extLst>
              <a:ext uri="{FF2B5EF4-FFF2-40B4-BE49-F238E27FC236}">
                <a16:creationId xmlns:a16="http://schemas.microsoft.com/office/drawing/2014/main" id="{832D41F6-6A32-4324-8326-0EA8307BF3B1}"/>
              </a:ext>
            </a:extLst>
          </p:cNvPr>
          <p:cNvSpPr>
            <a:spLocks noGrp="1"/>
          </p:cNvSpPr>
          <p:nvPr>
            <p:ph type="title"/>
          </p:nvPr>
        </p:nvSpPr>
        <p:spPr>
          <a:xfrm>
            <a:off x="489857" y="425309"/>
            <a:ext cx="9499270" cy="544510"/>
          </a:xfrm>
        </p:spPr>
        <p:txBody>
          <a:bodyPr anchor="t">
            <a:normAutofit/>
          </a:bodyPr>
          <a:lstStyle>
            <a:lvl1pPr>
              <a:defRPr sz="2800" b="0" i="0">
                <a:solidFill>
                  <a:srgbClr val="42B6E6"/>
                </a:solidFill>
                <a:latin typeface="+mj-lt"/>
                <a:cs typeface="Calibri Light" panose="020F0302020204030204" pitchFamily="34" charset="0"/>
              </a:defRPr>
            </a:lvl1pPr>
          </a:lstStyle>
          <a:p>
            <a:r>
              <a:rPr lang="en-US"/>
              <a:t>Click to edit Master title style</a:t>
            </a:r>
          </a:p>
        </p:txBody>
      </p:sp>
      <p:sp>
        <p:nvSpPr>
          <p:cNvPr id="6" name="Content Placeholder 2">
            <a:extLst>
              <a:ext uri="{FF2B5EF4-FFF2-40B4-BE49-F238E27FC236}">
                <a16:creationId xmlns:a16="http://schemas.microsoft.com/office/drawing/2014/main" id="{D1CD71C6-1CD6-4EDF-83A4-BA7E1B69A336}"/>
              </a:ext>
            </a:extLst>
          </p:cNvPr>
          <p:cNvSpPr>
            <a:spLocks noGrp="1"/>
          </p:cNvSpPr>
          <p:nvPr>
            <p:ph idx="1"/>
          </p:nvPr>
        </p:nvSpPr>
        <p:spPr>
          <a:xfrm>
            <a:off x="489856" y="1191491"/>
            <a:ext cx="11147961" cy="5241200"/>
          </a:xfrm>
        </p:spPr>
        <p:txBody>
          <a:bodyPr/>
          <a:lstStyle>
            <a:lvl1pPr>
              <a:defRPr sz="2400" b="0" i="0">
                <a:solidFill>
                  <a:schemeClr val="tx1">
                    <a:lumMod val="75000"/>
                    <a:lumOff val="25000"/>
                  </a:schemeClr>
                </a:solidFill>
                <a:latin typeface="Calibri Light" panose="020F0302020204030204" pitchFamily="34" charset="0"/>
                <a:cs typeface="Calibri Light" panose="020F0302020204030204" pitchFamily="34" charset="0"/>
              </a:defRPr>
            </a:lvl1pPr>
            <a:lvl2pPr>
              <a:defRPr sz="2000" b="0" i="0">
                <a:solidFill>
                  <a:schemeClr val="tx1">
                    <a:lumMod val="75000"/>
                    <a:lumOff val="25000"/>
                  </a:schemeClr>
                </a:solidFill>
                <a:latin typeface="Calibri Light" panose="020F0302020204030204" pitchFamily="34" charset="0"/>
                <a:cs typeface="Calibri Light" panose="020F0302020204030204" pitchFamily="34" charset="0"/>
              </a:defRPr>
            </a:lvl2pPr>
            <a:lvl3pPr>
              <a:defRPr sz="1800" b="0" i="0">
                <a:solidFill>
                  <a:schemeClr val="tx1">
                    <a:lumMod val="75000"/>
                    <a:lumOff val="25000"/>
                  </a:schemeClr>
                </a:solidFill>
                <a:latin typeface="Calibri Light" panose="020F0302020204030204" pitchFamily="34" charset="0"/>
                <a:cs typeface="Calibri Light" panose="020F0302020204030204" pitchFamily="34" charset="0"/>
              </a:defRPr>
            </a:lvl3pPr>
            <a:lvl4pPr>
              <a:defRPr sz="1600" b="0" i="0">
                <a:solidFill>
                  <a:schemeClr val="tx1">
                    <a:lumMod val="75000"/>
                    <a:lumOff val="25000"/>
                  </a:schemeClr>
                </a:solidFill>
                <a:latin typeface="Calibri Light" panose="020F0302020204030204" pitchFamily="34" charset="0"/>
                <a:cs typeface="Calibri Light" panose="020F0302020204030204" pitchFamily="34" charset="0"/>
              </a:defRPr>
            </a:lvl4pPr>
            <a:lvl5pPr>
              <a:defRPr sz="1400" b="0" i="0">
                <a:solidFill>
                  <a:schemeClr val="tx1">
                    <a:lumMod val="75000"/>
                    <a:lumOff val="25000"/>
                  </a:schemeClr>
                </a:solidFill>
                <a:latin typeface="Calibri Light" panose="020F0302020204030204" pitchFamily="34" charset="0"/>
                <a:cs typeface="Calibri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Box 11">
            <a:extLst>
              <a:ext uri="{FF2B5EF4-FFF2-40B4-BE49-F238E27FC236}">
                <a16:creationId xmlns:a16="http://schemas.microsoft.com/office/drawing/2014/main" id="{A1B5ED76-7869-4528-AD1C-1E2B5B3951EE}"/>
              </a:ext>
            </a:extLst>
          </p:cNvPr>
          <p:cNvSpPr txBox="1"/>
          <p:nvPr userDrawn="1"/>
        </p:nvSpPr>
        <p:spPr>
          <a:xfrm>
            <a:off x="266740" y="6594631"/>
            <a:ext cx="1794081" cy="246221"/>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000">
                <a:solidFill>
                  <a:schemeClr val="bg1"/>
                </a:solidFill>
              </a:rPr>
              <a:t>Copyright © UCLPartners 2021</a:t>
            </a:r>
          </a:p>
        </p:txBody>
      </p:sp>
    </p:spTree>
    <p:extLst>
      <p:ext uri="{BB962C8B-B14F-4D97-AF65-F5344CB8AC3E}">
        <p14:creationId xmlns:p14="http://schemas.microsoft.com/office/powerpoint/2010/main" val="190442964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_Copy ">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35079850-B273-C742-8B6F-2593772FE27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222811" y="6102069"/>
            <a:ext cx="1555532" cy="387913"/>
          </a:xfrm>
          <a:prstGeom prst="rect">
            <a:avLst/>
          </a:prstGeom>
        </p:spPr>
      </p:pic>
      <p:sp>
        <p:nvSpPr>
          <p:cNvPr id="5" name="Title 1">
            <a:extLst>
              <a:ext uri="{FF2B5EF4-FFF2-40B4-BE49-F238E27FC236}">
                <a16:creationId xmlns:a16="http://schemas.microsoft.com/office/drawing/2014/main" id="{832D41F6-6A32-4324-8326-0EA8307BF3B1}"/>
              </a:ext>
            </a:extLst>
          </p:cNvPr>
          <p:cNvSpPr>
            <a:spLocks noGrp="1"/>
          </p:cNvSpPr>
          <p:nvPr>
            <p:ph type="title"/>
          </p:nvPr>
        </p:nvSpPr>
        <p:spPr>
          <a:xfrm>
            <a:off x="489857" y="425309"/>
            <a:ext cx="9499270" cy="544510"/>
          </a:xfrm>
        </p:spPr>
        <p:txBody>
          <a:bodyPr anchor="t">
            <a:normAutofit/>
          </a:bodyPr>
          <a:lstStyle>
            <a:lvl1pPr>
              <a:defRPr sz="2800" b="0" i="0">
                <a:solidFill>
                  <a:srgbClr val="42B6E6"/>
                </a:solidFill>
                <a:latin typeface="+mj-lt"/>
                <a:cs typeface="Calibri Light" panose="020F0302020204030204" pitchFamily="34" charset="0"/>
              </a:defRPr>
            </a:lvl1pPr>
          </a:lstStyle>
          <a:p>
            <a:r>
              <a:rPr lang="en-US"/>
              <a:t>Click to edit Master title style</a:t>
            </a:r>
          </a:p>
        </p:txBody>
      </p:sp>
      <p:sp>
        <p:nvSpPr>
          <p:cNvPr id="6" name="Content Placeholder 2">
            <a:extLst>
              <a:ext uri="{FF2B5EF4-FFF2-40B4-BE49-F238E27FC236}">
                <a16:creationId xmlns:a16="http://schemas.microsoft.com/office/drawing/2014/main" id="{D1CD71C6-1CD6-4EDF-83A4-BA7E1B69A336}"/>
              </a:ext>
            </a:extLst>
          </p:cNvPr>
          <p:cNvSpPr>
            <a:spLocks noGrp="1"/>
          </p:cNvSpPr>
          <p:nvPr>
            <p:ph idx="1"/>
          </p:nvPr>
        </p:nvSpPr>
        <p:spPr>
          <a:xfrm>
            <a:off x="489856" y="1191491"/>
            <a:ext cx="11147961" cy="5241200"/>
          </a:xfrm>
        </p:spPr>
        <p:txBody>
          <a:bodyPr/>
          <a:lstStyle>
            <a:lvl1pPr>
              <a:defRPr sz="2400" b="0" i="0">
                <a:solidFill>
                  <a:schemeClr val="tx1">
                    <a:lumMod val="75000"/>
                    <a:lumOff val="25000"/>
                  </a:schemeClr>
                </a:solidFill>
                <a:latin typeface="Calibri Light" panose="020F0302020204030204" pitchFamily="34" charset="0"/>
                <a:cs typeface="Calibri Light" panose="020F0302020204030204" pitchFamily="34" charset="0"/>
              </a:defRPr>
            </a:lvl1pPr>
            <a:lvl2pPr>
              <a:defRPr sz="2000" b="0" i="0">
                <a:solidFill>
                  <a:schemeClr val="tx1">
                    <a:lumMod val="75000"/>
                    <a:lumOff val="25000"/>
                  </a:schemeClr>
                </a:solidFill>
                <a:latin typeface="Calibri Light" panose="020F0302020204030204" pitchFamily="34" charset="0"/>
                <a:cs typeface="Calibri Light" panose="020F0302020204030204" pitchFamily="34" charset="0"/>
              </a:defRPr>
            </a:lvl2pPr>
            <a:lvl3pPr>
              <a:defRPr sz="1800" b="0" i="0">
                <a:solidFill>
                  <a:schemeClr val="tx1">
                    <a:lumMod val="75000"/>
                    <a:lumOff val="25000"/>
                  </a:schemeClr>
                </a:solidFill>
                <a:latin typeface="Calibri Light" panose="020F0302020204030204" pitchFamily="34" charset="0"/>
                <a:cs typeface="Calibri Light" panose="020F0302020204030204" pitchFamily="34" charset="0"/>
              </a:defRPr>
            </a:lvl3pPr>
            <a:lvl4pPr>
              <a:defRPr sz="1600" b="0" i="0">
                <a:solidFill>
                  <a:schemeClr val="tx1">
                    <a:lumMod val="75000"/>
                    <a:lumOff val="25000"/>
                  </a:schemeClr>
                </a:solidFill>
                <a:latin typeface="Calibri Light" panose="020F0302020204030204" pitchFamily="34" charset="0"/>
                <a:cs typeface="Calibri Light" panose="020F0302020204030204" pitchFamily="34" charset="0"/>
              </a:defRPr>
            </a:lvl4pPr>
            <a:lvl5pPr>
              <a:defRPr sz="1400" b="0" i="0">
                <a:solidFill>
                  <a:schemeClr val="tx1">
                    <a:lumMod val="75000"/>
                    <a:lumOff val="25000"/>
                  </a:schemeClr>
                </a:solidFill>
                <a:latin typeface="Calibri Light" panose="020F0302020204030204" pitchFamily="34" charset="0"/>
                <a:cs typeface="Calibri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Box 11">
            <a:extLst>
              <a:ext uri="{FF2B5EF4-FFF2-40B4-BE49-F238E27FC236}">
                <a16:creationId xmlns:a16="http://schemas.microsoft.com/office/drawing/2014/main" id="{A1B5ED76-7869-4528-AD1C-1E2B5B3951EE}"/>
              </a:ext>
            </a:extLst>
          </p:cNvPr>
          <p:cNvSpPr txBox="1"/>
          <p:nvPr userDrawn="1"/>
        </p:nvSpPr>
        <p:spPr>
          <a:xfrm>
            <a:off x="266740" y="6594631"/>
            <a:ext cx="1794081" cy="246221"/>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000">
                <a:solidFill>
                  <a:schemeClr val="bg1"/>
                </a:solidFill>
              </a:rPr>
              <a:t>Copyright © UCLPartners 2022</a:t>
            </a:r>
          </a:p>
        </p:txBody>
      </p:sp>
    </p:spTree>
    <p:extLst>
      <p:ext uri="{BB962C8B-B14F-4D97-AF65-F5344CB8AC3E}">
        <p14:creationId xmlns:p14="http://schemas.microsoft.com/office/powerpoint/2010/main" val="221184291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Copy + Image ">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D564C-6FC6-814E-A967-BA0B23EB7BCA}"/>
              </a:ext>
            </a:extLst>
          </p:cNvPr>
          <p:cNvSpPr>
            <a:spLocks noGrp="1"/>
          </p:cNvSpPr>
          <p:nvPr>
            <p:ph type="title"/>
          </p:nvPr>
        </p:nvSpPr>
        <p:spPr>
          <a:xfrm>
            <a:off x="489857" y="511629"/>
            <a:ext cx="7503260" cy="610589"/>
          </a:xfrm>
        </p:spPr>
        <p:txBody>
          <a:bodyPr anchor="t">
            <a:normAutofit/>
          </a:bodyPr>
          <a:lstStyle>
            <a:lvl1pPr>
              <a:defRPr sz="2800" b="0" i="0">
                <a:solidFill>
                  <a:srgbClr val="42B6E6"/>
                </a:solidFill>
                <a:latin typeface="Calibri Light" panose="020F0302020204030204" pitchFamily="34" charset="0"/>
                <a:cs typeface="Calibri Light" panose="020F0302020204030204" pitchFamily="34" charset="0"/>
              </a:defRPr>
            </a:lvl1pPr>
          </a:lstStyle>
          <a:p>
            <a:r>
              <a:rPr lang="en-US"/>
              <a:t>Click to edit Master title style</a:t>
            </a:r>
          </a:p>
        </p:txBody>
      </p:sp>
      <p:sp>
        <p:nvSpPr>
          <p:cNvPr id="6" name="Slide Number Placeholder 5">
            <a:extLst>
              <a:ext uri="{FF2B5EF4-FFF2-40B4-BE49-F238E27FC236}">
                <a16:creationId xmlns:a16="http://schemas.microsoft.com/office/drawing/2014/main" id="{BDC64E37-4A0F-ED47-8FD6-0780DA5C74D4}"/>
              </a:ext>
            </a:extLst>
          </p:cNvPr>
          <p:cNvSpPr>
            <a:spLocks noGrp="1"/>
          </p:cNvSpPr>
          <p:nvPr>
            <p:ph type="sldNum" sz="quarter" idx="12"/>
          </p:nvPr>
        </p:nvSpPr>
        <p:spPr/>
        <p:txBody>
          <a:bodyPr/>
          <a:lstStyle/>
          <a:p>
            <a:fld id="{79B1A236-F7F7-FA48-A909-8CCE9CB60875}" type="slidenum">
              <a:rPr lang="en-US" smtClean="0"/>
              <a:t>‹#›</a:t>
            </a:fld>
            <a:endParaRPr lang="en-US"/>
          </a:p>
        </p:txBody>
      </p:sp>
      <p:pic>
        <p:nvPicPr>
          <p:cNvPr id="25" name="Picture 24">
            <a:extLst>
              <a:ext uri="{FF2B5EF4-FFF2-40B4-BE49-F238E27FC236}">
                <a16:creationId xmlns:a16="http://schemas.microsoft.com/office/drawing/2014/main" id="{CEAE4CAC-95CF-1444-A75C-DF0F8C56E1F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89857" y="6102069"/>
            <a:ext cx="1555532" cy="387913"/>
          </a:xfrm>
          <a:prstGeom prst="rect">
            <a:avLst/>
          </a:prstGeom>
        </p:spPr>
      </p:pic>
      <p:sp>
        <p:nvSpPr>
          <p:cNvPr id="23" name="Picture Placeholder 22">
            <a:extLst>
              <a:ext uri="{FF2B5EF4-FFF2-40B4-BE49-F238E27FC236}">
                <a16:creationId xmlns:a16="http://schemas.microsoft.com/office/drawing/2014/main" id="{605F4236-AE2F-C54C-B530-C94C8DCB4418}"/>
              </a:ext>
            </a:extLst>
          </p:cNvPr>
          <p:cNvSpPr>
            <a:spLocks noGrp="1"/>
          </p:cNvSpPr>
          <p:nvPr>
            <p:ph type="pic" sz="quarter" idx="14" hasCustomPrompt="1"/>
          </p:nvPr>
        </p:nvSpPr>
        <p:spPr>
          <a:xfrm>
            <a:off x="7057984" y="1021057"/>
            <a:ext cx="6840000" cy="6840000"/>
          </a:xfrm>
          <a:prstGeom prst="ellipse">
            <a:avLst/>
          </a:prstGeom>
        </p:spPr>
        <p:txBody>
          <a:bodyPr anchor="ctr">
            <a:normAutofit/>
          </a:bodyPr>
          <a:lstStyle>
            <a:lvl1pPr marL="0" indent="0" algn="ctr">
              <a:buNone/>
              <a:defRPr sz="1400">
                <a:solidFill>
                  <a:schemeClr val="tx1">
                    <a:lumMod val="75000"/>
                    <a:lumOff val="25000"/>
                  </a:schemeClr>
                </a:solidFill>
              </a:defRPr>
            </a:lvl1pPr>
          </a:lstStyle>
          <a:p>
            <a:r>
              <a:rPr lang="en-US"/>
              <a:t>Click on icon to place image</a:t>
            </a:r>
          </a:p>
        </p:txBody>
      </p:sp>
      <p:sp>
        <p:nvSpPr>
          <p:cNvPr id="7" name="Content Placeholder 2">
            <a:extLst>
              <a:ext uri="{FF2B5EF4-FFF2-40B4-BE49-F238E27FC236}">
                <a16:creationId xmlns:a16="http://schemas.microsoft.com/office/drawing/2014/main" id="{EF5710EB-9C53-4C12-B518-A2A445E863CD}"/>
              </a:ext>
            </a:extLst>
          </p:cNvPr>
          <p:cNvSpPr>
            <a:spLocks noGrp="1"/>
          </p:cNvSpPr>
          <p:nvPr>
            <p:ph idx="1"/>
          </p:nvPr>
        </p:nvSpPr>
        <p:spPr>
          <a:xfrm>
            <a:off x="489857" y="1246909"/>
            <a:ext cx="6312726" cy="4308764"/>
          </a:xfrm>
        </p:spPr>
        <p:txBody>
          <a:bodyPr/>
          <a:lstStyle>
            <a:lvl1pPr>
              <a:defRPr sz="2400" b="0" i="0">
                <a:solidFill>
                  <a:schemeClr val="tx1">
                    <a:lumMod val="75000"/>
                    <a:lumOff val="25000"/>
                  </a:schemeClr>
                </a:solidFill>
                <a:latin typeface="Calibri Light" panose="020F0302020204030204" pitchFamily="34" charset="0"/>
                <a:cs typeface="Calibri Light" panose="020F0302020204030204" pitchFamily="34" charset="0"/>
              </a:defRPr>
            </a:lvl1pPr>
            <a:lvl2pPr>
              <a:defRPr sz="2000" b="0" i="0">
                <a:solidFill>
                  <a:schemeClr val="tx1">
                    <a:lumMod val="75000"/>
                    <a:lumOff val="25000"/>
                  </a:schemeClr>
                </a:solidFill>
                <a:latin typeface="Calibri Light" panose="020F0302020204030204" pitchFamily="34" charset="0"/>
                <a:cs typeface="Calibri Light" panose="020F0302020204030204" pitchFamily="34" charset="0"/>
              </a:defRPr>
            </a:lvl2pPr>
            <a:lvl3pPr>
              <a:defRPr sz="1800" b="0" i="0">
                <a:solidFill>
                  <a:schemeClr val="tx1">
                    <a:lumMod val="75000"/>
                    <a:lumOff val="25000"/>
                  </a:schemeClr>
                </a:solidFill>
                <a:latin typeface="Calibri Light" panose="020F0302020204030204" pitchFamily="34" charset="0"/>
                <a:cs typeface="Calibri Light" panose="020F0302020204030204" pitchFamily="34" charset="0"/>
              </a:defRPr>
            </a:lvl3pPr>
            <a:lvl4pPr>
              <a:defRPr sz="1600" b="0" i="0">
                <a:solidFill>
                  <a:schemeClr val="tx1">
                    <a:lumMod val="75000"/>
                    <a:lumOff val="25000"/>
                  </a:schemeClr>
                </a:solidFill>
                <a:latin typeface="Calibri Light" panose="020F0302020204030204" pitchFamily="34" charset="0"/>
                <a:cs typeface="Calibri Light" panose="020F0302020204030204" pitchFamily="34" charset="0"/>
              </a:defRPr>
            </a:lvl4pPr>
            <a:lvl5pPr>
              <a:defRPr sz="1400" b="0" i="0">
                <a:solidFill>
                  <a:schemeClr val="tx1">
                    <a:lumMod val="75000"/>
                    <a:lumOff val="25000"/>
                  </a:schemeClr>
                </a:solidFill>
                <a:latin typeface="Calibri Light" panose="020F0302020204030204" pitchFamily="34" charset="0"/>
                <a:cs typeface="Calibri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4387515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Copy + Icon">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35079850-B273-C742-8B6F-2593772FE27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222811" y="6102069"/>
            <a:ext cx="1555532" cy="387913"/>
          </a:xfrm>
          <a:prstGeom prst="rect">
            <a:avLst/>
          </a:prstGeom>
        </p:spPr>
      </p:pic>
      <p:sp>
        <p:nvSpPr>
          <p:cNvPr id="5" name="Title 1">
            <a:extLst>
              <a:ext uri="{FF2B5EF4-FFF2-40B4-BE49-F238E27FC236}">
                <a16:creationId xmlns:a16="http://schemas.microsoft.com/office/drawing/2014/main" id="{EFA1F841-A484-484F-9A9A-2192F3DF9018}"/>
              </a:ext>
            </a:extLst>
          </p:cNvPr>
          <p:cNvSpPr>
            <a:spLocks noGrp="1"/>
          </p:cNvSpPr>
          <p:nvPr>
            <p:ph type="title"/>
          </p:nvPr>
        </p:nvSpPr>
        <p:spPr>
          <a:xfrm>
            <a:off x="489857" y="425309"/>
            <a:ext cx="9499270" cy="544510"/>
          </a:xfrm>
        </p:spPr>
        <p:txBody>
          <a:bodyPr anchor="t">
            <a:normAutofit/>
          </a:bodyPr>
          <a:lstStyle>
            <a:lvl1pPr>
              <a:defRPr sz="2800" b="0" i="0">
                <a:solidFill>
                  <a:srgbClr val="42B6E6"/>
                </a:solidFill>
                <a:latin typeface="+mj-lt"/>
                <a:cs typeface="Calibri Light" panose="020F0302020204030204" pitchFamily="34" charset="0"/>
              </a:defRPr>
            </a:lvl1pPr>
          </a:lstStyle>
          <a:p>
            <a:r>
              <a:rPr lang="en-US"/>
              <a:t>Click to edit Master title style</a:t>
            </a:r>
          </a:p>
        </p:txBody>
      </p:sp>
      <p:sp>
        <p:nvSpPr>
          <p:cNvPr id="6" name="Content Placeholder 2">
            <a:extLst>
              <a:ext uri="{FF2B5EF4-FFF2-40B4-BE49-F238E27FC236}">
                <a16:creationId xmlns:a16="http://schemas.microsoft.com/office/drawing/2014/main" id="{9B499EFC-D5E2-4CD5-B83C-1ABFFE500BCD}"/>
              </a:ext>
            </a:extLst>
          </p:cNvPr>
          <p:cNvSpPr>
            <a:spLocks noGrp="1"/>
          </p:cNvSpPr>
          <p:nvPr>
            <p:ph idx="1"/>
          </p:nvPr>
        </p:nvSpPr>
        <p:spPr>
          <a:xfrm>
            <a:off x="489856" y="1136073"/>
            <a:ext cx="11147961" cy="5296618"/>
          </a:xfrm>
        </p:spPr>
        <p:txBody>
          <a:bodyPr/>
          <a:lstStyle>
            <a:lvl1pPr>
              <a:defRPr sz="2400" b="0" i="0">
                <a:solidFill>
                  <a:schemeClr val="tx1">
                    <a:lumMod val="75000"/>
                    <a:lumOff val="25000"/>
                  </a:schemeClr>
                </a:solidFill>
                <a:latin typeface="Calibri Light" panose="020F0302020204030204" pitchFamily="34" charset="0"/>
                <a:cs typeface="Calibri Light" panose="020F0302020204030204" pitchFamily="34" charset="0"/>
              </a:defRPr>
            </a:lvl1pPr>
            <a:lvl2pPr>
              <a:defRPr sz="2000" b="0" i="0">
                <a:solidFill>
                  <a:schemeClr val="tx1">
                    <a:lumMod val="75000"/>
                    <a:lumOff val="25000"/>
                  </a:schemeClr>
                </a:solidFill>
                <a:latin typeface="Calibri Light" panose="020F0302020204030204" pitchFamily="34" charset="0"/>
                <a:cs typeface="Calibri Light" panose="020F0302020204030204" pitchFamily="34" charset="0"/>
              </a:defRPr>
            </a:lvl2pPr>
            <a:lvl3pPr>
              <a:defRPr sz="1800" b="0" i="0">
                <a:solidFill>
                  <a:schemeClr val="tx1">
                    <a:lumMod val="75000"/>
                    <a:lumOff val="25000"/>
                  </a:schemeClr>
                </a:solidFill>
                <a:latin typeface="Calibri Light" panose="020F0302020204030204" pitchFamily="34" charset="0"/>
                <a:cs typeface="Calibri Light" panose="020F0302020204030204" pitchFamily="34" charset="0"/>
              </a:defRPr>
            </a:lvl3pPr>
            <a:lvl4pPr>
              <a:defRPr sz="1600" b="0" i="0">
                <a:solidFill>
                  <a:schemeClr val="tx1">
                    <a:lumMod val="75000"/>
                    <a:lumOff val="25000"/>
                  </a:schemeClr>
                </a:solidFill>
                <a:latin typeface="Calibri Light" panose="020F0302020204030204" pitchFamily="34" charset="0"/>
                <a:cs typeface="Calibri Light" panose="020F0302020204030204" pitchFamily="34" charset="0"/>
              </a:defRPr>
            </a:lvl4pPr>
            <a:lvl5pPr>
              <a:defRPr sz="1400" b="0" i="0">
                <a:solidFill>
                  <a:schemeClr val="tx1">
                    <a:lumMod val="75000"/>
                    <a:lumOff val="25000"/>
                  </a:schemeClr>
                </a:solidFill>
                <a:latin typeface="Calibri Light" panose="020F0302020204030204" pitchFamily="34" charset="0"/>
                <a:cs typeface="Calibri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53B586EA-20BD-4248-B45F-730DCAC5F02C}"/>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214771" y="329315"/>
            <a:ext cx="1581372" cy="392400"/>
          </a:xfrm>
          <a:prstGeom prst="rect">
            <a:avLst/>
          </a:prstGeom>
        </p:spPr>
      </p:pic>
      <p:sp>
        <p:nvSpPr>
          <p:cNvPr id="8" name="TextBox 11">
            <a:extLst>
              <a:ext uri="{FF2B5EF4-FFF2-40B4-BE49-F238E27FC236}">
                <a16:creationId xmlns:a16="http://schemas.microsoft.com/office/drawing/2014/main" id="{BABD4F54-2FD3-4A8B-ADF5-3BBB3EC10E57}"/>
              </a:ext>
            </a:extLst>
          </p:cNvPr>
          <p:cNvSpPr txBox="1"/>
          <p:nvPr userDrawn="1"/>
        </p:nvSpPr>
        <p:spPr>
          <a:xfrm>
            <a:off x="266740" y="6594631"/>
            <a:ext cx="1794081" cy="246221"/>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000">
                <a:solidFill>
                  <a:schemeClr val="bg1"/>
                </a:solidFill>
              </a:rPr>
              <a:t>Copyright © UCLPartners 2022</a:t>
            </a:r>
          </a:p>
        </p:txBody>
      </p:sp>
    </p:spTree>
    <p:extLst>
      <p:ext uri="{BB962C8B-B14F-4D97-AF65-F5344CB8AC3E}">
        <p14:creationId xmlns:p14="http://schemas.microsoft.com/office/powerpoint/2010/main" val="120083855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Full Page Imag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4A7AF5B-7520-5E4E-AEF8-AF1F4DE9522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12" name="Picture 11">
            <a:extLst>
              <a:ext uri="{FF2B5EF4-FFF2-40B4-BE49-F238E27FC236}">
                <a16:creationId xmlns:a16="http://schemas.microsoft.com/office/drawing/2014/main" id="{35079850-B273-C742-8B6F-2593772FE27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222811" y="6102069"/>
            <a:ext cx="1555532" cy="387913"/>
          </a:xfrm>
          <a:prstGeom prst="rect">
            <a:avLst/>
          </a:prstGeom>
        </p:spPr>
      </p:pic>
      <p:sp>
        <p:nvSpPr>
          <p:cNvPr id="11" name="Picture Placeholder 10">
            <a:extLst>
              <a:ext uri="{FF2B5EF4-FFF2-40B4-BE49-F238E27FC236}">
                <a16:creationId xmlns:a16="http://schemas.microsoft.com/office/drawing/2014/main" id="{B9E0B650-E0D5-804F-8AC1-ADA94E09EDA8}"/>
              </a:ext>
            </a:extLst>
          </p:cNvPr>
          <p:cNvSpPr>
            <a:spLocks noGrp="1"/>
          </p:cNvSpPr>
          <p:nvPr>
            <p:ph type="pic" sz="quarter" idx="13" hasCustomPrompt="1"/>
          </p:nvPr>
        </p:nvSpPr>
        <p:spPr>
          <a:xfrm>
            <a:off x="-392083" y="-207394"/>
            <a:ext cx="13006499" cy="6856311"/>
          </a:xfrm>
          <a:custGeom>
            <a:avLst/>
            <a:gdLst>
              <a:gd name="connsiteX0" fmla="*/ 1143023 w 12192000"/>
              <a:gd name="connsiteY0" fmla="*/ 0 h 6858000"/>
              <a:gd name="connsiteX1" fmla="*/ 12192000 w 12192000"/>
              <a:gd name="connsiteY1" fmla="*/ 0 h 6858000"/>
              <a:gd name="connsiteX2" fmla="*/ 12192000 w 12192000"/>
              <a:gd name="connsiteY2" fmla="*/ 0 h 6858000"/>
              <a:gd name="connsiteX3" fmla="*/ 12192000 w 12192000"/>
              <a:gd name="connsiteY3" fmla="*/ 5714977 h 6858000"/>
              <a:gd name="connsiteX4" fmla="*/ 11048977 w 12192000"/>
              <a:gd name="connsiteY4" fmla="*/ 6858000 h 6858000"/>
              <a:gd name="connsiteX5" fmla="*/ 0 w 12192000"/>
              <a:gd name="connsiteY5" fmla="*/ 6858000 h 6858000"/>
              <a:gd name="connsiteX6" fmla="*/ 0 w 12192000"/>
              <a:gd name="connsiteY6" fmla="*/ 6858000 h 6858000"/>
              <a:gd name="connsiteX7" fmla="*/ 0 w 12192000"/>
              <a:gd name="connsiteY7" fmla="*/ 1143023 h 6858000"/>
              <a:gd name="connsiteX8" fmla="*/ 1143023 w 12192000"/>
              <a:gd name="connsiteY8" fmla="*/ 0 h 6858000"/>
              <a:gd name="connsiteX0" fmla="*/ 1143023 w 12192000"/>
              <a:gd name="connsiteY0" fmla="*/ 0 h 6858000"/>
              <a:gd name="connsiteX1" fmla="*/ 12192000 w 12192000"/>
              <a:gd name="connsiteY1" fmla="*/ 0 h 6858000"/>
              <a:gd name="connsiteX2" fmla="*/ 12192000 w 12192000"/>
              <a:gd name="connsiteY2" fmla="*/ 0 h 6858000"/>
              <a:gd name="connsiteX3" fmla="*/ 12192000 w 12192000"/>
              <a:gd name="connsiteY3" fmla="*/ 5714977 h 6858000"/>
              <a:gd name="connsiteX4" fmla="*/ 11048977 w 12192000"/>
              <a:gd name="connsiteY4" fmla="*/ 6858000 h 6858000"/>
              <a:gd name="connsiteX5" fmla="*/ 0 w 12192000"/>
              <a:gd name="connsiteY5" fmla="*/ 6858000 h 6858000"/>
              <a:gd name="connsiteX6" fmla="*/ 5575 w 12192000"/>
              <a:gd name="connsiteY6" fmla="*/ 6551341 h 6858000"/>
              <a:gd name="connsiteX7" fmla="*/ 0 w 12192000"/>
              <a:gd name="connsiteY7" fmla="*/ 1143023 h 6858000"/>
              <a:gd name="connsiteX8" fmla="*/ 1143023 w 12192000"/>
              <a:gd name="connsiteY8" fmla="*/ 0 h 6858000"/>
              <a:gd name="connsiteX0" fmla="*/ 1143023 w 12192000"/>
              <a:gd name="connsiteY0" fmla="*/ 0 h 6858000"/>
              <a:gd name="connsiteX1" fmla="*/ 12192000 w 12192000"/>
              <a:gd name="connsiteY1" fmla="*/ 0 h 6858000"/>
              <a:gd name="connsiteX2" fmla="*/ 12192000 w 12192000"/>
              <a:gd name="connsiteY2" fmla="*/ 0 h 6858000"/>
              <a:gd name="connsiteX3" fmla="*/ 12192000 w 12192000"/>
              <a:gd name="connsiteY3" fmla="*/ 5714977 h 6858000"/>
              <a:gd name="connsiteX4" fmla="*/ 8933307 w 12192000"/>
              <a:gd name="connsiteY4" fmla="*/ 5997389 h 6858000"/>
              <a:gd name="connsiteX5" fmla="*/ 0 w 12192000"/>
              <a:gd name="connsiteY5" fmla="*/ 6858000 h 6858000"/>
              <a:gd name="connsiteX6" fmla="*/ 5575 w 12192000"/>
              <a:gd name="connsiteY6" fmla="*/ 6551341 h 6858000"/>
              <a:gd name="connsiteX7" fmla="*/ 0 w 12192000"/>
              <a:gd name="connsiteY7" fmla="*/ 1143023 h 6858000"/>
              <a:gd name="connsiteX8" fmla="*/ 1143023 w 12192000"/>
              <a:gd name="connsiteY8" fmla="*/ 0 h 6858000"/>
              <a:gd name="connsiteX0" fmla="*/ 1143023 w 12192000"/>
              <a:gd name="connsiteY0" fmla="*/ 0 h 6858000"/>
              <a:gd name="connsiteX1" fmla="*/ 12192000 w 12192000"/>
              <a:gd name="connsiteY1" fmla="*/ 0 h 6858000"/>
              <a:gd name="connsiteX2" fmla="*/ 12192000 w 12192000"/>
              <a:gd name="connsiteY2" fmla="*/ 0 h 6858000"/>
              <a:gd name="connsiteX3" fmla="*/ 12192000 w 12192000"/>
              <a:gd name="connsiteY3" fmla="*/ 4997800 h 6858000"/>
              <a:gd name="connsiteX4" fmla="*/ 8933307 w 12192000"/>
              <a:gd name="connsiteY4" fmla="*/ 5997389 h 6858000"/>
              <a:gd name="connsiteX5" fmla="*/ 0 w 12192000"/>
              <a:gd name="connsiteY5" fmla="*/ 6858000 h 6858000"/>
              <a:gd name="connsiteX6" fmla="*/ 5575 w 12192000"/>
              <a:gd name="connsiteY6" fmla="*/ 6551341 h 6858000"/>
              <a:gd name="connsiteX7" fmla="*/ 0 w 12192000"/>
              <a:gd name="connsiteY7" fmla="*/ 1143023 h 6858000"/>
              <a:gd name="connsiteX8" fmla="*/ 1143023 w 12192000"/>
              <a:gd name="connsiteY8" fmla="*/ 0 h 6858000"/>
              <a:gd name="connsiteX0" fmla="*/ 1143023 w 12192000"/>
              <a:gd name="connsiteY0" fmla="*/ 0 h 6858000"/>
              <a:gd name="connsiteX1" fmla="*/ 12192000 w 12192000"/>
              <a:gd name="connsiteY1" fmla="*/ 0 h 6858000"/>
              <a:gd name="connsiteX2" fmla="*/ 12192000 w 12192000"/>
              <a:gd name="connsiteY2" fmla="*/ 0 h 6858000"/>
              <a:gd name="connsiteX3" fmla="*/ 12192000 w 12192000"/>
              <a:gd name="connsiteY3" fmla="*/ 4997800 h 6858000"/>
              <a:gd name="connsiteX4" fmla="*/ 6880389 w 12192000"/>
              <a:gd name="connsiteY4" fmla="*/ 6302189 h 6858000"/>
              <a:gd name="connsiteX5" fmla="*/ 0 w 12192000"/>
              <a:gd name="connsiteY5" fmla="*/ 6858000 h 6858000"/>
              <a:gd name="connsiteX6" fmla="*/ 5575 w 12192000"/>
              <a:gd name="connsiteY6" fmla="*/ 6551341 h 6858000"/>
              <a:gd name="connsiteX7" fmla="*/ 0 w 12192000"/>
              <a:gd name="connsiteY7" fmla="*/ 1143023 h 6858000"/>
              <a:gd name="connsiteX8" fmla="*/ 1143023 w 12192000"/>
              <a:gd name="connsiteY8" fmla="*/ 0 h 6858000"/>
              <a:gd name="connsiteX0" fmla="*/ 1143023 w 12192000"/>
              <a:gd name="connsiteY0" fmla="*/ 0 h 6858000"/>
              <a:gd name="connsiteX1" fmla="*/ 12192000 w 12192000"/>
              <a:gd name="connsiteY1" fmla="*/ 0 h 6858000"/>
              <a:gd name="connsiteX2" fmla="*/ 12192000 w 12192000"/>
              <a:gd name="connsiteY2" fmla="*/ 0 h 6858000"/>
              <a:gd name="connsiteX3" fmla="*/ 12192000 w 12192000"/>
              <a:gd name="connsiteY3" fmla="*/ 4997800 h 6858000"/>
              <a:gd name="connsiteX4" fmla="*/ 6880389 w 12192000"/>
              <a:gd name="connsiteY4" fmla="*/ 6302189 h 6858000"/>
              <a:gd name="connsiteX5" fmla="*/ 0 w 12192000"/>
              <a:gd name="connsiteY5" fmla="*/ 6858000 h 6858000"/>
              <a:gd name="connsiteX6" fmla="*/ 5575 w 12192000"/>
              <a:gd name="connsiteY6" fmla="*/ 6551341 h 6858000"/>
              <a:gd name="connsiteX7" fmla="*/ 0 w 12192000"/>
              <a:gd name="connsiteY7" fmla="*/ 1143023 h 6858000"/>
              <a:gd name="connsiteX8" fmla="*/ 1143023 w 12192000"/>
              <a:gd name="connsiteY8" fmla="*/ 0 h 6858000"/>
              <a:gd name="connsiteX0" fmla="*/ 1143023 w 12192000"/>
              <a:gd name="connsiteY0" fmla="*/ 0 h 6858000"/>
              <a:gd name="connsiteX1" fmla="*/ 12192000 w 12192000"/>
              <a:gd name="connsiteY1" fmla="*/ 0 h 6858000"/>
              <a:gd name="connsiteX2" fmla="*/ 12192000 w 12192000"/>
              <a:gd name="connsiteY2" fmla="*/ 0 h 6858000"/>
              <a:gd name="connsiteX3" fmla="*/ 12192000 w 12192000"/>
              <a:gd name="connsiteY3" fmla="*/ 4997800 h 6858000"/>
              <a:gd name="connsiteX4" fmla="*/ 6987966 w 12192000"/>
              <a:gd name="connsiteY4" fmla="*/ 6248401 h 6858000"/>
              <a:gd name="connsiteX5" fmla="*/ 0 w 12192000"/>
              <a:gd name="connsiteY5" fmla="*/ 6858000 h 6858000"/>
              <a:gd name="connsiteX6" fmla="*/ 5575 w 12192000"/>
              <a:gd name="connsiteY6" fmla="*/ 6551341 h 6858000"/>
              <a:gd name="connsiteX7" fmla="*/ 0 w 12192000"/>
              <a:gd name="connsiteY7" fmla="*/ 1143023 h 6858000"/>
              <a:gd name="connsiteX8" fmla="*/ 1143023 w 12192000"/>
              <a:gd name="connsiteY8" fmla="*/ 0 h 6858000"/>
              <a:gd name="connsiteX0" fmla="*/ 1143023 w 12192000"/>
              <a:gd name="connsiteY0" fmla="*/ 0 h 6582153"/>
              <a:gd name="connsiteX1" fmla="*/ 12192000 w 12192000"/>
              <a:gd name="connsiteY1" fmla="*/ 0 h 6582153"/>
              <a:gd name="connsiteX2" fmla="*/ 12192000 w 12192000"/>
              <a:gd name="connsiteY2" fmla="*/ 0 h 6582153"/>
              <a:gd name="connsiteX3" fmla="*/ 12192000 w 12192000"/>
              <a:gd name="connsiteY3" fmla="*/ 4997800 h 6582153"/>
              <a:gd name="connsiteX4" fmla="*/ 6987966 w 12192000"/>
              <a:gd name="connsiteY4" fmla="*/ 6248401 h 6582153"/>
              <a:gd name="connsiteX5" fmla="*/ 0 w 12192000"/>
              <a:gd name="connsiteY5" fmla="*/ 6562165 h 6582153"/>
              <a:gd name="connsiteX6" fmla="*/ 5575 w 12192000"/>
              <a:gd name="connsiteY6" fmla="*/ 6551341 h 6582153"/>
              <a:gd name="connsiteX7" fmla="*/ 0 w 12192000"/>
              <a:gd name="connsiteY7" fmla="*/ 1143023 h 6582153"/>
              <a:gd name="connsiteX8" fmla="*/ 1143023 w 12192000"/>
              <a:gd name="connsiteY8" fmla="*/ 0 h 6582153"/>
              <a:gd name="connsiteX0" fmla="*/ 1143023 w 12192000"/>
              <a:gd name="connsiteY0" fmla="*/ 0 h 6609872"/>
              <a:gd name="connsiteX1" fmla="*/ 12192000 w 12192000"/>
              <a:gd name="connsiteY1" fmla="*/ 0 h 6609872"/>
              <a:gd name="connsiteX2" fmla="*/ 12192000 w 12192000"/>
              <a:gd name="connsiteY2" fmla="*/ 0 h 6609872"/>
              <a:gd name="connsiteX3" fmla="*/ 12192000 w 12192000"/>
              <a:gd name="connsiteY3" fmla="*/ 4997800 h 6609872"/>
              <a:gd name="connsiteX4" fmla="*/ 6987966 w 12192000"/>
              <a:gd name="connsiteY4" fmla="*/ 6248401 h 6609872"/>
              <a:gd name="connsiteX5" fmla="*/ 0 w 12192000"/>
              <a:gd name="connsiteY5" fmla="*/ 6562165 h 6609872"/>
              <a:gd name="connsiteX6" fmla="*/ 5575 w 12192000"/>
              <a:gd name="connsiteY6" fmla="*/ 6551341 h 6609872"/>
              <a:gd name="connsiteX7" fmla="*/ 0 w 12192000"/>
              <a:gd name="connsiteY7" fmla="*/ 1143023 h 6609872"/>
              <a:gd name="connsiteX8" fmla="*/ 1143023 w 12192000"/>
              <a:gd name="connsiteY8" fmla="*/ 0 h 6609872"/>
              <a:gd name="connsiteX0" fmla="*/ 1143023 w 12192000"/>
              <a:gd name="connsiteY0" fmla="*/ 0 h 6626202"/>
              <a:gd name="connsiteX1" fmla="*/ 12192000 w 12192000"/>
              <a:gd name="connsiteY1" fmla="*/ 0 h 6626202"/>
              <a:gd name="connsiteX2" fmla="*/ 12192000 w 12192000"/>
              <a:gd name="connsiteY2" fmla="*/ 0 h 6626202"/>
              <a:gd name="connsiteX3" fmla="*/ 12192000 w 12192000"/>
              <a:gd name="connsiteY3" fmla="*/ 4997800 h 6626202"/>
              <a:gd name="connsiteX4" fmla="*/ 6987966 w 12192000"/>
              <a:gd name="connsiteY4" fmla="*/ 6248401 h 6626202"/>
              <a:gd name="connsiteX5" fmla="*/ 0 w 12192000"/>
              <a:gd name="connsiteY5" fmla="*/ 6562165 h 6626202"/>
              <a:gd name="connsiteX6" fmla="*/ 5575 w 12192000"/>
              <a:gd name="connsiteY6" fmla="*/ 6551341 h 6626202"/>
              <a:gd name="connsiteX7" fmla="*/ 0 w 12192000"/>
              <a:gd name="connsiteY7" fmla="*/ 1143023 h 6626202"/>
              <a:gd name="connsiteX8" fmla="*/ 1143023 w 12192000"/>
              <a:gd name="connsiteY8" fmla="*/ 0 h 6626202"/>
              <a:gd name="connsiteX0" fmla="*/ 1143023 w 12192000"/>
              <a:gd name="connsiteY0" fmla="*/ 0 h 6626202"/>
              <a:gd name="connsiteX1" fmla="*/ 12192000 w 12192000"/>
              <a:gd name="connsiteY1" fmla="*/ 0 h 6626202"/>
              <a:gd name="connsiteX2" fmla="*/ 12192000 w 12192000"/>
              <a:gd name="connsiteY2" fmla="*/ 0 h 6626202"/>
              <a:gd name="connsiteX3" fmla="*/ 12192000 w 12192000"/>
              <a:gd name="connsiteY3" fmla="*/ 4997800 h 6626202"/>
              <a:gd name="connsiteX4" fmla="*/ 6987966 w 12192000"/>
              <a:gd name="connsiteY4" fmla="*/ 6248401 h 6626202"/>
              <a:gd name="connsiteX5" fmla="*/ 0 w 12192000"/>
              <a:gd name="connsiteY5" fmla="*/ 6562165 h 6626202"/>
              <a:gd name="connsiteX6" fmla="*/ 5575 w 12192000"/>
              <a:gd name="connsiteY6" fmla="*/ 6551341 h 6626202"/>
              <a:gd name="connsiteX7" fmla="*/ 0 w 12192000"/>
              <a:gd name="connsiteY7" fmla="*/ 1143023 h 6626202"/>
              <a:gd name="connsiteX8" fmla="*/ 1143023 w 12192000"/>
              <a:gd name="connsiteY8" fmla="*/ 0 h 6626202"/>
              <a:gd name="connsiteX0" fmla="*/ 1143023 w 12568518"/>
              <a:gd name="connsiteY0" fmla="*/ 0 h 6626202"/>
              <a:gd name="connsiteX1" fmla="*/ 12192000 w 12568518"/>
              <a:gd name="connsiteY1" fmla="*/ 0 h 6626202"/>
              <a:gd name="connsiteX2" fmla="*/ 12192000 w 12568518"/>
              <a:gd name="connsiteY2" fmla="*/ 0 h 6626202"/>
              <a:gd name="connsiteX3" fmla="*/ 12568518 w 12568518"/>
              <a:gd name="connsiteY3" fmla="*/ 4710929 h 6626202"/>
              <a:gd name="connsiteX4" fmla="*/ 6987966 w 12568518"/>
              <a:gd name="connsiteY4" fmla="*/ 6248401 h 6626202"/>
              <a:gd name="connsiteX5" fmla="*/ 0 w 12568518"/>
              <a:gd name="connsiteY5" fmla="*/ 6562165 h 6626202"/>
              <a:gd name="connsiteX6" fmla="*/ 5575 w 12568518"/>
              <a:gd name="connsiteY6" fmla="*/ 6551341 h 6626202"/>
              <a:gd name="connsiteX7" fmla="*/ 0 w 12568518"/>
              <a:gd name="connsiteY7" fmla="*/ 1143023 h 6626202"/>
              <a:gd name="connsiteX8" fmla="*/ 1143023 w 12568518"/>
              <a:gd name="connsiteY8" fmla="*/ 0 h 6626202"/>
              <a:gd name="connsiteX0" fmla="*/ 1143023 w 12568518"/>
              <a:gd name="connsiteY0" fmla="*/ 0 h 6626202"/>
              <a:gd name="connsiteX1" fmla="*/ 12192000 w 12568518"/>
              <a:gd name="connsiteY1" fmla="*/ 0 h 6626202"/>
              <a:gd name="connsiteX2" fmla="*/ 12192000 w 12568518"/>
              <a:gd name="connsiteY2" fmla="*/ 0 h 6626202"/>
              <a:gd name="connsiteX3" fmla="*/ 12568518 w 12568518"/>
              <a:gd name="connsiteY3" fmla="*/ 4710929 h 6626202"/>
              <a:gd name="connsiteX4" fmla="*/ 6987966 w 12568518"/>
              <a:gd name="connsiteY4" fmla="*/ 6248401 h 6626202"/>
              <a:gd name="connsiteX5" fmla="*/ 0 w 12568518"/>
              <a:gd name="connsiteY5" fmla="*/ 6562165 h 6626202"/>
              <a:gd name="connsiteX6" fmla="*/ 5575 w 12568518"/>
              <a:gd name="connsiteY6" fmla="*/ 6551341 h 6626202"/>
              <a:gd name="connsiteX7" fmla="*/ 0 w 12568518"/>
              <a:gd name="connsiteY7" fmla="*/ 1143023 h 6626202"/>
              <a:gd name="connsiteX8" fmla="*/ 1143023 w 12568518"/>
              <a:gd name="connsiteY8" fmla="*/ 0 h 6626202"/>
              <a:gd name="connsiteX0" fmla="*/ 1143023 w 12604377"/>
              <a:gd name="connsiteY0" fmla="*/ 0 h 6626202"/>
              <a:gd name="connsiteX1" fmla="*/ 12192000 w 12604377"/>
              <a:gd name="connsiteY1" fmla="*/ 0 h 6626202"/>
              <a:gd name="connsiteX2" fmla="*/ 12192000 w 12604377"/>
              <a:gd name="connsiteY2" fmla="*/ 0 h 6626202"/>
              <a:gd name="connsiteX3" fmla="*/ 12604377 w 12604377"/>
              <a:gd name="connsiteY3" fmla="*/ 4764718 h 6626202"/>
              <a:gd name="connsiteX4" fmla="*/ 6987966 w 12604377"/>
              <a:gd name="connsiteY4" fmla="*/ 6248401 h 6626202"/>
              <a:gd name="connsiteX5" fmla="*/ 0 w 12604377"/>
              <a:gd name="connsiteY5" fmla="*/ 6562165 h 6626202"/>
              <a:gd name="connsiteX6" fmla="*/ 5575 w 12604377"/>
              <a:gd name="connsiteY6" fmla="*/ 6551341 h 6626202"/>
              <a:gd name="connsiteX7" fmla="*/ 0 w 12604377"/>
              <a:gd name="connsiteY7" fmla="*/ 1143023 h 6626202"/>
              <a:gd name="connsiteX8" fmla="*/ 1143023 w 12604377"/>
              <a:gd name="connsiteY8" fmla="*/ 0 h 6626202"/>
              <a:gd name="connsiteX0" fmla="*/ 1143023 w 12604377"/>
              <a:gd name="connsiteY0" fmla="*/ 0 h 6626202"/>
              <a:gd name="connsiteX1" fmla="*/ 12192000 w 12604377"/>
              <a:gd name="connsiteY1" fmla="*/ 0 h 6626202"/>
              <a:gd name="connsiteX2" fmla="*/ 12192000 w 12604377"/>
              <a:gd name="connsiteY2" fmla="*/ 0 h 6626202"/>
              <a:gd name="connsiteX3" fmla="*/ 12604377 w 12604377"/>
              <a:gd name="connsiteY3" fmla="*/ 4764718 h 6626202"/>
              <a:gd name="connsiteX4" fmla="*/ 6987966 w 12604377"/>
              <a:gd name="connsiteY4" fmla="*/ 6248401 h 6626202"/>
              <a:gd name="connsiteX5" fmla="*/ 0 w 12604377"/>
              <a:gd name="connsiteY5" fmla="*/ 6562165 h 6626202"/>
              <a:gd name="connsiteX6" fmla="*/ 5575 w 12604377"/>
              <a:gd name="connsiteY6" fmla="*/ 6551341 h 6626202"/>
              <a:gd name="connsiteX7" fmla="*/ 0 w 12604377"/>
              <a:gd name="connsiteY7" fmla="*/ 1143023 h 6626202"/>
              <a:gd name="connsiteX8" fmla="*/ 1143023 w 12604377"/>
              <a:gd name="connsiteY8" fmla="*/ 0 h 6626202"/>
              <a:gd name="connsiteX0" fmla="*/ 1143023 w 12604377"/>
              <a:gd name="connsiteY0" fmla="*/ 0 h 6626202"/>
              <a:gd name="connsiteX1" fmla="*/ 12192000 w 12604377"/>
              <a:gd name="connsiteY1" fmla="*/ 0 h 6626202"/>
              <a:gd name="connsiteX2" fmla="*/ 12192000 w 12604377"/>
              <a:gd name="connsiteY2" fmla="*/ 0 h 6626202"/>
              <a:gd name="connsiteX3" fmla="*/ 12604377 w 12604377"/>
              <a:gd name="connsiteY3" fmla="*/ 4764718 h 6626202"/>
              <a:gd name="connsiteX4" fmla="*/ 6987966 w 12604377"/>
              <a:gd name="connsiteY4" fmla="*/ 6248401 h 6626202"/>
              <a:gd name="connsiteX5" fmla="*/ 0 w 12604377"/>
              <a:gd name="connsiteY5" fmla="*/ 6562165 h 6626202"/>
              <a:gd name="connsiteX6" fmla="*/ 5575 w 12604377"/>
              <a:gd name="connsiteY6" fmla="*/ 6551341 h 6626202"/>
              <a:gd name="connsiteX7" fmla="*/ 0 w 12604377"/>
              <a:gd name="connsiteY7" fmla="*/ 1143023 h 6626202"/>
              <a:gd name="connsiteX8" fmla="*/ 1143023 w 12604377"/>
              <a:gd name="connsiteY8" fmla="*/ 0 h 6626202"/>
              <a:gd name="connsiteX0" fmla="*/ 1143023 w 12604377"/>
              <a:gd name="connsiteY0" fmla="*/ 0 h 6629010"/>
              <a:gd name="connsiteX1" fmla="*/ 12192000 w 12604377"/>
              <a:gd name="connsiteY1" fmla="*/ 0 h 6629010"/>
              <a:gd name="connsiteX2" fmla="*/ 12192000 w 12604377"/>
              <a:gd name="connsiteY2" fmla="*/ 0 h 6629010"/>
              <a:gd name="connsiteX3" fmla="*/ 12604377 w 12604377"/>
              <a:gd name="connsiteY3" fmla="*/ 4764718 h 6629010"/>
              <a:gd name="connsiteX4" fmla="*/ 7005895 w 12604377"/>
              <a:gd name="connsiteY4" fmla="*/ 6266331 h 6629010"/>
              <a:gd name="connsiteX5" fmla="*/ 0 w 12604377"/>
              <a:gd name="connsiteY5" fmla="*/ 6562165 h 6629010"/>
              <a:gd name="connsiteX6" fmla="*/ 5575 w 12604377"/>
              <a:gd name="connsiteY6" fmla="*/ 6551341 h 6629010"/>
              <a:gd name="connsiteX7" fmla="*/ 0 w 12604377"/>
              <a:gd name="connsiteY7" fmla="*/ 1143023 h 6629010"/>
              <a:gd name="connsiteX8" fmla="*/ 1143023 w 12604377"/>
              <a:gd name="connsiteY8" fmla="*/ 0 h 6629010"/>
              <a:gd name="connsiteX0" fmla="*/ 1143023 w 12604377"/>
              <a:gd name="connsiteY0" fmla="*/ 0 h 6629010"/>
              <a:gd name="connsiteX1" fmla="*/ 12192000 w 12604377"/>
              <a:gd name="connsiteY1" fmla="*/ 0 h 6629010"/>
              <a:gd name="connsiteX2" fmla="*/ 12192000 w 12604377"/>
              <a:gd name="connsiteY2" fmla="*/ 0 h 6629010"/>
              <a:gd name="connsiteX3" fmla="*/ 12604377 w 12604377"/>
              <a:gd name="connsiteY3" fmla="*/ 4764718 h 6629010"/>
              <a:gd name="connsiteX4" fmla="*/ 7005895 w 12604377"/>
              <a:gd name="connsiteY4" fmla="*/ 6266331 h 6629010"/>
              <a:gd name="connsiteX5" fmla="*/ 0 w 12604377"/>
              <a:gd name="connsiteY5" fmla="*/ 6562165 h 6629010"/>
              <a:gd name="connsiteX6" fmla="*/ 5575 w 12604377"/>
              <a:gd name="connsiteY6" fmla="*/ 6551341 h 6629010"/>
              <a:gd name="connsiteX7" fmla="*/ 0 w 12604377"/>
              <a:gd name="connsiteY7" fmla="*/ 1143023 h 6629010"/>
              <a:gd name="connsiteX8" fmla="*/ 1143023 w 12604377"/>
              <a:gd name="connsiteY8" fmla="*/ 0 h 6629010"/>
              <a:gd name="connsiteX0" fmla="*/ 1143023 w 12604377"/>
              <a:gd name="connsiteY0" fmla="*/ 0 h 6627126"/>
              <a:gd name="connsiteX1" fmla="*/ 12192000 w 12604377"/>
              <a:gd name="connsiteY1" fmla="*/ 0 h 6627126"/>
              <a:gd name="connsiteX2" fmla="*/ 12192000 w 12604377"/>
              <a:gd name="connsiteY2" fmla="*/ 0 h 6627126"/>
              <a:gd name="connsiteX3" fmla="*/ 12604377 w 12604377"/>
              <a:gd name="connsiteY3" fmla="*/ 4764718 h 6627126"/>
              <a:gd name="connsiteX4" fmla="*/ 7011832 w 12604377"/>
              <a:gd name="connsiteY4" fmla="*/ 6254456 h 6627126"/>
              <a:gd name="connsiteX5" fmla="*/ 0 w 12604377"/>
              <a:gd name="connsiteY5" fmla="*/ 6562165 h 6627126"/>
              <a:gd name="connsiteX6" fmla="*/ 5575 w 12604377"/>
              <a:gd name="connsiteY6" fmla="*/ 6551341 h 6627126"/>
              <a:gd name="connsiteX7" fmla="*/ 0 w 12604377"/>
              <a:gd name="connsiteY7" fmla="*/ 1143023 h 6627126"/>
              <a:gd name="connsiteX8" fmla="*/ 1143023 w 12604377"/>
              <a:gd name="connsiteY8" fmla="*/ 0 h 6627126"/>
              <a:gd name="connsiteX0" fmla="*/ 1143023 w 12604377"/>
              <a:gd name="connsiteY0" fmla="*/ 0 h 6627126"/>
              <a:gd name="connsiteX1" fmla="*/ 12192000 w 12604377"/>
              <a:gd name="connsiteY1" fmla="*/ 0 h 6627126"/>
              <a:gd name="connsiteX2" fmla="*/ 12192000 w 12604377"/>
              <a:gd name="connsiteY2" fmla="*/ 0 h 6627126"/>
              <a:gd name="connsiteX3" fmla="*/ 12604377 w 12604377"/>
              <a:gd name="connsiteY3" fmla="*/ 4764718 h 6627126"/>
              <a:gd name="connsiteX4" fmla="*/ 7011832 w 12604377"/>
              <a:gd name="connsiteY4" fmla="*/ 6254456 h 6627126"/>
              <a:gd name="connsiteX5" fmla="*/ 0 w 12604377"/>
              <a:gd name="connsiteY5" fmla="*/ 6562165 h 6627126"/>
              <a:gd name="connsiteX6" fmla="*/ 5575 w 12604377"/>
              <a:gd name="connsiteY6" fmla="*/ 6551341 h 6627126"/>
              <a:gd name="connsiteX7" fmla="*/ 0 w 12604377"/>
              <a:gd name="connsiteY7" fmla="*/ 1143023 h 6627126"/>
              <a:gd name="connsiteX8" fmla="*/ 1143023 w 12604377"/>
              <a:gd name="connsiteY8" fmla="*/ 0 h 6627126"/>
              <a:gd name="connsiteX0" fmla="*/ 1143023 w 12604377"/>
              <a:gd name="connsiteY0" fmla="*/ 0 h 6632390"/>
              <a:gd name="connsiteX1" fmla="*/ 12192000 w 12604377"/>
              <a:gd name="connsiteY1" fmla="*/ 0 h 6632390"/>
              <a:gd name="connsiteX2" fmla="*/ 12192000 w 12604377"/>
              <a:gd name="connsiteY2" fmla="*/ 0 h 6632390"/>
              <a:gd name="connsiteX3" fmla="*/ 12604377 w 12604377"/>
              <a:gd name="connsiteY3" fmla="*/ 4764718 h 6632390"/>
              <a:gd name="connsiteX4" fmla="*/ 7011832 w 12604377"/>
              <a:gd name="connsiteY4" fmla="*/ 6254456 h 6632390"/>
              <a:gd name="connsiteX5" fmla="*/ 0 w 12604377"/>
              <a:gd name="connsiteY5" fmla="*/ 6562165 h 6632390"/>
              <a:gd name="connsiteX6" fmla="*/ 5575 w 12604377"/>
              <a:gd name="connsiteY6" fmla="*/ 6551341 h 6632390"/>
              <a:gd name="connsiteX7" fmla="*/ 0 w 12604377"/>
              <a:gd name="connsiteY7" fmla="*/ 1143023 h 6632390"/>
              <a:gd name="connsiteX8" fmla="*/ 1143023 w 12604377"/>
              <a:gd name="connsiteY8" fmla="*/ 0 h 6632390"/>
              <a:gd name="connsiteX0" fmla="*/ 1143023 w 12604377"/>
              <a:gd name="connsiteY0" fmla="*/ 0 h 6628813"/>
              <a:gd name="connsiteX1" fmla="*/ 12192000 w 12604377"/>
              <a:gd name="connsiteY1" fmla="*/ 0 h 6628813"/>
              <a:gd name="connsiteX2" fmla="*/ 12192000 w 12604377"/>
              <a:gd name="connsiteY2" fmla="*/ 0 h 6628813"/>
              <a:gd name="connsiteX3" fmla="*/ 12604377 w 12604377"/>
              <a:gd name="connsiteY3" fmla="*/ 4764718 h 6628813"/>
              <a:gd name="connsiteX4" fmla="*/ 7011832 w 12604377"/>
              <a:gd name="connsiteY4" fmla="*/ 6254456 h 6628813"/>
              <a:gd name="connsiteX5" fmla="*/ 0 w 12604377"/>
              <a:gd name="connsiteY5" fmla="*/ 6562165 h 6628813"/>
              <a:gd name="connsiteX6" fmla="*/ 5575 w 12604377"/>
              <a:gd name="connsiteY6" fmla="*/ 6551341 h 6628813"/>
              <a:gd name="connsiteX7" fmla="*/ 0 w 12604377"/>
              <a:gd name="connsiteY7" fmla="*/ 1143023 h 6628813"/>
              <a:gd name="connsiteX8" fmla="*/ 1143023 w 12604377"/>
              <a:gd name="connsiteY8" fmla="*/ 0 h 6628813"/>
              <a:gd name="connsiteX0" fmla="*/ 1143023 w 12604377"/>
              <a:gd name="connsiteY0" fmla="*/ 0 h 6630779"/>
              <a:gd name="connsiteX1" fmla="*/ 12192000 w 12604377"/>
              <a:gd name="connsiteY1" fmla="*/ 0 h 6630779"/>
              <a:gd name="connsiteX2" fmla="*/ 12192000 w 12604377"/>
              <a:gd name="connsiteY2" fmla="*/ 0 h 6630779"/>
              <a:gd name="connsiteX3" fmla="*/ 12604377 w 12604377"/>
              <a:gd name="connsiteY3" fmla="*/ 4764718 h 6630779"/>
              <a:gd name="connsiteX4" fmla="*/ 7005894 w 12604377"/>
              <a:gd name="connsiteY4" fmla="*/ 6266331 h 6630779"/>
              <a:gd name="connsiteX5" fmla="*/ 0 w 12604377"/>
              <a:gd name="connsiteY5" fmla="*/ 6562165 h 6630779"/>
              <a:gd name="connsiteX6" fmla="*/ 5575 w 12604377"/>
              <a:gd name="connsiteY6" fmla="*/ 6551341 h 6630779"/>
              <a:gd name="connsiteX7" fmla="*/ 0 w 12604377"/>
              <a:gd name="connsiteY7" fmla="*/ 1143023 h 6630779"/>
              <a:gd name="connsiteX8" fmla="*/ 1143023 w 12604377"/>
              <a:gd name="connsiteY8" fmla="*/ 0 h 6630779"/>
              <a:gd name="connsiteX0" fmla="*/ 1514812 w 12976166"/>
              <a:gd name="connsiteY0" fmla="*/ 77205 h 6707984"/>
              <a:gd name="connsiteX1" fmla="*/ 12563789 w 12976166"/>
              <a:gd name="connsiteY1" fmla="*/ 77205 h 6707984"/>
              <a:gd name="connsiteX2" fmla="*/ 12563789 w 12976166"/>
              <a:gd name="connsiteY2" fmla="*/ 77205 h 6707984"/>
              <a:gd name="connsiteX3" fmla="*/ 12976166 w 12976166"/>
              <a:gd name="connsiteY3" fmla="*/ 4841923 h 6707984"/>
              <a:gd name="connsiteX4" fmla="*/ 7377683 w 12976166"/>
              <a:gd name="connsiteY4" fmla="*/ 6343536 h 6707984"/>
              <a:gd name="connsiteX5" fmla="*/ 371789 w 12976166"/>
              <a:gd name="connsiteY5" fmla="*/ 6639370 h 6707984"/>
              <a:gd name="connsiteX6" fmla="*/ 377364 w 12976166"/>
              <a:gd name="connsiteY6" fmla="*/ 6628546 h 6707984"/>
              <a:gd name="connsiteX7" fmla="*/ 0 w 12976166"/>
              <a:gd name="connsiteY7" fmla="*/ 396264 h 6707984"/>
              <a:gd name="connsiteX8" fmla="*/ 1514812 w 12976166"/>
              <a:gd name="connsiteY8" fmla="*/ 77205 h 6707984"/>
              <a:gd name="connsiteX0" fmla="*/ 1524861 w 12976166"/>
              <a:gd name="connsiteY0" fmla="*/ 4576 h 6856419"/>
              <a:gd name="connsiteX1" fmla="*/ 12563789 w 12976166"/>
              <a:gd name="connsiteY1" fmla="*/ 225640 h 6856419"/>
              <a:gd name="connsiteX2" fmla="*/ 12563789 w 12976166"/>
              <a:gd name="connsiteY2" fmla="*/ 225640 h 6856419"/>
              <a:gd name="connsiteX3" fmla="*/ 12976166 w 12976166"/>
              <a:gd name="connsiteY3" fmla="*/ 4990358 h 6856419"/>
              <a:gd name="connsiteX4" fmla="*/ 7377683 w 12976166"/>
              <a:gd name="connsiteY4" fmla="*/ 6491971 h 6856419"/>
              <a:gd name="connsiteX5" fmla="*/ 371789 w 12976166"/>
              <a:gd name="connsiteY5" fmla="*/ 6787805 h 6856419"/>
              <a:gd name="connsiteX6" fmla="*/ 377364 w 12976166"/>
              <a:gd name="connsiteY6" fmla="*/ 6776981 h 6856419"/>
              <a:gd name="connsiteX7" fmla="*/ 0 w 12976166"/>
              <a:gd name="connsiteY7" fmla="*/ 544699 h 6856419"/>
              <a:gd name="connsiteX8" fmla="*/ 1524861 w 12976166"/>
              <a:gd name="connsiteY8" fmla="*/ 4576 h 6856419"/>
              <a:gd name="connsiteX0" fmla="*/ 1524861 w 12976166"/>
              <a:gd name="connsiteY0" fmla="*/ 4576 h 6856419"/>
              <a:gd name="connsiteX1" fmla="*/ 12563789 w 12976166"/>
              <a:gd name="connsiteY1" fmla="*/ 225640 h 6856419"/>
              <a:gd name="connsiteX2" fmla="*/ 12754708 w 12976166"/>
              <a:gd name="connsiteY2" fmla="*/ 54818 h 6856419"/>
              <a:gd name="connsiteX3" fmla="*/ 12976166 w 12976166"/>
              <a:gd name="connsiteY3" fmla="*/ 4990358 h 6856419"/>
              <a:gd name="connsiteX4" fmla="*/ 7377683 w 12976166"/>
              <a:gd name="connsiteY4" fmla="*/ 6491971 h 6856419"/>
              <a:gd name="connsiteX5" fmla="*/ 371789 w 12976166"/>
              <a:gd name="connsiteY5" fmla="*/ 6787805 h 6856419"/>
              <a:gd name="connsiteX6" fmla="*/ 377364 w 12976166"/>
              <a:gd name="connsiteY6" fmla="*/ 6776981 h 6856419"/>
              <a:gd name="connsiteX7" fmla="*/ 0 w 12976166"/>
              <a:gd name="connsiteY7" fmla="*/ 544699 h 6856419"/>
              <a:gd name="connsiteX8" fmla="*/ 1524861 w 12976166"/>
              <a:gd name="connsiteY8" fmla="*/ 4576 h 6856419"/>
              <a:gd name="connsiteX0" fmla="*/ 1524861 w 12976166"/>
              <a:gd name="connsiteY0" fmla="*/ 4576 h 6856419"/>
              <a:gd name="connsiteX1" fmla="*/ 12553741 w 12976166"/>
              <a:gd name="connsiteY1" fmla="*/ 74915 h 6856419"/>
              <a:gd name="connsiteX2" fmla="*/ 12754708 w 12976166"/>
              <a:gd name="connsiteY2" fmla="*/ 54818 h 6856419"/>
              <a:gd name="connsiteX3" fmla="*/ 12976166 w 12976166"/>
              <a:gd name="connsiteY3" fmla="*/ 4990358 h 6856419"/>
              <a:gd name="connsiteX4" fmla="*/ 7377683 w 12976166"/>
              <a:gd name="connsiteY4" fmla="*/ 6491971 h 6856419"/>
              <a:gd name="connsiteX5" fmla="*/ 371789 w 12976166"/>
              <a:gd name="connsiteY5" fmla="*/ 6787805 h 6856419"/>
              <a:gd name="connsiteX6" fmla="*/ 377364 w 12976166"/>
              <a:gd name="connsiteY6" fmla="*/ 6776981 h 6856419"/>
              <a:gd name="connsiteX7" fmla="*/ 0 w 12976166"/>
              <a:gd name="connsiteY7" fmla="*/ 544699 h 6856419"/>
              <a:gd name="connsiteX8" fmla="*/ 1524861 w 12976166"/>
              <a:gd name="connsiteY8" fmla="*/ 4576 h 6856419"/>
              <a:gd name="connsiteX0" fmla="*/ 1524861 w 12976166"/>
              <a:gd name="connsiteY0" fmla="*/ 4576 h 6856419"/>
              <a:gd name="connsiteX1" fmla="*/ 12553741 w 12976166"/>
              <a:gd name="connsiteY1" fmla="*/ 74915 h 6856419"/>
              <a:gd name="connsiteX2" fmla="*/ 12754708 w 12976166"/>
              <a:gd name="connsiteY2" fmla="*/ 54818 h 6856419"/>
              <a:gd name="connsiteX3" fmla="*/ 12976166 w 12976166"/>
              <a:gd name="connsiteY3" fmla="*/ 4990358 h 6856419"/>
              <a:gd name="connsiteX4" fmla="*/ 7377683 w 12976166"/>
              <a:gd name="connsiteY4" fmla="*/ 6491971 h 6856419"/>
              <a:gd name="connsiteX5" fmla="*/ 371789 w 12976166"/>
              <a:gd name="connsiteY5" fmla="*/ 6787805 h 6856419"/>
              <a:gd name="connsiteX6" fmla="*/ 296977 w 12976166"/>
              <a:gd name="connsiteY6" fmla="*/ 6766933 h 6856419"/>
              <a:gd name="connsiteX7" fmla="*/ 0 w 12976166"/>
              <a:gd name="connsiteY7" fmla="*/ 544699 h 6856419"/>
              <a:gd name="connsiteX8" fmla="*/ 1524861 w 12976166"/>
              <a:gd name="connsiteY8" fmla="*/ 4576 h 6856419"/>
              <a:gd name="connsiteX0" fmla="*/ 1524861 w 12976166"/>
              <a:gd name="connsiteY0" fmla="*/ 4576 h 6856419"/>
              <a:gd name="connsiteX1" fmla="*/ 12553741 w 12976166"/>
              <a:gd name="connsiteY1" fmla="*/ 74915 h 6856419"/>
              <a:gd name="connsiteX2" fmla="*/ 12754708 w 12976166"/>
              <a:gd name="connsiteY2" fmla="*/ 54818 h 6856419"/>
              <a:gd name="connsiteX3" fmla="*/ 12976166 w 12976166"/>
              <a:gd name="connsiteY3" fmla="*/ 4990358 h 6856419"/>
              <a:gd name="connsiteX4" fmla="*/ 7377683 w 12976166"/>
              <a:gd name="connsiteY4" fmla="*/ 6491971 h 6856419"/>
              <a:gd name="connsiteX5" fmla="*/ 371789 w 12976166"/>
              <a:gd name="connsiteY5" fmla="*/ 6787805 h 6856419"/>
              <a:gd name="connsiteX6" fmla="*/ 24473 w 12976166"/>
              <a:gd name="connsiteY6" fmla="*/ 6676098 h 6856419"/>
              <a:gd name="connsiteX7" fmla="*/ 0 w 12976166"/>
              <a:gd name="connsiteY7" fmla="*/ 544699 h 6856419"/>
              <a:gd name="connsiteX8" fmla="*/ 1524861 w 12976166"/>
              <a:gd name="connsiteY8" fmla="*/ 4576 h 6856419"/>
              <a:gd name="connsiteX0" fmla="*/ 1524861 w 12976166"/>
              <a:gd name="connsiteY0" fmla="*/ 4576 h 6856419"/>
              <a:gd name="connsiteX1" fmla="*/ 12553741 w 12976166"/>
              <a:gd name="connsiteY1" fmla="*/ 74915 h 6856419"/>
              <a:gd name="connsiteX2" fmla="*/ 12754708 w 12976166"/>
              <a:gd name="connsiteY2" fmla="*/ 54818 h 6856419"/>
              <a:gd name="connsiteX3" fmla="*/ 12976166 w 12976166"/>
              <a:gd name="connsiteY3" fmla="*/ 4990358 h 6856419"/>
              <a:gd name="connsiteX4" fmla="*/ 7377683 w 12976166"/>
              <a:gd name="connsiteY4" fmla="*/ 6491971 h 6856419"/>
              <a:gd name="connsiteX5" fmla="*/ 371789 w 12976166"/>
              <a:gd name="connsiteY5" fmla="*/ 6787805 h 6856419"/>
              <a:gd name="connsiteX6" fmla="*/ 24473 w 12976166"/>
              <a:gd name="connsiteY6" fmla="*/ 6676098 h 6856419"/>
              <a:gd name="connsiteX7" fmla="*/ 0 w 12976166"/>
              <a:gd name="connsiteY7" fmla="*/ 544699 h 6856419"/>
              <a:gd name="connsiteX8" fmla="*/ 1524861 w 12976166"/>
              <a:gd name="connsiteY8" fmla="*/ 4576 h 6856419"/>
              <a:gd name="connsiteX0" fmla="*/ 1524861 w 12976166"/>
              <a:gd name="connsiteY0" fmla="*/ 4576 h 6854616"/>
              <a:gd name="connsiteX1" fmla="*/ 12553741 w 12976166"/>
              <a:gd name="connsiteY1" fmla="*/ 74915 h 6854616"/>
              <a:gd name="connsiteX2" fmla="*/ 12754708 w 12976166"/>
              <a:gd name="connsiteY2" fmla="*/ 54818 h 6854616"/>
              <a:gd name="connsiteX3" fmla="*/ 12976166 w 12976166"/>
              <a:gd name="connsiteY3" fmla="*/ 4990358 h 6854616"/>
              <a:gd name="connsiteX4" fmla="*/ 7377683 w 12976166"/>
              <a:gd name="connsiteY4" fmla="*/ 6491971 h 6854616"/>
              <a:gd name="connsiteX5" fmla="*/ 371789 w 12976166"/>
              <a:gd name="connsiteY5" fmla="*/ 6787805 h 6854616"/>
              <a:gd name="connsiteX6" fmla="*/ 24473 w 12976166"/>
              <a:gd name="connsiteY6" fmla="*/ 6676098 h 6854616"/>
              <a:gd name="connsiteX7" fmla="*/ 0 w 12976166"/>
              <a:gd name="connsiteY7" fmla="*/ 544699 h 6854616"/>
              <a:gd name="connsiteX8" fmla="*/ 1524861 w 12976166"/>
              <a:gd name="connsiteY8" fmla="*/ 4576 h 6854616"/>
              <a:gd name="connsiteX0" fmla="*/ 1524861 w 12976166"/>
              <a:gd name="connsiteY0" fmla="*/ 4576 h 6850875"/>
              <a:gd name="connsiteX1" fmla="*/ 12553741 w 12976166"/>
              <a:gd name="connsiteY1" fmla="*/ 74915 h 6850875"/>
              <a:gd name="connsiteX2" fmla="*/ 12754708 w 12976166"/>
              <a:gd name="connsiteY2" fmla="*/ 54818 h 6850875"/>
              <a:gd name="connsiteX3" fmla="*/ 12976166 w 12976166"/>
              <a:gd name="connsiteY3" fmla="*/ 4990358 h 6850875"/>
              <a:gd name="connsiteX4" fmla="*/ 7401905 w 12976166"/>
              <a:gd name="connsiteY4" fmla="*/ 6467749 h 6850875"/>
              <a:gd name="connsiteX5" fmla="*/ 371789 w 12976166"/>
              <a:gd name="connsiteY5" fmla="*/ 6787805 h 6850875"/>
              <a:gd name="connsiteX6" fmla="*/ 24473 w 12976166"/>
              <a:gd name="connsiteY6" fmla="*/ 6676098 h 6850875"/>
              <a:gd name="connsiteX7" fmla="*/ 0 w 12976166"/>
              <a:gd name="connsiteY7" fmla="*/ 544699 h 6850875"/>
              <a:gd name="connsiteX8" fmla="*/ 1524861 w 12976166"/>
              <a:gd name="connsiteY8" fmla="*/ 4576 h 6850875"/>
              <a:gd name="connsiteX0" fmla="*/ 1524861 w 12976166"/>
              <a:gd name="connsiteY0" fmla="*/ 4576 h 6853644"/>
              <a:gd name="connsiteX1" fmla="*/ 12553741 w 12976166"/>
              <a:gd name="connsiteY1" fmla="*/ 74915 h 6853644"/>
              <a:gd name="connsiteX2" fmla="*/ 12754708 w 12976166"/>
              <a:gd name="connsiteY2" fmla="*/ 54818 h 6853644"/>
              <a:gd name="connsiteX3" fmla="*/ 12976166 w 12976166"/>
              <a:gd name="connsiteY3" fmla="*/ 4990358 h 6853644"/>
              <a:gd name="connsiteX4" fmla="*/ 7395850 w 12976166"/>
              <a:gd name="connsiteY4" fmla="*/ 6485916 h 6853644"/>
              <a:gd name="connsiteX5" fmla="*/ 371789 w 12976166"/>
              <a:gd name="connsiteY5" fmla="*/ 6787805 h 6853644"/>
              <a:gd name="connsiteX6" fmla="*/ 24473 w 12976166"/>
              <a:gd name="connsiteY6" fmla="*/ 6676098 h 6853644"/>
              <a:gd name="connsiteX7" fmla="*/ 0 w 12976166"/>
              <a:gd name="connsiteY7" fmla="*/ 544699 h 6853644"/>
              <a:gd name="connsiteX8" fmla="*/ 1524861 w 12976166"/>
              <a:gd name="connsiteY8" fmla="*/ 4576 h 6853644"/>
              <a:gd name="connsiteX0" fmla="*/ 1524861 w 12976166"/>
              <a:gd name="connsiteY0" fmla="*/ 4576 h 6856311"/>
              <a:gd name="connsiteX1" fmla="*/ 12553741 w 12976166"/>
              <a:gd name="connsiteY1" fmla="*/ 74915 h 6856311"/>
              <a:gd name="connsiteX2" fmla="*/ 12754708 w 12976166"/>
              <a:gd name="connsiteY2" fmla="*/ 54818 h 6856311"/>
              <a:gd name="connsiteX3" fmla="*/ 12976166 w 12976166"/>
              <a:gd name="connsiteY3" fmla="*/ 4990358 h 6856311"/>
              <a:gd name="connsiteX4" fmla="*/ 7395850 w 12976166"/>
              <a:gd name="connsiteY4" fmla="*/ 6485916 h 6856311"/>
              <a:gd name="connsiteX5" fmla="*/ 371789 w 12976166"/>
              <a:gd name="connsiteY5" fmla="*/ 6787805 h 6856311"/>
              <a:gd name="connsiteX6" fmla="*/ 24473 w 12976166"/>
              <a:gd name="connsiteY6" fmla="*/ 6676098 h 6856311"/>
              <a:gd name="connsiteX7" fmla="*/ 0 w 12976166"/>
              <a:gd name="connsiteY7" fmla="*/ 544699 h 6856311"/>
              <a:gd name="connsiteX8" fmla="*/ 1524861 w 12976166"/>
              <a:gd name="connsiteY8" fmla="*/ 4576 h 6856311"/>
              <a:gd name="connsiteX0" fmla="*/ 1524861 w 13046255"/>
              <a:gd name="connsiteY0" fmla="*/ 4576 h 6856311"/>
              <a:gd name="connsiteX1" fmla="*/ 12553741 w 13046255"/>
              <a:gd name="connsiteY1" fmla="*/ 74915 h 6856311"/>
              <a:gd name="connsiteX2" fmla="*/ 13046255 w 13046255"/>
              <a:gd name="connsiteY2" fmla="*/ 68070 h 6856311"/>
              <a:gd name="connsiteX3" fmla="*/ 12976166 w 13046255"/>
              <a:gd name="connsiteY3" fmla="*/ 4990358 h 6856311"/>
              <a:gd name="connsiteX4" fmla="*/ 7395850 w 13046255"/>
              <a:gd name="connsiteY4" fmla="*/ 6485916 h 6856311"/>
              <a:gd name="connsiteX5" fmla="*/ 371789 w 13046255"/>
              <a:gd name="connsiteY5" fmla="*/ 6787805 h 6856311"/>
              <a:gd name="connsiteX6" fmla="*/ 24473 w 13046255"/>
              <a:gd name="connsiteY6" fmla="*/ 6676098 h 6856311"/>
              <a:gd name="connsiteX7" fmla="*/ 0 w 13046255"/>
              <a:gd name="connsiteY7" fmla="*/ 544699 h 6856311"/>
              <a:gd name="connsiteX8" fmla="*/ 1524861 w 13046255"/>
              <a:gd name="connsiteY8" fmla="*/ 4576 h 6856311"/>
              <a:gd name="connsiteX0" fmla="*/ 1524861 w 12976166"/>
              <a:gd name="connsiteY0" fmla="*/ 4576 h 6856311"/>
              <a:gd name="connsiteX1" fmla="*/ 12553741 w 12976166"/>
              <a:gd name="connsiteY1" fmla="*/ 74915 h 6856311"/>
              <a:gd name="connsiteX2" fmla="*/ 12940238 w 12976166"/>
              <a:gd name="connsiteY2" fmla="*/ 68070 h 6856311"/>
              <a:gd name="connsiteX3" fmla="*/ 12976166 w 12976166"/>
              <a:gd name="connsiteY3" fmla="*/ 4990358 h 6856311"/>
              <a:gd name="connsiteX4" fmla="*/ 7395850 w 12976166"/>
              <a:gd name="connsiteY4" fmla="*/ 6485916 h 6856311"/>
              <a:gd name="connsiteX5" fmla="*/ 371789 w 12976166"/>
              <a:gd name="connsiteY5" fmla="*/ 6787805 h 6856311"/>
              <a:gd name="connsiteX6" fmla="*/ 24473 w 12976166"/>
              <a:gd name="connsiteY6" fmla="*/ 6676098 h 6856311"/>
              <a:gd name="connsiteX7" fmla="*/ 0 w 12976166"/>
              <a:gd name="connsiteY7" fmla="*/ 544699 h 6856311"/>
              <a:gd name="connsiteX8" fmla="*/ 1524861 w 12976166"/>
              <a:gd name="connsiteY8" fmla="*/ 4576 h 6856311"/>
              <a:gd name="connsiteX0" fmla="*/ 1524861 w 13006499"/>
              <a:gd name="connsiteY0" fmla="*/ 4576 h 6856311"/>
              <a:gd name="connsiteX1" fmla="*/ 12553741 w 13006499"/>
              <a:gd name="connsiteY1" fmla="*/ 74915 h 6856311"/>
              <a:gd name="connsiteX2" fmla="*/ 13006499 w 13006499"/>
              <a:gd name="connsiteY2" fmla="*/ 81322 h 6856311"/>
              <a:gd name="connsiteX3" fmla="*/ 12976166 w 13006499"/>
              <a:gd name="connsiteY3" fmla="*/ 4990358 h 6856311"/>
              <a:gd name="connsiteX4" fmla="*/ 7395850 w 13006499"/>
              <a:gd name="connsiteY4" fmla="*/ 6485916 h 6856311"/>
              <a:gd name="connsiteX5" fmla="*/ 371789 w 13006499"/>
              <a:gd name="connsiteY5" fmla="*/ 6787805 h 6856311"/>
              <a:gd name="connsiteX6" fmla="*/ 24473 w 13006499"/>
              <a:gd name="connsiteY6" fmla="*/ 6676098 h 6856311"/>
              <a:gd name="connsiteX7" fmla="*/ 0 w 13006499"/>
              <a:gd name="connsiteY7" fmla="*/ 544699 h 6856311"/>
              <a:gd name="connsiteX8" fmla="*/ 1524861 w 13006499"/>
              <a:gd name="connsiteY8" fmla="*/ 4576 h 685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06499" h="6856311">
                <a:moveTo>
                  <a:pt x="1524861" y="4576"/>
                </a:moveTo>
                <a:lnTo>
                  <a:pt x="12553741" y="74915"/>
                </a:lnTo>
                <a:lnTo>
                  <a:pt x="13006499" y="81322"/>
                </a:lnTo>
                <a:lnTo>
                  <a:pt x="12976166" y="4990358"/>
                </a:lnTo>
                <a:cubicBezTo>
                  <a:pt x="12832730" y="5370620"/>
                  <a:pt x="9120702" y="6219885"/>
                  <a:pt x="7395850" y="6485916"/>
                </a:cubicBezTo>
                <a:cubicBezTo>
                  <a:pt x="5068964" y="6760836"/>
                  <a:pt x="3552758" y="6970088"/>
                  <a:pt x="371789" y="6787805"/>
                </a:cubicBezTo>
                <a:cubicBezTo>
                  <a:pt x="113255" y="6752197"/>
                  <a:pt x="22615" y="6778318"/>
                  <a:pt x="24473" y="6676098"/>
                </a:cubicBezTo>
                <a:cubicBezTo>
                  <a:pt x="24473" y="4771106"/>
                  <a:pt x="0" y="2449691"/>
                  <a:pt x="0" y="544699"/>
                </a:cubicBezTo>
                <a:cubicBezTo>
                  <a:pt x="0" y="-86575"/>
                  <a:pt x="893587" y="4576"/>
                  <a:pt x="1524861" y="4576"/>
                </a:cubicBezTo>
                <a:close/>
              </a:path>
            </a:pathLst>
          </a:custGeom>
        </p:spPr>
        <p:txBody>
          <a:bodyPr anchor="ctr">
            <a:normAutofit/>
          </a:bodyPr>
          <a:lstStyle>
            <a:lvl1pPr marL="0" indent="0" algn="ctr">
              <a:buNone/>
              <a:defRPr sz="1800">
                <a:solidFill>
                  <a:schemeClr val="tx1">
                    <a:lumMod val="65000"/>
                    <a:lumOff val="35000"/>
                  </a:schemeClr>
                </a:solidFill>
              </a:defRPr>
            </a:lvl1pPr>
          </a:lstStyle>
          <a:p>
            <a:r>
              <a:rPr lang="en-US"/>
              <a:t>Click on icon to place image</a:t>
            </a:r>
          </a:p>
        </p:txBody>
      </p:sp>
    </p:spTree>
    <p:extLst>
      <p:ext uri="{BB962C8B-B14F-4D97-AF65-F5344CB8AC3E}">
        <p14:creationId xmlns:p14="http://schemas.microsoft.com/office/powerpoint/2010/main" val="367507624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Closing Slide">
    <p:bg>
      <p:bgPr>
        <a:solidFill>
          <a:schemeClr val="bg1"/>
        </a:solidFill>
        <a:effectLst/>
      </p:bgPr>
    </p:bg>
    <p:spTree>
      <p:nvGrpSpPr>
        <p:cNvPr id="1" name=""/>
        <p:cNvGrpSpPr/>
        <p:nvPr/>
      </p:nvGrpSpPr>
      <p:grpSpPr>
        <a:xfrm>
          <a:off x="0" y="0"/>
          <a:ext cx="0" cy="0"/>
          <a:chOff x="0" y="0"/>
          <a:chExt cx="0" cy="0"/>
        </a:xfrm>
      </p:grpSpPr>
      <p:sp>
        <p:nvSpPr>
          <p:cNvPr id="27" name="Freeform 26">
            <a:extLst>
              <a:ext uri="{FF2B5EF4-FFF2-40B4-BE49-F238E27FC236}">
                <a16:creationId xmlns:a16="http://schemas.microsoft.com/office/drawing/2014/main" id="{090FA25C-BFB1-134A-BE14-052409730F42}"/>
              </a:ext>
            </a:extLst>
          </p:cNvPr>
          <p:cNvSpPr>
            <a:spLocks noChangeAspect="1"/>
          </p:cNvSpPr>
          <p:nvPr userDrawn="1"/>
        </p:nvSpPr>
        <p:spPr>
          <a:xfrm>
            <a:off x="0" y="908170"/>
            <a:ext cx="12192000" cy="5949830"/>
          </a:xfrm>
          <a:custGeom>
            <a:avLst/>
            <a:gdLst>
              <a:gd name="connsiteX0" fmla="*/ 7881720 w 12192000"/>
              <a:gd name="connsiteY0" fmla="*/ 0 h 5949830"/>
              <a:gd name="connsiteX1" fmla="*/ 12010662 w 12192000"/>
              <a:gd name="connsiteY1" fmla="*/ 899481 h 5949830"/>
              <a:gd name="connsiteX2" fmla="*/ 12192000 w 12192000"/>
              <a:gd name="connsiteY2" fmla="*/ 986685 h 5949830"/>
              <a:gd name="connsiteX3" fmla="*/ 12192000 w 12192000"/>
              <a:gd name="connsiteY3" fmla="*/ 5949830 h 5949830"/>
              <a:gd name="connsiteX4" fmla="*/ 0 w 12192000"/>
              <a:gd name="connsiteY4" fmla="*/ 5949830 h 5949830"/>
              <a:gd name="connsiteX5" fmla="*/ 0 w 12192000"/>
              <a:gd name="connsiteY5" fmla="*/ 3911812 h 5949830"/>
              <a:gd name="connsiteX6" fmla="*/ 38451 w 12192000"/>
              <a:gd name="connsiteY6" fmla="*/ 3858251 h 5949830"/>
              <a:gd name="connsiteX7" fmla="*/ 7881720 w 12192000"/>
              <a:gd name="connsiteY7" fmla="*/ 0 h 5949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5949830">
                <a:moveTo>
                  <a:pt x="7881720" y="0"/>
                </a:moveTo>
                <a:cubicBezTo>
                  <a:pt x="9355414" y="0"/>
                  <a:pt x="10753901" y="322000"/>
                  <a:pt x="12010662" y="899481"/>
                </a:cubicBezTo>
                <a:lnTo>
                  <a:pt x="12192000" y="986685"/>
                </a:lnTo>
                <a:lnTo>
                  <a:pt x="12192000" y="5949830"/>
                </a:lnTo>
                <a:lnTo>
                  <a:pt x="0" y="5949830"/>
                </a:lnTo>
                <a:lnTo>
                  <a:pt x="0" y="3911812"/>
                </a:lnTo>
                <a:lnTo>
                  <a:pt x="38451" y="3858251"/>
                </a:lnTo>
                <a:cubicBezTo>
                  <a:pt x="1848767" y="1511610"/>
                  <a:pt x="4688716" y="0"/>
                  <a:pt x="7881720" y="0"/>
                </a:cubicBezTo>
                <a:close/>
              </a:path>
            </a:pathLst>
          </a:custGeom>
          <a:solidFill>
            <a:srgbClr val="A4CD3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a:t>`</a:t>
            </a:r>
          </a:p>
        </p:txBody>
      </p:sp>
      <p:sp>
        <p:nvSpPr>
          <p:cNvPr id="26" name="Freeform 25">
            <a:extLst>
              <a:ext uri="{FF2B5EF4-FFF2-40B4-BE49-F238E27FC236}">
                <a16:creationId xmlns:a16="http://schemas.microsoft.com/office/drawing/2014/main" id="{769FEBDB-E9D1-A145-91D7-7DAC3E7BB752}"/>
              </a:ext>
            </a:extLst>
          </p:cNvPr>
          <p:cNvSpPr>
            <a:spLocks noChangeAspect="1"/>
          </p:cNvSpPr>
          <p:nvPr userDrawn="1"/>
        </p:nvSpPr>
        <p:spPr>
          <a:xfrm>
            <a:off x="0" y="1137302"/>
            <a:ext cx="12192000" cy="5720698"/>
          </a:xfrm>
          <a:custGeom>
            <a:avLst/>
            <a:gdLst>
              <a:gd name="connsiteX0" fmla="*/ 7467090 w 12192000"/>
              <a:gd name="connsiteY0" fmla="*/ 0 h 5720698"/>
              <a:gd name="connsiteX1" fmla="*/ 11907231 w 12192000"/>
              <a:gd name="connsiteY1" fmla="*/ 1049135 h 5720698"/>
              <a:gd name="connsiteX2" fmla="*/ 12192000 w 12192000"/>
              <a:gd name="connsiteY2" fmla="*/ 1198555 h 5720698"/>
              <a:gd name="connsiteX3" fmla="*/ 12192000 w 12192000"/>
              <a:gd name="connsiteY3" fmla="*/ 5720698 h 5720698"/>
              <a:gd name="connsiteX4" fmla="*/ 0 w 12192000"/>
              <a:gd name="connsiteY4" fmla="*/ 5720698 h 5720698"/>
              <a:gd name="connsiteX5" fmla="*/ 0 w 12192000"/>
              <a:gd name="connsiteY5" fmla="*/ 3401332 h 5720698"/>
              <a:gd name="connsiteX6" fmla="*/ 59556 w 12192000"/>
              <a:gd name="connsiteY6" fmla="*/ 3331849 h 5720698"/>
              <a:gd name="connsiteX7" fmla="*/ 7467090 w 12192000"/>
              <a:gd name="connsiteY7" fmla="*/ 0 h 5720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5720698">
                <a:moveTo>
                  <a:pt x="7467090" y="0"/>
                </a:moveTo>
                <a:cubicBezTo>
                  <a:pt x="9063591" y="0"/>
                  <a:pt x="10571829" y="377902"/>
                  <a:pt x="11907231" y="1049135"/>
                </a:cubicBezTo>
                <a:lnTo>
                  <a:pt x="12192000" y="1198555"/>
                </a:lnTo>
                <a:lnTo>
                  <a:pt x="12192000" y="5720698"/>
                </a:lnTo>
                <a:lnTo>
                  <a:pt x="0" y="5720698"/>
                </a:lnTo>
                <a:lnTo>
                  <a:pt x="0" y="3401332"/>
                </a:lnTo>
                <a:lnTo>
                  <a:pt x="59556" y="3331849"/>
                </a:lnTo>
                <a:cubicBezTo>
                  <a:pt x="1873142" y="1287999"/>
                  <a:pt x="4519702" y="0"/>
                  <a:pt x="7467090" y="0"/>
                </a:cubicBezTo>
                <a:close/>
              </a:path>
            </a:pathLst>
          </a:custGeom>
          <a:solidFill>
            <a:srgbClr val="15375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Subtitle 2">
            <a:extLst>
              <a:ext uri="{FF2B5EF4-FFF2-40B4-BE49-F238E27FC236}">
                <a16:creationId xmlns:a16="http://schemas.microsoft.com/office/drawing/2014/main" id="{A8327DDD-4D36-DC48-92FB-4706921A3A01}"/>
              </a:ext>
            </a:extLst>
          </p:cNvPr>
          <p:cNvSpPr>
            <a:spLocks noGrp="1"/>
          </p:cNvSpPr>
          <p:nvPr userDrawn="1">
            <p:ph type="subTitle" idx="1" hasCustomPrompt="1"/>
          </p:nvPr>
        </p:nvSpPr>
        <p:spPr>
          <a:xfrm>
            <a:off x="5289331" y="3714140"/>
            <a:ext cx="5917324" cy="1691860"/>
          </a:xfrm>
        </p:spPr>
        <p:txBody>
          <a:bodyPr>
            <a:noAutofit/>
          </a:bodyPr>
          <a:lstStyle>
            <a:lvl1pPr marL="0" indent="0" algn="r">
              <a:lnSpc>
                <a:spcPts val="1560"/>
              </a:lnSpc>
              <a:spcAft>
                <a:spcPts val="0"/>
              </a:spcAft>
              <a:buNone/>
              <a:defRPr sz="1800" b="0" i="0">
                <a:solidFill>
                  <a:schemeClr val="bg1"/>
                </a:solidFill>
                <a:latin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your information</a:t>
            </a:r>
          </a:p>
        </p:txBody>
      </p:sp>
      <p:pic>
        <p:nvPicPr>
          <p:cNvPr id="8" name="Picture 7">
            <a:extLst>
              <a:ext uri="{FF2B5EF4-FFF2-40B4-BE49-F238E27FC236}">
                <a16:creationId xmlns:a16="http://schemas.microsoft.com/office/drawing/2014/main" id="{92A4317D-5B1E-8C4B-A51E-18C32DEFD14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32088" y="477157"/>
            <a:ext cx="2304392" cy="571809"/>
          </a:xfrm>
          <a:prstGeom prst="rect">
            <a:avLst/>
          </a:prstGeom>
        </p:spPr>
      </p:pic>
      <p:sp>
        <p:nvSpPr>
          <p:cNvPr id="10" name="TextBox 9">
            <a:extLst>
              <a:ext uri="{FF2B5EF4-FFF2-40B4-BE49-F238E27FC236}">
                <a16:creationId xmlns:a16="http://schemas.microsoft.com/office/drawing/2014/main" id="{69B541BD-FAC5-BE48-9F62-129FB661C962}"/>
              </a:ext>
            </a:extLst>
          </p:cNvPr>
          <p:cNvSpPr txBox="1"/>
          <p:nvPr userDrawn="1"/>
        </p:nvSpPr>
        <p:spPr>
          <a:xfrm>
            <a:off x="7091855" y="3208283"/>
            <a:ext cx="4114800" cy="369332"/>
          </a:xfrm>
          <a:prstGeom prst="rect">
            <a:avLst/>
          </a:prstGeom>
          <a:noFill/>
        </p:spPr>
        <p:txBody>
          <a:bodyPr wrap="square" rtlCol="0">
            <a:spAutoFit/>
          </a:bodyPr>
          <a:lstStyle/>
          <a:p>
            <a:pPr algn="r"/>
            <a:r>
              <a:rPr lang="en-US">
                <a:solidFill>
                  <a:schemeClr val="bg1"/>
                </a:solidFill>
              </a:rPr>
              <a:t>For more information please contact:</a:t>
            </a:r>
          </a:p>
        </p:txBody>
      </p:sp>
      <p:sp>
        <p:nvSpPr>
          <p:cNvPr id="16" name="TextBox 15">
            <a:extLst>
              <a:ext uri="{FF2B5EF4-FFF2-40B4-BE49-F238E27FC236}">
                <a16:creationId xmlns:a16="http://schemas.microsoft.com/office/drawing/2014/main" id="{7BFA9D68-F375-9C44-A330-493987CA859B}"/>
              </a:ext>
            </a:extLst>
          </p:cNvPr>
          <p:cNvSpPr txBox="1"/>
          <p:nvPr userDrawn="1"/>
        </p:nvSpPr>
        <p:spPr>
          <a:xfrm>
            <a:off x="7091855" y="5452535"/>
            <a:ext cx="4114800" cy="646331"/>
          </a:xfrm>
          <a:prstGeom prst="rect">
            <a:avLst/>
          </a:prstGeom>
          <a:noFill/>
        </p:spPr>
        <p:txBody>
          <a:bodyPr wrap="square" rtlCol="0">
            <a:spAutoFit/>
          </a:bodyPr>
          <a:lstStyle/>
          <a:p>
            <a:pPr algn="r"/>
            <a:r>
              <a:rPr lang="en-US">
                <a:solidFill>
                  <a:srgbClr val="A4CD39"/>
                </a:solidFill>
              </a:rPr>
              <a:t>www.uclpartners.com</a:t>
            </a:r>
          </a:p>
          <a:p>
            <a:pPr algn="r"/>
            <a:r>
              <a:rPr lang="en-US">
                <a:solidFill>
                  <a:srgbClr val="A4CD39"/>
                </a:solidFill>
              </a:rPr>
              <a:t>@uclpartners</a:t>
            </a:r>
          </a:p>
        </p:txBody>
      </p:sp>
      <p:sp>
        <p:nvSpPr>
          <p:cNvPr id="17" name="TextBox 16">
            <a:extLst>
              <a:ext uri="{FF2B5EF4-FFF2-40B4-BE49-F238E27FC236}">
                <a16:creationId xmlns:a16="http://schemas.microsoft.com/office/drawing/2014/main" id="{FD800737-51FC-734E-A1FF-64AABB2E4BE6}"/>
              </a:ext>
            </a:extLst>
          </p:cNvPr>
          <p:cNvSpPr txBox="1"/>
          <p:nvPr userDrawn="1"/>
        </p:nvSpPr>
        <p:spPr>
          <a:xfrm>
            <a:off x="7091855" y="2281228"/>
            <a:ext cx="4114800" cy="707886"/>
          </a:xfrm>
          <a:prstGeom prst="rect">
            <a:avLst/>
          </a:prstGeom>
          <a:noFill/>
        </p:spPr>
        <p:txBody>
          <a:bodyPr wrap="square" rtlCol="0">
            <a:spAutoFit/>
          </a:bodyPr>
          <a:lstStyle/>
          <a:p>
            <a:pPr algn="r"/>
            <a:r>
              <a:rPr lang="en-US" sz="4000" b="0" i="0">
                <a:solidFill>
                  <a:srgbClr val="A4CD39"/>
                </a:solidFill>
                <a:latin typeface="Calibri Light" panose="020F0302020204030204" pitchFamily="34" charset="0"/>
                <a:cs typeface="Calibri Light" panose="020F0302020204030204" pitchFamily="34" charset="0"/>
              </a:rPr>
              <a:t>Thank you</a:t>
            </a:r>
          </a:p>
        </p:txBody>
      </p:sp>
      <p:sp>
        <p:nvSpPr>
          <p:cNvPr id="9" name="TextBox 11">
            <a:extLst>
              <a:ext uri="{FF2B5EF4-FFF2-40B4-BE49-F238E27FC236}">
                <a16:creationId xmlns:a16="http://schemas.microsoft.com/office/drawing/2014/main" id="{B9D83E16-814E-46E0-AE73-649E52704FD9}"/>
              </a:ext>
            </a:extLst>
          </p:cNvPr>
          <p:cNvSpPr txBox="1"/>
          <p:nvPr userDrawn="1"/>
        </p:nvSpPr>
        <p:spPr>
          <a:xfrm>
            <a:off x="266740" y="6544460"/>
            <a:ext cx="1794081" cy="246221"/>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000">
                <a:solidFill>
                  <a:schemeClr val="bg1"/>
                </a:solidFill>
              </a:rPr>
              <a:t>Copyright © UCLPartners 2022</a:t>
            </a:r>
          </a:p>
        </p:txBody>
      </p:sp>
    </p:spTree>
    <p:extLst>
      <p:ext uri="{BB962C8B-B14F-4D97-AF65-F5344CB8AC3E}">
        <p14:creationId xmlns:p14="http://schemas.microsoft.com/office/powerpoint/2010/main" val="190234837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TextBox 11">
            <a:extLst>
              <a:ext uri="{FF2B5EF4-FFF2-40B4-BE49-F238E27FC236}">
                <a16:creationId xmlns:a16="http://schemas.microsoft.com/office/drawing/2014/main" id="{7405C1D8-0F25-4641-8EBB-9CD72E701DEB}"/>
              </a:ext>
            </a:extLst>
          </p:cNvPr>
          <p:cNvSpPr txBox="1"/>
          <p:nvPr userDrawn="1"/>
        </p:nvSpPr>
        <p:spPr>
          <a:xfrm>
            <a:off x="363722" y="6594630"/>
            <a:ext cx="1794081" cy="246221"/>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000">
                <a:solidFill>
                  <a:schemeClr val="tx1"/>
                </a:solidFill>
              </a:rPr>
              <a:t>Copyright © UCLPartners 2022</a:t>
            </a:r>
          </a:p>
        </p:txBody>
      </p:sp>
    </p:spTree>
    <p:extLst>
      <p:ext uri="{BB962C8B-B14F-4D97-AF65-F5344CB8AC3E}">
        <p14:creationId xmlns:p14="http://schemas.microsoft.com/office/powerpoint/2010/main" val="182788508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1_Section + Image">
    <p:spTree>
      <p:nvGrpSpPr>
        <p:cNvPr id="1" name=""/>
        <p:cNvGrpSpPr/>
        <p:nvPr/>
      </p:nvGrpSpPr>
      <p:grpSpPr>
        <a:xfrm>
          <a:off x="0" y="0"/>
          <a:ext cx="0" cy="0"/>
          <a:chOff x="0" y="0"/>
          <a:chExt cx="0" cy="0"/>
        </a:xfrm>
      </p:grpSpPr>
      <p:pic>
        <p:nvPicPr>
          <p:cNvPr id="3" name="Picture Placeholder 4" descr="A picture containing person&#10;&#10;Description automatically generated">
            <a:extLst>
              <a:ext uri="{FF2B5EF4-FFF2-40B4-BE49-F238E27FC236}">
                <a16:creationId xmlns:a16="http://schemas.microsoft.com/office/drawing/2014/main" id="{339D68C1-B058-4B9B-71A3-C62B108FEDC2}"/>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6167438" y="0"/>
            <a:ext cx="6024561" cy="6857999"/>
          </a:xfrm>
          <a:prstGeom prst="rect">
            <a:avLst/>
          </a:prstGeom>
        </p:spPr>
      </p:pic>
      <p:sp>
        <p:nvSpPr>
          <p:cNvPr id="5" name="Rectangle 4">
            <a:extLst>
              <a:ext uri="{FF2B5EF4-FFF2-40B4-BE49-F238E27FC236}">
                <a16:creationId xmlns:a16="http://schemas.microsoft.com/office/drawing/2014/main" id="{E5B8C302-E1E6-D57B-9221-242BE0F1748D}"/>
              </a:ext>
            </a:extLst>
          </p:cNvPr>
          <p:cNvSpPr/>
          <p:nvPr userDrawn="1"/>
        </p:nvSpPr>
        <p:spPr>
          <a:xfrm>
            <a:off x="6167438" y="1304926"/>
            <a:ext cx="6024562" cy="5553074"/>
          </a:xfrm>
          <a:prstGeom prst="rect">
            <a:avLst/>
          </a:prstGeom>
          <a:gradFill>
            <a:gsLst>
              <a:gs pos="9000">
                <a:schemeClr val="accent1">
                  <a:lumMod val="4000"/>
                  <a:alpha val="0"/>
                </a:schemeClr>
              </a:gs>
              <a:gs pos="100000">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panose="020B0606030504020204" pitchFamily="34" charset="0"/>
            </a:endParaRPr>
          </a:p>
        </p:txBody>
      </p:sp>
      <p:sp>
        <p:nvSpPr>
          <p:cNvPr id="2" name="Title 1">
            <a:extLst>
              <a:ext uri="{FF2B5EF4-FFF2-40B4-BE49-F238E27FC236}">
                <a16:creationId xmlns:a16="http://schemas.microsoft.com/office/drawing/2014/main" id="{B8C2A29C-DEAA-688C-E0F8-F5943B21CF18}"/>
              </a:ext>
            </a:extLst>
          </p:cNvPr>
          <p:cNvSpPr>
            <a:spLocks noGrp="1"/>
          </p:cNvSpPr>
          <p:nvPr>
            <p:ph type="title"/>
          </p:nvPr>
        </p:nvSpPr>
        <p:spPr>
          <a:xfrm>
            <a:off x="442913" y="2420938"/>
            <a:ext cx="5581649" cy="1389062"/>
          </a:xfrm>
        </p:spPr>
        <p:txBody>
          <a:bodyPr/>
          <a:lstStyle>
            <a:lvl1pPr>
              <a:defRPr sz="4000" b="1" i="0">
                <a:latin typeface="Aleo" pitchFamily="2" charset="77"/>
                <a:ea typeface="Open Sans" panose="020B0606030504020204" pitchFamily="34" charset="0"/>
                <a:cs typeface="Open Sans" panose="020B0606030504020204" pitchFamily="34" charset="0"/>
              </a:defRPr>
            </a:lvl1pPr>
          </a:lstStyle>
          <a:p>
            <a:r>
              <a:rPr lang="en-GB"/>
              <a:t>Click to edit Master title style</a:t>
            </a:r>
            <a:endParaRPr lang="en-US" dirty="0"/>
          </a:p>
        </p:txBody>
      </p:sp>
      <p:pic>
        <p:nvPicPr>
          <p:cNvPr id="6" name="Picture 5">
            <a:extLst>
              <a:ext uri="{FF2B5EF4-FFF2-40B4-BE49-F238E27FC236}">
                <a16:creationId xmlns:a16="http://schemas.microsoft.com/office/drawing/2014/main" id="{598D41EE-FE66-2CFE-0FE6-929428E63DF9}"/>
              </a:ext>
            </a:extLst>
          </p:cNvPr>
          <p:cNvPicPr>
            <a:picLocks/>
          </p:cNvPicPr>
          <p:nvPr userDrawn="1"/>
        </p:nvPicPr>
        <p:blipFill>
          <a:blip r:embed="rId3" cstate="screen">
            <a:extLst>
              <a:ext uri="{28A0092B-C50C-407E-A947-70E740481C1C}">
                <a14:useLocalDpi xmlns:a14="http://schemas.microsoft.com/office/drawing/2010/main" val="0"/>
              </a:ext>
            </a:extLst>
          </a:blip>
          <a:stretch>
            <a:fillRect/>
          </a:stretch>
        </p:blipFill>
        <p:spPr>
          <a:xfrm>
            <a:off x="442913" y="6452625"/>
            <a:ext cx="9753372" cy="72000"/>
          </a:xfrm>
          <a:prstGeom prst="rect">
            <a:avLst/>
          </a:prstGeom>
        </p:spPr>
      </p:pic>
      <p:pic>
        <p:nvPicPr>
          <p:cNvPr id="7" name="Picture 6">
            <a:extLst>
              <a:ext uri="{FF2B5EF4-FFF2-40B4-BE49-F238E27FC236}">
                <a16:creationId xmlns:a16="http://schemas.microsoft.com/office/drawing/2014/main" id="{469866CE-250D-EF16-8A26-C4DAD892608F}"/>
              </a:ext>
            </a:extLst>
          </p:cNvPr>
          <p:cNvPicPr>
            <a:picLocks noChangeAspect="1"/>
          </p:cNvPicPr>
          <p:nvPr userDrawn="1"/>
        </p:nvPicPr>
        <p:blipFill>
          <a:blip r:embed="rId4" cstate="screen">
            <a:extLst>
              <a:ext uri="{28A0092B-C50C-407E-A947-70E740481C1C}">
                <a14:useLocalDpi xmlns:a14="http://schemas.microsoft.com/office/drawing/2010/main" val="0"/>
              </a:ext>
            </a:extLst>
          </a:blip>
          <a:srcRect/>
          <a:stretch/>
        </p:blipFill>
        <p:spPr>
          <a:xfrm>
            <a:off x="10083452" y="5756359"/>
            <a:ext cx="1844588" cy="948645"/>
          </a:xfrm>
          <a:prstGeom prst="rect">
            <a:avLst/>
          </a:prstGeom>
        </p:spPr>
      </p:pic>
    </p:spTree>
    <p:extLst>
      <p:ext uri="{BB962C8B-B14F-4D97-AF65-F5344CB8AC3E}">
        <p14:creationId xmlns:p14="http://schemas.microsoft.com/office/powerpoint/2010/main" val="1184424595"/>
      </p:ext>
    </p:extLst>
  </p:cSld>
  <p:clrMapOvr>
    <a:masterClrMapping/>
  </p:clrMapOvr>
  <p:extLst>
    <p:ext uri="{DCECCB84-F9BA-43D5-87BE-67443E8EF086}">
      <p15:sldGuideLst xmlns:p15="http://schemas.microsoft.com/office/powerpoint/2012/main"/>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4_Section + Image">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B8B2FC34-6AA3-C645-4144-C8C55A3AA50C}"/>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6167438" y="0"/>
            <a:ext cx="6024561" cy="6857999"/>
          </a:xfrm>
          <a:prstGeom prst="rect">
            <a:avLst/>
          </a:prstGeom>
        </p:spPr>
      </p:pic>
      <p:sp>
        <p:nvSpPr>
          <p:cNvPr id="3" name="Rectangle 2">
            <a:extLst>
              <a:ext uri="{FF2B5EF4-FFF2-40B4-BE49-F238E27FC236}">
                <a16:creationId xmlns:a16="http://schemas.microsoft.com/office/drawing/2014/main" id="{3891BC31-E352-0043-4341-DAE68E146DC0}"/>
              </a:ext>
            </a:extLst>
          </p:cNvPr>
          <p:cNvSpPr/>
          <p:nvPr userDrawn="1"/>
        </p:nvSpPr>
        <p:spPr>
          <a:xfrm>
            <a:off x="6167438" y="1304926"/>
            <a:ext cx="6024562" cy="5553074"/>
          </a:xfrm>
          <a:prstGeom prst="rect">
            <a:avLst/>
          </a:prstGeom>
          <a:gradFill>
            <a:gsLst>
              <a:gs pos="9000">
                <a:schemeClr val="accent1">
                  <a:lumMod val="4000"/>
                  <a:alpha val="0"/>
                </a:schemeClr>
              </a:gs>
              <a:gs pos="100000">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panose="020B0606030504020204" pitchFamily="34" charset="0"/>
            </a:endParaRPr>
          </a:p>
        </p:txBody>
      </p:sp>
      <p:sp>
        <p:nvSpPr>
          <p:cNvPr id="2" name="Title 1">
            <a:extLst>
              <a:ext uri="{FF2B5EF4-FFF2-40B4-BE49-F238E27FC236}">
                <a16:creationId xmlns:a16="http://schemas.microsoft.com/office/drawing/2014/main" id="{B8C2A29C-DEAA-688C-E0F8-F5943B21CF18}"/>
              </a:ext>
            </a:extLst>
          </p:cNvPr>
          <p:cNvSpPr>
            <a:spLocks noGrp="1"/>
          </p:cNvSpPr>
          <p:nvPr>
            <p:ph type="title"/>
          </p:nvPr>
        </p:nvSpPr>
        <p:spPr>
          <a:xfrm>
            <a:off x="442913" y="2420938"/>
            <a:ext cx="5581649" cy="1389062"/>
          </a:xfrm>
        </p:spPr>
        <p:txBody>
          <a:bodyPr/>
          <a:lstStyle>
            <a:lvl1pPr>
              <a:defRPr sz="4000" b="1" i="0">
                <a:latin typeface="Aleo" pitchFamily="2" charset="77"/>
                <a:ea typeface="Open Sans" panose="020B0606030504020204" pitchFamily="34" charset="0"/>
                <a:cs typeface="Open Sans" panose="020B0606030504020204" pitchFamily="34" charset="0"/>
              </a:defRPr>
            </a:lvl1pPr>
          </a:lstStyle>
          <a:p>
            <a:r>
              <a:rPr lang="en-GB"/>
              <a:t>Click to edit Master title style</a:t>
            </a:r>
            <a:endParaRPr lang="en-US" dirty="0"/>
          </a:p>
        </p:txBody>
      </p:sp>
      <p:pic>
        <p:nvPicPr>
          <p:cNvPr id="6" name="Picture 5">
            <a:extLst>
              <a:ext uri="{FF2B5EF4-FFF2-40B4-BE49-F238E27FC236}">
                <a16:creationId xmlns:a16="http://schemas.microsoft.com/office/drawing/2014/main" id="{598D41EE-FE66-2CFE-0FE6-929428E63DF9}"/>
              </a:ext>
            </a:extLst>
          </p:cNvPr>
          <p:cNvPicPr>
            <a:picLocks/>
          </p:cNvPicPr>
          <p:nvPr userDrawn="1"/>
        </p:nvPicPr>
        <p:blipFill>
          <a:blip r:embed="rId3" cstate="screen">
            <a:extLst>
              <a:ext uri="{28A0092B-C50C-407E-A947-70E740481C1C}">
                <a14:useLocalDpi xmlns:a14="http://schemas.microsoft.com/office/drawing/2010/main" val="0"/>
              </a:ext>
            </a:extLst>
          </a:blip>
          <a:stretch>
            <a:fillRect/>
          </a:stretch>
        </p:blipFill>
        <p:spPr>
          <a:xfrm>
            <a:off x="442913" y="6452625"/>
            <a:ext cx="9753372" cy="72000"/>
          </a:xfrm>
          <a:prstGeom prst="rect">
            <a:avLst/>
          </a:prstGeom>
        </p:spPr>
      </p:pic>
      <p:pic>
        <p:nvPicPr>
          <p:cNvPr id="7" name="Picture 6">
            <a:extLst>
              <a:ext uri="{FF2B5EF4-FFF2-40B4-BE49-F238E27FC236}">
                <a16:creationId xmlns:a16="http://schemas.microsoft.com/office/drawing/2014/main" id="{469866CE-250D-EF16-8A26-C4DAD892608F}"/>
              </a:ext>
            </a:extLst>
          </p:cNvPr>
          <p:cNvPicPr>
            <a:picLocks noChangeAspect="1"/>
          </p:cNvPicPr>
          <p:nvPr userDrawn="1"/>
        </p:nvPicPr>
        <p:blipFill>
          <a:blip r:embed="rId4" cstate="screen">
            <a:extLst>
              <a:ext uri="{28A0092B-C50C-407E-A947-70E740481C1C}">
                <a14:useLocalDpi xmlns:a14="http://schemas.microsoft.com/office/drawing/2010/main" val="0"/>
              </a:ext>
            </a:extLst>
          </a:blip>
          <a:srcRect/>
          <a:stretch/>
        </p:blipFill>
        <p:spPr>
          <a:xfrm>
            <a:off x="10083452" y="5756359"/>
            <a:ext cx="1844588" cy="948645"/>
          </a:xfrm>
          <a:prstGeom prst="rect">
            <a:avLst/>
          </a:prstGeom>
        </p:spPr>
      </p:pic>
    </p:spTree>
    <p:extLst>
      <p:ext uri="{BB962C8B-B14F-4D97-AF65-F5344CB8AC3E}">
        <p14:creationId xmlns:p14="http://schemas.microsoft.com/office/powerpoint/2010/main" val="2983410200"/>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ullout Quote/Statement ">
    <p:bg>
      <p:bgPr>
        <a:solidFill>
          <a:srgbClr val="15375E"/>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B7749F-B9E4-0141-9EF6-461DA480E51F}"/>
              </a:ext>
            </a:extLst>
          </p:cNvPr>
          <p:cNvSpPr>
            <a:spLocks noGrp="1"/>
          </p:cNvSpPr>
          <p:nvPr>
            <p:ph idx="1"/>
          </p:nvPr>
        </p:nvSpPr>
        <p:spPr>
          <a:xfrm>
            <a:off x="6063626" y="1166058"/>
            <a:ext cx="5290174" cy="4351338"/>
          </a:xfrm>
        </p:spPr>
        <p:txBody>
          <a:bodyPr anchor="ctr">
            <a:normAutofit/>
          </a:bodyPr>
          <a:lstStyle>
            <a:lvl1pPr marL="0" indent="0">
              <a:buNone/>
              <a:defRPr sz="3500" b="0" i="0">
                <a:solidFill>
                  <a:srgbClr val="42B6E6"/>
                </a:solidFill>
                <a:latin typeface="Calibri Light" panose="020F0302020204030204" pitchFamily="34" charset="0"/>
                <a:cs typeface="Calibri Light" panose="020F0302020204030204" pitchFamily="34" charset="0"/>
              </a:defRPr>
            </a:lvl1pPr>
            <a:lvl2pPr marL="457200" indent="0">
              <a:buNone/>
              <a:defRPr b="0" i="0">
                <a:solidFill>
                  <a:schemeClr val="bg1"/>
                </a:solidFill>
                <a:latin typeface="Calibri Light" panose="020F0302020204030204" pitchFamily="34" charset="0"/>
                <a:cs typeface="Calibri Light" panose="020F0302020204030204" pitchFamily="34" charset="0"/>
              </a:defRPr>
            </a:lvl2pPr>
            <a:lvl3pPr marL="914400" indent="0">
              <a:buNone/>
              <a:defRPr b="0" i="0">
                <a:solidFill>
                  <a:schemeClr val="bg1"/>
                </a:solidFill>
                <a:latin typeface="Calibri Light" panose="020F0302020204030204" pitchFamily="34" charset="0"/>
                <a:cs typeface="Calibri Light" panose="020F0302020204030204" pitchFamily="34" charset="0"/>
              </a:defRPr>
            </a:lvl3pPr>
            <a:lvl4pPr marL="1371600" indent="0">
              <a:buNone/>
              <a:defRPr b="0" i="0">
                <a:solidFill>
                  <a:schemeClr val="bg1"/>
                </a:solidFill>
                <a:latin typeface="Calibri Light" panose="020F0302020204030204" pitchFamily="34" charset="0"/>
                <a:cs typeface="Calibri Light" panose="020F0302020204030204" pitchFamily="34" charset="0"/>
              </a:defRPr>
            </a:lvl4pPr>
            <a:lvl5pPr marL="1828800" indent="0">
              <a:buNone/>
              <a:defRPr b="0" i="0">
                <a:solidFill>
                  <a:schemeClr val="bg1"/>
                </a:solidFill>
                <a:latin typeface="Calibri Light" panose="020F0302020204030204" pitchFamily="34" charset="0"/>
                <a:cs typeface="Calibri Light" panose="020F0302020204030204" pitchFamily="34" charset="0"/>
              </a:defRPr>
            </a:lvl5pPr>
          </a:lstStyle>
          <a:p>
            <a:pPr lvl="0"/>
            <a:r>
              <a:rPr lang="en-US"/>
              <a:t>Click to edit Master text styles</a:t>
            </a:r>
          </a:p>
        </p:txBody>
      </p:sp>
      <p:pic>
        <p:nvPicPr>
          <p:cNvPr id="12" name="Picture 11">
            <a:extLst>
              <a:ext uri="{FF2B5EF4-FFF2-40B4-BE49-F238E27FC236}">
                <a16:creationId xmlns:a16="http://schemas.microsoft.com/office/drawing/2014/main" id="{35079850-B273-C742-8B6F-2593772FE27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222811" y="6102069"/>
            <a:ext cx="1555532" cy="387913"/>
          </a:xfrm>
          <a:prstGeom prst="rect">
            <a:avLst/>
          </a:prstGeom>
        </p:spPr>
      </p:pic>
      <p:sp>
        <p:nvSpPr>
          <p:cNvPr id="9" name="Picture Placeholder 22">
            <a:extLst>
              <a:ext uri="{FF2B5EF4-FFF2-40B4-BE49-F238E27FC236}">
                <a16:creationId xmlns:a16="http://schemas.microsoft.com/office/drawing/2014/main" id="{D724F147-C3E5-314F-9DE7-805AA56358F8}"/>
              </a:ext>
            </a:extLst>
          </p:cNvPr>
          <p:cNvSpPr>
            <a:spLocks noGrp="1"/>
          </p:cNvSpPr>
          <p:nvPr>
            <p:ph type="pic" sz="quarter" idx="14" hasCustomPrompt="1"/>
          </p:nvPr>
        </p:nvSpPr>
        <p:spPr>
          <a:xfrm>
            <a:off x="-1276717" y="1042077"/>
            <a:ext cx="6840000" cy="6840000"/>
          </a:xfrm>
          <a:prstGeom prst="ellipse">
            <a:avLst/>
          </a:prstGeom>
        </p:spPr>
        <p:txBody>
          <a:bodyPr anchor="ctr">
            <a:normAutofit/>
          </a:bodyPr>
          <a:lstStyle>
            <a:lvl1pPr marL="0" indent="0" algn="ctr">
              <a:buNone/>
              <a:defRPr sz="1400">
                <a:solidFill>
                  <a:schemeClr val="bg1"/>
                </a:solidFill>
              </a:defRPr>
            </a:lvl1pPr>
          </a:lstStyle>
          <a:p>
            <a:r>
              <a:rPr lang="en-US" dirty="0"/>
              <a:t>Click on icon to place image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theme" Target="../theme/theme2.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2" Type="http://schemas.openxmlformats.org/officeDocument/2006/relationships/slideLayout" Target="../slideLayouts/slideLayout32.xml"/><Relationship Id="rId16" Type="http://schemas.openxmlformats.org/officeDocument/2006/relationships/theme" Target="../theme/theme3.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18" Type="http://schemas.openxmlformats.org/officeDocument/2006/relationships/slideLayout" Target="../slideLayouts/slideLayout6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17" Type="http://schemas.openxmlformats.org/officeDocument/2006/relationships/slideLayout" Target="../slideLayouts/slideLayout62.xml"/><Relationship Id="rId2" Type="http://schemas.openxmlformats.org/officeDocument/2006/relationships/slideLayout" Target="../slideLayouts/slideLayout47.xml"/><Relationship Id="rId16" Type="http://schemas.openxmlformats.org/officeDocument/2006/relationships/slideLayout" Target="../slideLayouts/slideLayout61.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slideLayout" Target="../slideLayouts/slideLayout60.xml"/><Relationship Id="rId10" Type="http://schemas.openxmlformats.org/officeDocument/2006/relationships/slideLayout" Target="../slideLayouts/slideLayout55.xml"/><Relationship Id="rId19" Type="http://schemas.openxmlformats.org/officeDocument/2006/relationships/theme" Target="../theme/theme4.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66.xml"/><Relationship Id="rId7" Type="http://schemas.openxmlformats.org/officeDocument/2006/relationships/slideLayout" Target="../slideLayouts/slideLayout70.xml"/><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5" Type="http://schemas.openxmlformats.org/officeDocument/2006/relationships/slideLayout" Target="../slideLayouts/slideLayout68.xml"/><Relationship Id="rId4" Type="http://schemas.openxmlformats.org/officeDocument/2006/relationships/slideLayout" Target="../slideLayouts/slideLayout6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8.xml"/><Relationship Id="rId13" Type="http://schemas.openxmlformats.org/officeDocument/2006/relationships/slideLayout" Target="../slideLayouts/slideLayout83.xml"/><Relationship Id="rId18" Type="http://schemas.openxmlformats.org/officeDocument/2006/relationships/slideLayout" Target="../slideLayouts/slideLayout88.xml"/><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slideLayout" Target="../slideLayouts/slideLayout82.xml"/><Relationship Id="rId17" Type="http://schemas.openxmlformats.org/officeDocument/2006/relationships/slideLayout" Target="../slideLayouts/slideLayout87.xml"/><Relationship Id="rId2" Type="http://schemas.openxmlformats.org/officeDocument/2006/relationships/slideLayout" Target="../slideLayouts/slideLayout72.xml"/><Relationship Id="rId16" Type="http://schemas.openxmlformats.org/officeDocument/2006/relationships/slideLayout" Target="../slideLayouts/slideLayout86.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5" Type="http://schemas.openxmlformats.org/officeDocument/2006/relationships/slideLayout" Target="../slideLayouts/slideLayout85.xml"/><Relationship Id="rId10" Type="http://schemas.openxmlformats.org/officeDocument/2006/relationships/slideLayout" Target="../slideLayouts/slideLayout80.xml"/><Relationship Id="rId19" Type="http://schemas.openxmlformats.org/officeDocument/2006/relationships/theme" Target="../theme/theme6.xml"/><Relationship Id="rId4" Type="http://schemas.openxmlformats.org/officeDocument/2006/relationships/slideLayout" Target="../slideLayouts/slideLayout74.xml"/><Relationship Id="rId9" Type="http://schemas.openxmlformats.org/officeDocument/2006/relationships/slideLayout" Target="../slideLayouts/slideLayout79.xml"/><Relationship Id="rId14" Type="http://schemas.openxmlformats.org/officeDocument/2006/relationships/slideLayout" Target="../slideLayouts/slideLayout8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3863460-232B-E045-BE18-986E6505FF5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BB8AC77-2337-5E42-95FB-11AB1577A53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C84598-5150-B647-BD62-6B51D47AA6F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54FAFD-9171-FC45-A543-B15FA433F5A9}" type="datetimeFigureOut">
              <a:rPr lang="en-US" smtClean="0"/>
              <a:t>3/9/2025</a:t>
            </a:fld>
            <a:endParaRPr lang="en-US" dirty="0"/>
          </a:p>
        </p:txBody>
      </p:sp>
      <p:sp>
        <p:nvSpPr>
          <p:cNvPr id="5" name="Footer Placeholder 4">
            <a:extLst>
              <a:ext uri="{FF2B5EF4-FFF2-40B4-BE49-F238E27FC236}">
                <a16:creationId xmlns:a16="http://schemas.microsoft.com/office/drawing/2014/main" id="{FEC2ADDB-35A0-984E-81B5-330F5485751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CEAEBC7A-8742-184E-922A-0E35220F4A8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B1A236-F7F7-FA48-A909-8CCE9CB60875}" type="slidenum">
              <a:rPr lang="en-US" smtClean="0"/>
              <a:t>‹#›</a:t>
            </a:fld>
            <a:endParaRPr lang="en-US" dirty="0"/>
          </a:p>
        </p:txBody>
      </p:sp>
    </p:spTree>
    <p:extLst>
      <p:ext uri="{BB962C8B-B14F-4D97-AF65-F5344CB8AC3E}">
        <p14:creationId xmlns:p14="http://schemas.microsoft.com/office/powerpoint/2010/main" val="544096167"/>
      </p:ext>
    </p:extLst>
  </p:cSld>
  <p:clrMap bg1="lt1" tx1="dk1" bg2="lt2" tx2="dk2" accent1="accent1" accent2="accent2" accent3="accent3" accent4="accent4" accent5="accent5" accent6="accent6" hlink="hlink" folHlink="folHlink"/>
  <p:sldLayoutIdLst>
    <p:sldLayoutId id="2147483721" r:id="rId1"/>
    <p:sldLayoutId id="2147483649" r:id="rId2"/>
    <p:sldLayoutId id="2147483664" r:id="rId3"/>
    <p:sldLayoutId id="2147483665" r:id="rId4"/>
    <p:sldLayoutId id="2147483681" r:id="rId5"/>
    <p:sldLayoutId id="2147483682" r:id="rId6"/>
    <p:sldLayoutId id="2147483688" r:id="rId7"/>
    <p:sldLayoutId id="2147483684" r:id="rId8"/>
    <p:sldLayoutId id="2147483670" r:id="rId9"/>
    <p:sldLayoutId id="2147483722" r:id="rId10"/>
    <p:sldLayoutId id="2147483650" r:id="rId11"/>
    <p:sldLayoutId id="2147483660" r:id="rId12"/>
    <p:sldLayoutId id="2147483677" r:id="rId13"/>
    <p:sldLayoutId id="2147483662" r:id="rId14"/>
    <p:sldLayoutId id="2147483663" r:id="rId15"/>
    <p:sldLayoutId id="2147483655" r:id="rId16"/>
    <p:sldLayoutId id="2147483768" r:id="rId17"/>
    <p:sldLayoutId id="2147483780"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02CA3AC-B0C4-C625-19EE-B532AFA3BFC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BB081A6-31ED-8756-1AAA-1D9692EC89B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A4490E4-E43B-1B80-BB28-78523DAF45F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3582CA-292B-4894-A729-3EE258E8A00B}" type="datetimeFigureOut">
              <a:rPr lang="en-GB" smtClean="0"/>
              <a:t>09/03/2025</a:t>
            </a:fld>
            <a:endParaRPr lang="en-GB"/>
          </a:p>
        </p:txBody>
      </p:sp>
      <p:sp>
        <p:nvSpPr>
          <p:cNvPr id="5" name="Footer Placeholder 4">
            <a:extLst>
              <a:ext uri="{FF2B5EF4-FFF2-40B4-BE49-F238E27FC236}">
                <a16:creationId xmlns:a16="http://schemas.microsoft.com/office/drawing/2014/main" id="{0A432A3A-8E1C-03BA-EB16-D00B081B5F4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6960BBE-59A4-7D84-BAF6-78EC4F6FF2F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BAE2F1-91B3-4213-81AC-5F2A5FB620D5}" type="slidenum">
              <a:rPr lang="en-GB" smtClean="0"/>
              <a:t>‹#›</a:t>
            </a:fld>
            <a:endParaRPr lang="en-GB"/>
          </a:p>
        </p:txBody>
      </p:sp>
    </p:spTree>
    <p:extLst>
      <p:ext uri="{BB962C8B-B14F-4D97-AF65-F5344CB8AC3E}">
        <p14:creationId xmlns:p14="http://schemas.microsoft.com/office/powerpoint/2010/main" val="4282175206"/>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5C52D74-60E0-542F-5FF1-6CFB1BFF935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58C25679-10FE-4F1B-5DB8-9C338FE2206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AE50A76C-84EC-1487-D54A-438AA5BEFD1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CB353F-B93E-C949-B42F-327168AD0307}" type="datetimeFigureOut">
              <a:rPr lang="en-GB" smtClean="0"/>
              <a:t>09/03/2025</a:t>
            </a:fld>
            <a:endParaRPr lang="en-GB"/>
          </a:p>
        </p:txBody>
      </p:sp>
      <p:sp>
        <p:nvSpPr>
          <p:cNvPr id="5" name="Footer Placeholder 4">
            <a:extLst>
              <a:ext uri="{FF2B5EF4-FFF2-40B4-BE49-F238E27FC236}">
                <a16:creationId xmlns:a16="http://schemas.microsoft.com/office/drawing/2014/main" id="{674EDB92-67E0-4F87-42FE-584A58424C5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EA827A55-480C-7EFC-C0BE-407B7506B51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8B2B78-6ED0-B142-94FA-2539A8C78F70}" type="slidenum">
              <a:rPr lang="en-GB" smtClean="0"/>
              <a:t>‹#›</a:t>
            </a:fld>
            <a:endParaRPr lang="en-GB"/>
          </a:p>
        </p:txBody>
      </p:sp>
    </p:spTree>
    <p:extLst>
      <p:ext uri="{BB962C8B-B14F-4D97-AF65-F5344CB8AC3E}">
        <p14:creationId xmlns:p14="http://schemas.microsoft.com/office/powerpoint/2010/main" val="1851912763"/>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 id="2147483748" r:id="rId12"/>
    <p:sldLayoutId id="2147483749" r:id="rId13"/>
    <p:sldLayoutId id="2147483750" r:id="rId14"/>
    <p:sldLayoutId id="2147483778"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3863460-232B-E045-BE18-986E6505FF5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BB8AC77-2337-5E42-95FB-11AB1577A53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C84598-5150-B647-BD62-6B51D47AA6F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54FAFD-9171-FC45-A543-B15FA433F5A9}" type="datetimeFigureOut">
              <a:rPr lang="en-US" smtClean="0"/>
              <a:t>3/9/2025</a:t>
            </a:fld>
            <a:endParaRPr lang="en-US"/>
          </a:p>
        </p:txBody>
      </p:sp>
      <p:sp>
        <p:nvSpPr>
          <p:cNvPr id="5" name="Footer Placeholder 4">
            <a:extLst>
              <a:ext uri="{FF2B5EF4-FFF2-40B4-BE49-F238E27FC236}">
                <a16:creationId xmlns:a16="http://schemas.microsoft.com/office/drawing/2014/main" id="{FEC2ADDB-35A0-984E-81B5-330F5485751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EAEBC7A-8742-184E-922A-0E35220F4A8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B1A236-F7F7-FA48-A909-8CCE9CB60875}" type="slidenum">
              <a:rPr lang="en-US" smtClean="0"/>
              <a:t>‹#›</a:t>
            </a:fld>
            <a:endParaRPr lang="en-US"/>
          </a:p>
        </p:txBody>
      </p:sp>
    </p:spTree>
    <p:extLst>
      <p:ext uri="{BB962C8B-B14F-4D97-AF65-F5344CB8AC3E}">
        <p14:creationId xmlns:p14="http://schemas.microsoft.com/office/powerpoint/2010/main" val="1420828727"/>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 id="2147483764" r:id="rId13"/>
    <p:sldLayoutId id="2147483765" r:id="rId14"/>
    <p:sldLayoutId id="2147483766" r:id="rId15"/>
    <p:sldLayoutId id="2147483767" r:id="rId16"/>
    <p:sldLayoutId id="2147483777" r:id="rId17"/>
    <p:sldLayoutId id="2147483779"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75234F2-7B27-51D8-E239-D98B0991D161}"/>
              </a:ext>
            </a:extLst>
          </p:cNvPr>
          <p:cNvSpPr>
            <a:spLocks noGrp="1"/>
          </p:cNvSpPr>
          <p:nvPr>
            <p:ph type="title"/>
          </p:nvPr>
        </p:nvSpPr>
        <p:spPr>
          <a:xfrm>
            <a:off x="300038" y="836613"/>
            <a:ext cx="11591925" cy="498598"/>
          </a:xfrm>
          <a:prstGeom prst="rect">
            <a:avLst/>
          </a:prstGeom>
        </p:spPr>
        <p:txBody>
          <a:bodyPr vert="horz" wrap="square" lIns="0" tIns="0" rIns="0" bIns="0" rtlCol="0" anchor="t" anchorCtr="0">
            <a:no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7CAA8C2D-169C-E52C-3557-31230280A05F}"/>
              </a:ext>
            </a:extLst>
          </p:cNvPr>
          <p:cNvSpPr>
            <a:spLocks noGrp="1"/>
          </p:cNvSpPr>
          <p:nvPr>
            <p:ph type="body" idx="1"/>
          </p:nvPr>
        </p:nvSpPr>
        <p:spPr>
          <a:xfrm>
            <a:off x="300038" y="1484313"/>
            <a:ext cx="11591925" cy="1218282"/>
          </a:xfrm>
          <a:prstGeom prst="rect">
            <a:avLst/>
          </a:prstGeom>
        </p:spPr>
        <p:txBody>
          <a:bodyPr vert="horz" wrap="square" lIns="0" tIns="0" rIns="0" bIns="0" rtlCol="0" anchor="t" anchorCtr="0">
            <a:sp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Box 3">
            <a:extLst>
              <a:ext uri="{FF2B5EF4-FFF2-40B4-BE49-F238E27FC236}">
                <a16:creationId xmlns:a16="http://schemas.microsoft.com/office/drawing/2014/main" id="{AAE24FD0-951E-0623-8E95-3E499E1FCE72}"/>
              </a:ext>
            </a:extLst>
          </p:cNvPr>
          <p:cNvSpPr txBox="1"/>
          <p:nvPr userDrawn="1"/>
        </p:nvSpPr>
        <p:spPr>
          <a:xfrm>
            <a:off x="300038" y="216428"/>
            <a:ext cx="5182514" cy="184666"/>
          </a:xfrm>
          <a:prstGeom prst="rect">
            <a:avLst/>
          </a:prstGeom>
          <a:noFill/>
        </p:spPr>
        <p:txBody>
          <a:bodyPr wrap="square" lIns="0" tIns="0" rIns="0" bIns="0" rtlCol="0">
            <a:spAutoFit/>
          </a:bodyPr>
          <a:lstStyle/>
          <a:p>
            <a:r>
              <a:rPr lang="en-GB" sz="1200" dirty="0">
                <a:solidFill>
                  <a:schemeClr val="accent3"/>
                </a:solidFill>
              </a:rPr>
              <a:t>CVDACTION </a:t>
            </a:r>
            <a:r>
              <a:rPr lang="en-GB" sz="1200" dirty="0">
                <a:solidFill>
                  <a:schemeClr val="tx1">
                    <a:lumMod val="75000"/>
                    <a:lumOff val="25000"/>
                  </a:schemeClr>
                </a:solidFill>
              </a:rPr>
              <a:t>Next steps to improve care and outcomes</a:t>
            </a:r>
          </a:p>
        </p:txBody>
      </p:sp>
      <p:sp>
        <p:nvSpPr>
          <p:cNvPr id="16" name="TextBox 15">
            <a:extLst>
              <a:ext uri="{FF2B5EF4-FFF2-40B4-BE49-F238E27FC236}">
                <a16:creationId xmlns:a16="http://schemas.microsoft.com/office/drawing/2014/main" id="{F4D21804-7870-0DEC-A8BD-54FE67C6CDCC}"/>
              </a:ext>
            </a:extLst>
          </p:cNvPr>
          <p:cNvSpPr txBox="1"/>
          <p:nvPr userDrawn="1"/>
        </p:nvSpPr>
        <p:spPr>
          <a:xfrm>
            <a:off x="6709449" y="6422311"/>
            <a:ext cx="5182514" cy="138499"/>
          </a:xfrm>
          <a:prstGeom prst="rect">
            <a:avLst/>
          </a:prstGeom>
          <a:noFill/>
        </p:spPr>
        <p:txBody>
          <a:bodyPr wrap="square" lIns="0" tIns="0" rIns="0" bIns="0" rtlCol="0">
            <a:spAutoFit/>
          </a:bodyPr>
          <a:lstStyle/>
          <a:p>
            <a:pPr algn="r"/>
            <a:r>
              <a:rPr lang="en-GB" sz="900" dirty="0">
                <a:solidFill>
                  <a:schemeClr val="tx1">
                    <a:lumMod val="50000"/>
                    <a:lumOff val="50000"/>
                  </a:schemeClr>
                </a:solidFill>
              </a:rPr>
              <a:t>Copyright © UCLPartners 2023</a:t>
            </a:r>
          </a:p>
        </p:txBody>
      </p:sp>
    </p:spTree>
    <p:extLst>
      <p:ext uri="{BB962C8B-B14F-4D97-AF65-F5344CB8AC3E}">
        <p14:creationId xmlns:p14="http://schemas.microsoft.com/office/powerpoint/2010/main" val="893699331"/>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Lst>
  <p:hf hdr="0" ftr="0" dt="0"/>
  <p:txStyles>
    <p:titleStyle>
      <a:lvl1pPr algn="l" defTabSz="914400" rtl="0" eaLnBrk="1" latinLnBrk="0" hangingPunct="1">
        <a:lnSpc>
          <a:spcPct val="90000"/>
        </a:lnSpc>
        <a:spcBef>
          <a:spcPct val="0"/>
        </a:spcBef>
        <a:buNone/>
        <a:defRPr sz="3000" kern="1200">
          <a:solidFill>
            <a:schemeClr val="accent1"/>
          </a:solidFill>
          <a:latin typeface="+mj-lt"/>
          <a:ea typeface="+mj-ea"/>
          <a:cs typeface="+mj-cs"/>
        </a:defRPr>
      </a:lvl1pPr>
    </p:titleStyle>
    <p:bodyStyle>
      <a:lvl1pPr marL="172800" indent="-172800" algn="l" defTabSz="914400" rtl="0" eaLnBrk="1" latinLnBrk="0" hangingPunct="1">
        <a:lnSpc>
          <a:spcPct val="100000"/>
        </a:lnSpc>
        <a:spcBef>
          <a:spcPts val="1000"/>
        </a:spcBef>
        <a:spcAft>
          <a:spcPts val="300"/>
        </a:spcAft>
        <a:buClr>
          <a:schemeClr val="accent3"/>
        </a:buClr>
        <a:buFont typeface="Arial" panose="020B0604020202020204" pitchFamily="34" charset="0"/>
        <a:buChar char="•"/>
        <a:defRPr sz="1050" kern="1200">
          <a:solidFill>
            <a:schemeClr val="tx1">
              <a:lumMod val="75000"/>
              <a:lumOff val="25000"/>
            </a:schemeClr>
          </a:solidFill>
          <a:latin typeface="+mn-lt"/>
          <a:ea typeface="+mn-ea"/>
          <a:cs typeface="+mn-cs"/>
        </a:defRPr>
      </a:lvl1pPr>
      <a:lvl2pPr marL="172800" indent="-172800" algn="l" defTabSz="914400" rtl="0" eaLnBrk="1" latinLnBrk="0" hangingPunct="1">
        <a:lnSpc>
          <a:spcPct val="100000"/>
        </a:lnSpc>
        <a:spcBef>
          <a:spcPts val="500"/>
        </a:spcBef>
        <a:spcAft>
          <a:spcPts val="300"/>
        </a:spcAft>
        <a:buClr>
          <a:schemeClr val="accent3"/>
        </a:buClr>
        <a:buFont typeface="Arial" panose="020B0604020202020204" pitchFamily="34" charset="0"/>
        <a:buChar char="•"/>
        <a:defRPr sz="1050" kern="1200">
          <a:solidFill>
            <a:schemeClr val="tx1">
              <a:lumMod val="75000"/>
              <a:lumOff val="25000"/>
            </a:schemeClr>
          </a:solidFill>
          <a:latin typeface="+mn-lt"/>
          <a:ea typeface="+mn-ea"/>
          <a:cs typeface="+mn-cs"/>
        </a:defRPr>
      </a:lvl2pPr>
      <a:lvl3pPr marL="172800" indent="-172800" algn="l" defTabSz="914400" rtl="0" eaLnBrk="1" latinLnBrk="0" hangingPunct="1">
        <a:lnSpc>
          <a:spcPct val="100000"/>
        </a:lnSpc>
        <a:spcBef>
          <a:spcPts val="500"/>
        </a:spcBef>
        <a:spcAft>
          <a:spcPts val="300"/>
        </a:spcAft>
        <a:buClr>
          <a:schemeClr val="accent3"/>
        </a:buClr>
        <a:buFont typeface="Arial" panose="020B0604020202020204" pitchFamily="34" charset="0"/>
        <a:buChar char="•"/>
        <a:defRPr sz="1050" kern="1200">
          <a:solidFill>
            <a:schemeClr val="tx1">
              <a:lumMod val="75000"/>
              <a:lumOff val="25000"/>
            </a:schemeClr>
          </a:solidFill>
          <a:latin typeface="+mn-lt"/>
          <a:ea typeface="+mn-ea"/>
          <a:cs typeface="+mn-cs"/>
        </a:defRPr>
      </a:lvl3pPr>
      <a:lvl4pPr marL="172800" indent="-172800" algn="l" defTabSz="914400" rtl="0" eaLnBrk="1" latinLnBrk="0" hangingPunct="1">
        <a:lnSpc>
          <a:spcPct val="100000"/>
        </a:lnSpc>
        <a:spcBef>
          <a:spcPts val="500"/>
        </a:spcBef>
        <a:spcAft>
          <a:spcPts val="300"/>
        </a:spcAft>
        <a:buClr>
          <a:schemeClr val="accent3"/>
        </a:buClr>
        <a:buFont typeface="Arial" panose="020B0604020202020204" pitchFamily="34" charset="0"/>
        <a:buChar char="•"/>
        <a:defRPr sz="1050" kern="1200">
          <a:solidFill>
            <a:schemeClr val="tx1">
              <a:lumMod val="75000"/>
              <a:lumOff val="25000"/>
            </a:schemeClr>
          </a:solidFill>
          <a:latin typeface="+mn-lt"/>
          <a:ea typeface="+mn-ea"/>
          <a:cs typeface="+mn-cs"/>
        </a:defRPr>
      </a:lvl4pPr>
      <a:lvl5pPr marL="172800" indent="-172800" algn="l" defTabSz="914400" rtl="0" eaLnBrk="1" latinLnBrk="0" hangingPunct="1">
        <a:lnSpc>
          <a:spcPct val="100000"/>
        </a:lnSpc>
        <a:spcBef>
          <a:spcPts val="500"/>
        </a:spcBef>
        <a:spcAft>
          <a:spcPts val="300"/>
        </a:spcAft>
        <a:buClr>
          <a:schemeClr val="accent3"/>
        </a:buClr>
        <a:buFont typeface="Arial" panose="020B0604020202020204" pitchFamily="34" charset="0"/>
        <a:buChar char="•"/>
        <a:defRPr sz="105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89">
          <p15:clr>
            <a:srgbClr val="F26B43"/>
          </p15:clr>
        </p15:guide>
        <p15:guide id="2" orient="horz" pos="164">
          <p15:clr>
            <a:srgbClr val="F26B43"/>
          </p15:clr>
        </p15:guide>
        <p15:guide id="3" pos="7491">
          <p15:clr>
            <a:srgbClr val="F26B43"/>
          </p15:clr>
        </p15:guide>
        <p15:guide id="4" orient="horz" pos="3793">
          <p15:clr>
            <a:srgbClr val="F26B43"/>
          </p15:clr>
        </p15:guide>
        <p15:guide id="5" pos="3840">
          <p15:clr>
            <a:srgbClr val="F26B43"/>
          </p15:clr>
        </p15:guide>
        <p15:guide id="6" pos="3749">
          <p15:clr>
            <a:srgbClr val="F26B43"/>
          </p15:clr>
        </p15:guide>
        <p15:guide id="7" pos="3931">
          <p15:clr>
            <a:srgbClr val="F26B43"/>
          </p15:clr>
        </p15:guide>
        <p15:guide id="8" orient="horz" pos="527">
          <p15:clr>
            <a:srgbClr val="F26B43"/>
          </p15:clr>
        </p15:guide>
        <p15:guide id="9" orient="horz" pos="935">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3863460-232B-E045-BE18-986E6505FF5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BB8AC77-2337-5E42-95FB-11AB1577A53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C84598-5150-B647-BD62-6B51D47AA6F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54FAFD-9171-FC45-A543-B15FA433F5A9}" type="datetimeFigureOut">
              <a:rPr lang="en-US" smtClean="0"/>
              <a:t>3/9/2025</a:t>
            </a:fld>
            <a:endParaRPr lang="en-US"/>
          </a:p>
        </p:txBody>
      </p:sp>
      <p:sp>
        <p:nvSpPr>
          <p:cNvPr id="5" name="Footer Placeholder 4">
            <a:extLst>
              <a:ext uri="{FF2B5EF4-FFF2-40B4-BE49-F238E27FC236}">
                <a16:creationId xmlns:a16="http://schemas.microsoft.com/office/drawing/2014/main" id="{FEC2ADDB-35A0-984E-81B5-330F5485751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EAEBC7A-8742-184E-922A-0E35220F4A8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B1A236-F7F7-FA48-A909-8CCE9CB60875}" type="slidenum">
              <a:rPr lang="en-US" smtClean="0"/>
              <a:t>‹#›</a:t>
            </a:fld>
            <a:endParaRPr lang="en-US"/>
          </a:p>
        </p:txBody>
      </p:sp>
    </p:spTree>
    <p:extLst>
      <p:ext uri="{BB962C8B-B14F-4D97-AF65-F5344CB8AC3E}">
        <p14:creationId xmlns:p14="http://schemas.microsoft.com/office/powerpoint/2010/main" val="2555284438"/>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 id="2147483840" r:id="rId12"/>
    <p:sldLayoutId id="2147483841" r:id="rId13"/>
    <p:sldLayoutId id="2147483842" r:id="rId14"/>
    <p:sldLayoutId id="2147483843" r:id="rId15"/>
    <p:sldLayoutId id="2147483844" r:id="rId16"/>
    <p:sldLayoutId id="2147483845" r:id="rId17"/>
    <p:sldLayoutId id="2147483846"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45.xml"/></Relationships>
</file>

<file path=ppt/slides/_rels/slide10.xml.rels><?xml version="1.0" encoding="UTF-8" standalone="yes"?>
<Relationships xmlns="http://schemas.openxmlformats.org/package/2006/relationships"><Relationship Id="rId8" Type="http://schemas.openxmlformats.org/officeDocument/2006/relationships/hyperlink" Target="https://www.nice.org.uk/guidance/ta805/chapter/1-Recommendations" TargetMode="External"/><Relationship Id="rId3" Type="http://schemas.openxmlformats.org/officeDocument/2006/relationships/hyperlink" Target="https://www.nice.org.uk/guidance/ta733" TargetMode="External"/><Relationship Id="rId7" Type="http://schemas.openxmlformats.org/officeDocument/2006/relationships/hyperlink" Target="https://www.nice.org.uk/guidance/ta393" TargetMode="External"/><Relationship Id="rId2" Type="http://schemas.openxmlformats.org/officeDocument/2006/relationships/hyperlink" Target="https://www.nice.org.uk/guidance/ta385" TargetMode="External"/><Relationship Id="rId1" Type="http://schemas.openxmlformats.org/officeDocument/2006/relationships/slideLayout" Target="../slideLayouts/slideLayout62.xml"/><Relationship Id="rId6" Type="http://schemas.openxmlformats.org/officeDocument/2006/relationships/hyperlink" Target="https://www.nice.org.uk/guidance/ta394" TargetMode="External"/><Relationship Id="rId5" Type="http://schemas.openxmlformats.org/officeDocument/2006/relationships/hyperlink" Target="https://www.nice.org.uk/guidance/cg181/chapter/appendix-a-grouping-of-statins" TargetMode="External"/><Relationship Id="rId4" Type="http://schemas.openxmlformats.org/officeDocument/2006/relationships/hyperlink" Target="https://www.nice.org.uk/guidance/NG238" TargetMode="External"/><Relationship Id="rId9" Type="http://schemas.openxmlformats.org/officeDocument/2006/relationships/hyperlink" Target="https://www.nice.org.uk/guidance/ta694" TargetMode="External"/></Relationships>
</file>

<file path=ppt/slides/_rels/slide11.xml.rels><?xml version="1.0" encoding="UTF-8" standalone="yes"?>
<Relationships xmlns="http://schemas.openxmlformats.org/package/2006/relationships"><Relationship Id="rId13" Type="http://schemas.openxmlformats.org/officeDocument/2006/relationships/image" Target="../media/image380.png"/><Relationship Id="rId18" Type="http://schemas.openxmlformats.org/officeDocument/2006/relationships/image" Target="../media/image400.png"/><Relationship Id="rId26" Type="http://schemas.openxmlformats.org/officeDocument/2006/relationships/customXml" Target="../ink/ink12.xml"/><Relationship Id="rId3" Type="http://schemas.openxmlformats.org/officeDocument/2006/relationships/hyperlink" Target="https://www.nice.org.uk/guidance/cg181/chapter/appendix-a-grouping-of-statins" TargetMode="External"/><Relationship Id="rId21" Type="http://schemas.openxmlformats.org/officeDocument/2006/relationships/customXml" Target="../ink/ink9.xml"/><Relationship Id="rId34" Type="http://schemas.openxmlformats.org/officeDocument/2006/relationships/image" Target="../media/image46.png"/><Relationship Id="rId7" Type="http://schemas.openxmlformats.org/officeDocument/2006/relationships/image" Target="../media/image37.png"/><Relationship Id="rId12" Type="http://schemas.openxmlformats.org/officeDocument/2006/relationships/customXml" Target="../ink/ink4.xml"/><Relationship Id="rId17" Type="http://schemas.openxmlformats.org/officeDocument/2006/relationships/customXml" Target="../ink/ink7.xml"/><Relationship Id="rId25" Type="http://schemas.openxmlformats.org/officeDocument/2006/relationships/image" Target="../media/image43.png"/><Relationship Id="rId33" Type="http://schemas.openxmlformats.org/officeDocument/2006/relationships/customXml" Target="../ink/ink17.xml"/><Relationship Id="rId2" Type="http://schemas.openxmlformats.org/officeDocument/2006/relationships/hyperlink" Target="https://www.nice.org.uk/guidance/NG238" TargetMode="External"/><Relationship Id="rId16" Type="http://schemas.openxmlformats.org/officeDocument/2006/relationships/image" Target="../media/image390.png"/><Relationship Id="rId20" Type="http://schemas.openxmlformats.org/officeDocument/2006/relationships/image" Target="../media/image410.png"/><Relationship Id="rId29" Type="http://schemas.openxmlformats.org/officeDocument/2006/relationships/customXml" Target="../ink/ink14.xml"/><Relationship Id="rId1" Type="http://schemas.openxmlformats.org/officeDocument/2006/relationships/slideLayout" Target="../slideLayouts/slideLayout62.xml"/><Relationship Id="rId6" Type="http://schemas.openxmlformats.org/officeDocument/2006/relationships/customXml" Target="../ink/ink1.xml"/><Relationship Id="rId11" Type="http://schemas.openxmlformats.org/officeDocument/2006/relationships/image" Target="../media/image270.png"/><Relationship Id="rId24" Type="http://schemas.openxmlformats.org/officeDocument/2006/relationships/customXml" Target="../ink/ink11.xml"/><Relationship Id="rId32" Type="http://schemas.openxmlformats.org/officeDocument/2006/relationships/image" Target="../media/image45.png"/><Relationship Id="rId5" Type="http://schemas.openxmlformats.org/officeDocument/2006/relationships/hyperlink" Target="https://www.nice.org.uk/guidance/ta694" TargetMode="External"/><Relationship Id="rId15" Type="http://schemas.openxmlformats.org/officeDocument/2006/relationships/customXml" Target="../ink/ink6.xml"/><Relationship Id="rId23" Type="http://schemas.openxmlformats.org/officeDocument/2006/relationships/image" Target="../media/image42.png"/><Relationship Id="rId28" Type="http://schemas.openxmlformats.org/officeDocument/2006/relationships/customXml" Target="../ink/ink13.xml"/><Relationship Id="rId10" Type="http://schemas.openxmlformats.org/officeDocument/2006/relationships/customXml" Target="../ink/ink3.xml"/><Relationship Id="rId19" Type="http://schemas.openxmlformats.org/officeDocument/2006/relationships/customXml" Target="../ink/ink8.xml"/><Relationship Id="rId31" Type="http://schemas.openxmlformats.org/officeDocument/2006/relationships/customXml" Target="../ink/ink16.xml"/><Relationship Id="rId4" Type="http://schemas.openxmlformats.org/officeDocument/2006/relationships/hyperlink" Target="https://www.nice.org.uk/guidance/ta385" TargetMode="External"/><Relationship Id="rId9" Type="http://schemas.openxmlformats.org/officeDocument/2006/relationships/image" Target="../media/image370.png"/><Relationship Id="rId14" Type="http://schemas.openxmlformats.org/officeDocument/2006/relationships/customXml" Target="../ink/ink5.xml"/><Relationship Id="rId22" Type="http://schemas.openxmlformats.org/officeDocument/2006/relationships/customXml" Target="../ink/ink10.xml"/><Relationship Id="rId27" Type="http://schemas.openxmlformats.org/officeDocument/2006/relationships/image" Target="../media/image44.png"/><Relationship Id="rId30" Type="http://schemas.openxmlformats.org/officeDocument/2006/relationships/customXml" Target="../ink/ink15.xml"/><Relationship Id="rId35" Type="http://schemas.openxmlformats.org/officeDocument/2006/relationships/customXml" Target="../ink/ink18.xml"/><Relationship Id="rId8" Type="http://schemas.openxmlformats.org/officeDocument/2006/relationships/customXml" Target="../ink/ink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8.xml"/></Relationships>
</file>

<file path=ppt/slides/_rels/slide13.xml.rels><?xml version="1.0" encoding="UTF-8" standalone="yes"?>
<Relationships xmlns="http://schemas.openxmlformats.org/package/2006/relationships"><Relationship Id="rId2" Type="http://schemas.openxmlformats.org/officeDocument/2006/relationships/hyperlink" Target="https://uclpartners.com/our-priorities/cardiovascular/proactive-care/cvd-resources/" TargetMode="External"/><Relationship Id="rId1" Type="http://schemas.openxmlformats.org/officeDocument/2006/relationships/slideLayout" Target="../slideLayouts/slideLayout60.xml"/></Relationships>
</file>

<file path=ppt/slides/_rels/slide1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hyperlink" Target="https://uclpartners.com/our-priorities/cardiovascular/proactive-care/cvd-resources/education-training-and-resources/" TargetMode="External"/><Relationship Id="rId1" Type="http://schemas.openxmlformats.org/officeDocument/2006/relationships/slideLayout" Target="../slideLayouts/slideLayout60.xml"/><Relationship Id="rId4" Type="http://schemas.openxmlformats.org/officeDocument/2006/relationships/image" Target="../media/image48.png"/></Relationships>
</file>

<file path=ppt/slides/_rels/slide15.xml.rels><?xml version="1.0" encoding="UTF-8" standalone="yes"?>
<Relationships xmlns="http://schemas.openxmlformats.org/package/2006/relationships"><Relationship Id="rId8" Type="http://schemas.openxmlformats.org/officeDocument/2006/relationships/hyperlink" Target="https://www.bhf.org.uk/bloodpressureathome" TargetMode="External"/><Relationship Id="rId13" Type="http://schemas.openxmlformats.org/officeDocument/2006/relationships/hyperlink" Target="https://www.nhs.uk/live-well/eat-well/" TargetMode="External"/><Relationship Id="rId18" Type="http://schemas.openxmlformats.org/officeDocument/2006/relationships/hyperlink" Target="https://www.nhs.uk/better-health/quit-smoking/" TargetMode="External"/><Relationship Id="rId3" Type="http://schemas.openxmlformats.org/officeDocument/2006/relationships/hyperlink" Target="https://www.kidneycareuk.org/about-kidney-health/living-kidney-disease/" TargetMode="External"/><Relationship Id="rId7" Type="http://schemas.openxmlformats.org/officeDocument/2006/relationships/hyperlink" Target="https://www.bhf.org.uk/informationsupport/heart-matters-magazine/research/blood-pressure/blood-pressure-tips" TargetMode="External"/><Relationship Id="rId12" Type="http://schemas.openxmlformats.org/officeDocument/2006/relationships/hyperlink" Target="https://www.nhs.uk/conditions/high-cholesterol/how-to-lower-your-cholesterol/" TargetMode="External"/><Relationship Id="rId17" Type="http://schemas.openxmlformats.org/officeDocument/2006/relationships/hyperlink" Target="https://weareundefeatable.co.uk/ways-to-move" TargetMode="External"/><Relationship Id="rId2" Type="http://schemas.openxmlformats.org/officeDocument/2006/relationships/hyperlink" Target="https://www.kidneycareuk.org/about-kidney-health/conditions/ckd/#:~:text=Chronic%20kidney%20disease%20(CKD)%20means,found%20with%20a%20urine%20test." TargetMode="External"/><Relationship Id="rId16" Type="http://schemas.openxmlformats.org/officeDocument/2006/relationships/hyperlink" Target="https://www.bhf.org.uk/informationsupport/heart-matters-magazine/activity/get-active-indoors" TargetMode="External"/><Relationship Id="rId1" Type="http://schemas.openxmlformats.org/officeDocument/2006/relationships/slideLayout" Target="../slideLayouts/slideLayout60.xml"/><Relationship Id="rId6" Type="http://schemas.openxmlformats.org/officeDocument/2006/relationships/hyperlink" Target="https://www.heartuk.org.uk/cholesterol/overview" TargetMode="External"/><Relationship Id="rId11" Type="http://schemas.openxmlformats.org/officeDocument/2006/relationships/hyperlink" Target="https://www.youtube.com/watch?v=GSNZVaW1Wg4" TargetMode="External"/><Relationship Id="rId5" Type="http://schemas.openxmlformats.org/officeDocument/2006/relationships/hyperlink" Target="https://www.bhf.org.uk/informationsupport/risk-factors" TargetMode="External"/><Relationship Id="rId15" Type="http://schemas.openxmlformats.org/officeDocument/2006/relationships/hyperlink" Target="http://www.nhs.uk/oneyou/for-your-body/move-more/" TargetMode="External"/><Relationship Id="rId10" Type="http://schemas.openxmlformats.org/officeDocument/2006/relationships/hyperlink" Target="https://www.bhf.org.uk/informationsupport/heart-matters-magazine/medical/tests/blood-pressure-measuring-at-home#Heading2" TargetMode="External"/><Relationship Id="rId19" Type="http://schemas.openxmlformats.org/officeDocument/2006/relationships/hyperlink" Target="https://www.nhs.uk/better-health/drink-less/" TargetMode="External"/><Relationship Id="rId4" Type="http://schemas.openxmlformats.org/officeDocument/2006/relationships/hyperlink" Target="https://www.kidneycareuk.org/about-kidney-health/treatments/" TargetMode="External"/><Relationship Id="rId9" Type="http://schemas.openxmlformats.org/officeDocument/2006/relationships/hyperlink" Target="https://www.youtube.com/watch?v=edKbuoZPNyg&amp;t=10s" TargetMode="External"/><Relationship Id="rId14" Type="http://schemas.openxmlformats.org/officeDocument/2006/relationships/hyperlink" Target="https://www.heartuk.org.uk/healthy-living/introduction" TargetMode="External"/></Relationships>
</file>

<file path=ppt/slides/_rels/slide16.xml.rels><?xml version="1.0" encoding="UTF-8" standalone="yes"?>
<Relationships xmlns="http://schemas.openxmlformats.org/package/2006/relationships"><Relationship Id="rId8" Type="http://schemas.openxmlformats.org/officeDocument/2006/relationships/image" Target="../media/image50.png"/><Relationship Id="rId13" Type="http://schemas.openxmlformats.org/officeDocument/2006/relationships/image" Target="../media/image19.png"/><Relationship Id="rId3" Type="http://schemas.openxmlformats.org/officeDocument/2006/relationships/hyperlink" Target="https://uclpartners.com/get-involved/newsletter/" TargetMode="External"/><Relationship Id="rId7" Type="http://schemas.openxmlformats.org/officeDocument/2006/relationships/hyperlink" Target="mailto:CVDACTION@uclpartners.com" TargetMode="External"/><Relationship Id="rId12" Type="http://schemas.openxmlformats.org/officeDocument/2006/relationships/image" Target="../media/image54.png"/><Relationship Id="rId2" Type="http://schemas.openxmlformats.org/officeDocument/2006/relationships/image" Target="../media/image49.jpeg"/><Relationship Id="rId1" Type="http://schemas.openxmlformats.org/officeDocument/2006/relationships/slideLayout" Target="../slideLayouts/slideLayout18.xml"/><Relationship Id="rId6" Type="http://schemas.openxmlformats.org/officeDocument/2006/relationships/hyperlink" Target="https://www.linkedin.com/company/uclpartners/" TargetMode="External"/><Relationship Id="rId11" Type="http://schemas.openxmlformats.org/officeDocument/2006/relationships/image" Target="../media/image53.png"/><Relationship Id="rId5" Type="http://schemas.openxmlformats.org/officeDocument/2006/relationships/hyperlink" Target="https://twitter.com/UCLPartners" TargetMode="External"/><Relationship Id="rId10" Type="http://schemas.openxmlformats.org/officeDocument/2006/relationships/image" Target="../media/image52.png"/><Relationship Id="rId4" Type="http://schemas.openxmlformats.org/officeDocument/2006/relationships/hyperlink" Target="http://www.uclpartners.com/" TargetMode="External"/><Relationship Id="rId9" Type="http://schemas.openxmlformats.org/officeDocument/2006/relationships/image" Target="../media/image51.png"/><Relationship Id="rId14" Type="http://schemas.openxmlformats.org/officeDocument/2006/relationships/image" Target="../media/image2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0.xml"/></Relationships>
</file>

<file path=ppt/slides/_rels/slide3.xml.rels><?xml version="1.0" encoding="UTF-8" standalone="yes"?>
<Relationships xmlns="http://schemas.openxmlformats.org/package/2006/relationships"><Relationship Id="rId3" Type="http://schemas.openxmlformats.org/officeDocument/2006/relationships/hyperlink" Target="https://uclpartners.com/our-priorities/cardiovascular/proactive-care/search-and-risk-stratification-tools/supporting-resources/" TargetMode="External"/><Relationship Id="rId2" Type="http://schemas.openxmlformats.org/officeDocument/2006/relationships/notesSlide" Target="../notesSlides/notesSlide2.xml"/><Relationship Id="rId1" Type="http://schemas.openxmlformats.org/officeDocument/2006/relationships/slideLayout" Target="../slideLayouts/slideLayout6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0.xml"/></Relationships>
</file>

<file path=ppt/slides/_rels/slide6.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hyperlink" Target="https://s42140.pcdn.co/wp-content/uploads/Cholesterol-Framework-Dec-2022-Version-8.pdf" TargetMode="External"/><Relationship Id="rId7" Type="http://schemas.openxmlformats.org/officeDocument/2006/relationships/hyperlink" Target="https://www.nice.org.uk/guidance/ng203" TargetMode="External"/><Relationship Id="rId2" Type="http://schemas.openxmlformats.org/officeDocument/2006/relationships/hyperlink" Target="https://s42140.pcdn.co/wp-content/uploads/Hypertension-framework-Dec-2022-Version-5.pdf" TargetMode="External"/><Relationship Id="rId1" Type="http://schemas.openxmlformats.org/officeDocument/2006/relationships/slideLayout" Target="../slideLayouts/slideLayout67.xml"/><Relationship Id="rId6" Type="http://schemas.openxmlformats.org/officeDocument/2006/relationships/image" Target="../media/image39.png"/><Relationship Id="rId5" Type="http://schemas.openxmlformats.org/officeDocument/2006/relationships/hyperlink" Target="https://www.nice.org.uk/guidance/ta775" TargetMode="External"/><Relationship Id="rId4" Type="http://schemas.openxmlformats.org/officeDocument/2006/relationships/hyperlink" Target="https://s42140.pcdn.co/wp-content/uploads/Protocol-for-CVD-Conditions-Version-2-June-2021-FINAL1-1.pdf" TargetMode="External"/><Relationship Id="rId9" Type="http://schemas.openxmlformats.org/officeDocument/2006/relationships/image" Target="../media/image41.png"/></Relationships>
</file>

<file path=ppt/slides/_rels/slide7.xml.rels><?xml version="1.0" encoding="UTF-8" standalone="yes"?>
<Relationships xmlns="http://schemas.openxmlformats.org/package/2006/relationships"><Relationship Id="rId3" Type="http://schemas.openxmlformats.org/officeDocument/2006/relationships/hyperlink" Target="https://www.nice.org.uk/guidance/ta775" TargetMode="External"/><Relationship Id="rId2" Type="http://schemas.openxmlformats.org/officeDocument/2006/relationships/hyperlink" Target="https://www.nice.org.uk/guidance/ng203" TargetMode="External"/><Relationship Id="rId1" Type="http://schemas.openxmlformats.org/officeDocument/2006/relationships/slideLayout" Target="../slideLayouts/slideLayout60.xml"/><Relationship Id="rId4" Type="http://schemas.openxmlformats.org/officeDocument/2006/relationships/hyperlink" Target="https://www.nice.org.uk/guidance/ng28/chapter/Recommendations#first-line-drug-treatment" TargetMode="Externa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hyperlink" Target="https://www.nice.org.uk/guidance/ng136/resources/visual-summary-pdf-6899919517" TargetMode="External"/><Relationship Id="rId2" Type="http://schemas.openxmlformats.org/officeDocument/2006/relationships/diagramData" Target="../diagrams/data1.xml"/><Relationship Id="rId1" Type="http://schemas.openxmlformats.org/officeDocument/2006/relationships/slideLayout" Target="../slideLayouts/slideLayout1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2" Type="http://schemas.openxmlformats.org/officeDocument/2006/relationships/hyperlink" Target="https://www.jhrr.org/text.asp?2016/3/1/1/173558" TargetMode="External"/><Relationship Id="rId1" Type="http://schemas.openxmlformats.org/officeDocument/2006/relationships/slideLayout" Target="../slideLayouts/slideLayout6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851F821-0745-E139-43B3-53A6B94570EC}"/>
              </a:ext>
            </a:extLst>
          </p:cNvPr>
          <p:cNvSpPr txBox="1">
            <a:spLocks/>
          </p:cNvSpPr>
          <p:nvPr/>
        </p:nvSpPr>
        <p:spPr>
          <a:xfrm>
            <a:off x="397141" y="4984498"/>
            <a:ext cx="10191612" cy="1016424"/>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4400" b="1" i="0" kern="1200" baseline="0">
                <a:solidFill>
                  <a:schemeClr val="bg1"/>
                </a:solidFill>
                <a:latin typeface="Aleo" pitchFamily="2" charset="77"/>
                <a:ea typeface="Open Sans" panose="020B0606030504020204" pitchFamily="34" charset="0"/>
                <a:cs typeface="Open Sans" panose="020B0606030504020204" pitchFamily="34" charset="0"/>
              </a:defRPr>
            </a:lvl1pPr>
          </a:lstStyle>
          <a:p>
            <a:r>
              <a:rPr lang="en-GB" sz="3200" dirty="0">
                <a:latin typeface="Aleo"/>
                <a:ea typeface="Calibri"/>
                <a:cs typeface="Calibri"/>
              </a:rPr>
              <a:t>Preventing Cardiovascular Disease in </a:t>
            </a:r>
          </a:p>
          <a:p>
            <a:r>
              <a:rPr lang="en-GB" sz="3200" dirty="0">
                <a:latin typeface="Aleo"/>
                <a:ea typeface="Calibri"/>
                <a:cs typeface="Calibri"/>
              </a:rPr>
              <a:t>People with Chronic Kidney Disease</a:t>
            </a:r>
            <a:endParaRPr lang="en-US" sz="3200" dirty="0">
              <a:latin typeface="Aleo"/>
            </a:endParaRPr>
          </a:p>
        </p:txBody>
      </p:sp>
      <p:pic>
        <p:nvPicPr>
          <p:cNvPr id="6" name="Picture 5" descr="A logo with a heartbeat line&#10;&#10;AI-generated content may be incorrect.">
            <a:extLst>
              <a:ext uri="{FF2B5EF4-FFF2-40B4-BE49-F238E27FC236}">
                <a16:creationId xmlns:a16="http://schemas.microsoft.com/office/drawing/2014/main" id="{385238C3-2395-F17B-12A8-F46226034366}"/>
              </a:ext>
            </a:extLst>
          </p:cNvPr>
          <p:cNvPicPr>
            <a:picLocks noChangeAspect="1"/>
          </p:cNvPicPr>
          <p:nvPr/>
        </p:nvPicPr>
        <p:blipFill>
          <a:blip r:embed="rId2"/>
          <a:stretch>
            <a:fillRect/>
          </a:stretch>
        </p:blipFill>
        <p:spPr>
          <a:xfrm>
            <a:off x="613377" y="2860954"/>
            <a:ext cx="2520000" cy="2520000"/>
          </a:xfrm>
          <a:prstGeom prst="rect">
            <a:avLst/>
          </a:prstGeom>
        </p:spPr>
      </p:pic>
    </p:spTree>
    <p:extLst>
      <p:ext uri="{BB962C8B-B14F-4D97-AF65-F5344CB8AC3E}">
        <p14:creationId xmlns:p14="http://schemas.microsoft.com/office/powerpoint/2010/main" val="41778179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01C04-BDE8-A8AA-063E-1B2A4ED9CF62}"/>
              </a:ext>
            </a:extLst>
          </p:cNvPr>
          <p:cNvSpPr>
            <a:spLocks noGrp="1"/>
          </p:cNvSpPr>
          <p:nvPr>
            <p:ph type="title"/>
          </p:nvPr>
        </p:nvSpPr>
        <p:spPr>
          <a:xfrm>
            <a:off x="43935" y="201953"/>
            <a:ext cx="10706669" cy="443198"/>
          </a:xfrm>
        </p:spPr>
        <p:txBody>
          <a:bodyPr>
            <a:noAutofit/>
          </a:bodyPr>
          <a:lstStyle/>
          <a:p>
            <a:r>
              <a:rPr kumimoji="0" lang="en-GB" sz="3100" b="1" i="0" u="none" strike="noStrike" kern="1200" cap="none" spc="0" normalizeH="0" baseline="0" noProof="0" dirty="0">
                <a:ln>
                  <a:noFill/>
                </a:ln>
                <a:solidFill>
                  <a:srgbClr val="002060"/>
                </a:solidFill>
                <a:effectLst/>
                <a:uLnTx/>
                <a:uFillTx/>
                <a:latin typeface="Aleo" panose="020B0604020202020204"/>
                <a:ea typeface="Open Sans"/>
                <a:cs typeface="Open Sans"/>
              </a:rPr>
              <a:t>Lipid O</a:t>
            </a:r>
            <a:r>
              <a:rPr kumimoji="0" lang="en-US" sz="3100" b="1" i="0" u="none" strike="noStrike" kern="1200" cap="none" spc="0" normalizeH="0" baseline="0" noProof="0" dirty="0">
                <a:ln>
                  <a:noFill/>
                </a:ln>
                <a:solidFill>
                  <a:srgbClr val="002060"/>
                </a:solidFill>
                <a:effectLst/>
                <a:uLnTx/>
                <a:uFillTx/>
                <a:latin typeface="Aleo" panose="020B0604020202020204"/>
                <a:ea typeface="Open Sans"/>
                <a:cs typeface="Open Sans"/>
              </a:rPr>
              <a:t>ptimisation Pathway for Secondary Prevention</a:t>
            </a:r>
            <a:r>
              <a:rPr kumimoji="0" lang="en-US" sz="3100" b="1" i="0" u="none" strike="noStrike" kern="1200" cap="none" spc="0" normalizeH="0" baseline="30000" noProof="0" dirty="0">
                <a:ln>
                  <a:noFill/>
                </a:ln>
                <a:solidFill>
                  <a:srgbClr val="002060"/>
                </a:solidFill>
                <a:effectLst/>
                <a:uLnTx/>
                <a:uFillTx/>
                <a:latin typeface="Aleo" panose="020B0604020202020204"/>
                <a:ea typeface="Open Sans"/>
                <a:cs typeface="Open Sans"/>
              </a:rPr>
              <a:t>1</a:t>
            </a:r>
            <a:endParaRPr lang="en-GB" sz="3100" dirty="0">
              <a:solidFill>
                <a:srgbClr val="002060"/>
              </a:solidFill>
              <a:ea typeface="Open Sans"/>
              <a:cs typeface="Open Sans"/>
            </a:endParaRPr>
          </a:p>
        </p:txBody>
      </p:sp>
      <p:sp>
        <p:nvSpPr>
          <p:cNvPr id="5" name="TextBox 4">
            <a:extLst>
              <a:ext uri="{FF2B5EF4-FFF2-40B4-BE49-F238E27FC236}">
                <a16:creationId xmlns:a16="http://schemas.microsoft.com/office/drawing/2014/main" id="{7B2C12D6-4C10-E738-CD18-14533A3E1014}"/>
              </a:ext>
            </a:extLst>
          </p:cNvPr>
          <p:cNvSpPr txBox="1"/>
          <p:nvPr/>
        </p:nvSpPr>
        <p:spPr>
          <a:xfrm>
            <a:off x="412929" y="773715"/>
            <a:ext cx="6606625" cy="461665"/>
          </a:xfrm>
          <a:prstGeom prst="rect">
            <a:avLst/>
          </a:prstGeom>
          <a:noFill/>
          <a:ln>
            <a:solidFill>
              <a:srgbClr val="15375D"/>
            </a:solidFill>
          </a:ln>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0000"/>
                </a:solidFill>
                <a:effectLst/>
                <a:uLnTx/>
                <a:uFillTx/>
                <a:latin typeface="Open Sans"/>
                <a:ea typeface="Open Sans"/>
                <a:cs typeface="Open Sans"/>
              </a:rPr>
              <a:t>Is the patient on high dose, high intensity statin</a:t>
            </a:r>
            <a:r>
              <a:rPr kumimoji="0" lang="en-GB" sz="1200" b="1" i="0" u="none" strike="noStrike" kern="1200" cap="none" spc="0" normalizeH="0" baseline="30000" noProof="0" dirty="0">
                <a:ln>
                  <a:noFill/>
                </a:ln>
                <a:solidFill>
                  <a:srgbClr val="000000"/>
                </a:solidFill>
                <a:effectLst/>
                <a:uLnTx/>
                <a:uFillTx/>
                <a:latin typeface="Open Sans"/>
                <a:ea typeface="Open Sans"/>
                <a:cs typeface="Open Sans"/>
              </a:rPr>
              <a:t>3</a:t>
            </a:r>
            <a:r>
              <a:rPr kumimoji="0" lang="en-GB" sz="1200" b="1" i="0" u="none" strike="noStrike" kern="1200" cap="none" spc="0" normalizeH="0" baseline="0" noProof="0" dirty="0">
                <a:ln>
                  <a:noFill/>
                </a:ln>
                <a:solidFill>
                  <a:srgbClr val="000000"/>
                </a:solidFill>
                <a:effectLst/>
                <a:uLnTx/>
                <a:uFillTx/>
                <a:latin typeface="Open Sans"/>
                <a:ea typeface="Open Sans"/>
                <a:cs typeface="Open Sans"/>
              </a:rPr>
              <a:t>?</a:t>
            </a:r>
            <a:endParaRPr lang="en-GB" sz="1200" b="1" i="0" u="none" strike="noStrike" kern="1200" cap="none" spc="0" normalizeH="0" baseline="0" noProof="0" dirty="0">
              <a:ln>
                <a:noFill/>
              </a:ln>
              <a:solidFill>
                <a:srgbClr val="000000"/>
              </a:solidFill>
              <a:effectLst/>
              <a:uLnTx/>
              <a:uFillTx/>
              <a:latin typeface="Open Sans"/>
              <a:ea typeface="Open Sans"/>
              <a:cs typeface="Open San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Open Sans"/>
                <a:ea typeface="Open Sans"/>
                <a:cs typeface="Open Sans"/>
              </a:rPr>
              <a:t>(atorvastatin 80mg daily  or rosuvastatin 20mg daily)</a:t>
            </a:r>
            <a:endParaRPr lang="en-GB" sz="1200" b="0" i="0" u="none" strike="noStrike" kern="1200" cap="none" spc="0" normalizeH="0" baseline="0" noProof="0" dirty="0">
              <a:ln>
                <a:noFill/>
              </a:ln>
              <a:solidFill>
                <a:srgbClr val="000000"/>
              </a:solidFill>
              <a:effectLst/>
              <a:uLnTx/>
              <a:uFillTx/>
              <a:latin typeface="Open Sans"/>
              <a:ea typeface="Open Sans"/>
              <a:cs typeface="Open Sans"/>
            </a:endParaRPr>
          </a:p>
        </p:txBody>
      </p:sp>
      <p:sp>
        <p:nvSpPr>
          <p:cNvPr id="6" name="TextBox 5">
            <a:extLst>
              <a:ext uri="{FF2B5EF4-FFF2-40B4-BE49-F238E27FC236}">
                <a16:creationId xmlns:a16="http://schemas.microsoft.com/office/drawing/2014/main" id="{4873F816-43D0-ED97-5CE7-51A2A5C3AE94}"/>
              </a:ext>
            </a:extLst>
          </p:cNvPr>
          <p:cNvSpPr txBox="1"/>
          <p:nvPr/>
        </p:nvSpPr>
        <p:spPr>
          <a:xfrm>
            <a:off x="1555844" y="1621925"/>
            <a:ext cx="5464615" cy="461665"/>
          </a:xfrm>
          <a:prstGeom prst="rect">
            <a:avLst/>
          </a:prstGeom>
          <a:noFill/>
          <a:ln>
            <a:solidFill>
              <a:srgbClr val="15375D"/>
            </a:solidFill>
          </a:ln>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0000"/>
                </a:solidFill>
                <a:effectLst/>
                <a:uLnTx/>
                <a:uFillTx/>
                <a:latin typeface="Open Sans"/>
                <a:ea typeface="Open Sans"/>
                <a:cs typeface="Open Sans"/>
              </a:rPr>
              <a:t>Initiate / increase to high dose high intensity statin</a:t>
            </a:r>
            <a:r>
              <a:rPr kumimoji="0" lang="en-GB" sz="1200" b="1" i="0" u="none" strike="noStrike" kern="1200" cap="none" spc="0" normalizeH="0" baseline="30000" noProof="0" dirty="0">
                <a:ln>
                  <a:noFill/>
                </a:ln>
                <a:solidFill>
                  <a:srgbClr val="000000"/>
                </a:solidFill>
                <a:effectLst/>
                <a:uLnTx/>
                <a:uFillTx/>
                <a:latin typeface="Open Sans"/>
                <a:ea typeface="Open Sans"/>
                <a:cs typeface="Open Sans"/>
              </a:rPr>
              <a:t>2,3,4</a:t>
            </a:r>
            <a:r>
              <a:rPr kumimoji="0" lang="en-GB" sz="1200" b="1" i="0" u="none" strike="noStrike" kern="1200" cap="none" spc="0" normalizeH="0" baseline="0" noProof="0" dirty="0">
                <a:ln>
                  <a:noFill/>
                </a:ln>
                <a:solidFill>
                  <a:srgbClr val="000000"/>
                </a:solidFill>
                <a:effectLst/>
                <a:uLnTx/>
                <a:uFillTx/>
                <a:latin typeface="Open Sans"/>
                <a:ea typeface="Open Sans"/>
                <a:cs typeface="Open Sans"/>
              </a:rPr>
              <a:t> if possible </a:t>
            </a:r>
            <a:r>
              <a:rPr kumimoji="0" lang="en-GB" sz="1200" b="0" i="0" u="none" strike="noStrike" kern="1200" cap="none" spc="0" normalizeH="0" baseline="0" noProof="0" dirty="0">
                <a:ln>
                  <a:noFill/>
                </a:ln>
                <a:solidFill>
                  <a:srgbClr val="000000"/>
                </a:solidFill>
                <a:effectLst/>
                <a:uLnTx/>
                <a:uFillTx/>
                <a:latin typeface="Open Sans"/>
                <a:ea typeface="Open Sans"/>
                <a:cs typeface="Open Sans"/>
              </a:rPr>
              <a:t> </a:t>
            </a:r>
            <a:endParaRPr lang="en-GB" sz="1200" b="0" i="0" u="none" strike="noStrike" kern="1200" cap="none" spc="0" normalizeH="0" baseline="0" noProof="0" dirty="0">
              <a:ln>
                <a:noFill/>
              </a:ln>
              <a:solidFill>
                <a:srgbClr val="000000"/>
              </a:solidFill>
              <a:effectLst/>
              <a:uLnTx/>
              <a:uFillTx/>
              <a:latin typeface="Open Sans"/>
              <a:ea typeface="Open Sans"/>
              <a:cs typeface="Open San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Open Sans"/>
                <a:ea typeface="Open Sans"/>
                <a:cs typeface="Open Sans"/>
              </a:rPr>
              <a:t>and re-enforce lifestyle and diet measures</a:t>
            </a:r>
            <a:endParaRPr lang="en-GB" sz="1200" b="0" i="0" u="none" strike="noStrike" kern="1200" cap="none" spc="0" normalizeH="0" baseline="0" noProof="0" dirty="0">
              <a:ln>
                <a:noFill/>
              </a:ln>
              <a:solidFill>
                <a:srgbClr val="000000"/>
              </a:solidFill>
              <a:effectLst/>
              <a:uLnTx/>
              <a:uFillTx/>
              <a:latin typeface="Open Sans"/>
              <a:ea typeface="Open Sans"/>
              <a:cs typeface="Open Sans"/>
            </a:endParaRPr>
          </a:p>
        </p:txBody>
      </p:sp>
      <p:sp>
        <p:nvSpPr>
          <p:cNvPr id="7" name="TextBox 6">
            <a:extLst>
              <a:ext uri="{FF2B5EF4-FFF2-40B4-BE49-F238E27FC236}">
                <a16:creationId xmlns:a16="http://schemas.microsoft.com/office/drawing/2014/main" id="{0D651061-79B0-3C22-0424-91C526FDA492}"/>
              </a:ext>
            </a:extLst>
          </p:cNvPr>
          <p:cNvSpPr txBox="1"/>
          <p:nvPr/>
        </p:nvSpPr>
        <p:spPr>
          <a:xfrm>
            <a:off x="1340747" y="3173183"/>
            <a:ext cx="4929611" cy="461665"/>
          </a:xfrm>
          <a:prstGeom prst="rect">
            <a:avLst/>
          </a:prstGeom>
          <a:noFill/>
          <a:ln>
            <a:solidFill>
              <a:srgbClr val="15375D"/>
            </a:solidFill>
          </a:ln>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0000"/>
                </a:solidFill>
                <a:effectLst/>
                <a:uLnTx/>
                <a:uFillTx/>
                <a:latin typeface="Open Sans"/>
                <a:ea typeface="Open Sans"/>
                <a:cs typeface="Open Sans"/>
              </a:rPr>
              <a:t>Check adherence to statin and lifestyle</a:t>
            </a:r>
            <a:r>
              <a:rPr kumimoji="0" lang="en-GB" sz="1200" b="1" i="0" u="none" strike="noStrike" kern="1200" cap="none" spc="0" normalizeH="0" baseline="30000" noProof="0" dirty="0">
                <a:ln>
                  <a:noFill/>
                </a:ln>
                <a:solidFill>
                  <a:srgbClr val="000000"/>
                </a:solidFill>
                <a:effectLst/>
                <a:uLnTx/>
                <a:uFillTx/>
                <a:latin typeface="Open Sans"/>
                <a:ea typeface="Open Sans"/>
                <a:cs typeface="Open Sans"/>
              </a:rPr>
              <a:t>1</a:t>
            </a:r>
            <a:endParaRPr lang="en-GB" sz="1200" b="1" i="0" u="none" strike="noStrike" kern="1200" cap="none" spc="0" normalizeH="0" baseline="30000" noProof="0" dirty="0">
              <a:ln>
                <a:noFill/>
              </a:ln>
              <a:solidFill>
                <a:srgbClr val="000000"/>
              </a:solidFill>
              <a:effectLst/>
              <a:uLnTx/>
              <a:uFillTx/>
              <a:latin typeface="Open Sans"/>
              <a:ea typeface="Open Sans"/>
              <a:cs typeface="Open San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0000"/>
                </a:solidFill>
                <a:effectLst/>
                <a:uLnTx/>
                <a:uFillTx/>
                <a:latin typeface="Open Sans"/>
                <a:ea typeface="Open Sans"/>
                <a:cs typeface="Open Sans"/>
              </a:rPr>
              <a:t>Consider intensifying therapy</a:t>
            </a:r>
            <a:r>
              <a:rPr kumimoji="0" lang="en-GB" sz="1200" b="1" i="0" u="none" strike="noStrike" kern="1200" cap="none" spc="0" normalizeH="0" baseline="30000" noProof="0" dirty="0">
                <a:ln>
                  <a:noFill/>
                </a:ln>
                <a:solidFill>
                  <a:srgbClr val="000000"/>
                </a:solidFill>
                <a:effectLst/>
                <a:uLnTx/>
                <a:uFillTx/>
                <a:latin typeface="Open Sans"/>
                <a:ea typeface="Open Sans"/>
                <a:cs typeface="Open Sans"/>
              </a:rPr>
              <a:t>4</a:t>
            </a:r>
            <a:endParaRPr lang="en-GB" sz="1200" b="1" i="0" u="none" strike="noStrike" kern="1200" cap="none" spc="0" normalizeH="0" baseline="30000" noProof="0" dirty="0">
              <a:ln>
                <a:noFill/>
              </a:ln>
              <a:solidFill>
                <a:srgbClr val="000000"/>
              </a:solidFill>
              <a:effectLst/>
              <a:uLnTx/>
              <a:uFillTx/>
              <a:latin typeface="Open Sans"/>
              <a:ea typeface="Open Sans"/>
              <a:cs typeface="Open Sans"/>
            </a:endParaRPr>
          </a:p>
        </p:txBody>
      </p:sp>
      <p:sp>
        <p:nvSpPr>
          <p:cNvPr id="8" name="TextBox 7">
            <a:extLst>
              <a:ext uri="{FF2B5EF4-FFF2-40B4-BE49-F238E27FC236}">
                <a16:creationId xmlns:a16="http://schemas.microsoft.com/office/drawing/2014/main" id="{1ABE6BBE-3053-3B6C-C1CA-64657A6FB148}"/>
              </a:ext>
            </a:extLst>
          </p:cNvPr>
          <p:cNvSpPr txBox="1"/>
          <p:nvPr/>
        </p:nvSpPr>
        <p:spPr>
          <a:xfrm>
            <a:off x="1978451" y="3992107"/>
            <a:ext cx="1153742" cy="1200329"/>
          </a:xfrm>
          <a:prstGeom prst="rect">
            <a:avLst/>
          </a:prstGeom>
          <a:noFill/>
          <a:ln>
            <a:solidFill>
              <a:srgbClr val="15375D"/>
            </a:solidFill>
          </a:ln>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0000"/>
                </a:solidFill>
                <a:effectLst/>
                <a:uLnTx/>
                <a:uFillTx/>
                <a:latin typeface="Open Sans"/>
                <a:ea typeface="Open Sans"/>
                <a:cs typeface="Open Sans"/>
              </a:rPr>
              <a:t>Consider </a:t>
            </a:r>
            <a:r>
              <a:rPr kumimoji="0" lang="en-GB" sz="1200" b="1" i="0" u="none" strike="noStrike" kern="1200" cap="none" spc="0" normalizeH="0" baseline="0" noProof="0" dirty="0">
                <a:ln>
                  <a:noFill/>
                </a:ln>
                <a:solidFill>
                  <a:srgbClr val="00B0F0"/>
                </a:solidFill>
                <a:effectLst/>
                <a:uLnTx/>
                <a:uFillTx/>
                <a:latin typeface="Open Sans"/>
                <a:ea typeface="Open Sans"/>
                <a:cs typeface="Open Sans"/>
                <a:hlinkClick r:id="rId2">
                  <a:extLst>
                    <a:ext uri="{A12FA001-AC4F-418D-AE19-62706E023703}">
                      <ahyp:hlinkClr xmlns:ahyp="http://schemas.microsoft.com/office/drawing/2018/hyperlinkcolor" val="tx"/>
                    </a:ext>
                  </a:extLst>
                </a:hlinkClick>
              </a:rPr>
              <a:t>ezetimibe</a:t>
            </a:r>
            <a:r>
              <a:rPr kumimoji="0" lang="en-GB" sz="1200" b="1" i="0" u="none" strike="noStrike" kern="1200" cap="none" spc="0" normalizeH="0" baseline="30000" noProof="0" dirty="0">
                <a:ln>
                  <a:noFill/>
                </a:ln>
                <a:solidFill>
                  <a:srgbClr val="000000"/>
                </a:solidFill>
                <a:effectLst/>
                <a:uLnTx/>
                <a:uFillTx/>
                <a:latin typeface="Open Sans"/>
                <a:ea typeface="Open Sans"/>
                <a:cs typeface="Open Sans"/>
              </a:rPr>
              <a:t> </a:t>
            </a:r>
            <a:r>
              <a:rPr kumimoji="0" lang="en-GB" sz="1200" b="1" i="0" u="none" strike="noStrike" kern="1200" cap="none" spc="0" normalizeH="0" baseline="0" noProof="0" dirty="0">
                <a:ln>
                  <a:noFill/>
                </a:ln>
                <a:solidFill>
                  <a:srgbClr val="000000"/>
                </a:solidFill>
                <a:effectLst/>
                <a:uLnTx/>
                <a:uFillTx/>
                <a:latin typeface="Open Sans"/>
                <a:ea typeface="Open Sans"/>
                <a:cs typeface="Open Sans"/>
              </a:rPr>
              <a:t>10mg daily.</a:t>
            </a:r>
            <a:endParaRPr lang="en-GB" sz="1200" b="1" i="0" u="none" strike="noStrike" kern="1200" cap="none" spc="0" normalizeH="0" baseline="0" noProof="0" dirty="0">
              <a:ln>
                <a:noFill/>
              </a:ln>
              <a:solidFill>
                <a:srgbClr val="000000"/>
              </a:solidFill>
              <a:effectLst/>
              <a:uLnTx/>
              <a:uFillTx/>
              <a:latin typeface="Open Sans"/>
              <a:ea typeface="Open Sans"/>
              <a:cs typeface="Open San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Open Sans"/>
                <a:ea typeface="Open Sans"/>
                <a:cs typeface="Open Sans"/>
              </a:rPr>
              <a:t>Reassess within three months.</a:t>
            </a:r>
            <a:r>
              <a:rPr kumimoji="0" lang="en-GB" sz="1200" b="0" i="0" u="none" strike="noStrike" kern="1200" cap="none" spc="0" normalizeH="0" baseline="0" noProof="0" dirty="0">
                <a:ln>
                  <a:noFill/>
                </a:ln>
                <a:solidFill>
                  <a:srgbClr val="000000"/>
                </a:solidFill>
                <a:effectLst/>
                <a:uLnTx/>
                <a:uFillTx/>
                <a:latin typeface="Calibri" panose="020F0502020204030204"/>
                <a:ea typeface="+mn-ea"/>
                <a:cs typeface="+mn-cs"/>
              </a:rPr>
              <a:t> </a:t>
            </a:r>
          </a:p>
        </p:txBody>
      </p:sp>
      <p:sp>
        <p:nvSpPr>
          <p:cNvPr id="9" name="TextBox 8">
            <a:extLst>
              <a:ext uri="{FF2B5EF4-FFF2-40B4-BE49-F238E27FC236}">
                <a16:creationId xmlns:a16="http://schemas.microsoft.com/office/drawing/2014/main" id="{03F6D980-B05B-B684-3138-708884482F4B}"/>
              </a:ext>
            </a:extLst>
          </p:cNvPr>
          <p:cNvSpPr txBox="1"/>
          <p:nvPr/>
        </p:nvSpPr>
        <p:spPr>
          <a:xfrm>
            <a:off x="3400757" y="3966613"/>
            <a:ext cx="1890224" cy="1477328"/>
          </a:xfrm>
          <a:prstGeom prst="rect">
            <a:avLst/>
          </a:prstGeom>
          <a:noFill/>
          <a:ln>
            <a:solidFill>
              <a:srgbClr val="15375D"/>
            </a:solidFill>
          </a:ln>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000000"/>
                </a:solidFill>
                <a:effectLst/>
                <a:uLnTx/>
                <a:uFillTx/>
                <a:latin typeface="Open Sans"/>
                <a:ea typeface="Open Sans"/>
                <a:cs typeface="Open Sans"/>
              </a:rPr>
              <a:t>Assess eligibility for  injectable therapies:</a:t>
            </a:r>
            <a:endParaRPr lang="en-GB" sz="1000" b="0" i="0" u="none" strike="noStrike" kern="1200" cap="none" spc="0" normalizeH="0" baseline="0" noProof="0" dirty="0">
              <a:ln>
                <a:noFill/>
              </a:ln>
              <a:solidFill>
                <a:srgbClr val="000000"/>
              </a:solidFill>
              <a:effectLst/>
              <a:uLnTx/>
              <a:uFillTx/>
              <a:latin typeface="Open Sans"/>
              <a:ea typeface="Open Sans"/>
              <a:cs typeface="Open San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1" i="0" u="none" strike="noStrike" kern="1200" cap="none" spc="0" normalizeH="0" baseline="0" noProof="0" dirty="0">
                <a:ln>
                  <a:noFill/>
                </a:ln>
                <a:solidFill>
                  <a:srgbClr val="00B0F0"/>
                </a:solidFill>
                <a:effectLst/>
                <a:uLnTx/>
                <a:uFillTx/>
                <a:latin typeface="Open Sans"/>
                <a:ea typeface="Open Sans"/>
                <a:cs typeface="Open Sans"/>
                <a:hlinkClick r:id="rId3">
                  <a:extLst>
                    <a:ext uri="{A12FA001-AC4F-418D-AE19-62706E023703}">
                      <ahyp:hlinkClr xmlns:ahyp="http://schemas.microsoft.com/office/drawing/2018/hyperlinkcolor" val="tx"/>
                    </a:ext>
                  </a:extLst>
                </a:hlinkClick>
              </a:rPr>
              <a:t>Inclisiran</a:t>
            </a:r>
            <a:r>
              <a:rPr kumimoji="0" lang="en-GB" sz="1000" b="0" i="0" u="none" strike="noStrike" kern="1200" cap="none" spc="0" normalizeH="0" baseline="0" noProof="0" dirty="0">
                <a:ln>
                  <a:noFill/>
                </a:ln>
                <a:solidFill>
                  <a:srgbClr val="000000"/>
                </a:solidFill>
                <a:effectLst/>
                <a:uLnTx/>
                <a:uFillTx/>
                <a:latin typeface="Open Sans"/>
                <a:ea typeface="Open Sans"/>
                <a:cs typeface="Open Sans"/>
              </a:rPr>
              <a:t> - if  LDL-C ≥ 2.6mmol/L </a:t>
            </a:r>
            <a:endParaRPr lang="en-GB" sz="1000" b="0" i="0" u="none" strike="noStrike" kern="1200" cap="none" spc="0" normalizeH="0" baseline="0" noProof="0" dirty="0">
              <a:ln>
                <a:noFill/>
              </a:ln>
              <a:solidFill>
                <a:srgbClr val="000000"/>
              </a:solidFill>
              <a:effectLst/>
              <a:uLnTx/>
              <a:uFillTx/>
              <a:latin typeface="Open Sans"/>
              <a:ea typeface="Open Sans"/>
              <a:cs typeface="Open San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000000"/>
                </a:solidFill>
                <a:effectLst/>
                <a:uLnTx/>
                <a:uFillTx/>
                <a:latin typeface="Open Sans"/>
                <a:ea typeface="Open Sans"/>
                <a:cs typeface="Open Sans"/>
              </a:rPr>
              <a:t>OR </a:t>
            </a:r>
            <a:endParaRPr lang="en-GB" sz="1000" b="1" i="0" u="none" strike="noStrike" kern="1200" cap="none" spc="0" normalizeH="0" baseline="0" noProof="0" dirty="0">
              <a:ln>
                <a:noFill/>
              </a:ln>
              <a:solidFill>
                <a:srgbClr val="000000"/>
              </a:solidFill>
              <a:effectLst/>
              <a:uLnTx/>
              <a:uFillTx/>
              <a:latin typeface="Open Sans"/>
              <a:ea typeface="Open Sans"/>
              <a:cs typeface="Open San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1" i="0" u="none" strike="noStrike" kern="1200" cap="none" spc="0" normalizeH="0" baseline="0" noProof="0" dirty="0">
                <a:ln>
                  <a:noFill/>
                </a:ln>
                <a:solidFill>
                  <a:srgbClr val="000000"/>
                </a:solidFill>
                <a:effectLst/>
                <a:uLnTx/>
                <a:uFillTx/>
                <a:latin typeface="Open Sans"/>
                <a:ea typeface="Open Sans"/>
                <a:cs typeface="Open Sans"/>
              </a:rPr>
              <a:t>PCSK9i (</a:t>
            </a:r>
            <a:r>
              <a:rPr kumimoji="0" lang="en-GB" sz="1000" b="1" i="0" u="none" strike="noStrike" kern="1200" cap="none" spc="0" normalizeH="0" baseline="0" noProof="0" dirty="0" err="1">
                <a:ln>
                  <a:noFill/>
                </a:ln>
                <a:solidFill>
                  <a:srgbClr val="000000"/>
                </a:solidFill>
                <a:effectLst/>
                <a:uLnTx/>
                <a:uFillTx/>
                <a:latin typeface="Open Sans"/>
                <a:ea typeface="Open Sans"/>
                <a:cs typeface="Open Sans"/>
              </a:rPr>
              <a:t>mAB</a:t>
            </a:r>
            <a:r>
              <a:rPr kumimoji="0" lang="en-GB" sz="1000" b="1" i="0" u="none" strike="noStrike" kern="1200" cap="none" spc="0" normalizeH="0" baseline="0" noProof="0" dirty="0">
                <a:ln>
                  <a:noFill/>
                </a:ln>
                <a:solidFill>
                  <a:srgbClr val="000000"/>
                </a:solidFill>
                <a:effectLst/>
                <a:uLnTx/>
                <a:uFillTx/>
                <a:latin typeface="Open Sans"/>
                <a:ea typeface="Open Sans"/>
                <a:cs typeface="Open Sans"/>
              </a:rPr>
              <a:t>)</a:t>
            </a:r>
            <a:r>
              <a:rPr kumimoji="0" lang="en-GB" sz="1000" b="1" i="0" u="none" strike="noStrike" kern="1200" cap="none" spc="0" normalizeH="0" baseline="30000" noProof="0" dirty="0">
                <a:ln>
                  <a:noFill/>
                </a:ln>
                <a:solidFill>
                  <a:srgbClr val="000000"/>
                </a:solidFill>
                <a:effectLst/>
                <a:uLnTx/>
                <a:uFillTx/>
                <a:latin typeface="Open Sans"/>
                <a:ea typeface="Open Sans"/>
                <a:cs typeface="Open Sans"/>
              </a:rPr>
              <a:t>5</a:t>
            </a:r>
            <a:r>
              <a:rPr kumimoji="0" lang="en-GB" sz="1000" b="1" i="0" u="none" strike="noStrike" kern="1200" cap="none" spc="0" normalizeH="0" baseline="0" noProof="0" dirty="0">
                <a:ln>
                  <a:noFill/>
                </a:ln>
                <a:solidFill>
                  <a:srgbClr val="000000"/>
                </a:solidFill>
                <a:effectLst/>
                <a:uLnTx/>
                <a:uFillTx/>
                <a:latin typeface="Open Sans"/>
                <a:ea typeface="Open Sans"/>
                <a:cs typeface="Open Sans"/>
              </a:rPr>
              <a:t> </a:t>
            </a:r>
            <a:r>
              <a:rPr kumimoji="0" lang="en-GB" sz="1000" b="0" i="0" u="none" strike="noStrike" kern="1200" cap="none" spc="0" normalizeH="0" baseline="0" noProof="0" dirty="0">
                <a:ln>
                  <a:noFill/>
                </a:ln>
                <a:solidFill>
                  <a:srgbClr val="000000"/>
                </a:solidFill>
                <a:effectLst/>
                <a:uLnTx/>
                <a:uFillTx/>
                <a:latin typeface="Open Sans"/>
                <a:ea typeface="Open Sans"/>
                <a:cs typeface="Open Sans"/>
              </a:rPr>
              <a:t>if LDL-C &gt; 4mmol/L (or &gt; 3.5mmol/L if FH or recurrent CV events) </a:t>
            </a:r>
            <a:endParaRPr lang="en-GB" sz="1000" b="0" i="0" u="none" strike="noStrike" kern="1200" cap="none" spc="0" normalizeH="0" baseline="0" noProof="0" dirty="0">
              <a:ln>
                <a:noFill/>
              </a:ln>
              <a:solidFill>
                <a:srgbClr val="000000"/>
              </a:solidFill>
              <a:effectLst/>
              <a:uLnTx/>
              <a:uFillTx/>
              <a:latin typeface="Open Sans"/>
              <a:ea typeface="Open Sans"/>
              <a:cs typeface="Open Sans"/>
            </a:endParaRPr>
          </a:p>
        </p:txBody>
      </p:sp>
      <p:sp>
        <p:nvSpPr>
          <p:cNvPr id="10" name="TextBox 9">
            <a:extLst>
              <a:ext uri="{FF2B5EF4-FFF2-40B4-BE49-F238E27FC236}">
                <a16:creationId xmlns:a16="http://schemas.microsoft.com/office/drawing/2014/main" id="{99FF0290-B325-EC8D-4CEA-16120F66BF19}"/>
              </a:ext>
            </a:extLst>
          </p:cNvPr>
          <p:cNvSpPr txBox="1"/>
          <p:nvPr/>
        </p:nvSpPr>
        <p:spPr>
          <a:xfrm>
            <a:off x="340410" y="6023754"/>
            <a:ext cx="7847169" cy="461665"/>
          </a:xfrm>
          <a:prstGeom prst="rect">
            <a:avLst/>
          </a:prstGeom>
          <a:solidFill>
            <a:srgbClr val="A3CD38">
              <a:alpha val="40000"/>
            </a:srgbClr>
          </a:solidFill>
          <a:ln>
            <a:solidFill>
              <a:schemeClr val="tx1"/>
            </a:solidFill>
          </a:ln>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0000"/>
                </a:solidFill>
                <a:effectLst/>
                <a:uLnTx/>
                <a:uFillTx/>
                <a:latin typeface="Open Sans"/>
                <a:ea typeface="Open Sans"/>
                <a:cs typeface="Open Sans"/>
              </a:rPr>
              <a:t>Review annually, assessing treatment to target, adherence to drugs and offering support for diet and lifestyle measures  </a:t>
            </a:r>
          </a:p>
        </p:txBody>
      </p:sp>
      <p:sp>
        <p:nvSpPr>
          <p:cNvPr id="11" name="TextBox 10">
            <a:extLst>
              <a:ext uri="{FF2B5EF4-FFF2-40B4-BE49-F238E27FC236}">
                <a16:creationId xmlns:a16="http://schemas.microsoft.com/office/drawing/2014/main" id="{A1D6158C-BBB3-CC79-C182-F99734BAE247}"/>
              </a:ext>
            </a:extLst>
          </p:cNvPr>
          <p:cNvSpPr txBox="1"/>
          <p:nvPr/>
        </p:nvSpPr>
        <p:spPr>
          <a:xfrm>
            <a:off x="3939702" y="1309217"/>
            <a:ext cx="496601" cy="276999"/>
          </a:xfrm>
          <a:prstGeom prst="rect">
            <a:avLst/>
          </a:prstGeom>
          <a:solidFill>
            <a:srgbClr val="15375D"/>
          </a:solidFill>
          <a:ln>
            <a:solidFill>
              <a:srgbClr val="15375D"/>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FFFFFF"/>
                </a:solidFill>
                <a:effectLst/>
                <a:uLnTx/>
                <a:uFillTx/>
                <a:latin typeface="Calibri" panose="020F0502020204030204"/>
                <a:ea typeface="+mn-ea"/>
                <a:cs typeface="+mn-cs"/>
              </a:rPr>
              <a:t>No</a:t>
            </a:r>
          </a:p>
        </p:txBody>
      </p:sp>
      <p:sp>
        <p:nvSpPr>
          <p:cNvPr id="12" name="TextBox 11">
            <a:extLst>
              <a:ext uri="{FF2B5EF4-FFF2-40B4-BE49-F238E27FC236}">
                <a16:creationId xmlns:a16="http://schemas.microsoft.com/office/drawing/2014/main" id="{917707CC-D9EE-BE4A-3D1F-1F93FAAE00B8}"/>
              </a:ext>
            </a:extLst>
          </p:cNvPr>
          <p:cNvSpPr txBox="1"/>
          <p:nvPr/>
        </p:nvSpPr>
        <p:spPr>
          <a:xfrm>
            <a:off x="3961999" y="2850322"/>
            <a:ext cx="496600" cy="276999"/>
          </a:xfrm>
          <a:prstGeom prst="rect">
            <a:avLst/>
          </a:prstGeom>
          <a:solidFill>
            <a:srgbClr val="15375D"/>
          </a:solidFill>
          <a:ln>
            <a:solidFill>
              <a:srgbClr val="15375D"/>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FFFFFF"/>
                </a:solidFill>
                <a:effectLst/>
                <a:uLnTx/>
                <a:uFillTx/>
                <a:latin typeface="Calibri" panose="020F0502020204030204"/>
                <a:ea typeface="+mn-ea"/>
                <a:cs typeface="+mn-cs"/>
              </a:rPr>
              <a:t>No</a:t>
            </a:r>
          </a:p>
        </p:txBody>
      </p:sp>
      <p:sp>
        <p:nvSpPr>
          <p:cNvPr id="13" name="TextBox 12">
            <a:extLst>
              <a:ext uri="{FF2B5EF4-FFF2-40B4-BE49-F238E27FC236}">
                <a16:creationId xmlns:a16="http://schemas.microsoft.com/office/drawing/2014/main" id="{44BD7C97-D93C-6034-C6AA-8DD5CE953B1B}"/>
              </a:ext>
            </a:extLst>
          </p:cNvPr>
          <p:cNvSpPr txBox="1"/>
          <p:nvPr/>
        </p:nvSpPr>
        <p:spPr>
          <a:xfrm>
            <a:off x="703737" y="1424505"/>
            <a:ext cx="496800" cy="276999"/>
          </a:xfrm>
          <a:prstGeom prst="rect">
            <a:avLst/>
          </a:prstGeom>
          <a:solidFill>
            <a:srgbClr val="15375D"/>
          </a:solid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FFFFFF"/>
                </a:solidFill>
                <a:effectLst/>
                <a:uLnTx/>
                <a:uFillTx/>
                <a:latin typeface="Calibri" panose="020F0502020204030204"/>
                <a:ea typeface="+mn-ea"/>
                <a:cs typeface="+mn-cs"/>
              </a:rPr>
              <a:t>Yes</a:t>
            </a:r>
          </a:p>
        </p:txBody>
      </p:sp>
      <p:sp>
        <p:nvSpPr>
          <p:cNvPr id="14" name="TextBox 13">
            <a:extLst>
              <a:ext uri="{FF2B5EF4-FFF2-40B4-BE49-F238E27FC236}">
                <a16:creationId xmlns:a16="http://schemas.microsoft.com/office/drawing/2014/main" id="{DCE93B72-1C41-2D37-DA81-CD227906B918}"/>
              </a:ext>
            </a:extLst>
          </p:cNvPr>
          <p:cNvSpPr txBox="1"/>
          <p:nvPr/>
        </p:nvSpPr>
        <p:spPr>
          <a:xfrm>
            <a:off x="686706" y="3310161"/>
            <a:ext cx="496800" cy="276999"/>
          </a:xfrm>
          <a:prstGeom prst="rect">
            <a:avLst/>
          </a:prstGeom>
          <a:solidFill>
            <a:srgbClr val="15375D"/>
          </a:solid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FFFFFF"/>
                </a:solidFill>
                <a:effectLst/>
                <a:uLnTx/>
                <a:uFillTx/>
                <a:latin typeface="Calibri" panose="020F0502020204030204"/>
                <a:ea typeface="+mn-ea"/>
                <a:cs typeface="+mn-cs"/>
              </a:rPr>
              <a:t>Yes</a:t>
            </a:r>
          </a:p>
        </p:txBody>
      </p:sp>
      <p:sp>
        <p:nvSpPr>
          <p:cNvPr id="15" name="TextBox 14">
            <a:extLst>
              <a:ext uri="{FF2B5EF4-FFF2-40B4-BE49-F238E27FC236}">
                <a16:creationId xmlns:a16="http://schemas.microsoft.com/office/drawing/2014/main" id="{4D9E2BDD-87A9-E6A4-5D88-BF7C86B09AC9}"/>
              </a:ext>
            </a:extLst>
          </p:cNvPr>
          <p:cNvSpPr txBox="1"/>
          <p:nvPr/>
        </p:nvSpPr>
        <p:spPr>
          <a:xfrm>
            <a:off x="8662069" y="1790725"/>
            <a:ext cx="3117002" cy="3231654"/>
          </a:xfrm>
          <a:prstGeom prst="rect">
            <a:avLst/>
          </a:prstGeom>
          <a:noFill/>
          <a:ln>
            <a:solidFill>
              <a:schemeClr val="bg2">
                <a:lumMod val="75000"/>
              </a:schemeClr>
            </a:solidFill>
          </a:ln>
        </p:spPr>
        <p:txBody>
          <a:bodyPr wrap="square" lIns="91440" tIns="45720" rIns="91440" bIns="45720" rtlCol="0" anchor="t">
            <a:spAutoFit/>
          </a:bodyPr>
          <a:lstStyle/>
          <a:p>
            <a:pPr marL="228600" marR="0" lvl="0" indent="-228600" algn="l" defTabSz="914312" rtl="0" eaLnBrk="1" fontAlgn="auto" latinLnBrk="0" hangingPunct="1">
              <a:lnSpc>
                <a:spcPct val="100000"/>
              </a:lnSpc>
              <a:spcBef>
                <a:spcPts val="0"/>
              </a:spcBef>
              <a:spcAft>
                <a:spcPts val="0"/>
              </a:spcAft>
              <a:buClrTx/>
              <a:buSzTx/>
              <a:buFont typeface="+mj-lt"/>
              <a:buAutoNum type="arabicPeriod"/>
              <a:tabLst/>
              <a:defRPr/>
            </a:pPr>
            <a:r>
              <a:rPr kumimoji="0" lang="en-GB" sz="1200" b="1" i="0" u="none" strike="noStrike" kern="1200" cap="none" spc="0" normalizeH="0" baseline="0" noProof="0" dirty="0">
                <a:ln>
                  <a:noFill/>
                </a:ln>
                <a:solidFill>
                  <a:srgbClr val="00B0F0"/>
                </a:solidFill>
                <a:effectLst/>
                <a:uLnTx/>
                <a:uFillTx/>
                <a:latin typeface="Open Sans"/>
                <a:ea typeface="Open Sans"/>
                <a:cs typeface="Open Sans"/>
                <a:hlinkClick r:id="rId4">
                  <a:extLst>
                    <a:ext uri="{A12FA001-AC4F-418D-AE19-62706E023703}">
                      <ahyp:hlinkClr xmlns:ahyp="http://schemas.microsoft.com/office/drawing/2018/hyperlinkcolor" val="tx"/>
                    </a:ext>
                  </a:extLst>
                </a:hlinkClick>
              </a:rPr>
              <a:t>NICE NG238: Cardiovascular disease: risk assessment and reduction, including lipid modification </a:t>
            </a:r>
            <a:endParaRPr lang="en-GB" sz="1200" i="0" u="none" strike="noStrike" kern="1200" cap="none" spc="0" normalizeH="0" baseline="0" noProof="0" dirty="0">
              <a:ln>
                <a:noFill/>
              </a:ln>
              <a:solidFill>
                <a:srgbClr val="00B0F0"/>
              </a:solidFill>
              <a:effectLst/>
              <a:uLnTx/>
              <a:uFillTx/>
              <a:latin typeface="Open Sans"/>
              <a:ea typeface="Open Sans"/>
              <a:cs typeface="Open Sans"/>
            </a:endParaRPr>
          </a:p>
          <a:p>
            <a:pPr marL="228600" marR="0" lvl="0" indent="-228600" algn="l" defTabSz="914312" rtl="0" eaLnBrk="1" fontAlgn="auto" latinLnBrk="0" hangingPunct="1">
              <a:lnSpc>
                <a:spcPct val="100000"/>
              </a:lnSpc>
              <a:spcBef>
                <a:spcPts val="0"/>
              </a:spcBef>
              <a:spcAft>
                <a:spcPts val="0"/>
              </a:spcAft>
              <a:buClrTx/>
              <a:buSzTx/>
              <a:buFont typeface="+mj-lt"/>
              <a:buAutoNum type="arabicPeriod"/>
              <a:tabLst/>
              <a:defRPr/>
            </a:pPr>
            <a:r>
              <a:rPr kumimoji="0" lang="en-GB" sz="1200" b="0" i="0" u="none" strike="noStrike" kern="1200" cap="none" spc="0" normalizeH="0" baseline="0" noProof="0" dirty="0">
                <a:ln>
                  <a:noFill/>
                </a:ln>
                <a:solidFill>
                  <a:prstClr val="black"/>
                </a:solidFill>
                <a:effectLst/>
                <a:uLnTx/>
                <a:uFillTx/>
                <a:latin typeface="Open Sans"/>
                <a:ea typeface="Open Sans"/>
                <a:cs typeface="Open Sans"/>
              </a:rPr>
              <a:t>Dose may be limited, for example if:</a:t>
            </a:r>
            <a:endParaRPr lang="en-GB" sz="1200" b="0" i="0" u="none" strike="noStrike" kern="1200" cap="none" spc="0" normalizeH="0" baseline="0" noProof="0" dirty="0">
              <a:ln>
                <a:noFill/>
              </a:ln>
              <a:solidFill>
                <a:prstClr val="black"/>
              </a:solidFill>
              <a:effectLst/>
              <a:uLnTx/>
              <a:uFillTx/>
              <a:latin typeface="Open Sans"/>
              <a:ea typeface="Open Sans"/>
              <a:cs typeface="Open Sans"/>
            </a:endParaRPr>
          </a:p>
          <a:p>
            <a:pPr marL="742315" marR="0" lvl="1" indent="-285115" algn="l" defTabSz="914312"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Open Sans"/>
                <a:ea typeface="Open Sans"/>
                <a:cs typeface="Open Sans"/>
              </a:rPr>
              <a:t>CKD: eGFR&lt;60ml/min  – recommended starting dose - atorvastatin 20mg</a:t>
            </a:r>
            <a:endParaRPr lang="en-GB" sz="1200" b="0" i="0" u="none" strike="noStrike" kern="1200" cap="none" spc="0" normalizeH="0" baseline="0" noProof="0" dirty="0">
              <a:ln>
                <a:noFill/>
              </a:ln>
              <a:solidFill>
                <a:prstClr val="black"/>
              </a:solidFill>
              <a:effectLst/>
              <a:uLnTx/>
              <a:uFillTx/>
              <a:latin typeface="Open Sans"/>
              <a:ea typeface="Open Sans"/>
              <a:cs typeface="Open Sans"/>
            </a:endParaRPr>
          </a:p>
          <a:p>
            <a:pPr marL="742315" marR="0" lvl="1" indent="-285115" algn="l" defTabSz="914312"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Open Sans"/>
                <a:ea typeface="Open Sans"/>
                <a:cs typeface="Open Sans"/>
              </a:rPr>
              <a:t>Drug interactions</a:t>
            </a:r>
            <a:endParaRPr lang="en-GB" sz="1200" b="0" i="0" u="none" strike="noStrike" kern="1200" cap="none" spc="0" normalizeH="0" baseline="0" noProof="0" dirty="0">
              <a:ln>
                <a:noFill/>
              </a:ln>
              <a:solidFill>
                <a:prstClr val="black"/>
              </a:solidFill>
              <a:effectLst/>
              <a:uLnTx/>
              <a:uFillTx/>
              <a:latin typeface="Open Sans"/>
              <a:ea typeface="Open Sans"/>
              <a:cs typeface="Open Sans"/>
            </a:endParaRPr>
          </a:p>
          <a:p>
            <a:pPr marL="742315" marR="0" lvl="1" indent="-285115" algn="l" defTabSz="914312"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Open Sans"/>
                <a:ea typeface="Open Sans"/>
                <a:cs typeface="Open Sans"/>
              </a:rPr>
              <a:t>Drug intolerance</a:t>
            </a:r>
            <a:endParaRPr lang="en-GB" sz="1200" b="0" i="0" u="none" strike="noStrike" kern="1200" cap="none" spc="0" normalizeH="0" baseline="0" noProof="0" dirty="0">
              <a:ln>
                <a:noFill/>
              </a:ln>
              <a:solidFill>
                <a:prstClr val="black"/>
              </a:solidFill>
              <a:effectLst/>
              <a:uLnTx/>
              <a:uFillTx/>
              <a:latin typeface="Open Sans"/>
              <a:ea typeface="Open Sans"/>
              <a:cs typeface="Open Sans"/>
            </a:endParaRPr>
          </a:p>
          <a:p>
            <a:pPr marL="742315" marR="0" lvl="1" indent="-285115" algn="l" defTabSz="914312"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Open Sans"/>
                <a:ea typeface="Open Sans"/>
                <a:cs typeface="Open Sans"/>
              </a:rPr>
              <a:t>Older age / frailty / end of life</a:t>
            </a:r>
            <a:endParaRPr lang="en-GB" sz="1200" b="0" i="0" u="none" strike="noStrike" kern="1200" cap="none" spc="0" normalizeH="0" baseline="0" noProof="0" dirty="0">
              <a:ln>
                <a:noFill/>
              </a:ln>
              <a:solidFill>
                <a:prstClr val="black"/>
              </a:solidFill>
              <a:effectLst/>
              <a:uLnTx/>
              <a:uFillTx/>
              <a:latin typeface="Open Sans"/>
              <a:ea typeface="Open Sans"/>
              <a:cs typeface="Open Sans"/>
            </a:endParaRPr>
          </a:p>
          <a:p>
            <a:pPr marL="285115" marR="0" lvl="0" indent="-285115" algn="l" defTabSz="914312" rtl="0" eaLnBrk="1" fontAlgn="auto" latinLnBrk="0" hangingPunct="1">
              <a:lnSpc>
                <a:spcPct val="100000"/>
              </a:lnSpc>
              <a:spcBef>
                <a:spcPts val="0"/>
              </a:spcBef>
              <a:spcAft>
                <a:spcPts val="0"/>
              </a:spcAft>
              <a:buClrTx/>
              <a:buSzTx/>
              <a:buFont typeface="+mj-lt"/>
              <a:buAutoNum type="arabicPeriod"/>
              <a:tabLst/>
              <a:defRPr/>
            </a:pPr>
            <a:r>
              <a:rPr kumimoji="0" lang="en-GB" sz="1200" b="0" i="0" u="none" strike="noStrike" kern="1200" cap="none" spc="0" normalizeH="0" baseline="0" noProof="0" dirty="0">
                <a:ln>
                  <a:noFill/>
                </a:ln>
                <a:solidFill>
                  <a:prstClr val="black"/>
                </a:solidFill>
                <a:effectLst/>
                <a:uLnTx/>
                <a:uFillTx/>
                <a:latin typeface="Open Sans"/>
                <a:ea typeface="Open Sans"/>
                <a:cs typeface="Open Sans"/>
              </a:rPr>
              <a:t>See </a:t>
            </a:r>
            <a:r>
              <a:rPr kumimoji="0" lang="en-GB" sz="1200" b="1" i="0" u="none" strike="noStrike" kern="1200" cap="none" spc="0" normalizeH="0" baseline="0" noProof="0" dirty="0">
                <a:ln>
                  <a:noFill/>
                </a:ln>
                <a:solidFill>
                  <a:srgbClr val="00B0F0"/>
                </a:solidFill>
                <a:effectLst/>
                <a:uLnTx/>
                <a:uFillTx/>
                <a:latin typeface="Open Sans"/>
                <a:ea typeface="Open Sans"/>
                <a:cs typeface="Open Sans"/>
                <a:hlinkClick r:id="rId5">
                  <a:extLst>
                    <a:ext uri="{A12FA001-AC4F-418D-AE19-62706E023703}">
                      <ahyp:hlinkClr xmlns:ahyp="http://schemas.microsoft.com/office/drawing/2018/hyperlinkcolor" val="tx"/>
                    </a:ext>
                  </a:extLst>
                </a:hlinkClick>
              </a:rPr>
              <a:t>statin intensity table</a:t>
            </a:r>
            <a:r>
              <a:rPr kumimoji="0" lang="en-GB" sz="1200" i="0" u="none" strike="noStrike" kern="1200" cap="none" spc="0" normalizeH="0" baseline="0" noProof="0" dirty="0">
                <a:ln>
                  <a:noFill/>
                </a:ln>
                <a:solidFill>
                  <a:prstClr val="black"/>
                </a:solidFill>
                <a:effectLst/>
                <a:uLnTx/>
                <a:uFillTx/>
                <a:latin typeface="Open Sans"/>
                <a:ea typeface="Open Sans"/>
                <a:cs typeface="Open Sans"/>
              </a:rPr>
              <a:t>. </a:t>
            </a:r>
            <a:endParaRPr lang="en-GB" sz="1200" i="0" u="none" strike="noStrike" kern="1200" cap="none" spc="0" normalizeH="0" baseline="0" noProof="0" dirty="0">
              <a:ln>
                <a:noFill/>
              </a:ln>
              <a:solidFill>
                <a:prstClr val="black"/>
              </a:solidFill>
              <a:effectLst/>
              <a:uLnTx/>
              <a:uFillTx/>
              <a:latin typeface="Open Sans"/>
              <a:ea typeface="Open Sans"/>
              <a:cs typeface="Open Sans"/>
            </a:endParaRPr>
          </a:p>
          <a:p>
            <a:pPr marL="285115" marR="0" lvl="0" indent="-285115" algn="l" defTabSz="914312" rtl="0" eaLnBrk="1" fontAlgn="auto" latinLnBrk="0" hangingPunct="1">
              <a:lnSpc>
                <a:spcPct val="100000"/>
              </a:lnSpc>
              <a:spcBef>
                <a:spcPts val="0"/>
              </a:spcBef>
              <a:spcAft>
                <a:spcPts val="0"/>
              </a:spcAft>
              <a:buClrTx/>
              <a:buSzTx/>
              <a:buFont typeface="+mj-lt"/>
              <a:buAutoNum type="arabicPeriod"/>
              <a:tabLst/>
              <a:defRPr/>
            </a:pPr>
            <a:r>
              <a:rPr kumimoji="0" lang="en-GB" sz="1200" b="0" i="0" u="none" strike="noStrike" kern="1200" cap="none" spc="0" normalizeH="0" baseline="0" noProof="0" dirty="0">
                <a:ln>
                  <a:noFill/>
                </a:ln>
                <a:solidFill>
                  <a:srgbClr val="000000"/>
                </a:solidFill>
                <a:effectLst/>
                <a:uLnTx/>
                <a:uFillTx/>
                <a:latin typeface="Open Sans"/>
                <a:ea typeface="Open Sans"/>
                <a:cs typeface="Open Sans"/>
              </a:rPr>
              <a:t>Use shared-decision making and incorporate patient preference in treatment and care decisions.</a:t>
            </a:r>
            <a:endParaRPr lang="en-GB" sz="1200" b="0" i="0" u="none" strike="noStrike" kern="1200" cap="none" spc="0" normalizeH="0" baseline="0" noProof="0" dirty="0">
              <a:ln>
                <a:noFill/>
              </a:ln>
              <a:solidFill>
                <a:srgbClr val="000000"/>
              </a:solidFill>
              <a:effectLst/>
              <a:uLnTx/>
              <a:uFillTx/>
              <a:latin typeface="Open Sans"/>
              <a:ea typeface="Open Sans"/>
              <a:cs typeface="Open Sans"/>
            </a:endParaRPr>
          </a:p>
          <a:p>
            <a:pPr marL="285115" marR="0" lvl="0" indent="-285115" algn="l" defTabSz="914312" rtl="0" eaLnBrk="1" fontAlgn="auto" latinLnBrk="0" hangingPunct="1">
              <a:lnSpc>
                <a:spcPct val="100000"/>
              </a:lnSpc>
              <a:spcBef>
                <a:spcPts val="0"/>
              </a:spcBef>
              <a:spcAft>
                <a:spcPts val="0"/>
              </a:spcAft>
              <a:buClrTx/>
              <a:buSzTx/>
              <a:buFont typeface="+mj-lt"/>
              <a:buAutoNum type="arabicPeriod"/>
              <a:tabLst/>
              <a:defRPr/>
            </a:pPr>
            <a:r>
              <a:rPr kumimoji="0" lang="en-GB" sz="1200" b="0" i="0" u="none" strike="noStrike" kern="1200" cap="none" spc="0" normalizeH="0" baseline="0" noProof="0" dirty="0">
                <a:ln>
                  <a:noFill/>
                </a:ln>
                <a:solidFill>
                  <a:prstClr val="black"/>
                </a:solidFill>
                <a:effectLst/>
                <a:uLnTx/>
                <a:uFillTx/>
                <a:latin typeface="Open Sans"/>
                <a:ea typeface="Calibri"/>
                <a:cs typeface="Open Sans"/>
              </a:rPr>
              <a:t>NICE Guidance:</a:t>
            </a:r>
            <a:r>
              <a:rPr kumimoji="0" lang="en-GB" sz="1200" b="1" i="0" u="none" strike="noStrike" kern="1200" cap="none" spc="0" normalizeH="0" baseline="0" noProof="0" dirty="0">
                <a:ln>
                  <a:noFill/>
                </a:ln>
                <a:solidFill>
                  <a:prstClr val="black"/>
                </a:solidFill>
                <a:effectLst/>
                <a:uLnTx/>
                <a:uFillTx/>
                <a:latin typeface="Open Sans"/>
                <a:ea typeface="Calibri"/>
                <a:cs typeface="Open Sans"/>
              </a:rPr>
              <a:t> </a:t>
            </a:r>
            <a:r>
              <a:rPr kumimoji="0" lang="en-GB" sz="1200" b="1" i="0" u="none" strike="noStrike" kern="1200" cap="none" spc="0" normalizeH="0" baseline="0" noProof="0" dirty="0">
                <a:ln>
                  <a:noFill/>
                </a:ln>
                <a:solidFill>
                  <a:srgbClr val="00B0F0"/>
                </a:solidFill>
                <a:effectLst/>
                <a:uLnTx/>
                <a:uFillTx/>
                <a:latin typeface="Open Sans"/>
                <a:ea typeface="Calibri"/>
                <a:cs typeface="Open Sans"/>
                <a:hlinkClick r:id="rId6">
                  <a:extLst>
                    <a:ext uri="{A12FA001-AC4F-418D-AE19-62706E023703}">
                      <ahyp:hlinkClr xmlns:ahyp="http://schemas.microsoft.com/office/drawing/2018/hyperlinkcolor" val="tx"/>
                    </a:ext>
                  </a:extLst>
                </a:hlinkClick>
              </a:rPr>
              <a:t>Evolocumab</a:t>
            </a:r>
            <a:r>
              <a:rPr kumimoji="0" lang="en-GB" sz="1200" b="1" i="0" u="none" strike="noStrike" kern="1200" cap="none" spc="0" normalizeH="0" baseline="0" noProof="0" dirty="0">
                <a:ln>
                  <a:noFill/>
                </a:ln>
                <a:solidFill>
                  <a:srgbClr val="00B0F0"/>
                </a:solidFill>
                <a:effectLst/>
                <a:uLnTx/>
                <a:uFillTx/>
                <a:latin typeface="Open Sans"/>
                <a:ea typeface="Calibri"/>
                <a:cs typeface="Open Sans"/>
              </a:rPr>
              <a:t>, </a:t>
            </a:r>
            <a:r>
              <a:rPr kumimoji="0" lang="en-GB" sz="1200" b="1" i="0" u="none" strike="noStrike" kern="1200" cap="none" spc="0" normalizeH="0" baseline="0" noProof="0" dirty="0">
                <a:ln>
                  <a:noFill/>
                </a:ln>
                <a:solidFill>
                  <a:srgbClr val="00B0F0"/>
                </a:solidFill>
                <a:effectLst/>
                <a:uLnTx/>
                <a:uFillTx/>
                <a:latin typeface="Open Sans"/>
                <a:ea typeface="Calibri"/>
                <a:cs typeface="Open Sans"/>
                <a:hlinkClick r:id="rId7">
                  <a:extLst>
                    <a:ext uri="{A12FA001-AC4F-418D-AE19-62706E023703}">
                      <ahyp:hlinkClr xmlns:ahyp="http://schemas.microsoft.com/office/drawing/2018/hyperlinkcolor" val="tx"/>
                    </a:ext>
                  </a:extLst>
                </a:hlinkClick>
              </a:rPr>
              <a:t>Alirocumab</a:t>
            </a:r>
            <a:r>
              <a:rPr kumimoji="0" lang="en-GB" sz="1200" b="1" i="0" u="none" strike="noStrike" kern="1200" cap="none" spc="0" normalizeH="0" baseline="0" noProof="0" dirty="0">
                <a:ln>
                  <a:noFill/>
                </a:ln>
                <a:solidFill>
                  <a:srgbClr val="00B0F0"/>
                </a:solidFill>
                <a:effectLst/>
                <a:uLnTx/>
                <a:uFillTx/>
                <a:latin typeface="Open Sans"/>
                <a:ea typeface="Calibri"/>
                <a:cs typeface="Open Sans"/>
              </a:rPr>
              <a:t> </a:t>
            </a:r>
            <a:endParaRPr lang="en-GB" sz="1200" b="1" i="0" u="none" strike="noStrike" kern="1200" cap="none" spc="0" normalizeH="0" baseline="0" noProof="0" dirty="0">
              <a:ln>
                <a:noFill/>
              </a:ln>
              <a:solidFill>
                <a:srgbClr val="00B0F0"/>
              </a:solidFill>
              <a:effectLst/>
              <a:uLnTx/>
              <a:uFillTx/>
              <a:latin typeface="Open Sans"/>
              <a:ea typeface="Calibri"/>
              <a:cs typeface="Open Sans"/>
            </a:endParaRPr>
          </a:p>
        </p:txBody>
      </p:sp>
      <p:cxnSp>
        <p:nvCxnSpPr>
          <p:cNvPr id="16" name="Straight Arrow Connector 15">
            <a:extLst>
              <a:ext uri="{FF2B5EF4-FFF2-40B4-BE49-F238E27FC236}">
                <a16:creationId xmlns:a16="http://schemas.microsoft.com/office/drawing/2014/main" id="{784194B4-6121-EE3E-E6FB-93BE99189D7F}"/>
              </a:ext>
            </a:extLst>
          </p:cNvPr>
          <p:cNvCxnSpPr>
            <a:cxnSpLocks/>
          </p:cNvCxnSpPr>
          <p:nvPr/>
        </p:nvCxnSpPr>
        <p:spPr>
          <a:xfrm>
            <a:off x="5286365" y="4945283"/>
            <a:ext cx="221810" cy="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sp>
        <p:nvSpPr>
          <p:cNvPr id="17" name="TextBox 5">
            <a:extLst>
              <a:ext uri="{FF2B5EF4-FFF2-40B4-BE49-F238E27FC236}">
                <a16:creationId xmlns:a16="http://schemas.microsoft.com/office/drawing/2014/main" id="{012F6F40-1E62-E877-663D-D35D174416A2}"/>
              </a:ext>
            </a:extLst>
          </p:cNvPr>
          <p:cNvSpPr txBox="1"/>
          <p:nvPr/>
        </p:nvSpPr>
        <p:spPr>
          <a:xfrm>
            <a:off x="256964" y="2307602"/>
            <a:ext cx="5589335" cy="488293"/>
          </a:xfrm>
          <a:prstGeom prst="rect">
            <a:avLst/>
          </a:prstGeom>
          <a:solidFill>
            <a:schemeClr val="bg1"/>
          </a:solidFill>
          <a:ln>
            <a:solidFill>
              <a:schemeClr val="tx1"/>
            </a:solidFill>
          </a:ln>
        </p:spPr>
        <p:txBody>
          <a:bodyPr wrap="square" lIns="91434" tIns="45717" rIns="91434" bIns="45717" rtlCol="0" anchor="t">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312"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Open Sans"/>
                <a:ea typeface="Calibri"/>
                <a:cs typeface="Calibri"/>
              </a:rPr>
              <a:t>Review within 2 to 3 months</a:t>
            </a:r>
            <a:endParaRPr lang="en-GB" sz="1200" b="1" i="0" u="none" strike="noStrike" kern="1200" cap="none" spc="0" normalizeH="0" baseline="0" noProof="0" dirty="0">
              <a:ln>
                <a:noFill/>
              </a:ln>
              <a:solidFill>
                <a:prstClr val="black"/>
              </a:solidFill>
              <a:effectLst/>
              <a:uLnTx/>
              <a:uFillTx/>
              <a:latin typeface="Open Sans"/>
              <a:ea typeface="Calibri"/>
              <a:cs typeface="Calibri"/>
            </a:endParaRPr>
          </a:p>
          <a:p>
            <a:pPr marL="0" marR="0" lvl="0" indent="0" algn="ctr" defTabSz="914312"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Open Sans"/>
                <a:ea typeface="Calibri"/>
                <a:cs typeface="Calibri"/>
              </a:rPr>
              <a:t>Is LDL-</a:t>
            </a:r>
            <a:r>
              <a:rPr kumimoji="0" lang="en-GB" sz="1200" b="1" i="0" u="none" strike="noStrike" kern="1200" cap="none" spc="0" normalizeH="0" baseline="0" noProof="0" dirty="0" err="1">
                <a:ln>
                  <a:noFill/>
                </a:ln>
                <a:solidFill>
                  <a:prstClr val="black"/>
                </a:solidFill>
                <a:effectLst/>
                <a:uLnTx/>
                <a:uFillTx/>
                <a:latin typeface="Open Sans"/>
                <a:ea typeface="Calibri"/>
                <a:cs typeface="Calibri"/>
              </a:rPr>
              <a:t>chol</a:t>
            </a:r>
            <a:r>
              <a:rPr kumimoji="0" lang="en-GB" sz="1200" b="1" i="0" u="none" strike="noStrike" kern="1200" cap="none" spc="0" normalizeH="0" baseline="0" noProof="0" dirty="0">
                <a:ln>
                  <a:noFill/>
                </a:ln>
                <a:solidFill>
                  <a:prstClr val="black"/>
                </a:solidFill>
                <a:effectLst/>
                <a:uLnTx/>
                <a:uFillTx/>
                <a:latin typeface="Open Sans"/>
                <a:ea typeface="Calibri"/>
                <a:cs typeface="Calibri"/>
              </a:rPr>
              <a:t> ≤ 2mmol/L or non-HDL ≤ 2.6mmol/L?</a:t>
            </a:r>
            <a:r>
              <a:rPr kumimoji="0" lang="en-GB" sz="1200" b="1" i="0" u="none" strike="noStrike" kern="1200" cap="none" spc="0" normalizeH="0" baseline="30000" noProof="0" dirty="0">
                <a:ln>
                  <a:noFill/>
                </a:ln>
                <a:solidFill>
                  <a:prstClr val="black"/>
                </a:solidFill>
                <a:effectLst/>
                <a:uLnTx/>
                <a:uFillTx/>
                <a:latin typeface="Open Sans"/>
                <a:ea typeface="Calibri"/>
                <a:cs typeface="Calibri"/>
              </a:rPr>
              <a:t>1</a:t>
            </a:r>
            <a:endParaRPr lang="en-GB" sz="1200" b="1" i="0" u="none" strike="noStrike" kern="1200" cap="none" spc="0" normalizeH="0" baseline="30000" noProof="0" dirty="0">
              <a:ln>
                <a:noFill/>
              </a:ln>
              <a:solidFill>
                <a:prstClr val="black"/>
              </a:solidFill>
              <a:effectLst/>
              <a:uLnTx/>
              <a:uFillTx/>
              <a:latin typeface="Open Sans"/>
              <a:ea typeface="Calibri"/>
              <a:cs typeface="Calibri"/>
            </a:endParaRPr>
          </a:p>
        </p:txBody>
      </p:sp>
      <p:sp>
        <p:nvSpPr>
          <p:cNvPr id="18" name="TextBox 17">
            <a:extLst>
              <a:ext uri="{FF2B5EF4-FFF2-40B4-BE49-F238E27FC236}">
                <a16:creationId xmlns:a16="http://schemas.microsoft.com/office/drawing/2014/main" id="{558951E5-E6B8-2DAA-0ADF-025D32E9E699}"/>
              </a:ext>
            </a:extLst>
          </p:cNvPr>
          <p:cNvSpPr txBox="1"/>
          <p:nvPr/>
        </p:nvSpPr>
        <p:spPr>
          <a:xfrm>
            <a:off x="7119725" y="2549486"/>
            <a:ext cx="1443079" cy="2862322"/>
          </a:xfrm>
          <a:prstGeom prst="rect">
            <a:avLst/>
          </a:prstGeom>
          <a:solidFill>
            <a:srgbClr val="A3CD38">
              <a:alpha val="20000"/>
            </a:srgbClr>
          </a:solidFill>
          <a:ln>
            <a:solidFill>
              <a:srgbClr val="15375D"/>
            </a:solidFill>
          </a:ln>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b="1" i="0" u="sng" strike="noStrike" kern="1200" cap="none" spc="0" normalizeH="0" baseline="0" noProof="0" dirty="0">
              <a:ln>
                <a:noFill/>
              </a:ln>
              <a:solidFill>
                <a:srgbClr val="000000"/>
              </a:solidFill>
              <a:effectLst/>
              <a:uLnTx/>
              <a:uFillTx/>
              <a:latin typeface="Open Sans"/>
              <a:ea typeface="Open Sans"/>
              <a:cs typeface="Open San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sng" strike="noStrike" kern="1200" cap="none" spc="0" normalizeH="0" baseline="0" noProof="0" dirty="0">
                <a:ln>
                  <a:noFill/>
                </a:ln>
                <a:solidFill>
                  <a:srgbClr val="000000"/>
                </a:solidFill>
                <a:effectLst/>
                <a:uLnTx/>
                <a:uFillTx/>
                <a:latin typeface="Open Sans"/>
                <a:ea typeface="Open Sans"/>
                <a:cs typeface="Open Sans"/>
              </a:rPr>
              <a:t>At any point </a:t>
            </a:r>
            <a:r>
              <a:rPr kumimoji="0" lang="en-GB" sz="1200" b="1" i="0" u="none" strike="noStrike" kern="1200" cap="none" spc="0" normalizeH="0" baseline="0" noProof="0" dirty="0">
                <a:ln>
                  <a:noFill/>
                </a:ln>
                <a:solidFill>
                  <a:srgbClr val="000000"/>
                </a:solidFill>
                <a:effectLst/>
                <a:uLnTx/>
                <a:uFillTx/>
                <a:latin typeface="Open Sans"/>
                <a:ea typeface="Open Sans"/>
                <a:cs typeface="Open Sans"/>
              </a:rPr>
              <a:t>consider </a:t>
            </a:r>
            <a:r>
              <a:rPr kumimoji="0" lang="en-GB" sz="1200" b="1" i="0" u="none" strike="noStrike" kern="1200" cap="none" spc="0" normalizeH="0" baseline="0" noProof="0" dirty="0">
                <a:ln>
                  <a:noFill/>
                </a:ln>
                <a:solidFill>
                  <a:srgbClr val="00B0F0"/>
                </a:solidFill>
                <a:effectLst/>
                <a:uLnTx/>
                <a:uFillTx/>
                <a:latin typeface="Open Sans"/>
                <a:ea typeface="Open Sans"/>
                <a:cs typeface="Open Sans"/>
                <a:hlinkClick r:id="rId8">
                  <a:extLst>
                    <a:ext uri="{A12FA001-AC4F-418D-AE19-62706E023703}">
                      <ahyp:hlinkClr xmlns:ahyp="http://schemas.microsoft.com/office/drawing/2018/hyperlinkcolor" val="tx"/>
                    </a:ext>
                  </a:extLst>
                </a:hlinkClick>
              </a:rPr>
              <a:t>iscosapent ethyl </a:t>
            </a:r>
            <a:r>
              <a:rPr kumimoji="0" lang="en-GB" sz="1200" b="0" i="0" u="none" strike="noStrike" kern="1200" cap="none" spc="0" normalizeH="0" baseline="0" noProof="0" dirty="0">
                <a:ln>
                  <a:noFill/>
                </a:ln>
                <a:solidFill>
                  <a:srgbClr val="000000"/>
                </a:solidFill>
                <a:effectLst/>
                <a:uLnTx/>
                <a:uFillTx/>
                <a:latin typeface="Open Sans"/>
                <a:ea typeface="Open Sans"/>
                <a:cs typeface="Open Sans"/>
              </a:rPr>
              <a:t>in addition to statins +/- other lipid lowering therapies,</a:t>
            </a:r>
            <a:r>
              <a:rPr lang="en-GB" sz="1200" dirty="0">
                <a:solidFill>
                  <a:srgbClr val="000000"/>
                </a:solidFill>
                <a:latin typeface="Open Sans"/>
                <a:ea typeface="Open Sans"/>
                <a:cs typeface="Open Sans"/>
              </a:rPr>
              <a:t> </a:t>
            </a:r>
            <a:r>
              <a:rPr kumimoji="0" lang="en-GB" sz="1200" b="1" i="0" u="none" strike="noStrike" kern="1200" cap="none" spc="0" normalizeH="0" baseline="0" noProof="0" dirty="0">
                <a:ln>
                  <a:noFill/>
                </a:ln>
                <a:solidFill>
                  <a:srgbClr val="000000"/>
                </a:solidFill>
                <a:effectLst/>
                <a:uLnTx/>
                <a:uFillTx/>
                <a:latin typeface="Open Sans"/>
                <a:ea typeface="Open Sans"/>
                <a:cs typeface="Open Sans"/>
              </a:rPr>
              <a:t>if fasting  </a:t>
            </a:r>
            <a:endParaRPr lang="en-GB" sz="1200" b="1" i="0" u="none" strike="noStrike" kern="1200" cap="none" spc="0" normalizeH="0" baseline="0" noProof="0" dirty="0">
              <a:ln>
                <a:noFill/>
              </a:ln>
              <a:solidFill>
                <a:srgbClr val="000000"/>
              </a:solidFill>
              <a:effectLst/>
              <a:uLnTx/>
              <a:uFillTx/>
              <a:latin typeface="Open Sans"/>
              <a:ea typeface="Open Sans"/>
              <a:cs typeface="Open San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0000"/>
                </a:solidFill>
                <a:effectLst/>
                <a:uLnTx/>
                <a:uFillTx/>
                <a:latin typeface="Open Sans"/>
                <a:ea typeface="Open Sans"/>
                <a:cs typeface="Open Sans"/>
              </a:rPr>
              <a:t>triglycerides ≥1.7 mmol/</a:t>
            </a:r>
            <a:r>
              <a:rPr lang="en-GB" sz="1200" b="1" dirty="0">
                <a:solidFill>
                  <a:srgbClr val="000000"/>
                </a:solidFill>
                <a:latin typeface="Open Sans"/>
                <a:ea typeface="Open Sans"/>
                <a:cs typeface="Open Sans"/>
              </a:rPr>
              <a:t>L</a:t>
            </a:r>
            <a:r>
              <a:rPr kumimoji="0" lang="en-GB" sz="1200" b="1" i="0" u="none" strike="noStrike" kern="1200" cap="none" spc="0" normalizeH="0" baseline="0" noProof="0" dirty="0">
                <a:ln>
                  <a:noFill/>
                </a:ln>
                <a:solidFill>
                  <a:srgbClr val="000000"/>
                </a:solidFill>
                <a:effectLst/>
                <a:uLnTx/>
                <a:uFillTx/>
                <a:latin typeface="Open Sans"/>
                <a:ea typeface="Open Sans"/>
                <a:cs typeface="Open Sans"/>
              </a:rPr>
              <a:t> </a:t>
            </a:r>
            <a:r>
              <a:rPr kumimoji="0" lang="en-GB" sz="1200" b="1" i="0" u="sng" strike="noStrike" kern="1200" cap="none" spc="0" normalizeH="0" baseline="0" noProof="0" dirty="0">
                <a:ln>
                  <a:noFill/>
                </a:ln>
                <a:solidFill>
                  <a:srgbClr val="000000"/>
                </a:solidFill>
                <a:effectLst/>
                <a:uLnTx/>
                <a:uFillTx/>
                <a:latin typeface="Open Sans"/>
                <a:ea typeface="Open Sans"/>
                <a:cs typeface="Open Sans"/>
              </a:rPr>
              <a:t>AND</a:t>
            </a:r>
            <a:r>
              <a:rPr kumimoji="0" lang="en-GB" sz="1200" b="1" i="0" u="none" strike="noStrike" kern="1200" cap="none" spc="0" normalizeH="0" baseline="0" noProof="0" dirty="0">
                <a:ln>
                  <a:noFill/>
                </a:ln>
                <a:solidFill>
                  <a:srgbClr val="000000"/>
                </a:solidFill>
                <a:effectLst/>
                <a:uLnTx/>
                <a:uFillTx/>
                <a:latin typeface="Open Sans"/>
                <a:ea typeface="Open Sans"/>
                <a:cs typeface="Open Sans"/>
              </a:rPr>
              <a:t> LDL &gt; 1.04 mmol/</a:t>
            </a:r>
            <a:r>
              <a:rPr lang="en-GB" sz="1200" b="1" dirty="0">
                <a:solidFill>
                  <a:srgbClr val="000000"/>
                </a:solidFill>
                <a:latin typeface="Open Sans"/>
                <a:ea typeface="Open Sans"/>
                <a:cs typeface="Open Sans"/>
              </a:rPr>
              <a:t>L</a:t>
            </a:r>
            <a:r>
              <a:rPr kumimoji="0" lang="en-GB" sz="1200" b="1" i="0" u="none" strike="noStrike" kern="1200" cap="none" spc="0" normalizeH="0" baseline="0" noProof="0" dirty="0">
                <a:ln>
                  <a:noFill/>
                </a:ln>
                <a:solidFill>
                  <a:srgbClr val="000000"/>
                </a:solidFill>
                <a:effectLst/>
                <a:uLnTx/>
                <a:uFillTx/>
                <a:latin typeface="Open Sans"/>
                <a:ea typeface="Open Sans"/>
                <a:cs typeface="Open Sans"/>
              </a:rPr>
              <a:t> and ≤2.6 mmol/</a:t>
            </a:r>
            <a:r>
              <a:rPr lang="en-GB" sz="1200" b="1" dirty="0">
                <a:solidFill>
                  <a:srgbClr val="000000"/>
                </a:solidFill>
                <a:latin typeface="Open Sans"/>
                <a:ea typeface="Open Sans"/>
                <a:cs typeface="Open Sans"/>
              </a:rPr>
              <a:t>L</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19" name="Arrow: Down 18">
            <a:extLst>
              <a:ext uri="{FF2B5EF4-FFF2-40B4-BE49-F238E27FC236}">
                <a16:creationId xmlns:a16="http://schemas.microsoft.com/office/drawing/2014/main" id="{EDC544A3-06C1-F0FF-43A7-9531F37431F1}"/>
              </a:ext>
            </a:extLst>
          </p:cNvPr>
          <p:cNvSpPr/>
          <p:nvPr/>
        </p:nvSpPr>
        <p:spPr>
          <a:xfrm>
            <a:off x="3646955" y="1235380"/>
            <a:ext cx="127240" cy="392611"/>
          </a:xfrm>
          <a:prstGeom prst="downArrow">
            <a:avLst/>
          </a:prstGeom>
          <a:solidFill>
            <a:srgbClr val="42B6E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0" name="Arrow: Down 19">
            <a:extLst>
              <a:ext uri="{FF2B5EF4-FFF2-40B4-BE49-F238E27FC236}">
                <a16:creationId xmlns:a16="http://schemas.microsoft.com/office/drawing/2014/main" id="{03D2F9E2-0A79-F41E-8FB2-1DD611BF48E9}"/>
              </a:ext>
            </a:extLst>
          </p:cNvPr>
          <p:cNvSpPr/>
          <p:nvPr/>
        </p:nvSpPr>
        <p:spPr>
          <a:xfrm>
            <a:off x="3646956" y="2105292"/>
            <a:ext cx="151902" cy="224170"/>
          </a:xfrm>
          <a:prstGeom prst="downArrow">
            <a:avLst/>
          </a:prstGeom>
          <a:solidFill>
            <a:srgbClr val="42B6E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1" name="Arrow: Down 20">
            <a:extLst>
              <a:ext uri="{FF2B5EF4-FFF2-40B4-BE49-F238E27FC236}">
                <a16:creationId xmlns:a16="http://schemas.microsoft.com/office/drawing/2014/main" id="{07210FB8-713C-F4DD-AA34-F4CBE41EE3DE}"/>
              </a:ext>
            </a:extLst>
          </p:cNvPr>
          <p:cNvSpPr/>
          <p:nvPr/>
        </p:nvSpPr>
        <p:spPr>
          <a:xfrm>
            <a:off x="4286291" y="3647982"/>
            <a:ext cx="161976" cy="318631"/>
          </a:xfrm>
          <a:prstGeom prst="downArrow">
            <a:avLst/>
          </a:prstGeom>
          <a:solidFill>
            <a:srgbClr val="42B6E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2" name="Arrow: Down 21">
            <a:extLst>
              <a:ext uri="{FF2B5EF4-FFF2-40B4-BE49-F238E27FC236}">
                <a16:creationId xmlns:a16="http://schemas.microsoft.com/office/drawing/2014/main" id="{7A08FEE3-5E08-FC59-029C-DDBCFACC1F37}"/>
              </a:ext>
            </a:extLst>
          </p:cNvPr>
          <p:cNvSpPr/>
          <p:nvPr/>
        </p:nvSpPr>
        <p:spPr>
          <a:xfrm>
            <a:off x="536399" y="1298690"/>
            <a:ext cx="127240" cy="1028337"/>
          </a:xfrm>
          <a:prstGeom prst="downArrow">
            <a:avLst/>
          </a:prstGeom>
          <a:solidFill>
            <a:srgbClr val="42B6E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3" name="Arrow: Down 22">
            <a:extLst>
              <a:ext uri="{FF2B5EF4-FFF2-40B4-BE49-F238E27FC236}">
                <a16:creationId xmlns:a16="http://schemas.microsoft.com/office/drawing/2014/main" id="{29018F42-E682-006B-4AD7-F752A19667B2}"/>
              </a:ext>
            </a:extLst>
          </p:cNvPr>
          <p:cNvSpPr/>
          <p:nvPr/>
        </p:nvSpPr>
        <p:spPr>
          <a:xfrm>
            <a:off x="536400" y="2826605"/>
            <a:ext cx="144000" cy="1165502"/>
          </a:xfrm>
          <a:prstGeom prst="downArrow">
            <a:avLst/>
          </a:prstGeom>
          <a:solidFill>
            <a:srgbClr val="42B6E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4" name="Arrow: Down 23">
            <a:extLst>
              <a:ext uri="{FF2B5EF4-FFF2-40B4-BE49-F238E27FC236}">
                <a16:creationId xmlns:a16="http://schemas.microsoft.com/office/drawing/2014/main" id="{4DBB7543-11D7-F645-350C-C611BC913B94}"/>
              </a:ext>
            </a:extLst>
          </p:cNvPr>
          <p:cNvSpPr/>
          <p:nvPr/>
        </p:nvSpPr>
        <p:spPr>
          <a:xfrm>
            <a:off x="3654858" y="2817596"/>
            <a:ext cx="144000" cy="342453"/>
          </a:xfrm>
          <a:prstGeom prst="downArrow">
            <a:avLst/>
          </a:prstGeom>
          <a:solidFill>
            <a:srgbClr val="42B6E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5" name="Arrow: Down 24">
            <a:extLst>
              <a:ext uri="{FF2B5EF4-FFF2-40B4-BE49-F238E27FC236}">
                <a16:creationId xmlns:a16="http://schemas.microsoft.com/office/drawing/2014/main" id="{64A46DE5-784F-8E9C-3F63-5B7861A08860}"/>
              </a:ext>
            </a:extLst>
          </p:cNvPr>
          <p:cNvSpPr/>
          <p:nvPr/>
        </p:nvSpPr>
        <p:spPr>
          <a:xfrm>
            <a:off x="2406788" y="3634848"/>
            <a:ext cx="173035" cy="378616"/>
          </a:xfrm>
          <a:prstGeom prst="downArrow">
            <a:avLst/>
          </a:prstGeom>
          <a:solidFill>
            <a:srgbClr val="42B6E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6" name="Arrow: Down 25">
            <a:extLst>
              <a:ext uri="{FF2B5EF4-FFF2-40B4-BE49-F238E27FC236}">
                <a16:creationId xmlns:a16="http://schemas.microsoft.com/office/drawing/2014/main" id="{264515A5-2E79-03B8-59DE-DA226AAA1423}"/>
              </a:ext>
            </a:extLst>
          </p:cNvPr>
          <p:cNvSpPr/>
          <p:nvPr/>
        </p:nvSpPr>
        <p:spPr>
          <a:xfrm>
            <a:off x="538544" y="5336558"/>
            <a:ext cx="144000" cy="684762"/>
          </a:xfrm>
          <a:prstGeom prst="downArrow">
            <a:avLst/>
          </a:prstGeom>
          <a:solidFill>
            <a:srgbClr val="42B6E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8" name="TextBox 27">
            <a:extLst>
              <a:ext uri="{FF2B5EF4-FFF2-40B4-BE49-F238E27FC236}">
                <a16:creationId xmlns:a16="http://schemas.microsoft.com/office/drawing/2014/main" id="{759FC448-CA77-36BF-2135-2767955D0DA5}"/>
              </a:ext>
            </a:extLst>
          </p:cNvPr>
          <p:cNvSpPr txBox="1"/>
          <p:nvPr/>
        </p:nvSpPr>
        <p:spPr>
          <a:xfrm>
            <a:off x="8647166" y="1124550"/>
            <a:ext cx="3146807" cy="646331"/>
          </a:xfrm>
          <a:prstGeom prst="rect">
            <a:avLst/>
          </a:prstGeom>
          <a:solidFill>
            <a:schemeClr val="accent5">
              <a:lumMod val="20000"/>
              <a:lumOff val="80000"/>
            </a:schemeClr>
          </a:solidFill>
          <a:ln>
            <a:solidFill>
              <a:schemeClr val="accent1"/>
            </a:solidFill>
          </a:ln>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0000"/>
                </a:solidFill>
                <a:effectLst/>
                <a:uLnTx/>
                <a:uFillTx/>
                <a:latin typeface="Open Sans"/>
                <a:ea typeface="Open Sans"/>
                <a:cs typeface="Open Sans"/>
              </a:rPr>
              <a:t>Lipid lowering therapies should be offered to all patients </a:t>
            </a:r>
            <a:endParaRPr lang="en-GB" sz="1200" b="1" i="0" u="none" strike="noStrike" kern="1200" cap="none" spc="0" normalizeH="0" baseline="0" noProof="0" dirty="0">
              <a:ln>
                <a:noFill/>
              </a:ln>
              <a:solidFill>
                <a:srgbClr val="000000"/>
              </a:solidFill>
              <a:effectLst/>
              <a:uLnTx/>
              <a:uFillTx/>
              <a:latin typeface="Open Sans"/>
              <a:ea typeface="Open Sans"/>
              <a:cs typeface="Open San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0000"/>
                </a:solidFill>
                <a:effectLst/>
                <a:uLnTx/>
                <a:uFillTx/>
                <a:latin typeface="Open Sans"/>
                <a:ea typeface="Open Sans"/>
                <a:cs typeface="Open Sans"/>
              </a:rPr>
              <a:t>with established CVD</a:t>
            </a:r>
            <a:r>
              <a:rPr kumimoji="0" lang="en-GB" sz="1200" b="1" i="0" u="none" strike="noStrike" kern="1200" cap="none" spc="0" normalizeH="0" baseline="30000" noProof="0" dirty="0">
                <a:ln>
                  <a:noFill/>
                </a:ln>
                <a:solidFill>
                  <a:srgbClr val="000000"/>
                </a:solidFill>
                <a:effectLst/>
                <a:uLnTx/>
                <a:uFillTx/>
                <a:latin typeface="Open Sans"/>
                <a:ea typeface="Open Sans"/>
                <a:cs typeface="Open Sans"/>
              </a:rPr>
              <a:t>1</a:t>
            </a:r>
            <a:r>
              <a:rPr kumimoji="0" lang="en-GB" sz="1200" b="1" i="0" u="none" strike="noStrike" kern="1200" cap="none" spc="0" normalizeH="0" baseline="0" noProof="0" dirty="0">
                <a:ln>
                  <a:noFill/>
                </a:ln>
                <a:solidFill>
                  <a:srgbClr val="000000"/>
                </a:solidFill>
                <a:effectLst/>
                <a:uLnTx/>
                <a:uFillTx/>
                <a:latin typeface="Open Sans"/>
                <a:ea typeface="Open Sans"/>
                <a:cs typeface="Open Sans"/>
              </a:rPr>
              <a:t> </a:t>
            </a:r>
            <a:endParaRPr lang="en-GB" sz="1200" b="1" i="0" u="none" strike="noStrike" kern="1200" cap="none" spc="0" normalizeH="0" baseline="0" noProof="0" dirty="0">
              <a:ln>
                <a:noFill/>
              </a:ln>
              <a:solidFill>
                <a:srgbClr val="000000"/>
              </a:solidFill>
              <a:effectLst/>
              <a:uLnTx/>
              <a:uFillTx/>
              <a:latin typeface="Open Sans"/>
              <a:ea typeface="Open Sans"/>
              <a:cs typeface="Open Sans"/>
            </a:endParaRPr>
          </a:p>
        </p:txBody>
      </p:sp>
      <p:sp>
        <p:nvSpPr>
          <p:cNvPr id="29" name="TextBox 28">
            <a:extLst>
              <a:ext uri="{FF2B5EF4-FFF2-40B4-BE49-F238E27FC236}">
                <a16:creationId xmlns:a16="http://schemas.microsoft.com/office/drawing/2014/main" id="{73CF41E7-4D85-B443-BF85-55523AE26298}"/>
              </a:ext>
            </a:extLst>
          </p:cNvPr>
          <p:cNvSpPr txBox="1"/>
          <p:nvPr/>
        </p:nvSpPr>
        <p:spPr>
          <a:xfrm>
            <a:off x="5508175" y="3938372"/>
            <a:ext cx="1562504" cy="1477328"/>
          </a:xfrm>
          <a:prstGeom prst="rect">
            <a:avLst/>
          </a:prstGeom>
          <a:noFill/>
          <a:ln>
            <a:solidFill>
              <a:srgbClr val="15375D"/>
            </a:solidFill>
          </a:ln>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000000"/>
                </a:solidFill>
                <a:effectLst/>
                <a:uLnTx/>
                <a:uFillTx/>
                <a:latin typeface="Open Sans"/>
                <a:ea typeface="Open Sans"/>
                <a:cs typeface="Open Sans"/>
              </a:rPr>
              <a:t>If statin intolerant – offer </a:t>
            </a:r>
            <a:r>
              <a:rPr kumimoji="0" lang="en-GB" sz="1000" b="1" i="0" u="none" strike="noStrike" kern="1200" cap="none" spc="0" normalizeH="0" baseline="0" noProof="0" dirty="0">
                <a:ln>
                  <a:noFill/>
                </a:ln>
                <a:solidFill>
                  <a:srgbClr val="00B0F0"/>
                </a:solidFill>
                <a:effectLst/>
                <a:uLnTx/>
                <a:uFillTx/>
                <a:latin typeface="Open Sans"/>
                <a:ea typeface="Open Sans"/>
                <a:cs typeface="Open Sans"/>
                <a:hlinkClick r:id="rId2">
                  <a:extLst>
                    <a:ext uri="{A12FA001-AC4F-418D-AE19-62706E023703}">
                      <ahyp:hlinkClr xmlns:ahyp="http://schemas.microsoft.com/office/drawing/2018/hyperlinkcolor" val="tx"/>
                    </a:ext>
                  </a:extLst>
                </a:hlinkClick>
              </a:rPr>
              <a:t>ezetimibe</a:t>
            </a:r>
            <a:r>
              <a:rPr kumimoji="0" lang="en-GB" sz="1000" b="1" i="0" u="none" strike="noStrike" kern="1200" cap="none" spc="0" normalizeH="0" baseline="0" noProof="0" dirty="0">
                <a:ln>
                  <a:noFill/>
                </a:ln>
                <a:solidFill>
                  <a:srgbClr val="000000"/>
                </a:solidFill>
                <a:effectLst/>
                <a:uLnTx/>
                <a:uFillTx/>
                <a:latin typeface="Open Sans"/>
                <a:ea typeface="Open Sans"/>
                <a:cs typeface="Open Sans"/>
              </a:rPr>
              <a:t>.   </a:t>
            </a:r>
            <a:r>
              <a:rPr kumimoji="0" lang="en-GB" sz="1000" b="0" i="0" u="none" strike="noStrike" kern="1200" cap="none" spc="0" normalizeH="0" baseline="0" noProof="0" dirty="0">
                <a:ln>
                  <a:noFill/>
                </a:ln>
                <a:solidFill>
                  <a:srgbClr val="000000"/>
                </a:solidFill>
                <a:effectLst/>
                <a:uLnTx/>
                <a:uFillTx/>
                <a:latin typeface="Open Sans"/>
                <a:ea typeface="Open Sans"/>
                <a:cs typeface="Open Sans"/>
              </a:rPr>
              <a:t>Reassess within 2 to 3 months and, if not achieving target, </a:t>
            </a:r>
            <a:r>
              <a:rPr kumimoji="0" lang="en-GB" sz="1000" b="1" i="0" u="none" strike="noStrike" kern="1200" cap="none" spc="0" normalizeH="0" baseline="0" noProof="0" dirty="0">
                <a:ln>
                  <a:noFill/>
                </a:ln>
                <a:solidFill>
                  <a:srgbClr val="000000"/>
                </a:solidFill>
                <a:effectLst/>
                <a:uLnTx/>
                <a:uFillTx/>
                <a:latin typeface="Open Sans"/>
                <a:ea typeface="Open Sans"/>
                <a:cs typeface="Open Sans"/>
              </a:rPr>
              <a:t>consider</a:t>
            </a:r>
            <a:r>
              <a:rPr kumimoji="0" lang="en-GB" sz="1000" b="1" i="0" u="none" strike="noStrike" kern="1200" cap="none" spc="0" normalizeH="0" baseline="0" noProof="0" dirty="0">
                <a:ln>
                  <a:noFill/>
                </a:ln>
                <a:solidFill>
                  <a:srgbClr val="A3CD38"/>
                </a:solidFill>
                <a:effectLst/>
                <a:uLnTx/>
                <a:uFillTx/>
                <a:latin typeface="Open Sans"/>
                <a:ea typeface="Open Sans"/>
                <a:cs typeface="Open Sans"/>
                <a:hlinkClick r:id="rId9">
                  <a:extLst>
                    <a:ext uri="{A12FA001-AC4F-418D-AE19-62706E023703}">
                      <ahyp:hlinkClr xmlns:ahyp="http://schemas.microsoft.com/office/drawing/2018/hyperlinkcolor" val="tx"/>
                    </a:ext>
                  </a:extLst>
                </a:hlinkClick>
              </a:rPr>
              <a:t> </a:t>
            </a:r>
            <a:r>
              <a:rPr kumimoji="0" lang="en-GB" sz="1000" b="1" i="0" u="none" strike="noStrike" kern="1200" cap="none" spc="0" normalizeH="0" baseline="0" noProof="0" dirty="0">
                <a:ln>
                  <a:noFill/>
                </a:ln>
                <a:solidFill>
                  <a:srgbClr val="00B0F0"/>
                </a:solidFill>
                <a:effectLst/>
                <a:uLnTx/>
                <a:uFillTx/>
                <a:latin typeface="Open Sans"/>
                <a:ea typeface="Open Sans"/>
                <a:cs typeface="Open Sans"/>
                <a:hlinkClick r:id="rId9">
                  <a:extLst>
                    <a:ext uri="{A12FA001-AC4F-418D-AE19-62706E023703}">
                      <ahyp:hlinkClr xmlns:ahyp="http://schemas.microsoft.com/office/drawing/2018/hyperlinkcolor" val="tx"/>
                    </a:ext>
                  </a:extLst>
                </a:hlinkClick>
              </a:rPr>
              <a:t>bempedoic acid</a:t>
            </a:r>
            <a:r>
              <a:rPr kumimoji="0" lang="en-GB" sz="1000" b="1" i="0" u="none" strike="noStrike" kern="1200" cap="none" spc="0" normalizeH="0" baseline="0" noProof="0" dirty="0">
                <a:ln>
                  <a:noFill/>
                </a:ln>
                <a:solidFill>
                  <a:srgbClr val="0070C0"/>
                </a:solidFill>
                <a:effectLst/>
                <a:uLnTx/>
                <a:uFillTx/>
                <a:latin typeface="Open Sans"/>
                <a:ea typeface="Open Sans"/>
                <a:cs typeface="Open Sans"/>
              </a:rPr>
              <a:t> </a:t>
            </a:r>
            <a:r>
              <a:rPr kumimoji="0" lang="en-GB" sz="1000" b="1" i="0" u="none" strike="noStrike" kern="1200" cap="none" spc="0" normalizeH="0" baseline="0" noProof="0" dirty="0">
                <a:ln>
                  <a:noFill/>
                </a:ln>
                <a:solidFill>
                  <a:srgbClr val="000000"/>
                </a:solidFill>
                <a:effectLst/>
                <a:uLnTx/>
                <a:uFillTx/>
                <a:latin typeface="Open Sans"/>
                <a:ea typeface="Open Sans"/>
                <a:cs typeface="Open Sans"/>
              </a:rPr>
              <a:t>and injectable therapies </a:t>
            </a:r>
            <a:r>
              <a:rPr kumimoji="0" lang="en-GB" sz="1000" b="0" i="0" u="none" strike="noStrike" kern="1200" cap="none" spc="0" normalizeH="0" baseline="0" noProof="0" dirty="0">
                <a:ln>
                  <a:noFill/>
                </a:ln>
                <a:solidFill>
                  <a:srgbClr val="000000"/>
                </a:solidFill>
                <a:effectLst/>
                <a:uLnTx/>
                <a:uFillTx/>
                <a:latin typeface="Open Sans"/>
                <a:ea typeface="Open Sans"/>
                <a:cs typeface="Open Sans"/>
              </a:rPr>
              <a:t>in line with eligibility criteria.</a:t>
            </a:r>
            <a:r>
              <a:rPr kumimoji="0" lang="en-GB" sz="1000" b="0" i="0" u="none" strike="noStrike" kern="1200" cap="none" spc="0" normalizeH="0" baseline="30000" noProof="0" dirty="0">
                <a:ln>
                  <a:noFill/>
                </a:ln>
                <a:solidFill>
                  <a:srgbClr val="000000"/>
                </a:solidFill>
                <a:effectLst/>
                <a:uLnTx/>
                <a:uFillTx/>
                <a:latin typeface="Open Sans"/>
                <a:ea typeface="Open Sans"/>
                <a:cs typeface="Open Sans"/>
              </a:rPr>
              <a:t>1</a:t>
            </a:r>
          </a:p>
        </p:txBody>
      </p:sp>
      <p:sp>
        <p:nvSpPr>
          <p:cNvPr id="30" name="Rectangle 29">
            <a:extLst>
              <a:ext uri="{FF2B5EF4-FFF2-40B4-BE49-F238E27FC236}">
                <a16:creationId xmlns:a16="http://schemas.microsoft.com/office/drawing/2014/main" id="{BDE7A034-5EC2-ACD6-457A-1D6E87384776}"/>
              </a:ext>
            </a:extLst>
          </p:cNvPr>
          <p:cNvSpPr/>
          <p:nvPr/>
        </p:nvSpPr>
        <p:spPr>
          <a:xfrm>
            <a:off x="5983353" y="2500770"/>
            <a:ext cx="631455" cy="48716"/>
          </a:xfrm>
          <a:prstGeom prst="rect">
            <a:avLst/>
          </a:prstGeom>
          <a:solidFill>
            <a:srgbClr val="42B6E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70899CC9-D07B-923C-6348-866E1AB18B06}"/>
              </a:ext>
            </a:extLst>
          </p:cNvPr>
          <p:cNvSpPr/>
          <p:nvPr/>
        </p:nvSpPr>
        <p:spPr>
          <a:xfrm>
            <a:off x="6275384" y="3380284"/>
            <a:ext cx="339423" cy="48716"/>
          </a:xfrm>
          <a:prstGeom prst="rect">
            <a:avLst/>
          </a:prstGeom>
          <a:solidFill>
            <a:srgbClr val="42B6E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2" name="Arrow: Down 31">
            <a:extLst>
              <a:ext uri="{FF2B5EF4-FFF2-40B4-BE49-F238E27FC236}">
                <a16:creationId xmlns:a16="http://schemas.microsoft.com/office/drawing/2014/main" id="{8315B3D4-015F-6665-F267-D610B0B2E10F}"/>
              </a:ext>
            </a:extLst>
          </p:cNvPr>
          <p:cNvSpPr/>
          <p:nvPr/>
        </p:nvSpPr>
        <p:spPr>
          <a:xfrm>
            <a:off x="4284046" y="5440203"/>
            <a:ext cx="144000" cy="564272"/>
          </a:xfrm>
          <a:prstGeom prst="downArrow">
            <a:avLst/>
          </a:prstGeom>
          <a:solidFill>
            <a:srgbClr val="42B6E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cxnSp>
        <p:nvCxnSpPr>
          <p:cNvPr id="33" name="Straight Arrow Connector 32">
            <a:extLst>
              <a:ext uri="{FF2B5EF4-FFF2-40B4-BE49-F238E27FC236}">
                <a16:creationId xmlns:a16="http://schemas.microsoft.com/office/drawing/2014/main" id="{190F9B3D-E8FD-E58A-BB94-F6BFEDE7A9ED}"/>
              </a:ext>
            </a:extLst>
          </p:cNvPr>
          <p:cNvCxnSpPr>
            <a:cxnSpLocks/>
          </p:cNvCxnSpPr>
          <p:nvPr/>
        </p:nvCxnSpPr>
        <p:spPr>
          <a:xfrm>
            <a:off x="3156713" y="4509854"/>
            <a:ext cx="221810" cy="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sp>
        <p:nvSpPr>
          <p:cNvPr id="34" name="Arrow: Down 33">
            <a:extLst>
              <a:ext uri="{FF2B5EF4-FFF2-40B4-BE49-F238E27FC236}">
                <a16:creationId xmlns:a16="http://schemas.microsoft.com/office/drawing/2014/main" id="{312095B2-5E69-C7B2-A385-A025E3710D1F}"/>
              </a:ext>
            </a:extLst>
          </p:cNvPr>
          <p:cNvSpPr/>
          <p:nvPr/>
        </p:nvSpPr>
        <p:spPr>
          <a:xfrm>
            <a:off x="7751622" y="5411808"/>
            <a:ext cx="144000" cy="592667"/>
          </a:xfrm>
          <a:prstGeom prst="downArrow">
            <a:avLst/>
          </a:prstGeom>
          <a:solidFill>
            <a:srgbClr val="42B6E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5" name="TextBox 34">
            <a:extLst>
              <a:ext uri="{FF2B5EF4-FFF2-40B4-BE49-F238E27FC236}">
                <a16:creationId xmlns:a16="http://schemas.microsoft.com/office/drawing/2014/main" id="{4EF5E730-87D5-BDF7-C95C-E15B96DFC27E}"/>
              </a:ext>
            </a:extLst>
          </p:cNvPr>
          <p:cNvSpPr txBox="1"/>
          <p:nvPr/>
        </p:nvSpPr>
        <p:spPr>
          <a:xfrm>
            <a:off x="380593" y="4013464"/>
            <a:ext cx="1367239" cy="1323439"/>
          </a:xfrm>
          <a:prstGeom prst="rect">
            <a:avLst/>
          </a:prstGeom>
          <a:noFill/>
          <a:ln>
            <a:solidFill>
              <a:srgbClr val="15375D"/>
            </a:solidFill>
          </a:ln>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000000"/>
                </a:solidFill>
                <a:effectLst/>
                <a:uLnTx/>
                <a:uFillTx/>
                <a:latin typeface="Open Sans"/>
                <a:ea typeface="Open Sans"/>
                <a:cs typeface="Open Sans"/>
              </a:rPr>
              <a:t>Consider adding  </a:t>
            </a:r>
            <a:r>
              <a:rPr kumimoji="0" lang="en-GB" sz="1000" b="1" i="0" u="none" strike="noStrike" kern="1200" cap="none" spc="0" normalizeH="0" baseline="0" noProof="0" dirty="0">
                <a:ln>
                  <a:noFill/>
                </a:ln>
                <a:solidFill>
                  <a:srgbClr val="00B0F0"/>
                </a:solidFill>
                <a:effectLst/>
                <a:uLnTx/>
                <a:uFillTx/>
                <a:latin typeface="Open Sans"/>
                <a:ea typeface="Open Sans"/>
                <a:cs typeface="Open Sans"/>
                <a:hlinkClick r:id="rId2">
                  <a:extLst>
                    <a:ext uri="{A12FA001-AC4F-418D-AE19-62706E023703}">
                      <ahyp:hlinkClr xmlns:ahyp="http://schemas.microsoft.com/office/drawing/2018/hyperlinkcolor" val="tx"/>
                    </a:ext>
                  </a:extLst>
                </a:hlinkClick>
              </a:rPr>
              <a:t>ezetimibe</a:t>
            </a:r>
            <a:r>
              <a:rPr kumimoji="0" lang="en-GB" sz="1000" b="1" i="0" u="none" strike="noStrike" kern="1200" cap="none" spc="0" normalizeH="0" baseline="30000" noProof="0" dirty="0">
                <a:ln>
                  <a:noFill/>
                </a:ln>
                <a:solidFill>
                  <a:srgbClr val="000000"/>
                </a:solidFill>
                <a:effectLst/>
                <a:uLnTx/>
                <a:uFillTx/>
                <a:latin typeface="Open Sans"/>
                <a:ea typeface="Open Sans"/>
                <a:cs typeface="Open Sans"/>
              </a:rPr>
              <a:t>4 </a:t>
            </a:r>
            <a:r>
              <a:rPr kumimoji="0" lang="en-GB" sz="1000" b="1" i="0" u="none" strike="noStrike" kern="1200" cap="none" spc="0" normalizeH="0" baseline="0" noProof="0" dirty="0">
                <a:ln>
                  <a:noFill/>
                </a:ln>
                <a:solidFill>
                  <a:srgbClr val="000000"/>
                </a:solidFill>
                <a:effectLst/>
                <a:uLnTx/>
                <a:uFillTx/>
                <a:latin typeface="Open Sans"/>
                <a:ea typeface="Open Sans"/>
                <a:cs typeface="Open Sans"/>
              </a:rPr>
              <a:t>10mg daily to maximum tolerated statin to reduce CV risk, even where the lipid target has been achieved.</a:t>
            </a:r>
            <a:r>
              <a:rPr kumimoji="0" lang="en-GB" sz="1000" b="1" i="0" u="none" strike="noStrike" kern="1200" cap="none" spc="0" normalizeH="0" baseline="30000" noProof="0" dirty="0">
                <a:ln>
                  <a:noFill/>
                </a:ln>
                <a:solidFill>
                  <a:srgbClr val="000000"/>
                </a:solidFill>
                <a:effectLst/>
                <a:uLnTx/>
                <a:uFillTx/>
                <a:latin typeface="Open Sans"/>
                <a:ea typeface="Open Sans"/>
                <a:cs typeface="Open Sans"/>
              </a:rPr>
              <a:t>1</a:t>
            </a:r>
            <a:r>
              <a:rPr kumimoji="0" lang="en-GB" sz="1200" b="1" i="0" u="none" strike="noStrike" kern="1200" cap="none" spc="0" normalizeH="0" baseline="30000" noProof="0" dirty="0">
                <a:ln>
                  <a:noFill/>
                </a:ln>
                <a:solidFill>
                  <a:srgbClr val="000000"/>
                </a:solidFill>
                <a:effectLst/>
                <a:uLnTx/>
                <a:uFillTx/>
                <a:latin typeface="Calibri" panose="020F0502020204030204"/>
                <a:ea typeface="+mn-ea"/>
                <a:cs typeface="+mn-cs"/>
              </a:rPr>
              <a:t> </a:t>
            </a:r>
          </a:p>
        </p:txBody>
      </p:sp>
      <p:sp>
        <p:nvSpPr>
          <p:cNvPr id="36" name="Arrow: Down 35">
            <a:extLst>
              <a:ext uri="{FF2B5EF4-FFF2-40B4-BE49-F238E27FC236}">
                <a16:creationId xmlns:a16="http://schemas.microsoft.com/office/drawing/2014/main" id="{3F7AEEA3-C71F-9685-9E69-45496BA064C2}"/>
              </a:ext>
            </a:extLst>
          </p:cNvPr>
          <p:cNvSpPr/>
          <p:nvPr/>
        </p:nvSpPr>
        <p:spPr>
          <a:xfrm>
            <a:off x="6544465" y="2171053"/>
            <a:ext cx="144000" cy="1754326"/>
          </a:xfrm>
          <a:prstGeom prst="downArrow">
            <a:avLst/>
          </a:prstGeom>
          <a:solidFill>
            <a:srgbClr val="42B6E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7" name="Arrow: Down 36">
            <a:extLst>
              <a:ext uri="{FF2B5EF4-FFF2-40B4-BE49-F238E27FC236}">
                <a16:creationId xmlns:a16="http://schemas.microsoft.com/office/drawing/2014/main" id="{9E1B4D01-8025-BB54-052F-A60E66DF3A1B}"/>
              </a:ext>
            </a:extLst>
          </p:cNvPr>
          <p:cNvSpPr/>
          <p:nvPr/>
        </p:nvSpPr>
        <p:spPr>
          <a:xfrm>
            <a:off x="2435824" y="5196248"/>
            <a:ext cx="144000" cy="825071"/>
          </a:xfrm>
          <a:prstGeom prst="downArrow">
            <a:avLst/>
          </a:prstGeom>
          <a:solidFill>
            <a:srgbClr val="42B6E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DE129563-7EE5-D207-0C90-1BD767994CB6}"/>
              </a:ext>
            </a:extLst>
          </p:cNvPr>
          <p:cNvSpPr/>
          <p:nvPr/>
        </p:nvSpPr>
        <p:spPr>
          <a:xfrm>
            <a:off x="7126130" y="1157713"/>
            <a:ext cx="1443078" cy="13121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Open Sans"/>
                <a:ea typeface="Open Sans"/>
                <a:cs typeface="Open Sans"/>
              </a:rPr>
              <a:t>Check fasting triglyceride levels &amp; manage according to national guidance.</a:t>
            </a:r>
          </a:p>
        </p:txBody>
      </p:sp>
      <p:graphicFrame>
        <p:nvGraphicFramePr>
          <p:cNvPr id="39" name="Table 38">
            <a:extLst>
              <a:ext uri="{FF2B5EF4-FFF2-40B4-BE49-F238E27FC236}">
                <a16:creationId xmlns:a16="http://schemas.microsoft.com/office/drawing/2014/main" id="{0C775D8D-1B36-E4F6-E3D3-446BFB3766B6}"/>
              </a:ext>
            </a:extLst>
          </p:cNvPr>
          <p:cNvGraphicFramePr>
            <a:graphicFrameLocks noGrp="1"/>
          </p:cNvGraphicFramePr>
          <p:nvPr>
            <p:extLst>
              <p:ext uri="{D42A27DB-BD31-4B8C-83A1-F6EECF244321}">
                <p14:modId xmlns:p14="http://schemas.microsoft.com/office/powerpoint/2010/main" val="544355738"/>
              </p:ext>
            </p:extLst>
          </p:nvPr>
        </p:nvGraphicFramePr>
        <p:xfrm>
          <a:off x="8662069" y="5022379"/>
          <a:ext cx="3117002" cy="1463040"/>
        </p:xfrm>
        <a:graphic>
          <a:graphicData uri="http://schemas.openxmlformats.org/drawingml/2006/table">
            <a:tbl>
              <a:tblPr firstRow="1" bandRow="1">
                <a:tableStyleId>{5940675A-B579-460E-94D1-54222C63F5DA}</a:tableStyleId>
              </a:tblPr>
              <a:tblGrid>
                <a:gridCol w="1223658">
                  <a:extLst>
                    <a:ext uri="{9D8B030D-6E8A-4147-A177-3AD203B41FA5}">
                      <a16:colId xmlns:a16="http://schemas.microsoft.com/office/drawing/2014/main" val="1452880929"/>
                    </a:ext>
                  </a:extLst>
                </a:gridCol>
                <a:gridCol w="1893344">
                  <a:extLst>
                    <a:ext uri="{9D8B030D-6E8A-4147-A177-3AD203B41FA5}">
                      <a16:colId xmlns:a16="http://schemas.microsoft.com/office/drawing/2014/main" val="2388931999"/>
                    </a:ext>
                  </a:extLst>
                </a:gridCol>
              </a:tblGrid>
              <a:tr h="270710">
                <a:tc gridSpan="2">
                  <a:txBody>
                    <a:bodyPr/>
                    <a:lstStyle/>
                    <a:p>
                      <a:r>
                        <a:rPr lang="en-GB" sz="1200" dirty="0">
                          <a:latin typeface="Open Sans"/>
                        </a:rPr>
                        <a:t>Monitoring statin therapy</a:t>
                      </a:r>
                    </a:p>
                  </a:txBody>
                  <a:tcPr>
                    <a:solidFill>
                      <a:schemeClr val="accent1">
                        <a:lumMod val="40000"/>
                        <a:lumOff val="60000"/>
                      </a:schemeClr>
                    </a:solidFill>
                  </a:tcPr>
                </a:tc>
                <a:tc hMerge="1">
                  <a:txBody>
                    <a:bodyPr/>
                    <a:lstStyle/>
                    <a:p>
                      <a:endParaRPr lang="en-GB" dirty="0"/>
                    </a:p>
                  </a:txBody>
                  <a:tcPr/>
                </a:tc>
                <a:extLst>
                  <a:ext uri="{0D108BD9-81ED-4DB2-BD59-A6C34878D82A}">
                    <a16:rowId xmlns:a16="http://schemas.microsoft.com/office/drawing/2014/main" val="2883231618"/>
                  </a:ext>
                </a:extLst>
              </a:tr>
              <a:tr h="257353">
                <a:tc>
                  <a:txBody>
                    <a:bodyPr/>
                    <a:lstStyle/>
                    <a:p>
                      <a:r>
                        <a:rPr lang="en-GB" sz="1200" dirty="0">
                          <a:latin typeface="Open Sans"/>
                        </a:rPr>
                        <a:t>Initiation </a:t>
                      </a:r>
                    </a:p>
                  </a:txBody>
                  <a:tcPr>
                    <a:solidFill>
                      <a:schemeClr val="accent1">
                        <a:lumMod val="20000"/>
                        <a:lumOff val="80000"/>
                      </a:schemeClr>
                    </a:solidFill>
                  </a:tcPr>
                </a:tc>
                <a:tc>
                  <a:txBody>
                    <a:bodyPr/>
                    <a:lstStyle/>
                    <a:p>
                      <a:r>
                        <a:rPr lang="nn-NO" sz="1200" dirty="0">
                          <a:latin typeface="Open Sans"/>
                        </a:rPr>
                        <a:t>Full lipid profile, LFTs</a:t>
                      </a:r>
                      <a:endParaRPr lang="en-GB" sz="1200" dirty="0">
                        <a:latin typeface="Open Sans"/>
                      </a:endParaRPr>
                    </a:p>
                  </a:txBody>
                  <a:tcPr>
                    <a:solidFill>
                      <a:schemeClr val="accent1">
                        <a:lumMod val="20000"/>
                        <a:lumOff val="80000"/>
                      </a:schemeClr>
                    </a:solidFill>
                  </a:tcPr>
                </a:tc>
                <a:extLst>
                  <a:ext uri="{0D108BD9-81ED-4DB2-BD59-A6C34878D82A}">
                    <a16:rowId xmlns:a16="http://schemas.microsoft.com/office/drawing/2014/main" val="2107370703"/>
                  </a:ext>
                </a:extLst>
              </a:tr>
              <a:tr h="257353">
                <a:tc>
                  <a:txBody>
                    <a:bodyPr/>
                    <a:lstStyle/>
                    <a:p>
                      <a:r>
                        <a:rPr lang="en-GB" sz="1200" dirty="0">
                          <a:latin typeface="Open Sans"/>
                        </a:rPr>
                        <a:t>Within 3 months </a:t>
                      </a:r>
                    </a:p>
                  </a:txBody>
                  <a:tcP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Open Sans"/>
                        </a:rPr>
                        <a:t>Lipid profile, LFTs</a:t>
                      </a:r>
                    </a:p>
                  </a:txBody>
                  <a:tcPr>
                    <a:solidFill>
                      <a:schemeClr val="accent1">
                        <a:lumMod val="20000"/>
                        <a:lumOff val="80000"/>
                      </a:schemeClr>
                    </a:solidFill>
                  </a:tcPr>
                </a:tc>
                <a:extLst>
                  <a:ext uri="{0D108BD9-81ED-4DB2-BD59-A6C34878D82A}">
                    <a16:rowId xmlns:a16="http://schemas.microsoft.com/office/drawing/2014/main" val="2926068283"/>
                  </a:ext>
                </a:extLst>
              </a:tr>
              <a:tr h="431131">
                <a:tc>
                  <a:txBody>
                    <a:bodyPr/>
                    <a:lstStyle/>
                    <a:p>
                      <a:r>
                        <a:rPr lang="en-GB" sz="1200" dirty="0">
                          <a:latin typeface="Open Sans"/>
                        </a:rPr>
                        <a:t>Annually </a:t>
                      </a:r>
                    </a:p>
                  </a:txBody>
                  <a:tcP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Open Sans"/>
                        </a:rPr>
                        <a:t>Full lipid profile , LFTS (first year only)</a:t>
                      </a:r>
                    </a:p>
                  </a:txBody>
                  <a:tcPr>
                    <a:solidFill>
                      <a:schemeClr val="accent1">
                        <a:lumMod val="20000"/>
                        <a:lumOff val="80000"/>
                      </a:schemeClr>
                    </a:solidFill>
                  </a:tcPr>
                </a:tc>
                <a:extLst>
                  <a:ext uri="{0D108BD9-81ED-4DB2-BD59-A6C34878D82A}">
                    <a16:rowId xmlns:a16="http://schemas.microsoft.com/office/drawing/2014/main" val="1317790833"/>
                  </a:ext>
                </a:extLst>
              </a:tr>
            </a:tbl>
          </a:graphicData>
        </a:graphic>
      </p:graphicFrame>
      <p:sp>
        <p:nvSpPr>
          <p:cNvPr id="40" name="Arrow: Down 39">
            <a:extLst>
              <a:ext uri="{FF2B5EF4-FFF2-40B4-BE49-F238E27FC236}">
                <a16:creationId xmlns:a16="http://schemas.microsoft.com/office/drawing/2014/main" id="{AE111702-7842-1E9D-1DF2-A8D397497383}"/>
              </a:ext>
            </a:extLst>
          </p:cNvPr>
          <p:cNvSpPr/>
          <p:nvPr/>
        </p:nvSpPr>
        <p:spPr>
          <a:xfrm>
            <a:off x="6270358" y="5443941"/>
            <a:ext cx="144000" cy="577377"/>
          </a:xfrm>
          <a:prstGeom prst="downArrow">
            <a:avLst/>
          </a:prstGeom>
          <a:solidFill>
            <a:srgbClr val="42B6E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74004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52E931D-AC9C-02EB-4851-AE9E0C859A0B}"/>
              </a:ext>
            </a:extLst>
          </p:cNvPr>
          <p:cNvSpPr>
            <a:spLocks noGrp="1"/>
          </p:cNvSpPr>
          <p:nvPr>
            <p:ph type="title"/>
          </p:nvPr>
        </p:nvSpPr>
        <p:spPr>
          <a:xfrm>
            <a:off x="359023" y="196650"/>
            <a:ext cx="8791801" cy="774738"/>
          </a:xfrm>
        </p:spPr>
        <p:txBody>
          <a:bodyPr>
            <a:noAutofit/>
          </a:bodyPr>
          <a:lstStyle/>
          <a:p>
            <a:r>
              <a:rPr lang="en-GB" sz="3200" i="0" u="none" strike="noStrike" dirty="0">
                <a:solidFill>
                  <a:srgbClr val="002060"/>
                </a:solidFill>
                <a:effectLst/>
                <a:latin typeface="Aleo"/>
                <a:ea typeface="Open Sans"/>
                <a:cs typeface="Open Sans"/>
              </a:rPr>
              <a:t>O</a:t>
            </a:r>
            <a:r>
              <a:rPr lang="en-US" sz="3200" i="0" u="none" strike="noStrike" dirty="0" err="1">
                <a:solidFill>
                  <a:srgbClr val="002060"/>
                </a:solidFill>
                <a:effectLst/>
                <a:latin typeface="Aleo"/>
                <a:ea typeface="Open Sans"/>
                <a:cs typeface="Open Sans"/>
              </a:rPr>
              <a:t>ptimisation</a:t>
            </a:r>
            <a:r>
              <a:rPr lang="en-US" sz="3200" i="0" u="none" strike="noStrike" dirty="0">
                <a:solidFill>
                  <a:srgbClr val="002060"/>
                </a:solidFill>
                <a:effectLst/>
                <a:latin typeface="Aleo"/>
                <a:ea typeface="Open Sans"/>
                <a:cs typeface="Open Sans"/>
              </a:rPr>
              <a:t> Pathway for Patients with High Cardiovascular Risk – Primary Prevention</a:t>
            </a:r>
            <a:r>
              <a:rPr lang="en-US" sz="3200" i="0" u="none" strike="noStrike" baseline="30000" dirty="0">
                <a:solidFill>
                  <a:srgbClr val="002060"/>
                </a:solidFill>
                <a:effectLst/>
                <a:latin typeface="Aleo"/>
                <a:ea typeface="Open Sans"/>
                <a:cs typeface="Open Sans"/>
              </a:rPr>
              <a:t>1,2</a:t>
            </a:r>
            <a:endParaRPr lang="en-US" sz="3200" baseline="30000" dirty="0">
              <a:solidFill>
                <a:srgbClr val="002060"/>
              </a:solidFill>
              <a:latin typeface="Aleo"/>
              <a:ea typeface="Open Sans"/>
              <a:cs typeface="Open Sans"/>
            </a:endParaRPr>
          </a:p>
        </p:txBody>
      </p:sp>
      <p:sp>
        <p:nvSpPr>
          <p:cNvPr id="8" name="TextBox 11">
            <a:extLst>
              <a:ext uri="{FF2B5EF4-FFF2-40B4-BE49-F238E27FC236}">
                <a16:creationId xmlns:a16="http://schemas.microsoft.com/office/drawing/2014/main" id="{DEECABF4-0935-ABB7-2A7C-CD72BC1C4B07}"/>
              </a:ext>
            </a:extLst>
          </p:cNvPr>
          <p:cNvSpPr txBox="1"/>
          <p:nvPr/>
        </p:nvSpPr>
        <p:spPr>
          <a:xfrm>
            <a:off x="8927523" y="1370077"/>
            <a:ext cx="2999812" cy="1384995"/>
          </a:xfrm>
          <a:prstGeom prst="rect">
            <a:avLst/>
          </a:prstGeom>
          <a:solidFill>
            <a:schemeClr val="accent5">
              <a:lumMod val="20000"/>
              <a:lumOff val="80000"/>
            </a:schemeClr>
          </a:solidFill>
          <a:ln>
            <a:solidFill>
              <a:schemeClr val="accent1"/>
            </a:solidFill>
          </a:ln>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200" b="1" dirty="0">
                <a:latin typeface="Open Sans"/>
                <a:ea typeface="Open Sans"/>
                <a:cs typeface="Calibri"/>
              </a:rPr>
              <a:t>Primary prevention should be offered to all patients with a </a:t>
            </a:r>
            <a:r>
              <a:rPr lang="en-GB" sz="1200" b="1" err="1">
                <a:latin typeface="Open Sans"/>
                <a:ea typeface="Open Sans"/>
                <a:cs typeface="Calibri"/>
              </a:rPr>
              <a:t>QRisk</a:t>
            </a:r>
            <a:r>
              <a:rPr lang="en-GB" sz="1200" b="1" dirty="0">
                <a:latin typeface="Open Sans"/>
                <a:ea typeface="Open Sans"/>
                <a:cs typeface="Calibri"/>
              </a:rPr>
              <a:t>  ≥ 10% </a:t>
            </a:r>
          </a:p>
          <a:p>
            <a:pPr algn="ctr"/>
            <a:r>
              <a:rPr lang="en-GB" sz="1200" b="1" dirty="0">
                <a:latin typeface="Open Sans"/>
                <a:ea typeface="Open Sans"/>
                <a:cs typeface="Calibri"/>
              </a:rPr>
              <a:t>after addressing lifestyle modification</a:t>
            </a:r>
          </a:p>
          <a:p>
            <a:pPr algn="ctr"/>
            <a:r>
              <a:rPr lang="en-GB" sz="1200" b="1" dirty="0">
                <a:latin typeface="Open Sans"/>
                <a:ea typeface="Open Sans"/>
                <a:cs typeface="Calibri"/>
              </a:rPr>
              <a:t>(It may also be considered in individuals with </a:t>
            </a:r>
            <a:r>
              <a:rPr lang="en-GB" sz="1200" b="1" err="1">
                <a:latin typeface="Open Sans"/>
                <a:ea typeface="Open Sans"/>
                <a:cs typeface="Calibri"/>
              </a:rPr>
              <a:t>QRIsk</a:t>
            </a:r>
            <a:r>
              <a:rPr lang="en-GB" sz="1200" b="1" dirty="0">
                <a:latin typeface="Open Sans"/>
                <a:ea typeface="Open Sans"/>
                <a:cs typeface="Calibri"/>
              </a:rPr>
              <a:t>  &lt; 10% )</a:t>
            </a:r>
            <a:r>
              <a:rPr lang="en-GB" sz="1200" b="1" baseline="30000" dirty="0">
                <a:latin typeface="Open Sans"/>
                <a:ea typeface="Open Sans"/>
                <a:cs typeface="Calibri"/>
              </a:rPr>
              <a:t>1</a:t>
            </a:r>
          </a:p>
        </p:txBody>
      </p:sp>
      <p:sp>
        <p:nvSpPr>
          <p:cNvPr id="12" name="TextBox 1">
            <a:extLst>
              <a:ext uri="{FF2B5EF4-FFF2-40B4-BE49-F238E27FC236}">
                <a16:creationId xmlns:a16="http://schemas.microsoft.com/office/drawing/2014/main" id="{44179E67-465B-2979-1FFA-8339FB14B733}"/>
              </a:ext>
            </a:extLst>
          </p:cNvPr>
          <p:cNvSpPr txBox="1"/>
          <p:nvPr/>
        </p:nvSpPr>
        <p:spPr>
          <a:xfrm>
            <a:off x="8927523" y="4102929"/>
            <a:ext cx="2999812" cy="2492990"/>
          </a:xfrm>
          <a:prstGeom prst="rect">
            <a:avLst/>
          </a:prstGeom>
          <a:solidFill>
            <a:schemeClr val="bg1"/>
          </a:solidFill>
          <a:ln>
            <a:solidFill>
              <a:srgbClr val="15375D"/>
            </a:solidFill>
          </a:ln>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buFont typeface="+mj-lt"/>
              <a:buAutoNum type="arabicPeriod"/>
            </a:pPr>
            <a:r>
              <a:rPr lang="en-GB" sz="1200" b="1" dirty="0">
                <a:solidFill>
                  <a:srgbClr val="00B0F0"/>
                </a:solidFill>
                <a:latin typeface="Open Sans"/>
                <a:ea typeface="Open Sans"/>
                <a:cs typeface="Calibri"/>
                <a:hlinkClick r:id="rId2">
                  <a:extLst>
                    <a:ext uri="{A12FA001-AC4F-418D-AE19-62706E023703}">
                      <ahyp:hlinkClr xmlns:ahyp="http://schemas.microsoft.com/office/drawing/2018/hyperlinkcolor" val="tx"/>
                    </a:ext>
                  </a:extLst>
                </a:hlinkClick>
              </a:rPr>
              <a:t>NICE NG238: Cardiovascular disease: risk assessment and reduction, including lipid modification </a:t>
            </a:r>
            <a:endParaRPr lang="en-GB" sz="1200" b="1" dirty="0">
              <a:solidFill>
                <a:srgbClr val="00B0F0"/>
              </a:solidFill>
              <a:latin typeface="Open Sans"/>
              <a:ea typeface="Open Sans"/>
              <a:cs typeface="Calibri"/>
            </a:endParaRPr>
          </a:p>
          <a:p>
            <a:pPr marL="342900" indent="-342900">
              <a:buFont typeface="+mj-lt"/>
              <a:buAutoNum type="arabicPeriod"/>
            </a:pPr>
            <a:r>
              <a:rPr lang="en-GB" sz="1200" dirty="0">
                <a:latin typeface="Open Sans"/>
                <a:ea typeface="Open Sans"/>
                <a:cs typeface="Calibri"/>
              </a:rPr>
              <a:t>High cardiovascular risk:</a:t>
            </a:r>
            <a:r>
              <a:rPr lang="en-US" sz="1200" dirty="0">
                <a:latin typeface="Open Sans"/>
                <a:ea typeface="Open Sans"/>
                <a:cs typeface="Calibri"/>
              </a:rPr>
              <a:t>​</a:t>
            </a:r>
          </a:p>
          <a:p>
            <a:pPr lvl="1">
              <a:buChar char="•"/>
            </a:pPr>
            <a:r>
              <a:rPr lang="en-GB" sz="1200" dirty="0" err="1">
                <a:latin typeface="Open Sans"/>
                <a:ea typeface="Open Sans"/>
                <a:cs typeface="Calibri"/>
              </a:rPr>
              <a:t>QRisk</a:t>
            </a:r>
            <a:r>
              <a:rPr lang="en-GB" sz="1200" dirty="0">
                <a:latin typeface="Open Sans"/>
                <a:ea typeface="Open Sans"/>
                <a:cs typeface="Calibri"/>
              </a:rPr>
              <a:t> &gt;10% in ten years</a:t>
            </a:r>
            <a:r>
              <a:rPr lang="en-US" sz="1200" dirty="0">
                <a:latin typeface="Open Sans"/>
                <a:ea typeface="Open Sans"/>
                <a:cs typeface="Calibri"/>
              </a:rPr>
              <a:t>​</a:t>
            </a:r>
          </a:p>
          <a:p>
            <a:pPr lvl="1">
              <a:buChar char="•"/>
            </a:pPr>
            <a:r>
              <a:rPr lang="en-GB" sz="1200" dirty="0">
                <a:latin typeface="Open Sans"/>
                <a:ea typeface="Open Sans"/>
                <a:cs typeface="Calibri"/>
              </a:rPr>
              <a:t>CKD 3-5</a:t>
            </a:r>
            <a:r>
              <a:rPr lang="en-US" sz="1200" dirty="0">
                <a:latin typeface="Open Sans"/>
                <a:ea typeface="Open Sans"/>
                <a:cs typeface="Calibri"/>
              </a:rPr>
              <a:t>​</a:t>
            </a:r>
          </a:p>
          <a:p>
            <a:pPr lvl="1">
              <a:buChar char="•"/>
            </a:pPr>
            <a:r>
              <a:rPr lang="en-GB" sz="1200" dirty="0">
                <a:latin typeface="Open Sans"/>
                <a:ea typeface="Open Sans"/>
                <a:cs typeface="Calibri"/>
              </a:rPr>
              <a:t>Type 1 Diabetes for &gt;10 years or over age 40</a:t>
            </a:r>
          </a:p>
          <a:p>
            <a:pPr marL="342900" indent="-342900">
              <a:buAutoNum type="arabicPeriod" startAt="3"/>
            </a:pPr>
            <a:r>
              <a:rPr lang="en-GB" sz="1200" dirty="0">
                <a:solidFill>
                  <a:prstClr val="black"/>
                </a:solidFill>
                <a:latin typeface="Open Sans"/>
                <a:ea typeface="Open Sans"/>
                <a:cs typeface="Calibri"/>
              </a:rPr>
              <a:t>See </a:t>
            </a:r>
            <a:r>
              <a:rPr lang="en-GB" sz="1200" b="1" dirty="0">
                <a:solidFill>
                  <a:srgbClr val="00B0F0"/>
                </a:solidFill>
                <a:latin typeface="Open Sans"/>
                <a:ea typeface="Open Sans"/>
                <a:cs typeface="Calibri"/>
                <a:hlinkClick r:id="rId3">
                  <a:extLst>
                    <a:ext uri="{A12FA001-AC4F-418D-AE19-62706E023703}">
                      <ahyp:hlinkClr xmlns:ahyp="http://schemas.microsoft.com/office/drawing/2018/hyperlinkcolor" val="tx"/>
                    </a:ext>
                  </a:extLst>
                </a:hlinkClick>
              </a:rPr>
              <a:t>statin intensity table</a:t>
            </a:r>
            <a:r>
              <a:rPr lang="en-GB" sz="1200" dirty="0">
                <a:solidFill>
                  <a:srgbClr val="15375E"/>
                </a:solidFill>
                <a:latin typeface="Open Sans"/>
                <a:ea typeface="Open Sans"/>
                <a:cs typeface="Calibri"/>
              </a:rPr>
              <a:t>. </a:t>
            </a:r>
          </a:p>
          <a:p>
            <a:pPr marL="342900" indent="-342900">
              <a:buAutoNum type="arabicPeriod" startAt="3"/>
            </a:pPr>
            <a:r>
              <a:rPr lang="en-GB" sz="1200" u="none" strike="noStrike" dirty="0">
                <a:solidFill>
                  <a:srgbClr val="000000"/>
                </a:solidFill>
                <a:effectLst/>
                <a:latin typeface="Open Sans"/>
                <a:ea typeface="Open Sans"/>
                <a:cs typeface="Calibri"/>
              </a:rPr>
              <a:t>Use shared-decision making and incorporate patient preference in treatment and care decisions</a:t>
            </a:r>
            <a:r>
              <a:rPr lang="en-GB" sz="1200" dirty="0">
                <a:solidFill>
                  <a:srgbClr val="000000"/>
                </a:solidFill>
                <a:latin typeface="Open Sans"/>
                <a:ea typeface="Open Sans"/>
                <a:cs typeface="Calibri"/>
              </a:rPr>
              <a:t>.</a:t>
            </a:r>
          </a:p>
        </p:txBody>
      </p:sp>
      <p:sp>
        <p:nvSpPr>
          <p:cNvPr id="13" name="TextBox 57">
            <a:extLst>
              <a:ext uri="{FF2B5EF4-FFF2-40B4-BE49-F238E27FC236}">
                <a16:creationId xmlns:a16="http://schemas.microsoft.com/office/drawing/2014/main" id="{81DFD136-E479-4335-AF28-48F9D93ACD82}"/>
              </a:ext>
            </a:extLst>
          </p:cNvPr>
          <p:cNvSpPr txBox="1"/>
          <p:nvPr/>
        </p:nvSpPr>
        <p:spPr>
          <a:xfrm>
            <a:off x="359023" y="1406809"/>
            <a:ext cx="8237546" cy="276999"/>
          </a:xfrm>
          <a:prstGeom prst="rect">
            <a:avLst/>
          </a:prstGeom>
          <a:solidFill>
            <a:srgbClr val="A3CD38">
              <a:alpha val="40000"/>
            </a:srgbClr>
          </a:solidFill>
          <a:ln>
            <a:solidFill>
              <a:schemeClr val="tx1"/>
            </a:solidFill>
          </a:ln>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200" b="1" dirty="0">
                <a:latin typeface="Open Sans"/>
                <a:ea typeface="Open Sans"/>
                <a:cs typeface="Open Sans"/>
              </a:rPr>
              <a:t>Review and re-enforce lifestyle and diet measures  </a:t>
            </a:r>
          </a:p>
        </p:txBody>
      </p:sp>
      <p:sp>
        <p:nvSpPr>
          <p:cNvPr id="2" name="TextBox 31">
            <a:extLst>
              <a:ext uri="{FF2B5EF4-FFF2-40B4-BE49-F238E27FC236}">
                <a16:creationId xmlns:a16="http://schemas.microsoft.com/office/drawing/2014/main" id="{B07EA9AC-EB5D-41CF-A96C-8CDEC92C8D78}"/>
              </a:ext>
            </a:extLst>
          </p:cNvPr>
          <p:cNvSpPr txBox="1"/>
          <p:nvPr/>
        </p:nvSpPr>
        <p:spPr>
          <a:xfrm>
            <a:off x="359023" y="1858481"/>
            <a:ext cx="8237546" cy="276999"/>
          </a:xfrm>
          <a:prstGeom prst="rect">
            <a:avLst/>
          </a:prstGeom>
          <a:noFill/>
          <a:ln>
            <a:solidFill>
              <a:srgbClr val="15375D"/>
            </a:solidFill>
          </a:ln>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200" dirty="0">
                <a:latin typeface="Open Sans"/>
                <a:ea typeface="Open Sans"/>
                <a:cs typeface="Calibri"/>
              </a:rPr>
              <a:t>Is patient on high intensity statin? (atorvastatin 20mg or equivalent)</a:t>
            </a:r>
          </a:p>
        </p:txBody>
      </p:sp>
      <p:sp>
        <p:nvSpPr>
          <p:cNvPr id="3" name="TextBox 33">
            <a:extLst>
              <a:ext uri="{FF2B5EF4-FFF2-40B4-BE49-F238E27FC236}">
                <a16:creationId xmlns:a16="http://schemas.microsoft.com/office/drawing/2014/main" id="{119B0418-B8B1-4FA4-A92C-8A074DE0049D}"/>
              </a:ext>
            </a:extLst>
          </p:cNvPr>
          <p:cNvSpPr txBox="1"/>
          <p:nvPr/>
        </p:nvSpPr>
        <p:spPr>
          <a:xfrm>
            <a:off x="2462430" y="2476507"/>
            <a:ext cx="6134139" cy="276999"/>
          </a:xfrm>
          <a:prstGeom prst="rect">
            <a:avLst/>
          </a:prstGeom>
          <a:noFill/>
          <a:ln>
            <a:solidFill>
              <a:srgbClr val="15375D"/>
            </a:solidFill>
          </a:ln>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200" dirty="0">
                <a:latin typeface="Open Sans"/>
                <a:ea typeface="Open Sans"/>
                <a:cs typeface="Calibri"/>
              </a:rPr>
              <a:t>Initiate atorvastatin 20mg/day</a:t>
            </a:r>
            <a:r>
              <a:rPr lang="en-GB" sz="1200" baseline="30000" dirty="0">
                <a:latin typeface="Open Sans"/>
                <a:ea typeface="Open Sans"/>
                <a:cs typeface="Calibri"/>
              </a:rPr>
              <a:t>3,4</a:t>
            </a:r>
          </a:p>
        </p:txBody>
      </p:sp>
      <p:sp>
        <p:nvSpPr>
          <p:cNvPr id="17" name="TextBox 34">
            <a:extLst>
              <a:ext uri="{FF2B5EF4-FFF2-40B4-BE49-F238E27FC236}">
                <a16:creationId xmlns:a16="http://schemas.microsoft.com/office/drawing/2014/main" id="{8ED1E8E2-C4A9-4CD9-BF98-F18561A808C4}"/>
              </a:ext>
            </a:extLst>
          </p:cNvPr>
          <p:cNvSpPr txBox="1"/>
          <p:nvPr/>
        </p:nvSpPr>
        <p:spPr>
          <a:xfrm>
            <a:off x="405008" y="3098166"/>
            <a:ext cx="6123067" cy="276999"/>
          </a:xfrm>
          <a:prstGeom prst="rect">
            <a:avLst/>
          </a:prstGeom>
          <a:noFill/>
          <a:ln>
            <a:solidFill>
              <a:srgbClr val="15375D"/>
            </a:solidFill>
          </a:ln>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200" dirty="0">
                <a:latin typeface="Open Sans"/>
                <a:ea typeface="Open Sans"/>
                <a:cs typeface="Calibri"/>
              </a:rPr>
              <a:t>After 3 months - has non-HDL-C reduced by 40% or more from baseline?</a:t>
            </a:r>
            <a:r>
              <a:rPr lang="en-GB" sz="1200" baseline="30000" dirty="0">
                <a:latin typeface="Open Sans"/>
                <a:ea typeface="Open Sans"/>
                <a:cs typeface="Calibri"/>
              </a:rPr>
              <a:t>1</a:t>
            </a:r>
            <a:r>
              <a:rPr lang="en-GB" sz="1200" dirty="0">
                <a:latin typeface="Open Sans"/>
                <a:ea typeface="Open Sans"/>
                <a:cs typeface="Calibri"/>
              </a:rPr>
              <a:t> </a:t>
            </a:r>
          </a:p>
        </p:txBody>
      </p:sp>
      <p:sp>
        <p:nvSpPr>
          <p:cNvPr id="18" name="TextBox 12">
            <a:extLst>
              <a:ext uri="{FF2B5EF4-FFF2-40B4-BE49-F238E27FC236}">
                <a16:creationId xmlns:a16="http://schemas.microsoft.com/office/drawing/2014/main" id="{7D7C61DB-307D-F701-56F4-7D85230A828B}"/>
              </a:ext>
            </a:extLst>
          </p:cNvPr>
          <p:cNvSpPr txBox="1"/>
          <p:nvPr/>
        </p:nvSpPr>
        <p:spPr>
          <a:xfrm>
            <a:off x="6762307" y="4373799"/>
            <a:ext cx="1934329" cy="1384995"/>
          </a:xfrm>
          <a:prstGeom prst="rect">
            <a:avLst/>
          </a:prstGeom>
          <a:noFill/>
          <a:ln>
            <a:solidFill>
              <a:srgbClr val="15375D"/>
            </a:solidFill>
          </a:ln>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200" b="1" dirty="0">
                <a:latin typeface="Open Sans"/>
                <a:ea typeface="Open Sans"/>
                <a:cs typeface="Calibri"/>
              </a:rPr>
              <a:t>If statin intolerant – offer </a:t>
            </a:r>
            <a:r>
              <a:rPr lang="en-GB" sz="1200" b="1" dirty="0">
                <a:solidFill>
                  <a:srgbClr val="00B0F0"/>
                </a:solidFill>
                <a:latin typeface="Open Sans"/>
                <a:ea typeface="Open Sans"/>
                <a:cs typeface="Calibri"/>
                <a:hlinkClick r:id="rId4">
                  <a:extLst>
                    <a:ext uri="{A12FA001-AC4F-418D-AE19-62706E023703}">
                      <ahyp:hlinkClr xmlns:ahyp="http://schemas.microsoft.com/office/drawing/2018/hyperlinkcolor" val="tx"/>
                    </a:ext>
                  </a:extLst>
                </a:hlinkClick>
              </a:rPr>
              <a:t>ezetimibe</a:t>
            </a:r>
            <a:r>
              <a:rPr lang="en-GB" sz="1200" b="1" dirty="0">
                <a:latin typeface="Open Sans"/>
                <a:ea typeface="Open Sans"/>
                <a:cs typeface="Calibri"/>
              </a:rPr>
              <a:t>.   </a:t>
            </a:r>
            <a:r>
              <a:rPr lang="en-GB" sz="1200" dirty="0">
                <a:latin typeface="Open Sans"/>
                <a:ea typeface="Open Sans"/>
                <a:cs typeface="Calibri"/>
              </a:rPr>
              <a:t>Reassess within three months and, if not achieving target, </a:t>
            </a:r>
            <a:r>
              <a:rPr lang="en-GB" sz="1200" b="1" dirty="0">
                <a:latin typeface="Open Sans"/>
                <a:ea typeface="Open Sans"/>
                <a:cs typeface="Calibri"/>
              </a:rPr>
              <a:t>consider</a:t>
            </a:r>
            <a:r>
              <a:rPr lang="en-GB" sz="1200" b="1" dirty="0">
                <a:solidFill>
                  <a:srgbClr val="00B0F0"/>
                </a:solidFill>
                <a:latin typeface="Open Sans"/>
                <a:ea typeface="Open Sans"/>
                <a:cs typeface="Calibri"/>
                <a:hlinkClick r:id="rId5">
                  <a:extLst>
                    <a:ext uri="{A12FA001-AC4F-418D-AE19-62706E023703}">
                      <ahyp:hlinkClr xmlns:ahyp="http://schemas.microsoft.com/office/drawing/2018/hyperlinkcolor" val="tx"/>
                    </a:ext>
                  </a:extLst>
                </a:hlinkClick>
              </a:rPr>
              <a:t> bempedoic acid</a:t>
            </a:r>
            <a:r>
              <a:rPr lang="en-GB" sz="1200" b="1" baseline="30000" dirty="0">
                <a:solidFill>
                  <a:srgbClr val="00B0F0"/>
                </a:solidFill>
                <a:latin typeface="Open Sans"/>
                <a:ea typeface="Open Sans"/>
                <a:cs typeface="Calibri"/>
              </a:rPr>
              <a:t>1</a:t>
            </a:r>
            <a:endParaRPr lang="en-GB" sz="1200" baseline="30000" dirty="0">
              <a:solidFill>
                <a:srgbClr val="00B0F0"/>
              </a:solidFill>
              <a:latin typeface="Open Sans"/>
              <a:ea typeface="Open Sans"/>
              <a:cs typeface="Calibri"/>
            </a:endParaRPr>
          </a:p>
        </p:txBody>
      </p:sp>
      <p:sp>
        <p:nvSpPr>
          <p:cNvPr id="19" name="TextBox 36">
            <a:extLst>
              <a:ext uri="{FF2B5EF4-FFF2-40B4-BE49-F238E27FC236}">
                <a16:creationId xmlns:a16="http://schemas.microsoft.com/office/drawing/2014/main" id="{265DAEDA-B8E4-450C-B0FA-0022A9862050}"/>
              </a:ext>
            </a:extLst>
          </p:cNvPr>
          <p:cNvSpPr txBox="1"/>
          <p:nvPr/>
        </p:nvSpPr>
        <p:spPr>
          <a:xfrm>
            <a:off x="2462429" y="3728308"/>
            <a:ext cx="4065645" cy="307777"/>
          </a:xfrm>
          <a:prstGeom prst="rect">
            <a:avLst/>
          </a:prstGeom>
          <a:noFill/>
          <a:ln>
            <a:solidFill>
              <a:srgbClr val="15375D"/>
            </a:solidFill>
          </a:ln>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200" dirty="0">
                <a:latin typeface="Open Sans"/>
                <a:ea typeface="Open Sans"/>
                <a:cs typeface="Calibri"/>
              </a:rPr>
              <a:t>Check adherence and lifestyle measures</a:t>
            </a:r>
            <a:r>
              <a:rPr lang="en-GB" sz="1400" dirty="0">
                <a:latin typeface="Calibri"/>
                <a:ea typeface="Calibri"/>
                <a:cs typeface="Calibri"/>
              </a:rPr>
              <a:t> </a:t>
            </a:r>
          </a:p>
        </p:txBody>
      </p:sp>
      <p:sp>
        <p:nvSpPr>
          <p:cNvPr id="20" name="TextBox 37">
            <a:extLst>
              <a:ext uri="{FF2B5EF4-FFF2-40B4-BE49-F238E27FC236}">
                <a16:creationId xmlns:a16="http://schemas.microsoft.com/office/drawing/2014/main" id="{7E7C286E-D223-49D6-A81D-6F9B66FA91B9}"/>
              </a:ext>
            </a:extLst>
          </p:cNvPr>
          <p:cNvSpPr txBox="1"/>
          <p:nvPr/>
        </p:nvSpPr>
        <p:spPr>
          <a:xfrm>
            <a:off x="2462429" y="4375176"/>
            <a:ext cx="4065646" cy="830997"/>
          </a:xfrm>
          <a:prstGeom prst="rect">
            <a:avLst/>
          </a:prstGeom>
          <a:noFill/>
          <a:ln>
            <a:solidFill>
              <a:srgbClr val="15375D"/>
            </a:solidFill>
          </a:ln>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200" dirty="0">
                <a:latin typeface="Open Sans"/>
                <a:ea typeface="Open Sans"/>
                <a:cs typeface="Calibri"/>
              </a:rPr>
              <a:t>Consider titrating statin up to atorvastatin 80mg or equivalent taking into account </a:t>
            </a:r>
          </a:p>
          <a:p>
            <a:pPr algn="ctr"/>
            <a:r>
              <a:rPr lang="en-GB" sz="1200" dirty="0">
                <a:latin typeface="Open Sans"/>
                <a:ea typeface="Open Sans"/>
                <a:cs typeface="Calibri"/>
              </a:rPr>
              <a:t>patient preferences, co-morbidities, polypharmacy, frailty and life expectancy</a:t>
            </a:r>
            <a:r>
              <a:rPr lang="en-GB" sz="1200" baseline="30000" dirty="0">
                <a:latin typeface="Open Sans"/>
                <a:ea typeface="Open Sans"/>
                <a:cs typeface="Calibri"/>
              </a:rPr>
              <a:t>3,4</a:t>
            </a:r>
          </a:p>
        </p:txBody>
      </p:sp>
      <p:sp>
        <p:nvSpPr>
          <p:cNvPr id="23" name="TextBox 38">
            <a:extLst>
              <a:ext uri="{FF2B5EF4-FFF2-40B4-BE49-F238E27FC236}">
                <a16:creationId xmlns:a16="http://schemas.microsoft.com/office/drawing/2014/main" id="{98D433CE-5FF6-48D2-8177-9599C3342EEB}"/>
              </a:ext>
            </a:extLst>
          </p:cNvPr>
          <p:cNvSpPr txBox="1"/>
          <p:nvPr/>
        </p:nvSpPr>
        <p:spPr>
          <a:xfrm>
            <a:off x="2462333" y="5545264"/>
            <a:ext cx="4065646" cy="461665"/>
          </a:xfrm>
          <a:prstGeom prst="rect">
            <a:avLst/>
          </a:prstGeom>
          <a:noFill/>
          <a:ln>
            <a:solidFill>
              <a:srgbClr val="15375D"/>
            </a:solidFill>
          </a:ln>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200" dirty="0">
                <a:latin typeface="Open Sans"/>
                <a:ea typeface="Open Sans"/>
                <a:cs typeface="Calibri"/>
              </a:rPr>
              <a:t>If non-HDL cholesterol has not fallen by 40% or more from baseline,  consider adding ezetimibe 10mg daily</a:t>
            </a:r>
            <a:r>
              <a:rPr lang="en-GB" sz="1200" baseline="30000" dirty="0">
                <a:latin typeface="Open Sans"/>
                <a:ea typeface="Open Sans"/>
                <a:cs typeface="Calibri"/>
              </a:rPr>
              <a:t>4</a:t>
            </a:r>
            <a:r>
              <a:rPr lang="en-GB" sz="1200" dirty="0">
                <a:latin typeface="Open Sans"/>
                <a:ea typeface="Open Sans"/>
                <a:cs typeface="Calibri"/>
              </a:rPr>
              <a:t>  </a:t>
            </a:r>
          </a:p>
        </p:txBody>
      </p:sp>
      <p:sp>
        <p:nvSpPr>
          <p:cNvPr id="25" name="TextBox 40">
            <a:extLst>
              <a:ext uri="{FF2B5EF4-FFF2-40B4-BE49-F238E27FC236}">
                <a16:creationId xmlns:a16="http://schemas.microsoft.com/office/drawing/2014/main" id="{1EE0C430-8640-40C1-BB45-AD81A531E2FB}"/>
              </a:ext>
            </a:extLst>
          </p:cNvPr>
          <p:cNvSpPr txBox="1"/>
          <p:nvPr/>
        </p:nvSpPr>
        <p:spPr>
          <a:xfrm>
            <a:off x="359023" y="6346020"/>
            <a:ext cx="8337613" cy="276999"/>
          </a:xfrm>
          <a:prstGeom prst="rect">
            <a:avLst/>
          </a:prstGeom>
          <a:solidFill>
            <a:srgbClr val="A3CD38">
              <a:alpha val="40000"/>
            </a:srgbClr>
          </a:solidFill>
          <a:ln>
            <a:solidFill>
              <a:srgbClr val="15375D"/>
            </a:solidFill>
          </a:ln>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200" b="1" dirty="0">
                <a:latin typeface="Open Sans"/>
                <a:ea typeface="Open Sans"/>
                <a:cs typeface="Open Sans"/>
              </a:rPr>
              <a:t>Review annually, assessing adherence to drugs, diet and lifestyle </a:t>
            </a:r>
          </a:p>
        </p:txBody>
      </p:sp>
      <p:sp>
        <p:nvSpPr>
          <p:cNvPr id="26" name="TextBox 51">
            <a:extLst>
              <a:ext uri="{FF2B5EF4-FFF2-40B4-BE49-F238E27FC236}">
                <a16:creationId xmlns:a16="http://schemas.microsoft.com/office/drawing/2014/main" id="{E7916BB4-6892-4223-A799-6E767B84E9A1}"/>
              </a:ext>
            </a:extLst>
          </p:cNvPr>
          <p:cNvSpPr txBox="1"/>
          <p:nvPr/>
        </p:nvSpPr>
        <p:spPr>
          <a:xfrm>
            <a:off x="464600" y="4652174"/>
            <a:ext cx="470746" cy="276999"/>
          </a:xfrm>
          <a:prstGeom prst="rect">
            <a:avLst/>
          </a:prstGeom>
          <a:solidFill>
            <a:srgbClr val="15375D"/>
          </a:solidFill>
          <a:ln>
            <a:solidFill>
              <a:srgbClr val="15375D"/>
            </a:solidFill>
          </a:ln>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200" b="1" dirty="0">
                <a:solidFill>
                  <a:schemeClr val="bg1"/>
                </a:solidFill>
                <a:latin typeface="Open Sans"/>
                <a:ea typeface="Open Sans"/>
                <a:cs typeface="Open Sans"/>
              </a:rPr>
              <a:t>Yes</a:t>
            </a:r>
          </a:p>
        </p:txBody>
      </p:sp>
      <p:sp>
        <p:nvSpPr>
          <p:cNvPr id="27" name="TextBox 51">
            <a:extLst>
              <a:ext uri="{FF2B5EF4-FFF2-40B4-BE49-F238E27FC236}">
                <a16:creationId xmlns:a16="http://schemas.microsoft.com/office/drawing/2014/main" id="{E7916BB4-6892-4223-A799-6E767B84E9A1}"/>
              </a:ext>
            </a:extLst>
          </p:cNvPr>
          <p:cNvSpPr txBox="1"/>
          <p:nvPr/>
        </p:nvSpPr>
        <p:spPr>
          <a:xfrm>
            <a:off x="475064" y="2471467"/>
            <a:ext cx="470746" cy="276999"/>
          </a:xfrm>
          <a:prstGeom prst="rect">
            <a:avLst/>
          </a:prstGeom>
          <a:solidFill>
            <a:srgbClr val="15375D"/>
          </a:solidFill>
          <a:ln>
            <a:solidFill>
              <a:srgbClr val="15375D"/>
            </a:solidFill>
          </a:ln>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200" b="1" dirty="0">
                <a:solidFill>
                  <a:schemeClr val="bg1"/>
                </a:solidFill>
                <a:latin typeface="Open Sans"/>
                <a:ea typeface="Open Sans"/>
                <a:cs typeface="Open Sans"/>
              </a:rPr>
              <a:t>Yes</a:t>
            </a:r>
          </a:p>
        </p:txBody>
      </p:sp>
      <p:sp>
        <p:nvSpPr>
          <p:cNvPr id="28" name="TextBox 48">
            <a:extLst>
              <a:ext uri="{FF2B5EF4-FFF2-40B4-BE49-F238E27FC236}">
                <a16:creationId xmlns:a16="http://schemas.microsoft.com/office/drawing/2014/main" id="{18D98BB6-70EC-4707-81CB-874DB4826E63}"/>
              </a:ext>
            </a:extLst>
          </p:cNvPr>
          <p:cNvSpPr txBox="1"/>
          <p:nvPr/>
        </p:nvSpPr>
        <p:spPr>
          <a:xfrm>
            <a:off x="3923555" y="3410383"/>
            <a:ext cx="402907" cy="276999"/>
          </a:xfrm>
          <a:prstGeom prst="rect">
            <a:avLst/>
          </a:prstGeom>
          <a:solidFill>
            <a:srgbClr val="15375D"/>
          </a:solidFill>
          <a:ln>
            <a:solidFill>
              <a:srgbClr val="15375D"/>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200" b="1" dirty="0">
                <a:solidFill>
                  <a:schemeClr val="bg1"/>
                </a:solidFill>
              </a:rPr>
              <a:t>No</a:t>
            </a:r>
          </a:p>
        </p:txBody>
      </p:sp>
      <p:sp>
        <p:nvSpPr>
          <p:cNvPr id="29" name="TextBox 48">
            <a:extLst>
              <a:ext uri="{FF2B5EF4-FFF2-40B4-BE49-F238E27FC236}">
                <a16:creationId xmlns:a16="http://schemas.microsoft.com/office/drawing/2014/main" id="{18D98BB6-70EC-4707-81CB-874DB4826E63}"/>
              </a:ext>
            </a:extLst>
          </p:cNvPr>
          <p:cNvSpPr txBox="1"/>
          <p:nvPr/>
        </p:nvSpPr>
        <p:spPr>
          <a:xfrm>
            <a:off x="3931509" y="2170698"/>
            <a:ext cx="402907" cy="276999"/>
          </a:xfrm>
          <a:prstGeom prst="rect">
            <a:avLst/>
          </a:prstGeom>
          <a:solidFill>
            <a:srgbClr val="15375D"/>
          </a:solidFill>
          <a:ln>
            <a:solidFill>
              <a:srgbClr val="15375D"/>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200" b="1" dirty="0">
                <a:solidFill>
                  <a:schemeClr val="bg1"/>
                </a:solidFill>
              </a:rPr>
              <a:t>No</a:t>
            </a:r>
          </a:p>
        </p:txBody>
      </p:sp>
      <p:graphicFrame>
        <p:nvGraphicFramePr>
          <p:cNvPr id="30" name="Table 29">
            <a:extLst>
              <a:ext uri="{FF2B5EF4-FFF2-40B4-BE49-F238E27FC236}">
                <a16:creationId xmlns:a16="http://schemas.microsoft.com/office/drawing/2014/main" id="{2E7F69B0-2C4C-165E-7AB1-B32D5B63FFA5}"/>
              </a:ext>
            </a:extLst>
          </p:cNvPr>
          <p:cNvGraphicFramePr>
            <a:graphicFrameLocks noGrp="1"/>
          </p:cNvGraphicFramePr>
          <p:nvPr>
            <p:extLst>
              <p:ext uri="{D42A27DB-BD31-4B8C-83A1-F6EECF244321}">
                <p14:modId xmlns:p14="http://schemas.microsoft.com/office/powerpoint/2010/main" val="3357027784"/>
              </p:ext>
            </p:extLst>
          </p:nvPr>
        </p:nvGraphicFramePr>
        <p:xfrm>
          <a:off x="8927523" y="2842562"/>
          <a:ext cx="2999812" cy="1091522"/>
        </p:xfrm>
        <a:graphic>
          <a:graphicData uri="http://schemas.openxmlformats.org/drawingml/2006/table">
            <a:tbl>
              <a:tblPr firstRow="1" bandRow="1">
                <a:tableStyleId>{5C22544A-7EE6-4342-B048-85BDC9FD1C3A}</a:tableStyleId>
              </a:tblPr>
              <a:tblGrid>
                <a:gridCol w="1499906">
                  <a:extLst>
                    <a:ext uri="{9D8B030D-6E8A-4147-A177-3AD203B41FA5}">
                      <a16:colId xmlns:a16="http://schemas.microsoft.com/office/drawing/2014/main" val="516278962"/>
                    </a:ext>
                  </a:extLst>
                </a:gridCol>
                <a:gridCol w="1499906">
                  <a:extLst>
                    <a:ext uri="{9D8B030D-6E8A-4147-A177-3AD203B41FA5}">
                      <a16:colId xmlns:a16="http://schemas.microsoft.com/office/drawing/2014/main" val="2259040029"/>
                    </a:ext>
                  </a:extLst>
                </a:gridCol>
              </a:tblGrid>
              <a:tr h="50151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dirty="0">
                          <a:solidFill>
                            <a:srgbClr val="FFFFFF"/>
                          </a:solidFill>
                          <a:effectLst/>
                          <a:latin typeface="Open Sans"/>
                        </a:rPr>
                        <a:t>Optimal High Intensity Statin for Primary Prevention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5375E"/>
                    </a:solidFill>
                  </a:tcPr>
                </a:tc>
                <a:tc hMerge="1">
                  <a:txBody>
                    <a:bodyPr/>
                    <a:lstStyle/>
                    <a:p>
                      <a:endParaRPr lang="en-GB" dirty="0"/>
                    </a:p>
                  </a:txBody>
                  <a:tcPr/>
                </a:tc>
                <a:extLst>
                  <a:ext uri="{0D108BD9-81ED-4DB2-BD59-A6C34878D82A}">
                    <a16:rowId xmlns:a16="http://schemas.microsoft.com/office/drawing/2014/main" val="4232461431"/>
                  </a:ext>
                </a:extLst>
              </a:tr>
              <a:tr h="295006">
                <a:tc>
                  <a:txBody>
                    <a:bodyPr/>
                    <a:lstStyle/>
                    <a:p>
                      <a:r>
                        <a:rPr lang="en-GB" sz="1200" dirty="0">
                          <a:latin typeface="Open Sans"/>
                          <a:cs typeface="Calibri"/>
                        </a:rPr>
                        <a:t>Atorvastatin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200" dirty="0">
                          <a:latin typeface="Open Sans"/>
                          <a:cs typeface="Calibri"/>
                        </a:rPr>
                        <a:t>20mg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91706246"/>
                  </a:ext>
                </a:extLst>
              </a:tr>
              <a:tr h="295006">
                <a:tc>
                  <a:txBody>
                    <a:bodyPr/>
                    <a:lstStyle/>
                    <a:p>
                      <a:r>
                        <a:rPr lang="en-GB" sz="1200" dirty="0">
                          <a:latin typeface="Open Sans"/>
                          <a:cs typeface="Calibri"/>
                        </a:rPr>
                        <a:t>Rosuvastatin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200" dirty="0">
                          <a:latin typeface="Open Sans"/>
                          <a:cs typeface="Calibri"/>
                        </a:rPr>
                        <a:t>10mg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42828164"/>
                  </a:ext>
                </a:extLst>
              </a:tr>
            </a:tbl>
          </a:graphicData>
        </a:graphic>
      </p:graphicFrame>
      <p:sp>
        <p:nvSpPr>
          <p:cNvPr id="31" name="Arrow: Down 30">
            <a:extLst>
              <a:ext uri="{FF2B5EF4-FFF2-40B4-BE49-F238E27FC236}">
                <a16:creationId xmlns:a16="http://schemas.microsoft.com/office/drawing/2014/main" id="{9E403364-2332-0AFD-0F40-A61957A01B70}"/>
              </a:ext>
            </a:extLst>
          </p:cNvPr>
          <p:cNvSpPr/>
          <p:nvPr/>
        </p:nvSpPr>
        <p:spPr>
          <a:xfrm>
            <a:off x="4406036" y="2151467"/>
            <a:ext cx="143519" cy="323474"/>
          </a:xfrm>
          <a:prstGeom prst="downArrow">
            <a:avLst/>
          </a:prstGeom>
          <a:solidFill>
            <a:srgbClr val="42B6E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33" name="Arrow: Down 32">
            <a:extLst>
              <a:ext uri="{FF2B5EF4-FFF2-40B4-BE49-F238E27FC236}">
                <a16:creationId xmlns:a16="http://schemas.microsoft.com/office/drawing/2014/main" id="{5AF13052-5535-AF6E-E6B2-7C38D4EC1214}"/>
              </a:ext>
            </a:extLst>
          </p:cNvPr>
          <p:cNvSpPr/>
          <p:nvPr/>
        </p:nvSpPr>
        <p:spPr>
          <a:xfrm>
            <a:off x="4405149" y="3388323"/>
            <a:ext cx="143519" cy="323474"/>
          </a:xfrm>
          <a:prstGeom prst="downArrow">
            <a:avLst/>
          </a:prstGeom>
          <a:solidFill>
            <a:srgbClr val="42B6E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34" name="Arrow: Down 33">
            <a:extLst>
              <a:ext uri="{FF2B5EF4-FFF2-40B4-BE49-F238E27FC236}">
                <a16:creationId xmlns:a16="http://schemas.microsoft.com/office/drawing/2014/main" id="{3C8A6B43-7A42-AC39-3BA7-D328C32B3302}"/>
              </a:ext>
            </a:extLst>
          </p:cNvPr>
          <p:cNvSpPr/>
          <p:nvPr/>
        </p:nvSpPr>
        <p:spPr>
          <a:xfrm>
            <a:off x="4405149" y="2771059"/>
            <a:ext cx="143519" cy="323474"/>
          </a:xfrm>
          <a:prstGeom prst="downArrow">
            <a:avLst/>
          </a:prstGeom>
          <a:solidFill>
            <a:srgbClr val="42B6E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35" name="Arrow: Down 34">
            <a:extLst>
              <a:ext uri="{FF2B5EF4-FFF2-40B4-BE49-F238E27FC236}">
                <a16:creationId xmlns:a16="http://schemas.microsoft.com/office/drawing/2014/main" id="{F72D3A3A-6022-9BE3-E0E5-62C8DAF7E650}"/>
              </a:ext>
            </a:extLst>
          </p:cNvPr>
          <p:cNvSpPr/>
          <p:nvPr/>
        </p:nvSpPr>
        <p:spPr>
          <a:xfrm>
            <a:off x="4405149" y="4047230"/>
            <a:ext cx="143519" cy="323474"/>
          </a:xfrm>
          <a:prstGeom prst="downArrow">
            <a:avLst/>
          </a:prstGeom>
          <a:solidFill>
            <a:srgbClr val="42B6E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36" name="Arrow: Down 35">
            <a:extLst>
              <a:ext uri="{FF2B5EF4-FFF2-40B4-BE49-F238E27FC236}">
                <a16:creationId xmlns:a16="http://schemas.microsoft.com/office/drawing/2014/main" id="{813EDFA1-8A72-FC4F-0D3F-61DD27348FBE}"/>
              </a:ext>
            </a:extLst>
          </p:cNvPr>
          <p:cNvSpPr/>
          <p:nvPr/>
        </p:nvSpPr>
        <p:spPr>
          <a:xfrm>
            <a:off x="4423491" y="5208978"/>
            <a:ext cx="143519" cy="323474"/>
          </a:xfrm>
          <a:prstGeom prst="downArrow">
            <a:avLst/>
          </a:prstGeom>
          <a:solidFill>
            <a:srgbClr val="42B6E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37" name="Arrow: Down 36">
            <a:extLst>
              <a:ext uri="{FF2B5EF4-FFF2-40B4-BE49-F238E27FC236}">
                <a16:creationId xmlns:a16="http://schemas.microsoft.com/office/drawing/2014/main" id="{474C7B4E-FCCF-7FC4-3D5A-9E1BB3D58F00}"/>
              </a:ext>
            </a:extLst>
          </p:cNvPr>
          <p:cNvSpPr/>
          <p:nvPr/>
        </p:nvSpPr>
        <p:spPr>
          <a:xfrm>
            <a:off x="4423396" y="6016552"/>
            <a:ext cx="143519" cy="323474"/>
          </a:xfrm>
          <a:prstGeom prst="downArrow">
            <a:avLst/>
          </a:prstGeom>
          <a:solidFill>
            <a:srgbClr val="42B6E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38" name="Arrow: Down 37">
            <a:extLst>
              <a:ext uri="{FF2B5EF4-FFF2-40B4-BE49-F238E27FC236}">
                <a16:creationId xmlns:a16="http://schemas.microsoft.com/office/drawing/2014/main" id="{A72A9881-69BE-1D3E-ACCE-A96B6AFF8C11}"/>
              </a:ext>
            </a:extLst>
          </p:cNvPr>
          <p:cNvSpPr/>
          <p:nvPr/>
        </p:nvSpPr>
        <p:spPr>
          <a:xfrm>
            <a:off x="947469" y="2125402"/>
            <a:ext cx="141860" cy="969131"/>
          </a:xfrm>
          <a:prstGeom prst="downArrow">
            <a:avLst/>
          </a:prstGeom>
          <a:solidFill>
            <a:srgbClr val="42B6E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39" name="Arrow: Down 38">
            <a:extLst>
              <a:ext uri="{FF2B5EF4-FFF2-40B4-BE49-F238E27FC236}">
                <a16:creationId xmlns:a16="http://schemas.microsoft.com/office/drawing/2014/main" id="{4C53B1CA-8B40-D4AD-7DF4-3BF3CDB95A50}"/>
              </a:ext>
            </a:extLst>
          </p:cNvPr>
          <p:cNvSpPr/>
          <p:nvPr/>
        </p:nvSpPr>
        <p:spPr>
          <a:xfrm>
            <a:off x="945810" y="3384681"/>
            <a:ext cx="143519" cy="2961339"/>
          </a:xfrm>
          <a:prstGeom prst="downArrow">
            <a:avLst/>
          </a:prstGeom>
          <a:solidFill>
            <a:srgbClr val="42B6E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p>
        </p:txBody>
      </p:sp>
      <p:sp>
        <p:nvSpPr>
          <p:cNvPr id="40" name="Arrow: Down 39">
            <a:extLst>
              <a:ext uri="{FF2B5EF4-FFF2-40B4-BE49-F238E27FC236}">
                <a16:creationId xmlns:a16="http://schemas.microsoft.com/office/drawing/2014/main" id="{B8C63A0E-E042-2436-434E-DE34C29DABAB}"/>
              </a:ext>
            </a:extLst>
          </p:cNvPr>
          <p:cNvSpPr/>
          <p:nvPr/>
        </p:nvSpPr>
        <p:spPr>
          <a:xfrm>
            <a:off x="7647462" y="2755072"/>
            <a:ext cx="144000" cy="1615632"/>
          </a:xfrm>
          <a:prstGeom prst="downArrow">
            <a:avLst/>
          </a:prstGeom>
          <a:solidFill>
            <a:srgbClr val="42B6E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p>
        </p:txBody>
      </p:sp>
      <p:sp>
        <p:nvSpPr>
          <p:cNvPr id="41" name="Arrow: Down 40">
            <a:extLst>
              <a:ext uri="{FF2B5EF4-FFF2-40B4-BE49-F238E27FC236}">
                <a16:creationId xmlns:a16="http://schemas.microsoft.com/office/drawing/2014/main" id="{2AEFFFB2-4DFD-18CC-3E33-AF9ADEFC3631}"/>
              </a:ext>
            </a:extLst>
          </p:cNvPr>
          <p:cNvSpPr/>
          <p:nvPr/>
        </p:nvSpPr>
        <p:spPr>
          <a:xfrm>
            <a:off x="7677157" y="5778973"/>
            <a:ext cx="143203" cy="557195"/>
          </a:xfrm>
          <a:prstGeom prst="downArrow">
            <a:avLst/>
          </a:prstGeom>
          <a:solidFill>
            <a:srgbClr val="42B6E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42" name="Rectangle 41">
            <a:extLst>
              <a:ext uri="{FF2B5EF4-FFF2-40B4-BE49-F238E27FC236}">
                <a16:creationId xmlns:a16="http://schemas.microsoft.com/office/drawing/2014/main" id="{289447C2-45D1-302C-E876-CD6FB5383D07}"/>
              </a:ext>
            </a:extLst>
          </p:cNvPr>
          <p:cNvSpPr/>
          <p:nvPr/>
        </p:nvSpPr>
        <p:spPr>
          <a:xfrm>
            <a:off x="6531564" y="3203746"/>
            <a:ext cx="1147797" cy="72000"/>
          </a:xfrm>
          <a:prstGeom prst="rect">
            <a:avLst/>
          </a:prstGeom>
          <a:solidFill>
            <a:srgbClr val="42B6E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Rectangle 42">
            <a:extLst>
              <a:ext uri="{FF2B5EF4-FFF2-40B4-BE49-F238E27FC236}">
                <a16:creationId xmlns:a16="http://schemas.microsoft.com/office/drawing/2014/main" id="{5EFC8A89-64C0-A3D1-6FF2-F20C33677AC7}"/>
              </a:ext>
            </a:extLst>
          </p:cNvPr>
          <p:cNvSpPr/>
          <p:nvPr/>
        </p:nvSpPr>
        <p:spPr>
          <a:xfrm>
            <a:off x="6531564" y="3840404"/>
            <a:ext cx="1147796" cy="72000"/>
          </a:xfrm>
          <a:prstGeom prst="rect">
            <a:avLst/>
          </a:prstGeom>
          <a:solidFill>
            <a:srgbClr val="42B6E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p14="http://schemas.microsoft.com/office/powerpoint/2010/main">
        <mc:Choice Requires="p14">
          <p:contentPart p14:bwMode="auto" r:id="rId6">
            <p14:nvContentPartPr>
              <p14:cNvPr id="49" name="Ink 48">
                <a:extLst>
                  <a:ext uri="{FF2B5EF4-FFF2-40B4-BE49-F238E27FC236}">
                    <a16:creationId xmlns:a16="http://schemas.microsoft.com/office/drawing/2014/main" id="{DC5EE0A2-C5F1-509A-391A-5F6AAF8C9209}"/>
                  </a:ext>
                </a:extLst>
              </p14:cNvPr>
              <p14:cNvContentPartPr/>
              <p14:nvPr/>
            </p14:nvContentPartPr>
            <p14:xfrm>
              <a:off x="7684680" y="3238628"/>
              <a:ext cx="360" cy="1080"/>
            </p14:xfrm>
          </p:contentPart>
        </mc:Choice>
        <mc:Fallback xmlns="">
          <p:pic>
            <p:nvPicPr>
              <p:cNvPr id="49" name="Ink 48">
                <a:extLst>
                  <a:ext uri="{FF2B5EF4-FFF2-40B4-BE49-F238E27FC236}">
                    <a16:creationId xmlns:a16="http://schemas.microsoft.com/office/drawing/2014/main" id="{DC5EE0A2-C5F1-509A-391A-5F6AAF8C9209}"/>
                  </a:ext>
                </a:extLst>
              </p:cNvPr>
              <p:cNvPicPr/>
              <p:nvPr/>
            </p:nvPicPr>
            <p:blipFill>
              <a:blip r:embed="rId7"/>
              <a:stretch>
                <a:fillRect/>
              </a:stretch>
            </p:blipFill>
            <p:spPr>
              <a:xfrm>
                <a:off x="7678560" y="3232508"/>
                <a:ext cx="12600" cy="13320"/>
              </a:xfrm>
              <a:prstGeom prst="rect">
                <a:avLst/>
              </a:prstGeom>
            </p:spPr>
          </p:pic>
        </mc:Fallback>
      </mc:AlternateContent>
      <p:grpSp>
        <p:nvGrpSpPr>
          <p:cNvPr id="64" name="Group 63">
            <a:extLst>
              <a:ext uri="{FF2B5EF4-FFF2-40B4-BE49-F238E27FC236}">
                <a16:creationId xmlns:a16="http://schemas.microsoft.com/office/drawing/2014/main" id="{226C9C5C-9461-DAC8-A0A2-10621382771B}"/>
              </a:ext>
            </a:extLst>
          </p:cNvPr>
          <p:cNvGrpSpPr/>
          <p:nvPr/>
        </p:nvGrpSpPr>
        <p:grpSpPr>
          <a:xfrm>
            <a:off x="7671364" y="3217010"/>
            <a:ext cx="29880" cy="46818"/>
            <a:chOff x="7671364" y="2888532"/>
            <a:chExt cx="29880" cy="46818"/>
          </a:xfrm>
        </p:grpSpPr>
        <mc:AlternateContent xmlns:mc="http://schemas.openxmlformats.org/markup-compatibility/2006" xmlns:p14="http://schemas.microsoft.com/office/powerpoint/2010/main">
          <mc:Choice Requires="p14">
            <p:contentPart p14:bwMode="auto" r:id="rId8">
              <p14:nvContentPartPr>
                <p14:cNvPr id="50" name="Ink 49">
                  <a:extLst>
                    <a:ext uri="{FF2B5EF4-FFF2-40B4-BE49-F238E27FC236}">
                      <a16:creationId xmlns:a16="http://schemas.microsoft.com/office/drawing/2014/main" id="{E52E6B1D-C0D3-2DE3-6C5D-6516ADF3FC6F}"/>
                    </a:ext>
                  </a:extLst>
                </p14:cNvPr>
                <p14:cNvContentPartPr/>
                <p14:nvPr/>
              </p14:nvContentPartPr>
              <p14:xfrm>
                <a:off x="7680720" y="2914470"/>
                <a:ext cx="7920" cy="20880"/>
              </p14:xfrm>
            </p:contentPart>
          </mc:Choice>
          <mc:Fallback xmlns="">
            <p:pic>
              <p:nvPicPr>
                <p:cNvPr id="50" name="Ink 49">
                  <a:extLst>
                    <a:ext uri="{FF2B5EF4-FFF2-40B4-BE49-F238E27FC236}">
                      <a16:creationId xmlns:a16="http://schemas.microsoft.com/office/drawing/2014/main" id="{E52E6B1D-C0D3-2DE3-6C5D-6516ADF3FC6F}"/>
                    </a:ext>
                  </a:extLst>
                </p:cNvPr>
                <p:cNvPicPr/>
                <p:nvPr/>
              </p:nvPicPr>
              <p:blipFill>
                <a:blip r:embed="rId9"/>
                <a:stretch>
                  <a:fillRect/>
                </a:stretch>
              </p:blipFill>
              <p:spPr>
                <a:xfrm>
                  <a:off x="7674600" y="2908350"/>
                  <a:ext cx="2016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51" name="Ink 50">
                  <a:extLst>
                    <a:ext uri="{FF2B5EF4-FFF2-40B4-BE49-F238E27FC236}">
                      <a16:creationId xmlns:a16="http://schemas.microsoft.com/office/drawing/2014/main" id="{BF4D3474-FF63-8AC8-9EEB-E0E9D445C6AB}"/>
                    </a:ext>
                  </a:extLst>
                </p14:cNvPr>
                <p14:cNvContentPartPr/>
                <p14:nvPr/>
              </p14:nvContentPartPr>
              <p14:xfrm>
                <a:off x="7676760" y="2929590"/>
                <a:ext cx="360" cy="360"/>
              </p14:xfrm>
            </p:contentPart>
          </mc:Choice>
          <mc:Fallback xmlns="">
            <p:pic>
              <p:nvPicPr>
                <p:cNvPr id="51" name="Ink 50">
                  <a:extLst>
                    <a:ext uri="{FF2B5EF4-FFF2-40B4-BE49-F238E27FC236}">
                      <a16:creationId xmlns:a16="http://schemas.microsoft.com/office/drawing/2014/main" id="{BF4D3474-FF63-8AC8-9EEB-E0E9D445C6AB}"/>
                    </a:ext>
                  </a:extLst>
                </p:cNvPr>
                <p:cNvPicPr/>
                <p:nvPr/>
              </p:nvPicPr>
              <p:blipFill>
                <a:blip r:embed="rId11"/>
                <a:stretch>
                  <a:fillRect/>
                </a:stretch>
              </p:blipFill>
              <p:spPr>
                <a:xfrm>
                  <a:off x="7670640" y="2923470"/>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54" name="Ink 53">
                  <a:extLst>
                    <a:ext uri="{FF2B5EF4-FFF2-40B4-BE49-F238E27FC236}">
                      <a16:creationId xmlns:a16="http://schemas.microsoft.com/office/drawing/2014/main" id="{2CE5E024-4B3C-9200-62B1-85C95DDD76C0}"/>
                    </a:ext>
                  </a:extLst>
                </p14:cNvPr>
                <p14:cNvContentPartPr/>
                <p14:nvPr/>
              </p14:nvContentPartPr>
              <p14:xfrm>
                <a:off x="7672444" y="2906892"/>
                <a:ext cx="9360" cy="15120"/>
              </p14:xfrm>
            </p:contentPart>
          </mc:Choice>
          <mc:Fallback xmlns="">
            <p:pic>
              <p:nvPicPr>
                <p:cNvPr id="54" name="Ink 53">
                  <a:extLst>
                    <a:ext uri="{FF2B5EF4-FFF2-40B4-BE49-F238E27FC236}">
                      <a16:creationId xmlns:a16="http://schemas.microsoft.com/office/drawing/2014/main" id="{2CE5E024-4B3C-9200-62B1-85C95DDD76C0}"/>
                    </a:ext>
                  </a:extLst>
                </p:cNvPr>
                <p:cNvPicPr/>
                <p:nvPr/>
              </p:nvPicPr>
              <p:blipFill>
                <a:blip r:embed="rId13"/>
                <a:stretch>
                  <a:fillRect/>
                </a:stretch>
              </p:blipFill>
              <p:spPr>
                <a:xfrm>
                  <a:off x="7666324" y="2900772"/>
                  <a:ext cx="2160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55" name="Ink 54">
                  <a:extLst>
                    <a:ext uri="{FF2B5EF4-FFF2-40B4-BE49-F238E27FC236}">
                      <a16:creationId xmlns:a16="http://schemas.microsoft.com/office/drawing/2014/main" id="{A98C1DFE-96E6-2335-C9AD-5D3B41032976}"/>
                    </a:ext>
                  </a:extLst>
                </p14:cNvPr>
                <p14:cNvContentPartPr/>
                <p14:nvPr/>
              </p14:nvContentPartPr>
              <p14:xfrm>
                <a:off x="7687204" y="2906892"/>
                <a:ext cx="360" cy="360"/>
              </p14:xfrm>
            </p:contentPart>
          </mc:Choice>
          <mc:Fallback xmlns="">
            <p:pic>
              <p:nvPicPr>
                <p:cNvPr id="55" name="Ink 54">
                  <a:extLst>
                    <a:ext uri="{FF2B5EF4-FFF2-40B4-BE49-F238E27FC236}">
                      <a16:creationId xmlns:a16="http://schemas.microsoft.com/office/drawing/2014/main" id="{A98C1DFE-96E6-2335-C9AD-5D3B41032976}"/>
                    </a:ext>
                  </a:extLst>
                </p:cNvPr>
                <p:cNvPicPr/>
                <p:nvPr/>
              </p:nvPicPr>
              <p:blipFill>
                <a:blip r:embed="rId11"/>
                <a:stretch>
                  <a:fillRect/>
                </a:stretch>
              </p:blipFill>
              <p:spPr>
                <a:xfrm>
                  <a:off x="7681084" y="2900772"/>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56" name="Ink 55">
                  <a:extLst>
                    <a:ext uri="{FF2B5EF4-FFF2-40B4-BE49-F238E27FC236}">
                      <a16:creationId xmlns:a16="http://schemas.microsoft.com/office/drawing/2014/main" id="{4589CCEB-E22C-345D-4DC2-028861517846}"/>
                    </a:ext>
                  </a:extLst>
                </p14:cNvPr>
                <p14:cNvContentPartPr/>
                <p14:nvPr/>
              </p14:nvContentPartPr>
              <p14:xfrm>
                <a:off x="7671364" y="2893932"/>
                <a:ext cx="29880" cy="13320"/>
              </p14:xfrm>
            </p:contentPart>
          </mc:Choice>
          <mc:Fallback xmlns="">
            <p:pic>
              <p:nvPicPr>
                <p:cNvPr id="56" name="Ink 55">
                  <a:extLst>
                    <a:ext uri="{FF2B5EF4-FFF2-40B4-BE49-F238E27FC236}">
                      <a16:creationId xmlns:a16="http://schemas.microsoft.com/office/drawing/2014/main" id="{4589CCEB-E22C-345D-4DC2-028861517846}"/>
                    </a:ext>
                  </a:extLst>
                </p:cNvPr>
                <p:cNvPicPr/>
                <p:nvPr/>
              </p:nvPicPr>
              <p:blipFill>
                <a:blip r:embed="rId16"/>
                <a:stretch>
                  <a:fillRect/>
                </a:stretch>
              </p:blipFill>
              <p:spPr>
                <a:xfrm>
                  <a:off x="7665244" y="2887812"/>
                  <a:ext cx="4212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58" name="Ink 57">
                  <a:extLst>
                    <a:ext uri="{FF2B5EF4-FFF2-40B4-BE49-F238E27FC236}">
                      <a16:creationId xmlns:a16="http://schemas.microsoft.com/office/drawing/2014/main" id="{34BB5E4D-0DE3-A3A8-6385-B8FA4E97B067}"/>
                    </a:ext>
                  </a:extLst>
                </p14:cNvPr>
                <p14:cNvContentPartPr/>
                <p14:nvPr/>
              </p14:nvContentPartPr>
              <p14:xfrm>
                <a:off x="7678204" y="2892132"/>
                <a:ext cx="6120" cy="360"/>
              </p14:xfrm>
            </p:contentPart>
          </mc:Choice>
          <mc:Fallback xmlns="">
            <p:pic>
              <p:nvPicPr>
                <p:cNvPr id="58" name="Ink 57">
                  <a:extLst>
                    <a:ext uri="{FF2B5EF4-FFF2-40B4-BE49-F238E27FC236}">
                      <a16:creationId xmlns:a16="http://schemas.microsoft.com/office/drawing/2014/main" id="{34BB5E4D-0DE3-A3A8-6385-B8FA4E97B067}"/>
                    </a:ext>
                  </a:extLst>
                </p:cNvPr>
                <p:cNvPicPr/>
                <p:nvPr/>
              </p:nvPicPr>
              <p:blipFill>
                <a:blip r:embed="rId18"/>
                <a:stretch>
                  <a:fillRect/>
                </a:stretch>
              </p:blipFill>
              <p:spPr>
                <a:xfrm>
                  <a:off x="7672084" y="2886012"/>
                  <a:ext cx="1836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59" name="Ink 58">
                  <a:extLst>
                    <a:ext uri="{FF2B5EF4-FFF2-40B4-BE49-F238E27FC236}">
                      <a16:creationId xmlns:a16="http://schemas.microsoft.com/office/drawing/2014/main" id="{16714776-EC4F-3733-FEEF-368AB1FF2FF9}"/>
                    </a:ext>
                  </a:extLst>
                </p14:cNvPr>
                <p14:cNvContentPartPr/>
                <p14:nvPr/>
              </p14:nvContentPartPr>
              <p14:xfrm>
                <a:off x="7681444" y="2888532"/>
                <a:ext cx="11160" cy="720"/>
              </p14:xfrm>
            </p:contentPart>
          </mc:Choice>
          <mc:Fallback xmlns="">
            <p:pic>
              <p:nvPicPr>
                <p:cNvPr id="59" name="Ink 58">
                  <a:extLst>
                    <a:ext uri="{FF2B5EF4-FFF2-40B4-BE49-F238E27FC236}">
                      <a16:creationId xmlns:a16="http://schemas.microsoft.com/office/drawing/2014/main" id="{16714776-EC4F-3733-FEEF-368AB1FF2FF9}"/>
                    </a:ext>
                  </a:extLst>
                </p:cNvPr>
                <p:cNvPicPr/>
                <p:nvPr/>
              </p:nvPicPr>
              <p:blipFill>
                <a:blip r:embed="rId20"/>
                <a:stretch>
                  <a:fillRect/>
                </a:stretch>
              </p:blipFill>
              <p:spPr>
                <a:xfrm>
                  <a:off x="7675324" y="2882412"/>
                  <a:ext cx="23400" cy="1296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61" name="Ink 60">
                  <a:extLst>
                    <a:ext uri="{FF2B5EF4-FFF2-40B4-BE49-F238E27FC236}">
                      <a16:creationId xmlns:a16="http://schemas.microsoft.com/office/drawing/2014/main" id="{75A4AD4F-A414-B796-66FA-29CCC1EEAC0B}"/>
                    </a:ext>
                  </a:extLst>
                </p14:cNvPr>
                <p14:cNvContentPartPr/>
                <p14:nvPr/>
              </p14:nvContentPartPr>
              <p14:xfrm>
                <a:off x="7678204" y="2888892"/>
                <a:ext cx="360" cy="360"/>
              </p14:xfrm>
            </p:contentPart>
          </mc:Choice>
          <mc:Fallback xmlns="">
            <p:pic>
              <p:nvPicPr>
                <p:cNvPr id="61" name="Ink 60">
                  <a:extLst>
                    <a:ext uri="{FF2B5EF4-FFF2-40B4-BE49-F238E27FC236}">
                      <a16:creationId xmlns:a16="http://schemas.microsoft.com/office/drawing/2014/main" id="{75A4AD4F-A414-B796-66FA-29CCC1EEAC0B}"/>
                    </a:ext>
                  </a:extLst>
                </p:cNvPr>
                <p:cNvPicPr/>
                <p:nvPr/>
              </p:nvPicPr>
              <p:blipFill>
                <a:blip r:embed="rId11"/>
                <a:stretch>
                  <a:fillRect/>
                </a:stretch>
              </p:blipFill>
              <p:spPr>
                <a:xfrm>
                  <a:off x="7672084" y="2882772"/>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63" name="Ink 62">
                  <a:extLst>
                    <a:ext uri="{FF2B5EF4-FFF2-40B4-BE49-F238E27FC236}">
                      <a16:creationId xmlns:a16="http://schemas.microsoft.com/office/drawing/2014/main" id="{F9B6097B-0700-C211-7B59-2011AB58CCCB}"/>
                    </a:ext>
                  </a:extLst>
                </p14:cNvPr>
                <p14:cNvContentPartPr/>
                <p14:nvPr/>
              </p14:nvContentPartPr>
              <p14:xfrm>
                <a:off x="7672444" y="2933532"/>
                <a:ext cx="11160" cy="360"/>
              </p14:xfrm>
            </p:contentPart>
          </mc:Choice>
          <mc:Fallback xmlns="">
            <p:pic>
              <p:nvPicPr>
                <p:cNvPr id="63" name="Ink 62">
                  <a:extLst>
                    <a:ext uri="{FF2B5EF4-FFF2-40B4-BE49-F238E27FC236}">
                      <a16:creationId xmlns:a16="http://schemas.microsoft.com/office/drawing/2014/main" id="{F9B6097B-0700-C211-7B59-2011AB58CCCB}"/>
                    </a:ext>
                  </a:extLst>
                </p:cNvPr>
                <p:cNvPicPr/>
                <p:nvPr/>
              </p:nvPicPr>
              <p:blipFill>
                <a:blip r:embed="rId23"/>
                <a:stretch>
                  <a:fillRect/>
                </a:stretch>
              </p:blipFill>
              <p:spPr>
                <a:xfrm>
                  <a:off x="7666324" y="2927412"/>
                  <a:ext cx="23400" cy="12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4">
            <p14:nvContentPartPr>
              <p14:cNvPr id="68" name="Ink 67">
                <a:extLst>
                  <a:ext uri="{FF2B5EF4-FFF2-40B4-BE49-F238E27FC236}">
                    <a16:creationId xmlns:a16="http://schemas.microsoft.com/office/drawing/2014/main" id="{7916A880-FBE5-A730-45F6-8E27D1A38723}"/>
                  </a:ext>
                </a:extLst>
              </p14:cNvPr>
              <p14:cNvContentPartPr/>
              <p14:nvPr/>
            </p14:nvContentPartPr>
            <p14:xfrm>
              <a:off x="7657324" y="3865730"/>
              <a:ext cx="36360" cy="31320"/>
            </p14:xfrm>
          </p:contentPart>
        </mc:Choice>
        <mc:Fallback xmlns="">
          <p:pic>
            <p:nvPicPr>
              <p:cNvPr id="68" name="Ink 67">
                <a:extLst>
                  <a:ext uri="{FF2B5EF4-FFF2-40B4-BE49-F238E27FC236}">
                    <a16:creationId xmlns:a16="http://schemas.microsoft.com/office/drawing/2014/main" id="{7916A880-FBE5-A730-45F6-8E27D1A38723}"/>
                  </a:ext>
                </a:extLst>
              </p:cNvPr>
              <p:cNvPicPr/>
              <p:nvPr/>
            </p:nvPicPr>
            <p:blipFill>
              <a:blip r:embed="rId25"/>
              <a:stretch>
                <a:fillRect/>
              </a:stretch>
            </p:blipFill>
            <p:spPr>
              <a:xfrm>
                <a:off x="7651204" y="3859610"/>
                <a:ext cx="48600"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70" name="Ink 69">
                <a:extLst>
                  <a:ext uri="{FF2B5EF4-FFF2-40B4-BE49-F238E27FC236}">
                    <a16:creationId xmlns:a16="http://schemas.microsoft.com/office/drawing/2014/main" id="{11AE5E61-058F-2BDF-16DB-460D2FD2F6C0}"/>
                  </a:ext>
                </a:extLst>
              </p14:cNvPr>
              <p14:cNvContentPartPr/>
              <p14:nvPr/>
            </p14:nvContentPartPr>
            <p14:xfrm>
              <a:off x="7672444" y="3854570"/>
              <a:ext cx="23760" cy="3240"/>
            </p14:xfrm>
          </p:contentPart>
        </mc:Choice>
        <mc:Fallback xmlns="">
          <p:pic>
            <p:nvPicPr>
              <p:cNvPr id="70" name="Ink 69">
                <a:extLst>
                  <a:ext uri="{FF2B5EF4-FFF2-40B4-BE49-F238E27FC236}">
                    <a16:creationId xmlns:a16="http://schemas.microsoft.com/office/drawing/2014/main" id="{11AE5E61-058F-2BDF-16DB-460D2FD2F6C0}"/>
                  </a:ext>
                </a:extLst>
              </p:cNvPr>
              <p:cNvPicPr/>
              <p:nvPr/>
            </p:nvPicPr>
            <p:blipFill>
              <a:blip r:embed="rId27"/>
              <a:stretch>
                <a:fillRect/>
              </a:stretch>
            </p:blipFill>
            <p:spPr>
              <a:xfrm>
                <a:off x="7666230" y="3848450"/>
                <a:ext cx="36188" cy="15480"/>
              </a:xfrm>
              <a:prstGeom prst="rect">
                <a:avLst/>
              </a:prstGeom>
            </p:spPr>
          </p:pic>
        </mc:Fallback>
      </mc:AlternateContent>
      <p:grpSp>
        <p:nvGrpSpPr>
          <p:cNvPr id="75" name="Group 74">
            <a:extLst>
              <a:ext uri="{FF2B5EF4-FFF2-40B4-BE49-F238E27FC236}">
                <a16:creationId xmlns:a16="http://schemas.microsoft.com/office/drawing/2014/main" id="{6A450E09-52C8-5C6B-0AF9-EC72D194363E}"/>
              </a:ext>
            </a:extLst>
          </p:cNvPr>
          <p:cNvGrpSpPr/>
          <p:nvPr/>
        </p:nvGrpSpPr>
        <p:grpSpPr>
          <a:xfrm>
            <a:off x="7678204" y="3899570"/>
            <a:ext cx="15480" cy="3240"/>
            <a:chOff x="7678204" y="3571092"/>
            <a:chExt cx="15480" cy="3240"/>
          </a:xfrm>
        </p:grpSpPr>
        <mc:AlternateContent xmlns:mc="http://schemas.openxmlformats.org/markup-compatibility/2006" xmlns:p14="http://schemas.microsoft.com/office/powerpoint/2010/main">
          <mc:Choice Requires="p14">
            <p:contentPart p14:bwMode="auto" r:id="rId28">
              <p14:nvContentPartPr>
                <p14:cNvPr id="72" name="Ink 71">
                  <a:extLst>
                    <a:ext uri="{FF2B5EF4-FFF2-40B4-BE49-F238E27FC236}">
                      <a16:creationId xmlns:a16="http://schemas.microsoft.com/office/drawing/2014/main" id="{E03AE6D0-AC32-C01A-DB4C-4053BCC03A6C}"/>
                    </a:ext>
                  </a:extLst>
                </p14:cNvPr>
                <p14:cNvContentPartPr/>
                <p14:nvPr/>
              </p14:nvContentPartPr>
              <p14:xfrm>
                <a:off x="7678204" y="3571092"/>
                <a:ext cx="360" cy="360"/>
              </p14:xfrm>
            </p:contentPart>
          </mc:Choice>
          <mc:Fallback xmlns="">
            <p:pic>
              <p:nvPicPr>
                <p:cNvPr id="72" name="Ink 71">
                  <a:extLst>
                    <a:ext uri="{FF2B5EF4-FFF2-40B4-BE49-F238E27FC236}">
                      <a16:creationId xmlns:a16="http://schemas.microsoft.com/office/drawing/2014/main" id="{E03AE6D0-AC32-C01A-DB4C-4053BCC03A6C}"/>
                    </a:ext>
                  </a:extLst>
                </p:cNvPr>
                <p:cNvPicPr/>
                <p:nvPr/>
              </p:nvPicPr>
              <p:blipFill>
                <a:blip r:embed="rId11"/>
                <a:stretch>
                  <a:fillRect/>
                </a:stretch>
              </p:blipFill>
              <p:spPr>
                <a:xfrm>
                  <a:off x="7672084" y="3564972"/>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73" name="Ink 72">
                  <a:extLst>
                    <a:ext uri="{FF2B5EF4-FFF2-40B4-BE49-F238E27FC236}">
                      <a16:creationId xmlns:a16="http://schemas.microsoft.com/office/drawing/2014/main" id="{6043C45C-D8C3-8859-EEBA-57C5C1CD37AF}"/>
                    </a:ext>
                  </a:extLst>
                </p14:cNvPr>
                <p14:cNvContentPartPr/>
                <p14:nvPr/>
              </p14:nvContentPartPr>
              <p14:xfrm>
                <a:off x="7693324" y="3571092"/>
                <a:ext cx="360" cy="360"/>
              </p14:xfrm>
            </p:contentPart>
          </mc:Choice>
          <mc:Fallback xmlns="">
            <p:pic>
              <p:nvPicPr>
                <p:cNvPr id="73" name="Ink 72">
                  <a:extLst>
                    <a:ext uri="{FF2B5EF4-FFF2-40B4-BE49-F238E27FC236}">
                      <a16:creationId xmlns:a16="http://schemas.microsoft.com/office/drawing/2014/main" id="{6043C45C-D8C3-8859-EEBA-57C5C1CD37AF}"/>
                    </a:ext>
                  </a:extLst>
                </p:cNvPr>
                <p:cNvPicPr/>
                <p:nvPr/>
              </p:nvPicPr>
              <p:blipFill>
                <a:blip r:embed="rId11"/>
                <a:stretch>
                  <a:fillRect/>
                </a:stretch>
              </p:blipFill>
              <p:spPr>
                <a:xfrm>
                  <a:off x="7687204" y="3564972"/>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74" name="Ink 73">
                  <a:extLst>
                    <a:ext uri="{FF2B5EF4-FFF2-40B4-BE49-F238E27FC236}">
                      <a16:creationId xmlns:a16="http://schemas.microsoft.com/office/drawing/2014/main" id="{8B41241C-AA80-2915-23BA-723818AD0FCA}"/>
                    </a:ext>
                  </a:extLst>
                </p14:cNvPr>
                <p14:cNvContentPartPr/>
                <p14:nvPr/>
              </p14:nvContentPartPr>
              <p14:xfrm>
                <a:off x="7690084" y="3573972"/>
                <a:ext cx="360" cy="360"/>
              </p14:xfrm>
            </p:contentPart>
          </mc:Choice>
          <mc:Fallback xmlns="">
            <p:pic>
              <p:nvPicPr>
                <p:cNvPr id="74" name="Ink 73">
                  <a:extLst>
                    <a:ext uri="{FF2B5EF4-FFF2-40B4-BE49-F238E27FC236}">
                      <a16:creationId xmlns:a16="http://schemas.microsoft.com/office/drawing/2014/main" id="{8B41241C-AA80-2915-23BA-723818AD0FCA}"/>
                    </a:ext>
                  </a:extLst>
                </p:cNvPr>
                <p:cNvPicPr/>
                <p:nvPr/>
              </p:nvPicPr>
              <p:blipFill>
                <a:blip r:embed="rId11"/>
                <a:stretch>
                  <a:fillRect/>
                </a:stretch>
              </p:blipFill>
              <p:spPr>
                <a:xfrm>
                  <a:off x="7683964" y="3567852"/>
                  <a:ext cx="12600" cy="12600"/>
                </a:xfrm>
                <a:prstGeom prst="rect">
                  <a:avLst/>
                </a:prstGeom>
              </p:spPr>
            </p:pic>
          </mc:Fallback>
        </mc:AlternateContent>
      </p:grpSp>
      <p:grpSp>
        <p:nvGrpSpPr>
          <p:cNvPr id="77" name="Group 76">
            <a:extLst>
              <a:ext uri="{FF2B5EF4-FFF2-40B4-BE49-F238E27FC236}">
                <a16:creationId xmlns:a16="http://schemas.microsoft.com/office/drawing/2014/main" id="{643AC0A8-85ED-0367-8D33-D8A3FDF5DB18}"/>
              </a:ext>
            </a:extLst>
          </p:cNvPr>
          <p:cNvGrpSpPr/>
          <p:nvPr/>
        </p:nvGrpSpPr>
        <p:grpSpPr>
          <a:xfrm>
            <a:off x="7666324" y="3854930"/>
            <a:ext cx="29520" cy="3240"/>
            <a:chOff x="7666324" y="3526452"/>
            <a:chExt cx="29520" cy="3240"/>
          </a:xfrm>
        </p:grpSpPr>
        <mc:AlternateContent xmlns:mc="http://schemas.openxmlformats.org/markup-compatibility/2006" xmlns:p14="http://schemas.microsoft.com/office/powerpoint/2010/main">
          <mc:Choice Requires="p14">
            <p:contentPart p14:bwMode="auto" r:id="rId31">
              <p14:nvContentPartPr>
                <p14:cNvPr id="65" name="Ink 64">
                  <a:extLst>
                    <a:ext uri="{FF2B5EF4-FFF2-40B4-BE49-F238E27FC236}">
                      <a16:creationId xmlns:a16="http://schemas.microsoft.com/office/drawing/2014/main" id="{C0D23AED-B00F-07BE-14BF-B5FC1EB19838}"/>
                    </a:ext>
                  </a:extLst>
                </p14:cNvPr>
                <p14:cNvContentPartPr/>
                <p14:nvPr/>
              </p14:nvContentPartPr>
              <p14:xfrm>
                <a:off x="7675324" y="3527532"/>
                <a:ext cx="16200" cy="2160"/>
              </p14:xfrm>
            </p:contentPart>
          </mc:Choice>
          <mc:Fallback xmlns="">
            <p:pic>
              <p:nvPicPr>
                <p:cNvPr id="65" name="Ink 64">
                  <a:extLst>
                    <a:ext uri="{FF2B5EF4-FFF2-40B4-BE49-F238E27FC236}">
                      <a16:creationId xmlns:a16="http://schemas.microsoft.com/office/drawing/2014/main" id="{C0D23AED-B00F-07BE-14BF-B5FC1EB19838}"/>
                    </a:ext>
                  </a:extLst>
                </p:cNvPr>
                <p:cNvPicPr/>
                <p:nvPr/>
              </p:nvPicPr>
              <p:blipFill>
                <a:blip r:embed="rId32"/>
                <a:stretch>
                  <a:fillRect/>
                </a:stretch>
              </p:blipFill>
              <p:spPr>
                <a:xfrm>
                  <a:off x="7669204" y="3521412"/>
                  <a:ext cx="28440" cy="144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66" name="Ink 65">
                  <a:extLst>
                    <a:ext uri="{FF2B5EF4-FFF2-40B4-BE49-F238E27FC236}">
                      <a16:creationId xmlns:a16="http://schemas.microsoft.com/office/drawing/2014/main" id="{2BB1E156-5FD1-6290-310B-42D48E2D6EDB}"/>
                    </a:ext>
                  </a:extLst>
                </p14:cNvPr>
                <p14:cNvContentPartPr/>
                <p14:nvPr/>
              </p14:nvContentPartPr>
              <p14:xfrm>
                <a:off x="7666324" y="3529332"/>
                <a:ext cx="29520" cy="360"/>
              </p14:xfrm>
            </p:contentPart>
          </mc:Choice>
          <mc:Fallback xmlns="">
            <p:pic>
              <p:nvPicPr>
                <p:cNvPr id="66" name="Ink 65">
                  <a:extLst>
                    <a:ext uri="{FF2B5EF4-FFF2-40B4-BE49-F238E27FC236}">
                      <a16:creationId xmlns:a16="http://schemas.microsoft.com/office/drawing/2014/main" id="{2BB1E156-5FD1-6290-310B-42D48E2D6EDB}"/>
                    </a:ext>
                  </a:extLst>
                </p:cNvPr>
                <p:cNvPicPr/>
                <p:nvPr/>
              </p:nvPicPr>
              <p:blipFill>
                <a:blip r:embed="rId34"/>
                <a:stretch>
                  <a:fillRect/>
                </a:stretch>
              </p:blipFill>
              <p:spPr>
                <a:xfrm>
                  <a:off x="7660204" y="3523212"/>
                  <a:ext cx="4176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76" name="Ink 75">
                  <a:extLst>
                    <a:ext uri="{FF2B5EF4-FFF2-40B4-BE49-F238E27FC236}">
                      <a16:creationId xmlns:a16="http://schemas.microsoft.com/office/drawing/2014/main" id="{97190F97-39DA-5ED9-6C88-25C39257588B}"/>
                    </a:ext>
                  </a:extLst>
                </p14:cNvPr>
                <p14:cNvContentPartPr/>
                <p14:nvPr/>
              </p14:nvContentPartPr>
              <p14:xfrm>
                <a:off x="7672444" y="3526452"/>
                <a:ext cx="360" cy="360"/>
              </p14:xfrm>
            </p:contentPart>
          </mc:Choice>
          <mc:Fallback xmlns="">
            <p:pic>
              <p:nvPicPr>
                <p:cNvPr id="76" name="Ink 75">
                  <a:extLst>
                    <a:ext uri="{FF2B5EF4-FFF2-40B4-BE49-F238E27FC236}">
                      <a16:creationId xmlns:a16="http://schemas.microsoft.com/office/drawing/2014/main" id="{97190F97-39DA-5ED9-6C88-25C39257588B}"/>
                    </a:ext>
                  </a:extLst>
                </p:cNvPr>
                <p:cNvPicPr/>
                <p:nvPr/>
              </p:nvPicPr>
              <p:blipFill>
                <a:blip r:embed="rId11"/>
                <a:stretch>
                  <a:fillRect/>
                </a:stretch>
              </p:blipFill>
              <p:spPr>
                <a:xfrm>
                  <a:off x="7666324" y="3520332"/>
                  <a:ext cx="12600" cy="12600"/>
                </a:xfrm>
                <a:prstGeom prst="rect">
                  <a:avLst/>
                </a:prstGeom>
              </p:spPr>
            </p:pic>
          </mc:Fallback>
        </mc:AlternateContent>
      </p:grpSp>
    </p:spTree>
    <p:extLst>
      <p:ext uri="{BB962C8B-B14F-4D97-AF65-F5344CB8AC3E}">
        <p14:creationId xmlns:p14="http://schemas.microsoft.com/office/powerpoint/2010/main" val="29431312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313AD9-0BAF-8EA9-DB7A-8673F5E2C5D9}"/>
              </a:ext>
            </a:extLst>
          </p:cNvPr>
          <p:cNvSpPr>
            <a:spLocks noGrp="1"/>
          </p:cNvSpPr>
          <p:nvPr>
            <p:ph type="title"/>
          </p:nvPr>
        </p:nvSpPr>
        <p:spPr>
          <a:xfrm>
            <a:off x="361026" y="2560035"/>
            <a:ext cx="5581649" cy="1737929"/>
          </a:xfrm>
        </p:spPr>
        <p:txBody>
          <a:bodyPr>
            <a:normAutofit fontScale="90000"/>
          </a:bodyPr>
          <a:lstStyle/>
          <a:p>
            <a:pPr>
              <a:spcBef>
                <a:spcPts val="1000"/>
              </a:spcBef>
            </a:pPr>
            <a:r>
              <a:rPr lang="en-GB" sz="3600" dirty="0">
                <a:solidFill>
                  <a:srgbClr val="002060"/>
                </a:solidFill>
                <a:latin typeface="Aleo"/>
                <a:ea typeface="Calibri Light"/>
                <a:cs typeface="Calibri Light"/>
              </a:rPr>
              <a:t>Proactive Care Consultations</a:t>
            </a:r>
            <a:endParaRPr lang="en-US" sz="3600" dirty="0">
              <a:solidFill>
                <a:srgbClr val="002060"/>
              </a:solidFill>
              <a:latin typeface="Aleo"/>
              <a:ea typeface="Calibri Light"/>
              <a:cs typeface="Calibri Light"/>
            </a:endParaRPr>
          </a:p>
          <a:p>
            <a:pPr>
              <a:spcBef>
                <a:spcPts val="1000"/>
              </a:spcBef>
            </a:pPr>
            <a:r>
              <a:rPr lang="en-GB" sz="2400" dirty="0">
                <a:solidFill>
                  <a:srgbClr val="002060"/>
                </a:solidFill>
                <a:latin typeface="Aleo"/>
                <a:ea typeface="Calibri Light"/>
                <a:cs typeface="Calibri Light"/>
              </a:rPr>
              <a:t>Structured support for education, </a:t>
            </a:r>
            <a:br>
              <a:rPr lang="en-GB" sz="2400" dirty="0">
                <a:solidFill>
                  <a:srgbClr val="002060"/>
                </a:solidFill>
                <a:latin typeface="Aleo"/>
                <a:ea typeface="Calibri Light"/>
                <a:cs typeface="Calibri Light"/>
              </a:rPr>
            </a:br>
            <a:r>
              <a:rPr lang="en-GB" sz="2400" dirty="0">
                <a:solidFill>
                  <a:srgbClr val="002060"/>
                </a:solidFill>
                <a:latin typeface="Aleo"/>
                <a:ea typeface="Calibri Light"/>
                <a:cs typeface="Calibri Light"/>
              </a:rPr>
              <a:t>self-management and behaviour change</a:t>
            </a:r>
            <a:endParaRPr lang="en-US" sz="2400" dirty="0">
              <a:solidFill>
                <a:srgbClr val="002060"/>
              </a:solidFill>
              <a:latin typeface="Aleo"/>
              <a:ea typeface="Calibri Light"/>
              <a:cs typeface="Calibri Light"/>
            </a:endParaRPr>
          </a:p>
          <a:p>
            <a:endParaRPr lang="en-US" dirty="0"/>
          </a:p>
        </p:txBody>
      </p:sp>
    </p:spTree>
    <p:extLst>
      <p:ext uri="{BB962C8B-B14F-4D97-AF65-F5344CB8AC3E}">
        <p14:creationId xmlns:p14="http://schemas.microsoft.com/office/powerpoint/2010/main" val="25148245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56BC5D34-50DE-906E-CCE4-5132D10B56C7}"/>
              </a:ext>
            </a:extLst>
          </p:cNvPr>
          <p:cNvSpPr>
            <a:spLocks noGrp="1"/>
          </p:cNvSpPr>
          <p:nvPr>
            <p:ph idx="1"/>
          </p:nvPr>
        </p:nvSpPr>
        <p:spPr>
          <a:xfrm>
            <a:off x="569520" y="1110580"/>
            <a:ext cx="11098223" cy="5226212"/>
          </a:xfrm>
        </p:spPr>
        <p:txBody>
          <a:bodyPr vert="horz" lIns="91440" tIns="45720" rIns="91440" bIns="45720" rtlCol="0" anchor="t">
            <a:noAutofit/>
          </a:bodyPr>
          <a:lstStyle/>
          <a:p>
            <a:pPr marL="0" marR="0" lvl="0" indent="0" algn="l" defTabSz="914400" rtl="0" eaLnBrk="1" fontAlgn="auto" latinLnBrk="0" hangingPunct="1">
              <a:lnSpc>
                <a:spcPct val="110000"/>
              </a:lnSpc>
              <a:spcBef>
                <a:spcPts val="1200"/>
              </a:spcBef>
              <a:spcAft>
                <a:spcPts val="0"/>
              </a:spcAft>
              <a:buClrTx/>
              <a:buSzTx/>
              <a:buFontTx/>
              <a:buNone/>
              <a:tabLst/>
              <a:defRPr/>
            </a:pPr>
            <a:r>
              <a:rPr kumimoji="0" lang="en-GB" sz="1600" i="0" u="none" strike="noStrike" kern="1200" cap="none" spc="0" normalizeH="0" baseline="0" noProof="0" dirty="0">
                <a:ln>
                  <a:noFill/>
                </a:ln>
                <a:solidFill>
                  <a:srgbClr val="000000"/>
                </a:solidFill>
                <a:effectLst/>
                <a:uLnTx/>
                <a:uFillTx/>
                <a:latin typeface="Open Sans"/>
                <a:ea typeface="+mn-lt"/>
                <a:cs typeface="Calibri Light"/>
              </a:rPr>
              <a:t>Members of the wider </a:t>
            </a:r>
            <a:r>
              <a:rPr lang="en-GB" sz="1600" dirty="0">
                <a:solidFill>
                  <a:srgbClr val="000000"/>
                </a:solidFill>
                <a:latin typeface="Open Sans"/>
                <a:ea typeface="+mn-lt"/>
                <a:cs typeface="Calibri Light"/>
              </a:rPr>
              <a:t>primary care team (e.g. ARRS* roles such as health care assistants and care coordinators) can provide </a:t>
            </a:r>
            <a:r>
              <a:rPr kumimoji="0" lang="en-GB" sz="1600" i="0" u="none" strike="noStrike" kern="1200" cap="none" spc="0" normalizeH="0" baseline="0" noProof="0" dirty="0">
                <a:ln>
                  <a:noFill/>
                </a:ln>
                <a:solidFill>
                  <a:srgbClr val="000000"/>
                </a:solidFill>
                <a:effectLst/>
                <a:uLnTx/>
                <a:uFillTx/>
                <a:latin typeface="Open Sans"/>
                <a:ea typeface="+mn-lt"/>
                <a:cs typeface="Calibri Light"/>
              </a:rPr>
              <a:t>structured support for education, self-management and behaviour change, sharing trusted information from charity and other websites.  The </a:t>
            </a:r>
            <a:r>
              <a:rPr kumimoji="0" lang="en-GB" sz="1600" b="1" i="0" u="none" strike="noStrike" kern="1200" cap="none" spc="0" normalizeH="0" baseline="0" noProof="0" dirty="0">
                <a:ln>
                  <a:noFill/>
                </a:ln>
                <a:solidFill>
                  <a:srgbClr val="00B0F0"/>
                </a:solidFill>
                <a:effectLst/>
                <a:uLnTx/>
                <a:uFillTx/>
                <a:latin typeface="Open Sans"/>
                <a:ea typeface="+mn-lt"/>
                <a:cs typeface="Calibri Light"/>
                <a:hlinkClick r:id="rId2">
                  <a:extLst>
                    <a:ext uri="{A12FA001-AC4F-418D-AE19-62706E023703}">
                      <ahyp:hlinkClr xmlns:ahyp="http://schemas.microsoft.com/office/drawing/2018/hyperlinkcolor" val="tx"/>
                    </a:ext>
                  </a:extLst>
                </a:hlinkClick>
              </a:rPr>
              <a:t>UCLPartners Proactive Care Frameworks</a:t>
            </a:r>
            <a:r>
              <a:rPr kumimoji="0" lang="en-GB" sz="1600" i="0" u="none" strike="noStrike" kern="1200" cap="none" spc="0" normalizeH="0" baseline="0" noProof="0" dirty="0">
                <a:ln>
                  <a:noFill/>
                </a:ln>
                <a:solidFill>
                  <a:srgbClr val="00B0F0"/>
                </a:solidFill>
                <a:effectLst/>
                <a:uLnTx/>
                <a:uFillTx/>
                <a:latin typeface="Open Sans"/>
                <a:ea typeface="+mn-lt"/>
                <a:cs typeface="Calibri Light"/>
                <a:hlinkClick r:id="rId2">
                  <a:extLst>
                    <a:ext uri="{A12FA001-AC4F-418D-AE19-62706E023703}">
                      <ahyp:hlinkClr xmlns:ahyp="http://schemas.microsoft.com/office/drawing/2018/hyperlinkcolor" val="tx"/>
                    </a:ext>
                  </a:extLst>
                </a:hlinkClick>
              </a:rPr>
              <a:t> </a:t>
            </a:r>
            <a:r>
              <a:rPr kumimoji="0" lang="en-GB" sz="1600" i="0" u="none" strike="noStrike" kern="1200" cap="none" spc="0" normalizeH="0" baseline="0" noProof="0" dirty="0">
                <a:ln>
                  <a:noFill/>
                </a:ln>
                <a:solidFill>
                  <a:srgbClr val="000000"/>
                </a:solidFill>
                <a:effectLst/>
                <a:uLnTx/>
                <a:uFillTx/>
                <a:latin typeface="Open Sans"/>
                <a:ea typeface="+mn-lt"/>
                <a:cs typeface="Calibri Light"/>
              </a:rPr>
              <a:t>include education and training resources to support these consultations and educational digital resources to share with patients. </a:t>
            </a:r>
            <a:endParaRPr lang="en-GB" sz="1600" i="0" u="none" strike="noStrike" kern="1200" cap="none" spc="0" normalizeH="0" baseline="0" noProof="0" dirty="0">
              <a:ln>
                <a:noFill/>
              </a:ln>
              <a:solidFill>
                <a:srgbClr val="000000"/>
              </a:solidFill>
              <a:effectLst/>
              <a:uLnTx/>
              <a:uFillTx/>
              <a:latin typeface="Open Sans"/>
              <a:ea typeface="+mn-lt"/>
              <a:cs typeface="Calibri Light"/>
            </a:endParaRPr>
          </a:p>
          <a:p>
            <a:pPr marL="0" marR="0" lvl="0" indent="0" algn="l" defTabSz="914400" rtl="0" eaLnBrk="1" fontAlgn="auto" latinLnBrk="0" hangingPunct="1">
              <a:lnSpc>
                <a:spcPct val="150000"/>
              </a:lnSpc>
              <a:spcBef>
                <a:spcPts val="1200"/>
              </a:spcBef>
              <a:spcAft>
                <a:spcPts val="0"/>
              </a:spcAft>
              <a:buClrTx/>
              <a:buSzTx/>
              <a:buFontTx/>
              <a:buNone/>
              <a:tabLst/>
              <a:defRPr/>
            </a:pPr>
            <a:r>
              <a:rPr kumimoji="0" lang="en-GB" sz="1600" b="1" i="0" u="none" strike="noStrike" kern="1200" cap="none" spc="0" normalizeH="0" baseline="0" noProof="0" dirty="0">
                <a:ln>
                  <a:noFill/>
                </a:ln>
                <a:solidFill>
                  <a:srgbClr val="000000"/>
                </a:solidFill>
                <a:effectLst/>
                <a:uLnTx/>
                <a:uFillTx/>
                <a:latin typeface="Open Sans"/>
                <a:ea typeface="+mn-lt"/>
                <a:cs typeface="Calibri Light"/>
              </a:rPr>
              <a:t>Education</a:t>
            </a:r>
            <a:r>
              <a:rPr kumimoji="0" lang="en-GB" sz="1600" b="0" i="0" u="none" strike="noStrike" kern="1200" cap="none" spc="0" normalizeH="0" baseline="0" noProof="0" dirty="0">
                <a:ln>
                  <a:noFill/>
                </a:ln>
                <a:solidFill>
                  <a:srgbClr val="000000"/>
                </a:solidFill>
                <a:effectLst/>
                <a:uLnTx/>
                <a:uFillTx/>
                <a:latin typeface="Open Sans"/>
                <a:ea typeface="+mn-lt"/>
                <a:cs typeface="Calibri Light"/>
              </a:rPr>
              <a:t> e.g.</a:t>
            </a:r>
            <a:endParaRPr lang="en-GB" sz="1600" b="0" i="0" u="none" strike="noStrike" kern="1200" cap="none" spc="0" normalizeH="0" baseline="0" noProof="0" dirty="0">
              <a:ln>
                <a:noFill/>
              </a:ln>
              <a:solidFill>
                <a:srgbClr val="000000"/>
              </a:solidFill>
              <a:effectLst/>
              <a:uLnTx/>
              <a:uFillTx/>
              <a:latin typeface="Open Sans"/>
              <a:ea typeface="+mn-lt"/>
              <a:cs typeface="Calibri Light"/>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000000"/>
                </a:solidFill>
                <a:effectLst/>
                <a:uLnTx/>
                <a:uFillTx/>
                <a:latin typeface="Open Sans"/>
                <a:ea typeface="+mn-lt"/>
                <a:cs typeface="Calibri Light"/>
              </a:rPr>
              <a:t>What is </a:t>
            </a:r>
            <a:r>
              <a:rPr lang="en-GB" sz="1600" dirty="0">
                <a:solidFill>
                  <a:srgbClr val="000000"/>
                </a:solidFill>
                <a:latin typeface="Open Sans"/>
                <a:ea typeface="+mn-lt"/>
                <a:cs typeface="Calibri Light"/>
              </a:rPr>
              <a:t>CKD,</a:t>
            </a:r>
            <a:r>
              <a:rPr kumimoji="0" lang="en-GB" sz="1600" b="0" i="0" u="none" strike="noStrike" kern="1200" cap="none" spc="0" normalizeH="0" baseline="0" noProof="0" dirty="0">
                <a:ln>
                  <a:noFill/>
                </a:ln>
                <a:solidFill>
                  <a:srgbClr val="000000"/>
                </a:solidFill>
                <a:effectLst/>
                <a:uLnTx/>
                <a:uFillTx/>
                <a:latin typeface="Open Sans"/>
                <a:ea typeface="+mn-lt"/>
                <a:cs typeface="Calibri Light"/>
              </a:rPr>
              <a:t> high blood pressure, cholesterol?</a:t>
            </a:r>
            <a:endParaRPr lang="en-GB" sz="1600" b="0" i="0" u="none" strike="noStrike" kern="1200" cap="none" spc="0" normalizeH="0" baseline="0" noProof="0" dirty="0">
              <a:ln>
                <a:noFill/>
              </a:ln>
              <a:solidFill>
                <a:srgbClr val="000000"/>
              </a:solidFill>
              <a:effectLst/>
              <a:uLnTx/>
              <a:uFillTx/>
              <a:latin typeface="Open Sans"/>
              <a:ea typeface="+mn-lt"/>
              <a:cs typeface="Calibri Light"/>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000000"/>
                </a:solidFill>
                <a:effectLst/>
                <a:uLnTx/>
                <a:uFillTx/>
                <a:latin typeface="Open Sans"/>
                <a:ea typeface="+mn-lt"/>
                <a:cs typeface="Calibri Light"/>
              </a:rPr>
              <a:t>How to check and reduce cardiovascular risk?</a:t>
            </a:r>
            <a:endParaRPr lang="en-GB" sz="1600" b="0" i="0" u="none" strike="noStrike" kern="1200" cap="none" spc="0" normalizeH="0" baseline="0" noProof="0" dirty="0">
              <a:ln>
                <a:noFill/>
              </a:ln>
              <a:solidFill>
                <a:srgbClr val="000000"/>
              </a:solidFill>
              <a:effectLst/>
              <a:uLnTx/>
              <a:uFillTx/>
              <a:latin typeface="Open Sans"/>
              <a:ea typeface="+mn-lt"/>
              <a:cs typeface="Calibri Light"/>
            </a:endParaRPr>
          </a:p>
          <a:p>
            <a:pPr marL="457200" marR="0" lvl="1" indent="0" algn="l" defTabSz="914400" rtl="0" eaLnBrk="1" fontAlgn="auto" latinLnBrk="0" hangingPunct="1">
              <a:lnSpc>
                <a:spcPct val="100000"/>
              </a:lnSpc>
              <a:spcBef>
                <a:spcPts val="0"/>
              </a:spcBef>
              <a:spcAft>
                <a:spcPts val="0"/>
              </a:spcAft>
              <a:buClrTx/>
              <a:buSzTx/>
              <a:buNone/>
              <a:tabLst/>
              <a:defRPr/>
            </a:pPr>
            <a:endParaRPr lang="en-GB" sz="1600" b="0" i="0" u="none" strike="noStrike" kern="1200" cap="none" spc="0" normalizeH="0" baseline="0" noProof="0" dirty="0">
              <a:ln>
                <a:noFill/>
              </a:ln>
              <a:solidFill>
                <a:srgbClr val="000000"/>
              </a:solidFill>
              <a:effectLst/>
              <a:uLnTx/>
              <a:uFillTx/>
              <a:latin typeface="Open Sans"/>
              <a:ea typeface="+mn-lt"/>
            </a:endParaRPr>
          </a:p>
          <a:p>
            <a:pPr marL="0" marR="0" lvl="0" indent="0" algn="l" defTabSz="914400" rtl="0" eaLnBrk="1" fontAlgn="auto" latinLnBrk="0" hangingPunct="1">
              <a:lnSpc>
                <a:spcPct val="100000"/>
              </a:lnSpc>
              <a:spcBef>
                <a:spcPts val="0"/>
              </a:spcBef>
              <a:spcAft>
                <a:spcPts val="0"/>
              </a:spcAft>
              <a:buClrTx/>
              <a:buSzTx/>
              <a:buNone/>
              <a:tabLst/>
              <a:defRPr/>
            </a:pPr>
            <a:r>
              <a:rPr kumimoji="0" lang="en-GB" sz="1600" b="1" i="0" u="none" strike="noStrike" kern="1200" cap="none" spc="0" normalizeH="0" baseline="0" noProof="0" dirty="0">
                <a:ln>
                  <a:noFill/>
                </a:ln>
                <a:solidFill>
                  <a:srgbClr val="000000"/>
                </a:solidFill>
                <a:effectLst/>
                <a:uLnTx/>
                <a:uFillTx/>
                <a:latin typeface="Open Sans"/>
                <a:ea typeface="+mn-lt"/>
                <a:cs typeface="Calibri Light"/>
              </a:rPr>
              <a:t>Self-management</a:t>
            </a:r>
            <a:r>
              <a:rPr kumimoji="0" lang="en-GB" sz="1600" b="0" i="0" u="none" strike="noStrike" kern="1200" cap="none" spc="0" normalizeH="0" baseline="0" noProof="0" dirty="0">
                <a:ln>
                  <a:noFill/>
                </a:ln>
                <a:solidFill>
                  <a:srgbClr val="000000"/>
                </a:solidFill>
                <a:effectLst/>
                <a:uLnTx/>
                <a:uFillTx/>
                <a:latin typeface="Open Sans"/>
                <a:ea typeface="+mn-lt"/>
                <a:cs typeface="Calibri Light"/>
              </a:rPr>
              <a:t> e.g.</a:t>
            </a:r>
            <a:endParaRPr lang="en-GB" sz="1600" b="0" i="0" u="none" strike="noStrike" kern="1200" cap="none" spc="0" normalizeH="0" baseline="0" noProof="0" dirty="0">
              <a:ln>
                <a:noFill/>
              </a:ln>
              <a:solidFill>
                <a:srgbClr val="000000"/>
              </a:solidFill>
              <a:effectLst/>
              <a:uLnTx/>
              <a:uFillTx/>
              <a:latin typeface="Open Sans"/>
              <a:ea typeface="+mn-lt"/>
              <a:cs typeface="Calibri Light"/>
            </a:endParaRPr>
          </a:p>
          <a:p>
            <a:pPr marL="742950" lvl="1" indent="-285750">
              <a:lnSpc>
                <a:spcPct val="100000"/>
              </a:lnSpc>
              <a:spcBef>
                <a:spcPts val="0"/>
              </a:spcBef>
              <a:buFont typeface="Arial"/>
              <a:buChar char="•"/>
              <a:defRPr/>
            </a:pPr>
            <a:r>
              <a:rPr lang="en-GB" sz="1600" dirty="0">
                <a:solidFill>
                  <a:srgbClr val="000000"/>
                </a:solidFill>
                <a:latin typeface="Open Sans"/>
                <a:ea typeface="+mn-lt"/>
                <a:cs typeface="Calibri Light"/>
              </a:rPr>
              <a:t>How to check your blood pressure at home</a:t>
            </a:r>
          </a:p>
          <a:p>
            <a:pPr marL="742950" lvl="1" indent="-285750">
              <a:lnSpc>
                <a:spcPct val="100000"/>
              </a:lnSpc>
              <a:spcBef>
                <a:spcPts val="0"/>
              </a:spcBef>
              <a:buFont typeface="Arial"/>
              <a:buChar char="•"/>
              <a:defRPr/>
            </a:pPr>
            <a:r>
              <a:rPr lang="en-GB" sz="1600" dirty="0">
                <a:solidFill>
                  <a:srgbClr val="000000"/>
                </a:solidFill>
                <a:latin typeface="Open Sans"/>
                <a:ea typeface="+mn-lt"/>
                <a:cs typeface="Calibri Light"/>
              </a:rPr>
              <a:t>How to choose a blood pressure monitor</a:t>
            </a:r>
          </a:p>
          <a:p>
            <a:pPr marL="742950" lvl="1" indent="-285750">
              <a:lnSpc>
                <a:spcPct val="100000"/>
              </a:lnSpc>
              <a:spcBef>
                <a:spcPts val="0"/>
              </a:spcBef>
              <a:buFont typeface="Arial"/>
              <a:buChar char="•"/>
              <a:defRPr/>
            </a:pPr>
            <a:r>
              <a:rPr lang="en-GB" sz="1600" dirty="0">
                <a:solidFill>
                  <a:srgbClr val="000000"/>
                </a:solidFill>
                <a:latin typeface="Open Sans"/>
                <a:ea typeface="+mn-lt"/>
                <a:cs typeface="Calibri Light"/>
              </a:rPr>
              <a:t>How to test your urine</a:t>
            </a:r>
          </a:p>
          <a:p>
            <a:pPr marL="742950" lvl="1" indent="-285750">
              <a:lnSpc>
                <a:spcPct val="100000"/>
              </a:lnSpc>
              <a:spcBef>
                <a:spcPts val="0"/>
              </a:spcBef>
              <a:buFont typeface="Arial"/>
              <a:buChar char="•"/>
              <a:defRPr/>
            </a:pPr>
            <a:r>
              <a:rPr kumimoji="0" lang="en-GB" sz="1600" b="0" i="0" u="none" strike="noStrike" kern="1200" cap="none" spc="0" normalizeH="0" baseline="0" noProof="0" dirty="0">
                <a:ln>
                  <a:noFill/>
                </a:ln>
                <a:solidFill>
                  <a:srgbClr val="000000"/>
                </a:solidFill>
                <a:effectLst/>
                <a:uLnTx/>
                <a:uFillTx/>
                <a:latin typeface="Open Sans"/>
                <a:ea typeface="+mn-lt"/>
                <a:cs typeface="Calibri Light"/>
              </a:rPr>
              <a:t>When to seek</a:t>
            </a:r>
            <a:r>
              <a:rPr lang="en-GB" sz="1600" dirty="0">
                <a:solidFill>
                  <a:srgbClr val="000000"/>
                </a:solidFill>
                <a:latin typeface="Open Sans"/>
                <a:ea typeface="+mn-lt"/>
                <a:cs typeface="Calibri Light"/>
              </a:rPr>
              <a:t> advice</a:t>
            </a:r>
            <a:endParaRPr lang="en-GB" sz="1600" b="0" i="0" u="none" strike="noStrike" kern="1200" cap="none" spc="0" normalizeH="0" baseline="0" noProof="0" dirty="0">
              <a:ln>
                <a:noFill/>
              </a:ln>
              <a:solidFill>
                <a:srgbClr val="000000"/>
              </a:solidFill>
              <a:effectLst/>
              <a:uLnTx/>
              <a:uFillTx/>
              <a:latin typeface="Open Sans"/>
              <a:ea typeface="+mn-lt"/>
              <a:cs typeface="Calibri Light"/>
            </a:endParaRPr>
          </a:p>
          <a:p>
            <a:pPr marL="742950" marR="0" lvl="1" indent="-285750" algn="l" defTabSz="914400" rtl="0" eaLnBrk="1" fontAlgn="auto" latinLnBrk="0" hangingPunct="1">
              <a:lnSpc>
                <a:spcPct val="100000"/>
              </a:lnSpc>
              <a:spcBef>
                <a:spcPts val="0"/>
              </a:spcBef>
              <a:spcAft>
                <a:spcPts val="0"/>
              </a:spcAft>
              <a:buClrTx/>
              <a:buSzTx/>
              <a:buFont typeface="Arial"/>
              <a:buChar char="•"/>
              <a:tabLst/>
              <a:defRPr/>
            </a:pPr>
            <a:endParaRPr lang="en-GB" sz="1600" b="0" i="0" u="none" strike="noStrike" kern="1200" cap="none" spc="0" normalizeH="0" baseline="0" noProof="0" dirty="0">
              <a:ln>
                <a:noFill/>
              </a:ln>
              <a:solidFill>
                <a:srgbClr val="000000"/>
              </a:solidFill>
              <a:effectLst/>
              <a:uLnTx/>
              <a:uFillTx/>
              <a:latin typeface="Open Sans"/>
              <a:ea typeface="+mn-lt"/>
            </a:endParaRPr>
          </a:p>
          <a:p>
            <a:pPr marL="0" marR="0" lvl="0" indent="0" algn="l" defTabSz="914400" rtl="0" eaLnBrk="1" fontAlgn="auto" latinLnBrk="0" hangingPunct="1">
              <a:lnSpc>
                <a:spcPct val="100000"/>
              </a:lnSpc>
              <a:spcBef>
                <a:spcPts val="0"/>
              </a:spcBef>
              <a:spcAft>
                <a:spcPts val="0"/>
              </a:spcAft>
              <a:buClrTx/>
              <a:buSzTx/>
              <a:buNone/>
              <a:tabLst/>
              <a:defRPr/>
            </a:pPr>
            <a:r>
              <a:rPr kumimoji="0" lang="en-GB" sz="1600" b="1" i="0" u="none" strike="noStrike" kern="1200" cap="none" spc="0" normalizeH="0" baseline="0" noProof="0" dirty="0">
                <a:ln>
                  <a:noFill/>
                </a:ln>
                <a:solidFill>
                  <a:srgbClr val="000000"/>
                </a:solidFill>
                <a:effectLst/>
                <a:uLnTx/>
                <a:uFillTx/>
                <a:latin typeface="Open Sans"/>
                <a:ea typeface="+mn-lt"/>
                <a:cs typeface="Calibri Light"/>
              </a:rPr>
              <a:t>Behaviour Change </a:t>
            </a:r>
            <a:r>
              <a:rPr lang="en-GB" sz="1600" dirty="0">
                <a:solidFill>
                  <a:srgbClr val="000000"/>
                </a:solidFill>
                <a:latin typeface="Open Sans"/>
                <a:ea typeface="+mn-lt"/>
                <a:cs typeface="Calibri Light"/>
              </a:rPr>
              <a:t>– brief interventions and signposting</a:t>
            </a:r>
            <a:r>
              <a:rPr kumimoji="0" lang="en-GB" sz="1600" b="0" i="0" u="none" strike="noStrike" kern="1200" cap="none" spc="0" normalizeH="0" baseline="0" noProof="0" dirty="0">
                <a:ln>
                  <a:noFill/>
                </a:ln>
                <a:solidFill>
                  <a:srgbClr val="000000"/>
                </a:solidFill>
                <a:effectLst/>
                <a:uLnTx/>
                <a:uFillTx/>
                <a:latin typeface="Open Sans"/>
                <a:ea typeface="+mn-lt"/>
                <a:cs typeface="Calibri Light"/>
              </a:rPr>
              <a:t>.</a:t>
            </a:r>
            <a:endParaRPr lang="en-GB" sz="1600" b="0" i="0" u="none" strike="noStrike" kern="1200" cap="none" spc="0" normalizeH="0" baseline="0" noProof="0" dirty="0">
              <a:ln>
                <a:noFill/>
              </a:ln>
              <a:solidFill>
                <a:srgbClr val="000000"/>
              </a:solidFill>
              <a:effectLst/>
              <a:uLnTx/>
              <a:uFillTx/>
              <a:latin typeface="Open Sans"/>
              <a:ea typeface="+mn-lt"/>
              <a:cs typeface="Calibri Light"/>
            </a:endParaRPr>
          </a:p>
          <a:p>
            <a:pPr marL="742950" marR="0" lvl="1" indent="-285750" algn="l" defTabSz="914400" rtl="0" eaLnBrk="1" fontAlgn="auto" latinLnBrk="0" hangingPunct="1">
              <a:lnSpc>
                <a:spcPct val="100000"/>
              </a:lnSpc>
              <a:spcBef>
                <a:spcPts val="0"/>
              </a:spcBef>
              <a:spcAft>
                <a:spcPts val="0"/>
              </a:spcAft>
              <a:buClrTx/>
              <a:buSzTx/>
              <a:buFont typeface="Arial"/>
              <a:buChar char="•"/>
              <a:tabLst/>
              <a:defRPr/>
            </a:pPr>
            <a:r>
              <a:rPr kumimoji="0" lang="en-GB" sz="1600" b="0" i="0" u="none" strike="noStrike" kern="1200" cap="none" spc="0" normalizeH="0" baseline="0" noProof="0" dirty="0">
                <a:ln>
                  <a:noFill/>
                </a:ln>
                <a:solidFill>
                  <a:srgbClr val="000000"/>
                </a:solidFill>
                <a:effectLst/>
                <a:uLnTx/>
                <a:uFillTx/>
                <a:latin typeface="Open Sans"/>
                <a:ea typeface="+mn-lt"/>
                <a:cs typeface="Calibri Light"/>
              </a:rPr>
              <a:t>Healthy eating</a:t>
            </a:r>
            <a:endParaRPr lang="en-GB" sz="1600" b="0" i="0" u="none" strike="noStrike" kern="1200" cap="none" spc="0" normalizeH="0" baseline="0" noProof="0" dirty="0">
              <a:ln>
                <a:noFill/>
              </a:ln>
              <a:solidFill>
                <a:srgbClr val="000000"/>
              </a:solidFill>
              <a:effectLst/>
              <a:uLnTx/>
              <a:uFillTx/>
              <a:latin typeface="Open Sans"/>
              <a:ea typeface="+mn-lt"/>
              <a:cs typeface="Calibri Light"/>
            </a:endParaRPr>
          </a:p>
          <a:p>
            <a:pPr marL="742950" lvl="1" indent="-285750">
              <a:lnSpc>
                <a:spcPct val="100000"/>
              </a:lnSpc>
              <a:spcBef>
                <a:spcPts val="0"/>
              </a:spcBef>
              <a:buFont typeface="Arial"/>
              <a:buChar char="•"/>
              <a:defRPr/>
            </a:pPr>
            <a:r>
              <a:rPr lang="en-GB" sz="1600" dirty="0">
                <a:latin typeface="Open Sans"/>
                <a:ea typeface="+mn-lt"/>
                <a:cs typeface="Calibri Light"/>
              </a:rPr>
              <a:t>Physical activity</a:t>
            </a:r>
          </a:p>
          <a:p>
            <a:pPr marL="742950" marR="0" lvl="1" indent="-285750" algn="l" defTabSz="914400" rtl="0" eaLnBrk="1" fontAlgn="auto" latinLnBrk="0" hangingPunct="1">
              <a:lnSpc>
                <a:spcPct val="100000"/>
              </a:lnSpc>
              <a:spcBef>
                <a:spcPts val="0"/>
              </a:spcBef>
              <a:spcAft>
                <a:spcPts val="0"/>
              </a:spcAft>
              <a:buClrTx/>
              <a:buSzTx/>
              <a:buFont typeface="Arial"/>
              <a:buChar char="•"/>
              <a:tabLst/>
              <a:defRPr/>
            </a:pPr>
            <a:r>
              <a:rPr kumimoji="0" lang="en-GB" sz="1600" b="0" i="0" u="none" strike="noStrike" kern="1200" cap="none" spc="0" normalizeH="0" baseline="0" noProof="0" dirty="0">
                <a:ln>
                  <a:noFill/>
                </a:ln>
                <a:solidFill>
                  <a:schemeClr val="tx1"/>
                </a:solidFill>
                <a:effectLst/>
                <a:uLnTx/>
                <a:uFillTx/>
                <a:latin typeface="Open Sans"/>
                <a:ea typeface="+mn-lt"/>
                <a:cs typeface="Calibri Light"/>
              </a:rPr>
              <a:t>Smoking cessation</a:t>
            </a:r>
            <a:endParaRPr lang="en-GB" sz="1600" dirty="0">
              <a:solidFill>
                <a:schemeClr val="tx1"/>
              </a:solidFill>
              <a:latin typeface="Open Sans"/>
              <a:ea typeface="+mn-lt"/>
              <a:cs typeface="Calibri Light"/>
            </a:endParaRPr>
          </a:p>
          <a:p>
            <a:pPr marL="742950" marR="0" lvl="1" indent="-285750" algn="l" defTabSz="914400" rtl="0" eaLnBrk="1" fontAlgn="auto" latinLnBrk="0" hangingPunct="1">
              <a:lnSpc>
                <a:spcPct val="100000"/>
              </a:lnSpc>
              <a:spcBef>
                <a:spcPts val="0"/>
              </a:spcBef>
              <a:spcAft>
                <a:spcPts val="0"/>
              </a:spcAft>
              <a:buClrTx/>
              <a:buSzTx/>
              <a:buFont typeface="Arial"/>
              <a:buChar char="•"/>
              <a:tabLst/>
              <a:defRPr/>
            </a:pPr>
            <a:r>
              <a:rPr kumimoji="0" lang="en-GB" sz="1600" b="0" i="0" u="none" strike="noStrike" kern="1200" cap="none" spc="0" normalizeH="0" baseline="0" noProof="0" dirty="0">
                <a:ln>
                  <a:noFill/>
                </a:ln>
                <a:solidFill>
                  <a:schemeClr val="tx1"/>
                </a:solidFill>
                <a:effectLst/>
                <a:uLnTx/>
                <a:uFillTx/>
                <a:latin typeface="Open Sans"/>
                <a:ea typeface="+mn-lt"/>
                <a:cs typeface="Calibri Light"/>
              </a:rPr>
              <a:t>Alcohol  </a:t>
            </a:r>
            <a:endParaRPr lang="en-GB" sz="1600" b="0" i="0" u="none" strike="noStrike" kern="1200" cap="none" spc="0" normalizeH="0" baseline="0" noProof="0" dirty="0">
              <a:ln>
                <a:noFill/>
              </a:ln>
              <a:solidFill>
                <a:schemeClr val="tx1"/>
              </a:solidFill>
              <a:effectLst/>
              <a:uLnTx/>
              <a:uFillTx/>
              <a:latin typeface="Open Sans"/>
              <a:ea typeface="+mn-lt"/>
              <a:cs typeface="Calibri Light"/>
            </a:endParaRPr>
          </a:p>
          <a:p>
            <a:endParaRPr lang="en-GB" sz="1600" dirty="0"/>
          </a:p>
        </p:txBody>
      </p:sp>
      <p:sp>
        <p:nvSpPr>
          <p:cNvPr id="7" name="Title 6">
            <a:extLst>
              <a:ext uri="{FF2B5EF4-FFF2-40B4-BE49-F238E27FC236}">
                <a16:creationId xmlns:a16="http://schemas.microsoft.com/office/drawing/2014/main" id="{AF85649E-D669-CBB2-99A4-9559E4D4C0D8}"/>
              </a:ext>
            </a:extLst>
          </p:cNvPr>
          <p:cNvSpPr>
            <a:spLocks noGrp="1"/>
          </p:cNvSpPr>
          <p:nvPr>
            <p:ph type="title"/>
          </p:nvPr>
        </p:nvSpPr>
        <p:spPr>
          <a:xfrm>
            <a:off x="569521" y="265894"/>
            <a:ext cx="9499270" cy="544510"/>
          </a:xfrm>
        </p:spPr>
        <p:txBody>
          <a:bodyPr>
            <a:noAutofit/>
          </a:bodyPr>
          <a:lstStyle/>
          <a:p>
            <a:r>
              <a:rPr lang="en-GB" sz="3400" b="1" dirty="0">
                <a:solidFill>
                  <a:srgbClr val="002060"/>
                </a:solidFill>
                <a:latin typeface="Aleo"/>
                <a:cs typeface="Calibri Light"/>
              </a:rPr>
              <a:t>Proactive Care Consultations</a:t>
            </a:r>
            <a:endParaRPr lang="en-GB" sz="3400" b="1" dirty="0">
              <a:solidFill>
                <a:srgbClr val="002060"/>
              </a:solidFill>
              <a:latin typeface="Aleo"/>
            </a:endParaRPr>
          </a:p>
        </p:txBody>
      </p:sp>
      <p:sp>
        <p:nvSpPr>
          <p:cNvPr id="2" name="TextBox 1">
            <a:extLst>
              <a:ext uri="{FF2B5EF4-FFF2-40B4-BE49-F238E27FC236}">
                <a16:creationId xmlns:a16="http://schemas.microsoft.com/office/drawing/2014/main" id="{F4F8422E-9AA4-C997-8ECD-F35B76942E54}"/>
              </a:ext>
            </a:extLst>
          </p:cNvPr>
          <p:cNvSpPr txBox="1"/>
          <p:nvPr/>
        </p:nvSpPr>
        <p:spPr>
          <a:xfrm>
            <a:off x="8567975" y="6446551"/>
            <a:ext cx="3248186" cy="276999"/>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Open Sans"/>
                <a:ea typeface="Open Sans"/>
                <a:cs typeface="Open Sans"/>
              </a:rPr>
              <a:t>*Additional Roles Reimbursement Sch</a:t>
            </a: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mn-cs"/>
              </a:rPr>
              <a:t>eme </a:t>
            </a:r>
            <a:endParaRPr kumimoji="0" lang="en-GB" sz="14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559729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56BC5D34-50DE-906E-CCE4-5132D10B56C7}"/>
              </a:ext>
            </a:extLst>
          </p:cNvPr>
          <p:cNvSpPr>
            <a:spLocks noGrp="1"/>
          </p:cNvSpPr>
          <p:nvPr>
            <p:ph idx="1"/>
          </p:nvPr>
        </p:nvSpPr>
        <p:spPr>
          <a:xfrm>
            <a:off x="423081" y="1202165"/>
            <a:ext cx="4585647" cy="2239758"/>
          </a:xfrm>
        </p:spPr>
        <p:txBody>
          <a:bodyPr vert="horz" lIns="91440" tIns="45720" rIns="91440" bIns="45720" rtlCol="0" anchor="t">
            <a:normAutofit/>
          </a:bodyPr>
          <a:lstStyle/>
          <a:p>
            <a:pPr marL="0" indent="0">
              <a:buNone/>
            </a:pPr>
            <a:r>
              <a:rPr lang="en-US" sz="1800" b="1" dirty="0">
                <a:solidFill>
                  <a:srgbClr val="00B0F0"/>
                </a:solidFill>
                <a:latin typeface="Open Sans"/>
                <a:ea typeface="Open Sans"/>
                <a:cs typeface="Calibri"/>
                <a:hlinkClick r:id="rId2">
                  <a:extLst>
                    <a:ext uri="{A12FA001-AC4F-418D-AE19-62706E023703}">
                      <ahyp:hlinkClr xmlns:ahyp="http://schemas.microsoft.com/office/drawing/2018/hyperlinkcolor" val="tx"/>
                    </a:ext>
                  </a:extLst>
                </a:hlinkClick>
              </a:rPr>
              <a:t>Education and training resources:</a:t>
            </a:r>
          </a:p>
          <a:p>
            <a:r>
              <a:rPr lang="en-US" sz="1800" dirty="0">
                <a:latin typeface="Open Sans"/>
                <a:ea typeface="Open Sans"/>
                <a:cs typeface="Calibri"/>
              </a:rPr>
              <a:t>Recommended training slides</a:t>
            </a:r>
          </a:p>
          <a:p>
            <a:r>
              <a:rPr lang="en-US" sz="1800" dirty="0">
                <a:latin typeface="Open Sans"/>
                <a:ea typeface="Open Sans"/>
                <a:cs typeface="Calibri"/>
              </a:rPr>
              <a:t>Proactive Care Consultations Guide</a:t>
            </a:r>
          </a:p>
          <a:p>
            <a:r>
              <a:rPr lang="en-US" sz="1800" dirty="0">
                <a:latin typeface="Open Sans"/>
                <a:ea typeface="Open Sans"/>
                <a:cs typeface="Calibri"/>
              </a:rPr>
              <a:t>Motivational interviewing</a:t>
            </a:r>
          </a:p>
          <a:p>
            <a:endParaRPr lang="en-GB" sz="1800" dirty="0">
              <a:latin typeface="Calibri" panose="020F0502020204030204" pitchFamily="34" charset="0"/>
              <a:cs typeface="Calibri" panose="020F0502020204030204" pitchFamily="34" charset="0"/>
            </a:endParaRPr>
          </a:p>
        </p:txBody>
      </p:sp>
      <p:sp>
        <p:nvSpPr>
          <p:cNvPr id="7" name="Title 6">
            <a:extLst>
              <a:ext uri="{FF2B5EF4-FFF2-40B4-BE49-F238E27FC236}">
                <a16:creationId xmlns:a16="http://schemas.microsoft.com/office/drawing/2014/main" id="{AF85649E-D669-CBB2-99A4-9559E4D4C0D8}"/>
              </a:ext>
            </a:extLst>
          </p:cNvPr>
          <p:cNvSpPr>
            <a:spLocks noGrp="1"/>
          </p:cNvSpPr>
          <p:nvPr>
            <p:ph type="title"/>
          </p:nvPr>
        </p:nvSpPr>
        <p:spPr>
          <a:xfrm>
            <a:off x="423081" y="279004"/>
            <a:ext cx="9566046" cy="1003885"/>
          </a:xfrm>
        </p:spPr>
        <p:txBody>
          <a:bodyPr>
            <a:noAutofit/>
          </a:bodyPr>
          <a:lstStyle/>
          <a:p>
            <a:r>
              <a:rPr lang="en-GB" sz="3200" b="1" dirty="0">
                <a:solidFill>
                  <a:srgbClr val="002060"/>
                </a:solidFill>
                <a:latin typeface="Aleo"/>
                <a:cs typeface="Calibri Light"/>
              </a:rPr>
              <a:t>Resources to Support Proactive Care Consultations</a:t>
            </a:r>
            <a:endParaRPr lang="en-GB" sz="3200" b="1" dirty="0">
              <a:solidFill>
                <a:srgbClr val="002060"/>
              </a:solidFill>
              <a:latin typeface="Aleo"/>
            </a:endParaRPr>
          </a:p>
        </p:txBody>
      </p:sp>
      <p:pic>
        <p:nvPicPr>
          <p:cNvPr id="2" name="Picture 1">
            <a:extLst>
              <a:ext uri="{FF2B5EF4-FFF2-40B4-BE49-F238E27FC236}">
                <a16:creationId xmlns:a16="http://schemas.microsoft.com/office/drawing/2014/main" id="{1CDB6C48-061F-C358-867D-34A568C0CC2E}"/>
              </a:ext>
            </a:extLst>
          </p:cNvPr>
          <p:cNvPicPr>
            <a:picLocks noChangeAspect="1"/>
          </p:cNvPicPr>
          <p:nvPr/>
        </p:nvPicPr>
        <p:blipFill>
          <a:blip r:embed="rId3"/>
          <a:stretch>
            <a:fillRect/>
          </a:stretch>
        </p:blipFill>
        <p:spPr>
          <a:xfrm>
            <a:off x="5559552" y="1202165"/>
            <a:ext cx="6335326" cy="3807288"/>
          </a:xfrm>
          <a:prstGeom prst="rect">
            <a:avLst/>
          </a:prstGeom>
        </p:spPr>
      </p:pic>
      <p:pic>
        <p:nvPicPr>
          <p:cNvPr id="3" name="Picture 2">
            <a:extLst>
              <a:ext uri="{FF2B5EF4-FFF2-40B4-BE49-F238E27FC236}">
                <a16:creationId xmlns:a16="http://schemas.microsoft.com/office/drawing/2014/main" id="{9D5996B2-D2BC-6F4A-0F4D-E47FFCE63EA5}"/>
              </a:ext>
            </a:extLst>
          </p:cNvPr>
          <p:cNvPicPr>
            <a:picLocks noChangeAspect="1"/>
          </p:cNvPicPr>
          <p:nvPr/>
        </p:nvPicPr>
        <p:blipFill>
          <a:blip r:embed="rId4"/>
          <a:stretch>
            <a:fillRect/>
          </a:stretch>
        </p:blipFill>
        <p:spPr>
          <a:xfrm>
            <a:off x="423081" y="2698187"/>
            <a:ext cx="5954140" cy="3880809"/>
          </a:xfrm>
          <a:prstGeom prst="rect">
            <a:avLst/>
          </a:prstGeom>
        </p:spPr>
      </p:pic>
    </p:spTree>
    <p:extLst>
      <p:ext uri="{BB962C8B-B14F-4D97-AF65-F5344CB8AC3E}">
        <p14:creationId xmlns:p14="http://schemas.microsoft.com/office/powerpoint/2010/main" val="1376760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DF0B00AC-267E-9DBF-FD52-B79F399E1DFC}"/>
              </a:ext>
            </a:extLst>
          </p:cNvPr>
          <p:cNvSpPr>
            <a:spLocks noGrp="1"/>
          </p:cNvSpPr>
          <p:nvPr>
            <p:ph type="title"/>
          </p:nvPr>
        </p:nvSpPr>
        <p:spPr>
          <a:xfrm>
            <a:off x="578892" y="1214650"/>
            <a:ext cx="11034215" cy="5208259"/>
          </a:xfrm>
          <a:ln>
            <a:solidFill>
              <a:schemeClr val="tx1"/>
            </a:solidFill>
          </a:ln>
        </p:spPr>
        <p:txBody>
          <a:bodyP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dirty="0">
                <a:solidFill>
                  <a:srgbClr val="000000"/>
                </a:solidFill>
                <a:latin typeface="Open Sans"/>
                <a:ea typeface="Open Sans"/>
                <a:cs typeface="Times New Roman"/>
              </a:rPr>
              <a:t>Education – CKD </a:t>
            </a:r>
          </a:p>
          <a:p>
            <a:pPr>
              <a:lnSpc>
                <a:spcPct val="100000"/>
              </a:lnSpc>
              <a:spcBef>
                <a:spcPts val="0"/>
              </a:spcBef>
              <a:defRPr/>
            </a:pPr>
            <a:r>
              <a:rPr lang="en-GB" sz="1400" u="sng" dirty="0">
                <a:solidFill>
                  <a:srgbClr val="00B0F0"/>
                </a:solidFill>
                <a:latin typeface="Open Sans"/>
                <a:ea typeface="Calibri"/>
                <a:cs typeface="Times New Roman"/>
                <a:hlinkClick r:id="rId2">
                  <a:extLst>
                    <a:ext uri="{A12FA001-AC4F-418D-AE19-62706E023703}">
                      <ahyp:hlinkClr xmlns:ahyp="http://schemas.microsoft.com/office/drawing/2018/hyperlinkcolor" val="tx"/>
                    </a:ext>
                  </a:extLst>
                </a:hlinkClick>
              </a:rPr>
              <a:t>Understanding CKD</a:t>
            </a:r>
            <a:br>
              <a:rPr lang="en-GB" sz="1400" u="sng" dirty="0">
                <a:solidFill>
                  <a:srgbClr val="00B0F0"/>
                </a:solidFill>
                <a:latin typeface="Open Sans"/>
                <a:cs typeface="Times New Roman" panose="02020603050405020304" pitchFamily="18" charset="0"/>
              </a:rPr>
            </a:br>
            <a:r>
              <a:rPr lang="en-GB" sz="1400" u="sng" dirty="0">
                <a:solidFill>
                  <a:srgbClr val="00B0F0"/>
                </a:solidFill>
                <a:latin typeface="Open Sans"/>
                <a:ea typeface="Calibri"/>
                <a:cs typeface="Times New Roman"/>
                <a:hlinkClick r:id="rId3">
                  <a:extLst>
                    <a:ext uri="{A12FA001-AC4F-418D-AE19-62706E023703}">
                      <ahyp:hlinkClr xmlns:ahyp="http://schemas.microsoft.com/office/drawing/2018/hyperlinkcolor" val="tx"/>
                    </a:ext>
                  </a:extLst>
                </a:hlinkClick>
              </a:rPr>
              <a:t>Living with CKD</a:t>
            </a:r>
            <a:br>
              <a:rPr lang="en-GB" sz="1400" u="sng" dirty="0">
                <a:solidFill>
                  <a:srgbClr val="00B0F0"/>
                </a:solidFill>
                <a:latin typeface="Open Sans"/>
                <a:cs typeface="Times New Roman" panose="02020603050405020304" pitchFamily="18" charset="0"/>
              </a:rPr>
            </a:br>
            <a:r>
              <a:rPr lang="en-GB" sz="1400" u="sng" dirty="0">
                <a:solidFill>
                  <a:srgbClr val="00B0F0"/>
                </a:solidFill>
                <a:latin typeface="Open Sans"/>
                <a:ea typeface="Calibri"/>
                <a:cs typeface="Times New Roman"/>
                <a:hlinkClick r:id="rId4">
                  <a:extLst>
                    <a:ext uri="{A12FA001-AC4F-418D-AE19-62706E023703}">
                      <ahyp:hlinkClr xmlns:ahyp="http://schemas.microsoft.com/office/drawing/2018/hyperlinkcolor" val="tx"/>
                    </a:ext>
                  </a:extLst>
                </a:hlinkClick>
              </a:rPr>
              <a:t>Treatment for CKD</a:t>
            </a:r>
            <a:br>
              <a:rPr lang="en-GB" sz="1400" u="sng" dirty="0">
                <a:solidFill>
                  <a:srgbClr val="00B0F0"/>
                </a:solidFill>
                <a:latin typeface="Open Sans"/>
                <a:cs typeface="Times New Roman" panose="02020603050405020304" pitchFamily="18" charset="0"/>
              </a:rPr>
            </a:br>
            <a:r>
              <a:rPr lang="en-GB" sz="1400" u="sng" dirty="0">
                <a:solidFill>
                  <a:srgbClr val="00B0F0"/>
                </a:solidFill>
                <a:latin typeface="Open Sans"/>
                <a:ea typeface="Calibri"/>
                <a:cs typeface="Times New Roman"/>
                <a:hlinkClick r:id="rId5">
                  <a:extLst>
                    <a:ext uri="{A12FA001-AC4F-418D-AE19-62706E023703}">
                      <ahyp:hlinkClr xmlns:ahyp="http://schemas.microsoft.com/office/drawing/2018/hyperlinkcolor" val="tx"/>
                    </a:ext>
                  </a:extLst>
                </a:hlinkClick>
              </a:rPr>
              <a:t>Risk factors for heart and circulatory disease</a:t>
            </a:r>
            <a:br>
              <a:rPr lang="en-GB" sz="1400" u="sng" dirty="0">
                <a:solidFill>
                  <a:srgbClr val="00B0F0"/>
                </a:solidFill>
                <a:latin typeface="Open Sans"/>
                <a:cs typeface="Times New Roman" panose="02020603050405020304" pitchFamily="18" charset="0"/>
              </a:rPr>
            </a:br>
            <a:r>
              <a:rPr lang="en-GB" sz="1400" u="sng" dirty="0">
                <a:solidFill>
                  <a:srgbClr val="00B0F0"/>
                </a:solidFill>
                <a:latin typeface="Open Sans"/>
                <a:ea typeface="Calibri"/>
                <a:cs typeface="Times New Roman"/>
                <a:hlinkClick r:id="rId6">
                  <a:extLst>
                    <a:ext uri="{A12FA001-AC4F-418D-AE19-62706E023703}">
                      <ahyp:hlinkClr xmlns:ahyp="http://schemas.microsoft.com/office/drawing/2018/hyperlinkcolor" val="tx"/>
                    </a:ext>
                  </a:extLst>
                </a:hlinkClick>
              </a:rPr>
              <a:t>Understanding cholesterol</a:t>
            </a:r>
            <a:br>
              <a:rPr lang="en-GB" sz="1400" u="sng" dirty="0">
                <a:latin typeface="Open Sans"/>
                <a:cs typeface="Times New Roman" panose="02020603050405020304" pitchFamily="18" charset="0"/>
              </a:rPr>
            </a:br>
            <a:endParaRPr lang="en-GB" sz="1400" b="1" i="0" u="none" strike="noStrike" kern="1200" cap="none" spc="0" normalizeH="0" baseline="0" noProof="0" dirty="0">
              <a:ln>
                <a:noFill/>
              </a:ln>
              <a:solidFill>
                <a:srgbClr val="000000"/>
              </a:solidFill>
              <a:effectLst/>
              <a:uLnTx/>
              <a:uFillTx/>
              <a:latin typeface="Open Sans"/>
              <a:ea typeface="+mn-lt"/>
              <a:cs typeface="Times New Roman"/>
            </a:endParaRPr>
          </a:p>
          <a:p>
            <a:pPr>
              <a:lnSpc>
                <a:spcPct val="100000"/>
              </a:lnSpc>
              <a:spcBef>
                <a:spcPts val="0"/>
              </a:spcBef>
              <a:defRPr/>
            </a:pPr>
            <a:r>
              <a:rPr kumimoji="0" lang="en-GB" sz="1400" b="1" i="0" u="none" strike="noStrike" kern="1200" cap="none" spc="0" normalizeH="0" baseline="0" noProof="0" dirty="0">
                <a:ln>
                  <a:noFill/>
                </a:ln>
                <a:solidFill>
                  <a:srgbClr val="000000"/>
                </a:solidFill>
                <a:effectLst/>
                <a:uLnTx/>
                <a:uFillTx/>
                <a:latin typeface="Open Sans"/>
                <a:ea typeface="Open Sans"/>
                <a:cs typeface="Open Sans"/>
              </a:rPr>
              <a:t>Self-management</a:t>
            </a:r>
            <a:br>
              <a:rPr lang="en-GB" sz="1400" b="1" i="0" u="none" strike="noStrike" kern="1200" cap="none" spc="0" normalizeH="0" baseline="0" noProof="0" dirty="0">
                <a:ln>
                  <a:noFill/>
                </a:ln>
                <a:effectLst/>
                <a:uLnTx/>
                <a:uFillTx/>
                <a:latin typeface="Open Sans"/>
                <a:ea typeface="+mn-ea"/>
                <a:cs typeface="+mn-cs"/>
              </a:rPr>
            </a:br>
            <a:r>
              <a:rPr lang="en-US" sz="1400" u="sng" dirty="0">
                <a:solidFill>
                  <a:srgbClr val="00B0F0"/>
                </a:solidFill>
                <a:latin typeface="Open Sans"/>
                <a:ea typeface="Calibri"/>
                <a:cs typeface="Times New Roman"/>
                <a:hlinkClick r:id="rId7">
                  <a:extLst>
                    <a:ext uri="{A12FA001-AC4F-418D-AE19-62706E023703}">
                      <ahyp:hlinkClr xmlns:ahyp="http://schemas.microsoft.com/office/drawing/2018/hyperlinkcolor" val="tx"/>
                    </a:ext>
                  </a:extLst>
                </a:hlinkClick>
              </a:rPr>
              <a:t>How to reduce your blood pressure: 6 top tips</a:t>
            </a:r>
            <a:br>
              <a:rPr lang="en-GB" sz="1400" u="sng" dirty="0">
                <a:solidFill>
                  <a:srgbClr val="00B0F0"/>
                </a:solidFill>
                <a:latin typeface="Open Sans"/>
                <a:cs typeface="Times New Roman" panose="02020603050405020304" pitchFamily="18" charset="0"/>
              </a:rPr>
            </a:br>
            <a:r>
              <a:rPr lang="en-GB" sz="1400" u="sng" dirty="0">
                <a:solidFill>
                  <a:srgbClr val="00B0F0"/>
                </a:solidFill>
                <a:latin typeface="Open Sans"/>
                <a:ea typeface="Calibri"/>
                <a:cs typeface="Times New Roman"/>
                <a:hlinkClick r:id="rId8">
                  <a:extLst>
                    <a:ext uri="{A12FA001-AC4F-418D-AE19-62706E023703}">
                      <ahyp:hlinkClr xmlns:ahyp="http://schemas.microsoft.com/office/drawing/2018/hyperlinkcolor" val="tx"/>
                    </a:ext>
                  </a:extLst>
                </a:hlinkClick>
              </a:rPr>
              <a:t>Manage your blood pressure at home</a:t>
            </a:r>
            <a:br>
              <a:rPr lang="en-GB" sz="1400" u="sng" dirty="0">
                <a:solidFill>
                  <a:srgbClr val="00B0F0"/>
                </a:solidFill>
                <a:latin typeface="Open Sans"/>
                <a:cs typeface="Times New Roman" panose="02020603050405020304" pitchFamily="18" charset="0"/>
              </a:rPr>
            </a:br>
            <a:r>
              <a:rPr lang="en-GB" sz="1400" u="sng" dirty="0">
                <a:solidFill>
                  <a:srgbClr val="00B0F0"/>
                </a:solidFill>
                <a:latin typeface="Open Sans"/>
                <a:ea typeface="Calibri"/>
                <a:cs typeface="Times New Roman"/>
                <a:hlinkClick r:id="rId9">
                  <a:extLst>
                    <a:ext uri="{A12FA001-AC4F-418D-AE19-62706E023703}">
                      <ahyp:hlinkClr xmlns:ahyp="http://schemas.microsoft.com/office/drawing/2018/hyperlinkcolor" val="tx"/>
                    </a:ext>
                  </a:extLst>
                </a:hlinkClick>
              </a:rPr>
              <a:t>Home Blood Pressure Monitoring (video</a:t>
            </a:r>
            <a:r>
              <a:rPr lang="en-GB" sz="1400" u="sng" dirty="0">
                <a:solidFill>
                  <a:srgbClr val="00B0F0"/>
                </a:solidFill>
                <a:latin typeface="Open Sans"/>
                <a:ea typeface="Calibri"/>
                <a:cs typeface="Times New Roman"/>
              </a:rPr>
              <a:t>)</a:t>
            </a:r>
            <a:br>
              <a:rPr lang="en-GB" sz="1400" u="sng" dirty="0">
                <a:solidFill>
                  <a:srgbClr val="00B0F0"/>
                </a:solidFill>
                <a:latin typeface="Open Sans"/>
                <a:cs typeface="Times New Roman" panose="02020603050405020304" pitchFamily="18" charset="0"/>
              </a:rPr>
            </a:br>
            <a:r>
              <a:rPr lang="en-US" sz="1400" u="sng" dirty="0">
                <a:solidFill>
                  <a:srgbClr val="00B0F0"/>
                </a:solidFill>
                <a:latin typeface="Open Sans"/>
                <a:ea typeface="Calibri"/>
                <a:cs typeface="Times New Roman"/>
                <a:hlinkClick r:id="rId10">
                  <a:extLst>
                    <a:ext uri="{A12FA001-AC4F-418D-AE19-62706E023703}">
                      <ahyp:hlinkClr xmlns:ahyp="http://schemas.microsoft.com/office/drawing/2018/hyperlinkcolor" val="tx"/>
                    </a:ext>
                  </a:extLst>
                </a:hlinkClick>
              </a:rPr>
              <a:t>How to choose a blood pressure monitor</a:t>
            </a:r>
            <a:br>
              <a:rPr lang="en-US" sz="1400" u="sng" dirty="0">
                <a:solidFill>
                  <a:srgbClr val="00B0F0"/>
                </a:solidFill>
                <a:latin typeface="Open Sans"/>
                <a:cs typeface="Times New Roman" panose="02020603050405020304" pitchFamily="18" charset="0"/>
              </a:rPr>
            </a:br>
            <a:r>
              <a:rPr lang="en-US" sz="1400" u="sng" dirty="0">
                <a:solidFill>
                  <a:srgbClr val="00B0F0"/>
                </a:solidFill>
                <a:latin typeface="Open Sans"/>
                <a:ea typeface="Calibri"/>
                <a:cs typeface="Times New Roman"/>
                <a:hlinkClick r:id="rId11">
                  <a:extLst>
                    <a:ext uri="{A12FA001-AC4F-418D-AE19-62706E023703}">
                      <ahyp:hlinkClr xmlns:ahyp="http://schemas.microsoft.com/office/drawing/2018/hyperlinkcolor" val="tx"/>
                    </a:ext>
                  </a:extLst>
                </a:hlinkClick>
              </a:rPr>
              <a:t>How to check your blood pressure (video)</a:t>
            </a:r>
            <a:r>
              <a:rPr lang="en-GB" sz="1400" u="sng" dirty="0">
                <a:solidFill>
                  <a:srgbClr val="00B0F0"/>
                </a:solidFill>
                <a:latin typeface="Open Sans"/>
                <a:ea typeface="Calibri"/>
                <a:cs typeface="Times New Roman"/>
                <a:hlinkClick r:id="rId12">
                  <a:extLst>
                    <a:ext uri="{A12FA001-AC4F-418D-AE19-62706E023703}">
                      <ahyp:hlinkClr xmlns:ahyp="http://schemas.microsoft.com/office/drawing/2018/hyperlinkcolor" val="tx"/>
                    </a:ext>
                  </a:extLst>
                </a:hlinkClick>
              </a:rPr>
              <a:t> </a:t>
            </a:r>
            <a:br>
              <a:rPr lang="en-GB" sz="1400" u="sng" dirty="0">
                <a:solidFill>
                  <a:srgbClr val="00B0F0"/>
                </a:solidFill>
                <a:latin typeface="Open Sans"/>
                <a:cs typeface="Times New Roman" panose="02020603050405020304" pitchFamily="18" charset="0"/>
                <a:hlinkClick r:id="rId12">
                  <a:extLst>
                    <a:ext uri="{A12FA001-AC4F-418D-AE19-62706E023703}">
                      <ahyp:hlinkClr xmlns:ahyp="http://schemas.microsoft.com/office/drawing/2018/hyperlinkcolor" val="tx"/>
                    </a:ext>
                  </a:extLst>
                </a:hlinkClick>
              </a:rPr>
            </a:br>
            <a:r>
              <a:rPr lang="en-GB" sz="1400" u="sng" dirty="0">
                <a:solidFill>
                  <a:srgbClr val="00B0F0"/>
                </a:solidFill>
                <a:latin typeface="Open Sans"/>
                <a:ea typeface="Calibri"/>
                <a:cs typeface="Times New Roman"/>
                <a:hlinkClick r:id="rId12">
                  <a:extLst>
                    <a:ext uri="{A12FA001-AC4F-418D-AE19-62706E023703}">
                      <ahyp:hlinkClr xmlns:ahyp="http://schemas.microsoft.com/office/drawing/2018/hyperlinkcolor" val="tx"/>
                    </a:ext>
                  </a:extLst>
                </a:hlinkClick>
              </a:rPr>
              <a:t>How to lower your cholesterol</a:t>
            </a:r>
            <a:br>
              <a:rPr lang="en-US" sz="1400" dirty="0">
                <a:solidFill>
                  <a:srgbClr val="00B0F0"/>
                </a:solidFill>
                <a:latin typeface="Open Sans"/>
                <a:cs typeface="Calibri" panose="020F0502020204030204" pitchFamily="34" charset="0"/>
              </a:rPr>
            </a:br>
            <a:br>
              <a:rPr lang="en-GB" sz="1400" b="1" i="0" u="none" strike="noStrike" kern="1200" cap="none" spc="0" normalizeH="0" baseline="0" noProof="0" dirty="0">
                <a:ln>
                  <a:noFill/>
                </a:ln>
                <a:effectLst/>
                <a:uLnTx/>
                <a:uFillTx/>
                <a:latin typeface="Open Sans"/>
                <a:ea typeface="+mn-ea"/>
                <a:cs typeface="+mn-cs"/>
              </a:rPr>
            </a:br>
            <a:r>
              <a:rPr kumimoji="0" lang="en-GB" sz="1400" b="1" i="0" u="none" strike="noStrike" kern="1200" cap="none" spc="0" normalizeH="0" baseline="0" noProof="0" dirty="0">
                <a:ln>
                  <a:noFill/>
                </a:ln>
                <a:solidFill>
                  <a:srgbClr val="000000"/>
                </a:solidFill>
                <a:effectLst/>
                <a:uLnTx/>
                <a:uFillTx/>
                <a:latin typeface="Open Sans"/>
                <a:ea typeface="Open Sans"/>
                <a:cs typeface="Open Sans"/>
              </a:rPr>
              <a:t>Behaviour Change</a:t>
            </a:r>
            <a:endParaRPr lang="en-GB" sz="1400" b="1" i="0" u="none" strike="noStrike" kern="1200" cap="none" spc="0" normalizeH="0" baseline="0" noProof="0" dirty="0">
              <a:ln>
                <a:noFill/>
              </a:ln>
              <a:solidFill>
                <a:srgbClr val="000000"/>
              </a:solidFill>
              <a:effectLst/>
              <a:uLnTx/>
              <a:uFillTx/>
              <a:latin typeface="Open Sans"/>
              <a:ea typeface="Open Sans"/>
              <a:cs typeface="Open Sans"/>
            </a:endParaRPr>
          </a:p>
          <a:p>
            <a:r>
              <a:rPr lang="en-GB" sz="1400" u="sng" dirty="0">
                <a:solidFill>
                  <a:srgbClr val="00B0F0"/>
                </a:solidFill>
                <a:latin typeface="Open Sans"/>
                <a:ea typeface="Calibri"/>
                <a:cs typeface="Times New Roman"/>
                <a:hlinkClick r:id="rId13">
                  <a:extLst>
                    <a:ext uri="{A12FA001-AC4F-418D-AE19-62706E023703}">
                      <ahyp:hlinkClr xmlns:ahyp="http://schemas.microsoft.com/office/drawing/2018/hyperlinkcolor" val="tx"/>
                    </a:ext>
                  </a:extLst>
                </a:hlinkClick>
              </a:rPr>
              <a:t>Eat well</a:t>
            </a:r>
            <a:br>
              <a:rPr lang="en-GB" sz="1400" u="sng" dirty="0">
                <a:solidFill>
                  <a:srgbClr val="00B0F0"/>
                </a:solidFill>
                <a:latin typeface="Open Sans"/>
                <a:cs typeface="Times New Roman" panose="02020603050405020304" pitchFamily="18" charset="0"/>
              </a:rPr>
            </a:br>
            <a:r>
              <a:rPr lang="en-GB" sz="1400" u="sng" dirty="0">
                <a:solidFill>
                  <a:srgbClr val="00B0F0"/>
                </a:solidFill>
                <a:latin typeface="Open Sans"/>
                <a:ea typeface="Calibri"/>
                <a:cs typeface="Times New Roman"/>
                <a:hlinkClick r:id="rId14">
                  <a:extLst>
                    <a:ext uri="{A12FA001-AC4F-418D-AE19-62706E023703}">
                      <ahyp:hlinkClr xmlns:ahyp="http://schemas.microsoft.com/office/drawing/2018/hyperlinkcolor" val="tx"/>
                    </a:ext>
                  </a:extLst>
                </a:hlinkClick>
              </a:rPr>
              <a:t>Healthy eating guide</a:t>
            </a:r>
            <a:br>
              <a:rPr lang="en-GB" sz="1400" u="sng" dirty="0">
                <a:solidFill>
                  <a:srgbClr val="00B0F0"/>
                </a:solidFill>
                <a:latin typeface="Open Sans"/>
                <a:cs typeface="Times New Roman" panose="02020603050405020304" pitchFamily="18" charset="0"/>
              </a:rPr>
            </a:br>
            <a:r>
              <a:rPr lang="en-GB" sz="1400" u="sng" dirty="0">
                <a:solidFill>
                  <a:srgbClr val="00B0F0"/>
                </a:solidFill>
                <a:latin typeface="Open Sans"/>
                <a:ea typeface="Calibri"/>
                <a:cs typeface="Times New Roman"/>
                <a:hlinkClick r:id="rId15">
                  <a:extLst>
                    <a:ext uri="{A12FA001-AC4F-418D-AE19-62706E023703}">
                      <ahyp:hlinkClr xmlns:ahyp="http://schemas.microsoft.com/office/drawing/2018/hyperlinkcolor" val="tx"/>
                    </a:ext>
                  </a:extLst>
                </a:hlinkClick>
              </a:rPr>
              <a:t>Get active</a:t>
            </a:r>
            <a:br>
              <a:rPr lang="en-GB" sz="1400" u="sng" dirty="0">
                <a:solidFill>
                  <a:srgbClr val="00B0F0"/>
                </a:solidFill>
                <a:latin typeface="Open Sans"/>
                <a:cs typeface="Times New Roman" panose="02020603050405020304" pitchFamily="18" charset="0"/>
              </a:rPr>
            </a:br>
            <a:r>
              <a:rPr lang="en-US" sz="1400" u="sng" dirty="0">
                <a:solidFill>
                  <a:srgbClr val="00B0F0"/>
                </a:solidFill>
                <a:latin typeface="Open Sans"/>
                <a:ea typeface="Calibri"/>
                <a:cs typeface="Times New Roman"/>
                <a:hlinkClick r:id="rId16">
                  <a:extLst>
                    <a:ext uri="{A12FA001-AC4F-418D-AE19-62706E023703}">
                      <ahyp:hlinkClr xmlns:ahyp="http://schemas.microsoft.com/office/drawing/2018/hyperlinkcolor" val="tx"/>
                    </a:ext>
                  </a:extLst>
                </a:hlinkClick>
              </a:rPr>
              <a:t>Get active indoors</a:t>
            </a:r>
            <a:br>
              <a:rPr lang="en-GB" sz="1400" u="sng" dirty="0">
                <a:solidFill>
                  <a:srgbClr val="00B0F0"/>
                </a:solidFill>
                <a:latin typeface="Open Sans"/>
                <a:cs typeface="Times New Roman" panose="02020603050405020304" pitchFamily="18" charset="0"/>
              </a:rPr>
            </a:br>
            <a:r>
              <a:rPr lang="en-GB" sz="1400" u="sng" dirty="0">
                <a:solidFill>
                  <a:srgbClr val="00B0F0"/>
                </a:solidFill>
                <a:latin typeface="Open Sans"/>
                <a:ea typeface="Calibri"/>
                <a:cs typeface="Times New Roman"/>
                <a:hlinkClick r:id="rId17">
                  <a:extLst>
                    <a:ext uri="{A12FA001-AC4F-418D-AE19-62706E023703}">
                      <ahyp:hlinkClr xmlns:ahyp="http://schemas.microsoft.com/office/drawing/2018/hyperlinkcolor" val="tx"/>
                    </a:ext>
                  </a:extLst>
                </a:hlinkClick>
              </a:rPr>
              <a:t>Ways to move</a:t>
            </a:r>
            <a:br>
              <a:rPr lang="en-GB" sz="1400" u="sng" dirty="0">
                <a:solidFill>
                  <a:srgbClr val="00B0F0"/>
                </a:solidFill>
                <a:latin typeface="Open Sans"/>
                <a:cs typeface="Times New Roman" panose="02020603050405020304" pitchFamily="18" charset="0"/>
              </a:rPr>
            </a:br>
            <a:r>
              <a:rPr lang="en-GB" sz="1400" u="sng" dirty="0">
                <a:solidFill>
                  <a:srgbClr val="00B0F0"/>
                </a:solidFill>
                <a:latin typeface="Open Sans"/>
                <a:ea typeface="Calibri"/>
                <a:cs typeface="Times New Roman"/>
                <a:hlinkClick r:id="rId18">
                  <a:extLst>
                    <a:ext uri="{A12FA001-AC4F-418D-AE19-62706E023703}">
                      <ahyp:hlinkClr xmlns:ahyp="http://schemas.microsoft.com/office/drawing/2018/hyperlinkcolor" val="tx"/>
                    </a:ext>
                  </a:extLst>
                </a:hlinkClick>
              </a:rPr>
              <a:t>Quit smoking</a:t>
            </a:r>
            <a:br>
              <a:rPr lang="en-GB" sz="1400" u="sng" dirty="0">
                <a:solidFill>
                  <a:srgbClr val="00B0F0"/>
                </a:solidFill>
                <a:latin typeface="Open Sans"/>
                <a:cs typeface="Times New Roman" panose="02020603050405020304" pitchFamily="18" charset="0"/>
              </a:rPr>
            </a:br>
            <a:r>
              <a:rPr lang="en-GB" sz="1400" u="sng" dirty="0">
                <a:solidFill>
                  <a:srgbClr val="00B0F0"/>
                </a:solidFill>
                <a:latin typeface="Open Sans"/>
                <a:ea typeface="Calibri"/>
                <a:cs typeface="Times New Roman"/>
                <a:hlinkClick r:id="rId19">
                  <a:extLst>
                    <a:ext uri="{A12FA001-AC4F-418D-AE19-62706E023703}">
                      <ahyp:hlinkClr xmlns:ahyp="http://schemas.microsoft.com/office/drawing/2018/hyperlinkcolor" val="tx"/>
                    </a:ext>
                  </a:extLst>
                </a:hlinkClick>
              </a:rPr>
              <a:t>Drink Less</a:t>
            </a:r>
            <a:br>
              <a:rPr kumimoji="0" lang="en-GB" sz="1600" i="0" u="none" strike="noStrike" kern="1200" cap="none" spc="0" normalizeH="0" baseline="0" noProof="0" dirty="0">
                <a:ln>
                  <a:noFill/>
                </a:ln>
                <a:solidFill>
                  <a:srgbClr val="000000"/>
                </a:solidFill>
                <a:effectLst/>
                <a:uLnTx/>
                <a:uFillTx/>
                <a:latin typeface="Calibri "/>
                <a:ea typeface="+mn-ea"/>
                <a:cs typeface="+mn-cs"/>
              </a:rPr>
            </a:br>
            <a:br>
              <a:rPr lang="en-GB" sz="1600" dirty="0">
                <a:solidFill>
                  <a:srgbClr val="000000"/>
                </a:solidFill>
                <a:latin typeface="+mn-lt"/>
                <a:cs typeface="Calibri"/>
              </a:rPr>
            </a:br>
            <a:br>
              <a:rPr kumimoji="0" lang="en-GB" sz="1600" i="0" u="none" strike="noStrike" kern="1200" cap="none" spc="0" normalizeH="0" baseline="0" noProof="0" dirty="0">
                <a:ln>
                  <a:noFill/>
                </a:ln>
                <a:solidFill>
                  <a:srgbClr val="000000"/>
                </a:solidFill>
                <a:effectLst/>
                <a:uLnTx/>
                <a:uFillTx/>
                <a:latin typeface="+mn-lt"/>
                <a:ea typeface="+mn-ea"/>
                <a:cs typeface="Calibri"/>
              </a:rPr>
            </a:br>
            <a:br>
              <a:rPr kumimoji="0" lang="en-GB" sz="1600" i="0" u="none" strike="noStrike" kern="1200" cap="none" spc="0" normalizeH="0" baseline="0" noProof="0" dirty="0">
                <a:ln>
                  <a:noFill/>
                </a:ln>
                <a:solidFill>
                  <a:srgbClr val="000000"/>
                </a:solidFill>
                <a:effectLst/>
                <a:uLnTx/>
                <a:uFillTx/>
                <a:latin typeface="+mn-lt"/>
                <a:ea typeface="+mn-ea"/>
                <a:cs typeface="Calibri"/>
              </a:rPr>
            </a:br>
            <a:endParaRPr kumimoji="0" lang="en-GB" sz="1600" i="0" u="none" strike="noStrike" kern="1200" cap="none" spc="0" normalizeH="0" baseline="0" noProof="0" dirty="0">
              <a:ln>
                <a:noFill/>
              </a:ln>
              <a:solidFill>
                <a:srgbClr val="000000"/>
              </a:solidFill>
              <a:effectLst/>
              <a:uLnTx/>
              <a:uFillTx/>
              <a:latin typeface="Calibri "/>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a:ln>
                <a:noFill/>
              </a:ln>
              <a:solidFill>
                <a:srgbClr val="000000"/>
              </a:solidFill>
              <a:effectLst/>
              <a:uLnTx/>
              <a:uFillTx/>
              <a:latin typeface="Calibri "/>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Calibri "/>
              <a:ea typeface="+mn-ea"/>
              <a:cs typeface="+mn-cs"/>
            </a:endParaRPr>
          </a:p>
          <a:p>
            <a:pPr marL="0" indent="0">
              <a:buNone/>
            </a:pPr>
            <a:endParaRPr lang="en-GB" sz="1600" dirty="0"/>
          </a:p>
        </p:txBody>
      </p:sp>
      <p:sp>
        <p:nvSpPr>
          <p:cNvPr id="13" name="Title 1">
            <a:extLst>
              <a:ext uri="{FF2B5EF4-FFF2-40B4-BE49-F238E27FC236}">
                <a16:creationId xmlns:a16="http://schemas.microsoft.com/office/drawing/2014/main" id="{B2A2DBC1-2C42-CC13-FD3D-AA880723E495}"/>
              </a:ext>
            </a:extLst>
          </p:cNvPr>
          <p:cNvSpPr txBox="1">
            <a:spLocks/>
          </p:cNvSpPr>
          <p:nvPr/>
        </p:nvSpPr>
        <p:spPr>
          <a:xfrm>
            <a:off x="537625" y="309540"/>
            <a:ext cx="9499270" cy="544510"/>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800" b="0" i="0" kern="1200">
                <a:solidFill>
                  <a:srgbClr val="42B6E6"/>
                </a:solidFill>
                <a:latin typeface="+mj-lt"/>
                <a:ea typeface="+mj-ea"/>
                <a:cs typeface="Calibri Light" panose="020F030202020403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400" b="1" i="0" u="none" strike="noStrike" kern="1200" cap="none" spc="0" normalizeH="0" baseline="0" noProof="0" dirty="0">
                <a:ln>
                  <a:noFill/>
                </a:ln>
                <a:solidFill>
                  <a:srgbClr val="002060"/>
                </a:solidFill>
                <a:effectLst/>
                <a:uLnTx/>
                <a:uFillTx/>
                <a:latin typeface="Aleo"/>
                <a:cs typeface="Calibri Light"/>
              </a:rPr>
              <a:t>Resources for Patients</a:t>
            </a:r>
          </a:p>
        </p:txBody>
      </p:sp>
    </p:spTree>
    <p:extLst>
      <p:ext uri="{BB962C8B-B14F-4D97-AF65-F5344CB8AC3E}">
        <p14:creationId xmlns:p14="http://schemas.microsoft.com/office/powerpoint/2010/main" val="23627624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4">
            <a:extLst>
              <a:ext uri="{FF2B5EF4-FFF2-40B4-BE49-F238E27FC236}">
                <a16:creationId xmlns:a16="http://schemas.microsoft.com/office/drawing/2014/main" id="{BDB056D2-D794-7CFD-5477-D161A2B7FB87}"/>
              </a:ext>
            </a:extLst>
          </p:cNvPr>
          <p:cNvPicPr>
            <a:picLocks noChangeAspect="1"/>
          </p:cNvPicPr>
          <p:nvPr/>
        </p:nvPicPr>
        <p:blipFill rotWithShape="1">
          <a:blip r:embed="rId2" cstate="screen">
            <a:extLst>
              <a:ext uri="{28A0092B-C50C-407E-A947-70E740481C1C}">
                <a14:useLocalDpi xmlns:a14="http://schemas.microsoft.com/office/drawing/2010/main" val="0"/>
              </a:ext>
            </a:extLst>
          </a:blip>
          <a:srcRect/>
          <a:stretch/>
        </p:blipFill>
        <p:spPr>
          <a:xfrm>
            <a:off x="6167438" y="0"/>
            <a:ext cx="6024561" cy="6857999"/>
          </a:xfrm>
          <a:prstGeom prst="rect">
            <a:avLst/>
          </a:prstGeom>
        </p:spPr>
      </p:pic>
      <p:sp>
        <p:nvSpPr>
          <p:cNvPr id="19" name="Rectangle 18">
            <a:extLst>
              <a:ext uri="{FF2B5EF4-FFF2-40B4-BE49-F238E27FC236}">
                <a16:creationId xmlns:a16="http://schemas.microsoft.com/office/drawing/2014/main" id="{E3AD6D0B-23FE-DCEF-055C-E0CF6B0E416A}"/>
              </a:ext>
            </a:extLst>
          </p:cNvPr>
          <p:cNvSpPr/>
          <p:nvPr/>
        </p:nvSpPr>
        <p:spPr>
          <a:xfrm>
            <a:off x="6167438" y="1304926"/>
            <a:ext cx="6024562" cy="5553074"/>
          </a:xfrm>
          <a:prstGeom prst="rect">
            <a:avLst/>
          </a:prstGeom>
          <a:gradFill>
            <a:gsLst>
              <a:gs pos="9000">
                <a:schemeClr val="accent1">
                  <a:lumMod val="4000"/>
                  <a:alpha val="0"/>
                </a:schemeClr>
              </a:gs>
              <a:gs pos="100000">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panose="020B0606030504020204" pitchFamily="34" charset="0"/>
            </a:endParaRPr>
          </a:p>
        </p:txBody>
      </p:sp>
      <p:sp>
        <p:nvSpPr>
          <p:cNvPr id="3" name="Title 2">
            <a:extLst>
              <a:ext uri="{FF2B5EF4-FFF2-40B4-BE49-F238E27FC236}">
                <a16:creationId xmlns:a16="http://schemas.microsoft.com/office/drawing/2014/main" id="{0A9F923C-4401-A478-63D7-4A32BCC4EDB3}"/>
              </a:ext>
            </a:extLst>
          </p:cNvPr>
          <p:cNvSpPr>
            <a:spLocks noGrp="1"/>
          </p:cNvSpPr>
          <p:nvPr>
            <p:ph type="title"/>
          </p:nvPr>
        </p:nvSpPr>
        <p:spPr>
          <a:xfrm>
            <a:off x="434248" y="236595"/>
            <a:ext cx="10515600" cy="1325563"/>
          </a:xfrm>
        </p:spPr>
        <p:txBody>
          <a:bodyPr>
            <a:normAutofit/>
          </a:bodyPr>
          <a:lstStyle/>
          <a:p>
            <a:r>
              <a:rPr lang="en-US" sz="3400" dirty="0">
                <a:solidFill>
                  <a:srgbClr val="002060"/>
                </a:solidFill>
                <a:latin typeface="Aleo"/>
                <a:ea typeface="Open Sans"/>
                <a:cs typeface="Open Sans"/>
              </a:rPr>
              <a:t>Thank you</a:t>
            </a:r>
          </a:p>
        </p:txBody>
      </p:sp>
      <p:sp>
        <p:nvSpPr>
          <p:cNvPr id="4" name="Content Placeholder 3">
            <a:extLst>
              <a:ext uri="{FF2B5EF4-FFF2-40B4-BE49-F238E27FC236}">
                <a16:creationId xmlns:a16="http://schemas.microsoft.com/office/drawing/2014/main" id="{C4E7CAEF-AB42-0D93-45AE-A88906200880}"/>
              </a:ext>
            </a:extLst>
          </p:cNvPr>
          <p:cNvSpPr>
            <a:spLocks noGrp="1"/>
          </p:cNvSpPr>
          <p:nvPr>
            <p:ph sz="half" idx="1"/>
          </p:nvPr>
        </p:nvSpPr>
        <p:spPr/>
        <p:txBody>
          <a:bodyPr vert="horz" lIns="91440" tIns="45720" rIns="91440" bIns="45720" rtlCol="0" anchor="t">
            <a:normAutofit/>
          </a:bodyPr>
          <a:lstStyle/>
          <a:p>
            <a:pPr>
              <a:lnSpc>
                <a:spcPct val="100000"/>
              </a:lnSpc>
              <a:spcAft>
                <a:spcPts val="1800"/>
              </a:spcAft>
            </a:pPr>
            <a:r>
              <a:rPr lang="en-US" sz="1800" b="1" dirty="0">
                <a:solidFill>
                  <a:srgbClr val="002060"/>
                </a:solidFill>
                <a:latin typeface="Open Sans"/>
                <a:ea typeface="Open Sans"/>
                <a:cs typeface="Open Sans"/>
              </a:rPr>
              <a:t>Sign up to our monthly newsletter to </a:t>
            </a:r>
            <a:br>
              <a:rPr lang="en-US" sz="1800" b="1" dirty="0">
                <a:solidFill>
                  <a:srgbClr val="002060"/>
                </a:solidFill>
              </a:rPr>
            </a:br>
            <a:r>
              <a:rPr lang="en-US" sz="1800" b="1" dirty="0">
                <a:solidFill>
                  <a:srgbClr val="002060"/>
                </a:solidFill>
                <a:latin typeface="Open Sans"/>
                <a:ea typeface="Open Sans"/>
                <a:cs typeface="Open Sans"/>
              </a:rPr>
              <a:t>receive the latest news, opportunities </a:t>
            </a:r>
            <a:br>
              <a:rPr lang="en-US" sz="1800" b="1" dirty="0">
                <a:solidFill>
                  <a:srgbClr val="002060"/>
                </a:solidFill>
              </a:rPr>
            </a:br>
            <a:r>
              <a:rPr lang="en-US" sz="1800" b="1" dirty="0">
                <a:solidFill>
                  <a:srgbClr val="002060"/>
                </a:solidFill>
                <a:latin typeface="Open Sans"/>
                <a:ea typeface="Open Sans"/>
                <a:cs typeface="Open Sans"/>
              </a:rPr>
              <a:t>and events from UCLPartners</a:t>
            </a:r>
          </a:p>
          <a:p>
            <a:pPr marL="503555" lvl="2">
              <a:spcBef>
                <a:spcPts val="300"/>
              </a:spcBef>
              <a:spcAft>
                <a:spcPts val="1500"/>
              </a:spcAft>
            </a:pPr>
            <a:r>
              <a:rPr lang="en-US" sz="1800" b="1" dirty="0">
                <a:solidFill>
                  <a:srgbClr val="002060"/>
                </a:solidFill>
                <a:latin typeface="Open Sans"/>
                <a:ea typeface="Open Sans"/>
                <a:cs typeface="Open Sans"/>
                <a:hlinkClick r:id="rId3">
                  <a:extLst>
                    <a:ext uri="{A12FA001-AC4F-418D-AE19-62706E023703}">
                      <ahyp:hlinkClr xmlns:ahyp="http://schemas.microsoft.com/office/drawing/2018/hyperlinkcolor" val="tx"/>
                    </a:ext>
                  </a:extLst>
                </a:hlinkClick>
              </a:rPr>
              <a:t>UCLPartners.com/newsletter</a:t>
            </a:r>
            <a:endParaRPr lang="en-US" sz="1800" b="1" dirty="0">
              <a:solidFill>
                <a:srgbClr val="002060"/>
              </a:solidFill>
              <a:latin typeface="Open Sans"/>
              <a:ea typeface="Open Sans"/>
              <a:cs typeface="Open Sans"/>
            </a:endParaRPr>
          </a:p>
          <a:p>
            <a:pPr marL="503555" lvl="2">
              <a:spcBef>
                <a:spcPts val="300"/>
              </a:spcBef>
              <a:spcAft>
                <a:spcPts val="1500"/>
              </a:spcAft>
            </a:pPr>
            <a:endParaRPr lang="en-US" sz="1800" b="1" dirty="0">
              <a:solidFill>
                <a:srgbClr val="002060"/>
              </a:solidFill>
              <a:latin typeface="Open Sans"/>
              <a:ea typeface="Open Sans"/>
              <a:cs typeface="Open Sans"/>
            </a:endParaRPr>
          </a:p>
          <a:p>
            <a:pPr marL="503555" lvl="2">
              <a:spcBef>
                <a:spcPts val="300"/>
              </a:spcBef>
              <a:spcAft>
                <a:spcPts val="1500"/>
              </a:spcAft>
            </a:pPr>
            <a:endParaRPr lang="en-US" sz="1800" b="1" dirty="0">
              <a:solidFill>
                <a:srgbClr val="002060"/>
              </a:solidFill>
              <a:latin typeface="Open Sans"/>
              <a:ea typeface="Open Sans"/>
              <a:cs typeface="Open Sans"/>
            </a:endParaRPr>
          </a:p>
          <a:p>
            <a:pPr marL="503555" lvl="2">
              <a:spcBef>
                <a:spcPts val="300"/>
              </a:spcBef>
              <a:spcAft>
                <a:spcPts val="1500"/>
              </a:spcAft>
            </a:pPr>
            <a:r>
              <a:rPr lang="en-US" sz="1800" b="1" dirty="0">
                <a:solidFill>
                  <a:srgbClr val="002060"/>
                </a:solidFill>
                <a:latin typeface="Open Sans"/>
                <a:ea typeface="Open Sans"/>
                <a:cs typeface="Open Sans"/>
                <a:hlinkClick r:id="rId4">
                  <a:extLst>
                    <a:ext uri="{A12FA001-AC4F-418D-AE19-62706E023703}">
                      <ahyp:hlinkClr xmlns:ahyp="http://schemas.microsoft.com/office/drawing/2018/hyperlinkcolor" val="tx"/>
                    </a:ext>
                  </a:extLst>
                </a:hlinkClick>
              </a:rPr>
              <a:t>www.uclpartners.com</a:t>
            </a:r>
            <a:r>
              <a:rPr lang="en-US" sz="1800" b="1" dirty="0">
                <a:solidFill>
                  <a:srgbClr val="002060"/>
                </a:solidFill>
                <a:latin typeface="Open Sans"/>
                <a:ea typeface="Open Sans"/>
                <a:cs typeface="Open Sans"/>
              </a:rPr>
              <a:t>             </a:t>
            </a:r>
          </a:p>
          <a:p>
            <a:pPr marL="503555" lvl="2">
              <a:spcBef>
                <a:spcPts val="300"/>
              </a:spcBef>
              <a:spcAft>
                <a:spcPts val="1500"/>
              </a:spcAft>
            </a:pPr>
            <a:r>
              <a:rPr lang="en-US" sz="1800" b="1" dirty="0">
                <a:solidFill>
                  <a:srgbClr val="002060"/>
                </a:solidFill>
                <a:latin typeface="Open Sans"/>
                <a:ea typeface="Open Sans"/>
                <a:cs typeface="Open Sans"/>
                <a:hlinkClick r:id="rId5">
                  <a:extLst>
                    <a:ext uri="{A12FA001-AC4F-418D-AE19-62706E023703}">
                      <ahyp:hlinkClr xmlns:ahyp="http://schemas.microsoft.com/office/drawing/2018/hyperlinkcolor" val="tx"/>
                    </a:ext>
                  </a:extLst>
                </a:hlinkClick>
              </a:rPr>
              <a:t>@uclpartners</a:t>
            </a:r>
            <a:r>
              <a:rPr lang="en-US" sz="1800" b="1" dirty="0">
                <a:solidFill>
                  <a:srgbClr val="002060"/>
                </a:solidFill>
                <a:latin typeface="Open Sans"/>
                <a:ea typeface="Open Sans"/>
                <a:cs typeface="Open Sans"/>
              </a:rPr>
              <a:t>             </a:t>
            </a:r>
          </a:p>
          <a:p>
            <a:pPr marL="503555" lvl="2">
              <a:spcBef>
                <a:spcPts val="300"/>
              </a:spcBef>
              <a:spcAft>
                <a:spcPts val="1500"/>
              </a:spcAft>
            </a:pPr>
            <a:r>
              <a:rPr lang="en-US" sz="1800" b="1" dirty="0">
                <a:solidFill>
                  <a:srgbClr val="002060"/>
                </a:solidFill>
                <a:latin typeface="Open Sans"/>
                <a:ea typeface="Open Sans"/>
                <a:cs typeface="Open Sans"/>
                <a:hlinkClick r:id="rId6">
                  <a:extLst>
                    <a:ext uri="{A12FA001-AC4F-418D-AE19-62706E023703}">
                      <ahyp:hlinkClr xmlns:ahyp="http://schemas.microsoft.com/office/drawing/2018/hyperlinkcolor" val="tx"/>
                    </a:ext>
                  </a:extLst>
                </a:hlinkClick>
              </a:rPr>
              <a:t>linkedin/company/uclpartners</a:t>
            </a:r>
            <a:endParaRPr lang="en-US" sz="1800" b="1" dirty="0">
              <a:solidFill>
                <a:srgbClr val="002060"/>
              </a:solidFill>
              <a:latin typeface="Open Sans"/>
              <a:ea typeface="Open Sans"/>
              <a:cs typeface="Open Sans"/>
            </a:endParaRPr>
          </a:p>
          <a:p>
            <a:pPr marL="503555" lvl="2">
              <a:spcBef>
                <a:spcPts val="300"/>
              </a:spcBef>
              <a:spcAft>
                <a:spcPts val="1500"/>
              </a:spcAft>
            </a:pPr>
            <a:r>
              <a:rPr lang="en-GB" sz="1800" b="1" dirty="0">
                <a:solidFill>
                  <a:srgbClr val="002060"/>
                </a:solidFill>
                <a:latin typeface="Open Sans"/>
                <a:ea typeface="Open Sans"/>
                <a:cs typeface="Open Sans"/>
                <a:hlinkClick r:id="rId7">
                  <a:extLst>
                    <a:ext uri="{A12FA001-AC4F-418D-AE19-62706E023703}">
                      <ahyp:hlinkClr xmlns:ahyp="http://schemas.microsoft.com/office/drawing/2018/hyperlinkcolor" val="tx"/>
                    </a:ext>
                  </a:extLst>
                </a:hlinkClick>
              </a:rPr>
              <a:t>CVDACTION@uclpartners.com</a:t>
            </a:r>
            <a:endParaRPr lang="en-US" sz="1800" b="1" dirty="0">
              <a:solidFill>
                <a:srgbClr val="002060"/>
              </a:solidFill>
              <a:latin typeface="Open Sans"/>
              <a:ea typeface="Open Sans"/>
              <a:cs typeface="Open Sans"/>
            </a:endParaRPr>
          </a:p>
          <a:p>
            <a:pPr marL="0" lvl="1">
              <a:spcAft>
                <a:spcPts val="1500"/>
              </a:spcAft>
            </a:pPr>
            <a:endParaRPr lang="en-US" sz="1800" dirty="0">
              <a:solidFill>
                <a:schemeClr val="accent1"/>
              </a:solidFill>
            </a:endParaRPr>
          </a:p>
          <a:p>
            <a:endParaRPr lang="en-US" sz="1800" dirty="0">
              <a:solidFill>
                <a:schemeClr val="accent1"/>
              </a:solidFill>
            </a:endParaRPr>
          </a:p>
        </p:txBody>
      </p:sp>
      <p:pic>
        <p:nvPicPr>
          <p:cNvPr id="11" name="Picture 10" descr="Logo, icon&#10;&#10;Description automatically generated">
            <a:extLst>
              <a:ext uri="{FF2B5EF4-FFF2-40B4-BE49-F238E27FC236}">
                <a16:creationId xmlns:a16="http://schemas.microsoft.com/office/drawing/2014/main" id="{F2029A40-033B-A93F-8A91-C812D61206AA}"/>
              </a:ext>
            </a:extLst>
          </p:cNvPr>
          <p:cNvPicPr>
            <a:picLocks noChangeAspect="1"/>
          </p:cNvPicPr>
          <p:nvPr/>
        </p:nvPicPr>
        <p:blipFill>
          <a:blip r:embed="rId8" cstate="screen">
            <a:extLst>
              <a:ext uri="{28A0092B-C50C-407E-A947-70E740481C1C}">
                <a14:useLocalDpi xmlns:a14="http://schemas.microsoft.com/office/drawing/2010/main" val="0"/>
              </a:ext>
            </a:extLst>
          </a:blip>
          <a:stretch>
            <a:fillRect/>
          </a:stretch>
        </p:blipFill>
        <p:spPr>
          <a:xfrm>
            <a:off x="447674" y="3784800"/>
            <a:ext cx="401901" cy="401901"/>
          </a:xfrm>
          <a:prstGeom prst="rect">
            <a:avLst/>
          </a:prstGeom>
        </p:spPr>
      </p:pic>
      <p:pic>
        <p:nvPicPr>
          <p:cNvPr id="12" name="Picture 11">
            <a:extLst>
              <a:ext uri="{FF2B5EF4-FFF2-40B4-BE49-F238E27FC236}">
                <a16:creationId xmlns:a16="http://schemas.microsoft.com/office/drawing/2014/main" id="{810F488E-CD09-D67B-752E-A7ECF0E54C6E}"/>
              </a:ext>
            </a:extLst>
          </p:cNvPr>
          <p:cNvPicPr>
            <a:picLocks noChangeAspect="1"/>
          </p:cNvPicPr>
          <p:nvPr/>
        </p:nvPicPr>
        <p:blipFill>
          <a:blip r:embed="rId9" cstate="screen">
            <a:extLst>
              <a:ext uri="{28A0092B-C50C-407E-A947-70E740481C1C}">
                <a14:useLocalDpi xmlns:a14="http://schemas.microsoft.com/office/drawing/2010/main" val="0"/>
              </a:ext>
            </a:extLst>
          </a:blip>
          <a:srcRect/>
          <a:stretch/>
        </p:blipFill>
        <p:spPr>
          <a:xfrm>
            <a:off x="447676" y="4219297"/>
            <a:ext cx="401901" cy="401901"/>
          </a:xfrm>
          <a:prstGeom prst="rect">
            <a:avLst/>
          </a:prstGeom>
        </p:spPr>
      </p:pic>
      <p:pic>
        <p:nvPicPr>
          <p:cNvPr id="13" name="Picture 12">
            <a:extLst>
              <a:ext uri="{FF2B5EF4-FFF2-40B4-BE49-F238E27FC236}">
                <a16:creationId xmlns:a16="http://schemas.microsoft.com/office/drawing/2014/main" id="{A42A72C0-B20A-0387-C148-006032A537D1}"/>
              </a:ext>
            </a:extLst>
          </p:cNvPr>
          <p:cNvPicPr>
            <a:picLocks noChangeAspect="1"/>
          </p:cNvPicPr>
          <p:nvPr/>
        </p:nvPicPr>
        <p:blipFill>
          <a:blip r:embed="rId10" cstate="screen">
            <a:extLst>
              <a:ext uri="{28A0092B-C50C-407E-A947-70E740481C1C}">
                <a14:useLocalDpi xmlns:a14="http://schemas.microsoft.com/office/drawing/2010/main" val="0"/>
              </a:ext>
            </a:extLst>
          </a:blip>
          <a:srcRect/>
          <a:stretch/>
        </p:blipFill>
        <p:spPr>
          <a:xfrm>
            <a:off x="447675" y="4753623"/>
            <a:ext cx="401901" cy="401901"/>
          </a:xfrm>
          <a:prstGeom prst="rect">
            <a:avLst/>
          </a:prstGeom>
        </p:spPr>
      </p:pic>
      <p:pic>
        <p:nvPicPr>
          <p:cNvPr id="14" name="Picture 13">
            <a:extLst>
              <a:ext uri="{FF2B5EF4-FFF2-40B4-BE49-F238E27FC236}">
                <a16:creationId xmlns:a16="http://schemas.microsoft.com/office/drawing/2014/main" id="{77805780-48E6-1BD5-424A-24B6EB3DA017}"/>
              </a:ext>
            </a:extLst>
          </p:cNvPr>
          <p:cNvPicPr>
            <a:picLocks noChangeAspect="1"/>
          </p:cNvPicPr>
          <p:nvPr/>
        </p:nvPicPr>
        <p:blipFill>
          <a:blip r:embed="rId11" cstate="screen">
            <a:extLst>
              <a:ext uri="{28A0092B-C50C-407E-A947-70E740481C1C}">
                <a14:useLocalDpi xmlns:a14="http://schemas.microsoft.com/office/drawing/2010/main" val="0"/>
              </a:ext>
            </a:extLst>
          </a:blip>
          <a:srcRect/>
          <a:stretch/>
        </p:blipFill>
        <p:spPr>
          <a:xfrm>
            <a:off x="456199" y="5230728"/>
            <a:ext cx="401901" cy="401901"/>
          </a:xfrm>
          <a:prstGeom prst="rect">
            <a:avLst/>
          </a:prstGeom>
        </p:spPr>
      </p:pic>
      <p:pic>
        <p:nvPicPr>
          <p:cNvPr id="15" name="Picture 14">
            <a:extLst>
              <a:ext uri="{FF2B5EF4-FFF2-40B4-BE49-F238E27FC236}">
                <a16:creationId xmlns:a16="http://schemas.microsoft.com/office/drawing/2014/main" id="{9E7BC7B1-D499-F1D8-B90E-2A0BCF135F5F}"/>
              </a:ext>
            </a:extLst>
          </p:cNvPr>
          <p:cNvPicPr>
            <a:picLocks noChangeAspect="1"/>
          </p:cNvPicPr>
          <p:nvPr/>
        </p:nvPicPr>
        <p:blipFill>
          <a:blip r:embed="rId12" cstate="screen">
            <a:extLst>
              <a:ext uri="{28A0092B-C50C-407E-A947-70E740481C1C}">
                <a14:useLocalDpi xmlns:a14="http://schemas.microsoft.com/office/drawing/2010/main" val="0"/>
              </a:ext>
            </a:extLst>
          </a:blip>
          <a:srcRect/>
          <a:stretch/>
        </p:blipFill>
        <p:spPr>
          <a:xfrm>
            <a:off x="447676" y="2350234"/>
            <a:ext cx="401901" cy="401901"/>
          </a:xfrm>
          <a:prstGeom prst="rect">
            <a:avLst/>
          </a:prstGeom>
        </p:spPr>
      </p:pic>
      <p:pic>
        <p:nvPicPr>
          <p:cNvPr id="17" name="Picture 16">
            <a:extLst>
              <a:ext uri="{FF2B5EF4-FFF2-40B4-BE49-F238E27FC236}">
                <a16:creationId xmlns:a16="http://schemas.microsoft.com/office/drawing/2014/main" id="{3F70BFB4-AE32-CCEB-D789-35505DFBB729}"/>
              </a:ext>
            </a:extLst>
          </p:cNvPr>
          <p:cNvPicPr>
            <a:picLocks/>
          </p:cNvPicPr>
          <p:nvPr/>
        </p:nvPicPr>
        <p:blipFill>
          <a:blip r:embed="rId13" cstate="screen">
            <a:extLst>
              <a:ext uri="{28A0092B-C50C-407E-A947-70E740481C1C}">
                <a14:useLocalDpi xmlns:a14="http://schemas.microsoft.com/office/drawing/2010/main" val="0"/>
              </a:ext>
            </a:extLst>
          </a:blip>
          <a:stretch>
            <a:fillRect/>
          </a:stretch>
        </p:blipFill>
        <p:spPr>
          <a:xfrm>
            <a:off x="442913" y="6452625"/>
            <a:ext cx="9753372" cy="72000"/>
          </a:xfrm>
          <a:prstGeom prst="rect">
            <a:avLst/>
          </a:prstGeom>
        </p:spPr>
      </p:pic>
      <p:pic>
        <p:nvPicPr>
          <p:cNvPr id="18" name="Picture 17">
            <a:extLst>
              <a:ext uri="{FF2B5EF4-FFF2-40B4-BE49-F238E27FC236}">
                <a16:creationId xmlns:a16="http://schemas.microsoft.com/office/drawing/2014/main" id="{AEB53AF2-3CC9-2CEA-F985-8C92BB87CEB3}"/>
              </a:ext>
            </a:extLst>
          </p:cNvPr>
          <p:cNvPicPr>
            <a:picLocks noChangeAspect="1"/>
          </p:cNvPicPr>
          <p:nvPr/>
        </p:nvPicPr>
        <p:blipFill>
          <a:blip r:embed="rId14" cstate="screen">
            <a:extLst>
              <a:ext uri="{28A0092B-C50C-407E-A947-70E740481C1C}">
                <a14:useLocalDpi xmlns:a14="http://schemas.microsoft.com/office/drawing/2010/main" val="0"/>
              </a:ext>
            </a:extLst>
          </a:blip>
          <a:srcRect/>
          <a:stretch/>
        </p:blipFill>
        <p:spPr>
          <a:xfrm>
            <a:off x="10083452" y="5756359"/>
            <a:ext cx="1844588" cy="948645"/>
          </a:xfrm>
          <a:prstGeom prst="rect">
            <a:avLst/>
          </a:prstGeom>
        </p:spPr>
      </p:pic>
      <p:cxnSp>
        <p:nvCxnSpPr>
          <p:cNvPr id="5" name="Straight Connector 4">
            <a:extLst>
              <a:ext uri="{FF2B5EF4-FFF2-40B4-BE49-F238E27FC236}">
                <a16:creationId xmlns:a16="http://schemas.microsoft.com/office/drawing/2014/main" id="{0EF0474D-DB60-4AFA-8887-2412259EF517}"/>
              </a:ext>
            </a:extLst>
          </p:cNvPr>
          <p:cNvCxnSpPr/>
          <p:nvPr/>
        </p:nvCxnSpPr>
        <p:spPr>
          <a:xfrm>
            <a:off x="442913" y="3056900"/>
            <a:ext cx="5581650" cy="0"/>
          </a:xfrm>
          <a:prstGeom prst="line">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36447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BD5F55BE-BEF5-B7B5-0A52-71EDCC6DA8E0}"/>
              </a:ext>
            </a:extLst>
          </p:cNvPr>
          <p:cNvSpPr txBox="1"/>
          <p:nvPr/>
        </p:nvSpPr>
        <p:spPr>
          <a:xfrm>
            <a:off x="740664" y="344650"/>
            <a:ext cx="8525656" cy="615553"/>
          </a:xfrm>
          <a:prstGeom prst="rect">
            <a:avLst/>
          </a:prstGeom>
          <a:noFill/>
        </p:spPr>
        <p:txBody>
          <a:bodyPr wrap="square" lIns="91440" tIns="45720" rIns="91440" bIns="45720" anchor="t">
            <a:spAutoFit/>
          </a:bodyPr>
          <a:lstStyle/>
          <a:p>
            <a:r>
              <a:rPr lang="en-GB" sz="3400" b="1" i="0" u="none" strike="noStrike" dirty="0">
                <a:solidFill>
                  <a:srgbClr val="002060"/>
                </a:solidFill>
                <a:effectLst/>
                <a:latin typeface="Aleo"/>
              </a:rPr>
              <a:t>Version tracker</a:t>
            </a:r>
            <a:endParaRPr lang="en-GB" sz="3400" b="1" dirty="0">
              <a:solidFill>
                <a:srgbClr val="002060"/>
              </a:solidFill>
              <a:latin typeface="Aleo"/>
            </a:endParaRPr>
          </a:p>
        </p:txBody>
      </p:sp>
      <p:graphicFrame>
        <p:nvGraphicFramePr>
          <p:cNvPr id="10" name="Table 4">
            <a:extLst>
              <a:ext uri="{FF2B5EF4-FFF2-40B4-BE49-F238E27FC236}">
                <a16:creationId xmlns:a16="http://schemas.microsoft.com/office/drawing/2014/main" id="{43E0B8B4-7596-49CF-6A92-B070F587AFCC}"/>
              </a:ext>
            </a:extLst>
          </p:cNvPr>
          <p:cNvGraphicFramePr>
            <a:graphicFrameLocks noGrp="1"/>
          </p:cNvGraphicFramePr>
          <p:nvPr>
            <p:extLst>
              <p:ext uri="{D42A27DB-BD31-4B8C-83A1-F6EECF244321}">
                <p14:modId xmlns:p14="http://schemas.microsoft.com/office/powerpoint/2010/main" val="776801408"/>
              </p:ext>
            </p:extLst>
          </p:nvPr>
        </p:nvGraphicFramePr>
        <p:xfrm>
          <a:off x="740664" y="1389811"/>
          <a:ext cx="10907700" cy="2164134"/>
        </p:xfrm>
        <a:graphic>
          <a:graphicData uri="http://schemas.openxmlformats.org/drawingml/2006/table">
            <a:tbl>
              <a:tblPr firstRow="1" bandRow="1">
                <a:tableStyleId>{5C22544A-7EE6-4342-B048-85BDC9FD1C3A}</a:tableStyleId>
              </a:tblPr>
              <a:tblGrid>
                <a:gridCol w="1122255">
                  <a:extLst>
                    <a:ext uri="{9D8B030D-6E8A-4147-A177-3AD203B41FA5}">
                      <a16:colId xmlns:a16="http://schemas.microsoft.com/office/drawing/2014/main" val="876606574"/>
                    </a:ext>
                  </a:extLst>
                </a:gridCol>
                <a:gridCol w="1037230">
                  <a:extLst>
                    <a:ext uri="{9D8B030D-6E8A-4147-A177-3AD203B41FA5}">
                      <a16:colId xmlns:a16="http://schemas.microsoft.com/office/drawing/2014/main" val="3033652109"/>
                    </a:ext>
                  </a:extLst>
                </a:gridCol>
                <a:gridCol w="5429057">
                  <a:extLst>
                    <a:ext uri="{9D8B030D-6E8A-4147-A177-3AD203B41FA5}">
                      <a16:colId xmlns:a16="http://schemas.microsoft.com/office/drawing/2014/main" val="3214185504"/>
                    </a:ext>
                  </a:extLst>
                </a:gridCol>
                <a:gridCol w="1665865">
                  <a:extLst>
                    <a:ext uri="{9D8B030D-6E8A-4147-A177-3AD203B41FA5}">
                      <a16:colId xmlns:a16="http://schemas.microsoft.com/office/drawing/2014/main" val="1818213787"/>
                    </a:ext>
                  </a:extLst>
                </a:gridCol>
                <a:gridCol w="1653293">
                  <a:extLst>
                    <a:ext uri="{9D8B030D-6E8A-4147-A177-3AD203B41FA5}">
                      <a16:colId xmlns:a16="http://schemas.microsoft.com/office/drawing/2014/main" val="4146081887"/>
                    </a:ext>
                  </a:extLst>
                </a:gridCol>
              </a:tblGrid>
              <a:tr h="402363">
                <a:tc>
                  <a:txBody>
                    <a:bodyPr/>
                    <a:lstStyle/>
                    <a:p>
                      <a:pPr algn="ctr"/>
                      <a:r>
                        <a:rPr lang="en-GB" sz="1800" dirty="0">
                          <a:latin typeface="Open Sans"/>
                        </a:rPr>
                        <a:t>Version</a:t>
                      </a:r>
                    </a:p>
                  </a:txBody>
                  <a:tcPr>
                    <a:solidFill>
                      <a:srgbClr val="15375D"/>
                    </a:solidFill>
                  </a:tcPr>
                </a:tc>
                <a:tc>
                  <a:txBody>
                    <a:bodyPr/>
                    <a:lstStyle/>
                    <a:p>
                      <a:pPr algn="ctr"/>
                      <a:r>
                        <a:rPr lang="en-GB" sz="1800" dirty="0">
                          <a:latin typeface="Open Sans"/>
                        </a:rPr>
                        <a:t>Edition</a:t>
                      </a:r>
                    </a:p>
                  </a:txBody>
                  <a:tcPr>
                    <a:solidFill>
                      <a:srgbClr val="15375D"/>
                    </a:solidFill>
                  </a:tcPr>
                </a:tc>
                <a:tc>
                  <a:txBody>
                    <a:bodyPr/>
                    <a:lstStyle/>
                    <a:p>
                      <a:r>
                        <a:rPr lang="en-GB" sz="1800" dirty="0">
                          <a:latin typeface="Open Sans"/>
                        </a:rPr>
                        <a:t>Changes Made</a:t>
                      </a:r>
                    </a:p>
                  </a:txBody>
                  <a:tcPr>
                    <a:solidFill>
                      <a:srgbClr val="15375D"/>
                    </a:solidFill>
                  </a:tcPr>
                </a:tc>
                <a:tc>
                  <a:txBody>
                    <a:bodyPr/>
                    <a:lstStyle/>
                    <a:p>
                      <a:pPr algn="ctr"/>
                      <a:r>
                        <a:rPr lang="en-US" sz="1800" dirty="0">
                          <a:latin typeface="Open Sans"/>
                        </a:rPr>
                        <a:t>Date amended</a:t>
                      </a:r>
                      <a:endParaRPr lang="en-GB" sz="1800" dirty="0">
                        <a:latin typeface="Open Sans"/>
                      </a:endParaRPr>
                    </a:p>
                  </a:txBody>
                  <a:tcPr>
                    <a:solidFill>
                      <a:srgbClr val="15375D"/>
                    </a:solidFill>
                  </a:tcPr>
                </a:tc>
                <a:tc>
                  <a:txBody>
                    <a:bodyPr/>
                    <a:lstStyle/>
                    <a:p>
                      <a:pPr algn="ctr"/>
                      <a:r>
                        <a:rPr lang="en-US" sz="1800" dirty="0">
                          <a:latin typeface="Open Sans"/>
                        </a:rPr>
                        <a:t>Review due</a:t>
                      </a:r>
                      <a:endParaRPr lang="en-GB" sz="1800" dirty="0">
                        <a:latin typeface="Open Sans"/>
                      </a:endParaRPr>
                    </a:p>
                  </a:txBody>
                  <a:tcPr>
                    <a:solidFill>
                      <a:srgbClr val="15375D"/>
                    </a:solidFill>
                  </a:tcPr>
                </a:tc>
                <a:extLst>
                  <a:ext uri="{0D108BD9-81ED-4DB2-BD59-A6C34878D82A}">
                    <a16:rowId xmlns:a16="http://schemas.microsoft.com/office/drawing/2014/main" val="9621947"/>
                  </a:ext>
                </a:extLst>
              </a:tr>
              <a:tr h="762027">
                <a:tc>
                  <a:txBody>
                    <a:bodyPr/>
                    <a:lstStyle/>
                    <a:p>
                      <a:pPr algn="ctr"/>
                      <a:r>
                        <a:rPr lang="en-GB" sz="1800" dirty="0">
                          <a:latin typeface="Open Sans"/>
                        </a:rPr>
                        <a:t>2</a:t>
                      </a:r>
                    </a:p>
                  </a:txBody>
                  <a:tcPr/>
                </a:tc>
                <a:tc>
                  <a:txBody>
                    <a:bodyPr/>
                    <a:lstStyle/>
                    <a:p>
                      <a:pPr algn="ctr"/>
                      <a:r>
                        <a:rPr lang="en-GB" sz="1800" dirty="0">
                          <a:latin typeface="Open Sans"/>
                        </a:rPr>
                        <a:t>2.0</a:t>
                      </a:r>
                    </a:p>
                  </a:txBody>
                  <a:tcPr/>
                </a:tc>
                <a:tc>
                  <a:txBody>
                    <a:bodyPr/>
                    <a:lstStyle/>
                    <a:p>
                      <a:pPr marL="285750" indent="-285750">
                        <a:buFont typeface="Arial" panose="020B0604020202020204" pitchFamily="34" charset="0"/>
                        <a:buChar char="•"/>
                      </a:pPr>
                      <a:r>
                        <a:rPr lang="en-GB" sz="1800" dirty="0">
                          <a:latin typeface="Open Sans"/>
                        </a:rPr>
                        <a:t>Updated lipid optimisation pathways</a:t>
                      </a:r>
                    </a:p>
                  </a:txBody>
                  <a:tcPr/>
                </a:tc>
                <a:tc>
                  <a:txBody>
                    <a:bodyPr/>
                    <a:lstStyle/>
                    <a:p>
                      <a:pPr marL="0" indent="0">
                        <a:buNone/>
                      </a:pPr>
                      <a:r>
                        <a:rPr lang="en-GB" sz="1800" dirty="0">
                          <a:latin typeface="Open Sans"/>
                        </a:rPr>
                        <a:t>Jan 2024</a:t>
                      </a:r>
                    </a:p>
                  </a:txBody>
                  <a:tcPr/>
                </a:tc>
                <a:tc>
                  <a:txBody>
                    <a:bodyPr/>
                    <a:lstStyle/>
                    <a:p>
                      <a:pPr marL="0" indent="0">
                        <a:buNone/>
                      </a:pPr>
                      <a:r>
                        <a:rPr lang="en-GB" sz="1800" dirty="0">
                          <a:latin typeface="Open Sans"/>
                        </a:rPr>
                        <a:t>Dec 2024</a:t>
                      </a:r>
                    </a:p>
                  </a:txBody>
                  <a:tcPr/>
                </a:tc>
                <a:extLst>
                  <a:ext uri="{0D108BD9-81ED-4DB2-BD59-A6C34878D82A}">
                    <a16:rowId xmlns:a16="http://schemas.microsoft.com/office/drawing/2014/main" val="1714548503"/>
                  </a:ext>
                </a:extLst>
              </a:tr>
              <a:tr h="762027">
                <a:tc>
                  <a:txBody>
                    <a:bodyPr/>
                    <a:lstStyle/>
                    <a:p>
                      <a:pPr algn="ctr"/>
                      <a:r>
                        <a:rPr lang="en-GB" sz="1800" dirty="0">
                          <a:latin typeface="Open Sans"/>
                        </a:rPr>
                        <a:t>2</a:t>
                      </a:r>
                    </a:p>
                  </a:txBody>
                  <a:tcPr/>
                </a:tc>
                <a:tc>
                  <a:txBody>
                    <a:bodyPr/>
                    <a:lstStyle/>
                    <a:p>
                      <a:pPr algn="ctr"/>
                      <a:r>
                        <a:rPr lang="en-GB" sz="1800" dirty="0">
                          <a:latin typeface="Open Sans"/>
                        </a:rPr>
                        <a:t>2.1</a:t>
                      </a:r>
                    </a:p>
                  </a:txBody>
                  <a:tcPr/>
                </a:tc>
                <a:tc>
                  <a:txBody>
                    <a:bodyPr/>
                    <a:lstStyle/>
                    <a:p>
                      <a:pPr marL="285750" indent="-285750">
                        <a:buFont typeface="Arial" panose="020B0604020202020204" pitchFamily="34" charset="0"/>
                        <a:buChar char="•"/>
                      </a:pPr>
                      <a:r>
                        <a:rPr lang="en-GB" sz="1800" dirty="0">
                          <a:latin typeface="Open Sans"/>
                        </a:rPr>
                        <a:t>Updated CVD ACTION logo and slide template</a:t>
                      </a:r>
                    </a:p>
                  </a:txBody>
                  <a:tcPr/>
                </a:tc>
                <a:tc>
                  <a:txBody>
                    <a:bodyPr/>
                    <a:lstStyle/>
                    <a:p>
                      <a:pPr marL="0" indent="0" algn="ctr">
                        <a:buNone/>
                      </a:pPr>
                      <a:r>
                        <a:rPr lang="en-GB" sz="1800" dirty="0">
                          <a:latin typeface="Open Sans"/>
                        </a:rPr>
                        <a:t>March 2025</a:t>
                      </a:r>
                    </a:p>
                  </a:txBody>
                  <a:tcPr/>
                </a:tc>
                <a:tc>
                  <a:txBody>
                    <a:bodyPr/>
                    <a:lstStyle/>
                    <a:p>
                      <a:pPr marL="0" indent="0" algn="ctr">
                        <a:buNone/>
                      </a:pPr>
                      <a:r>
                        <a:rPr lang="en-GB" sz="1800" dirty="0">
                          <a:latin typeface="Open Sans"/>
                        </a:rPr>
                        <a:t>March 2026</a:t>
                      </a:r>
                    </a:p>
                  </a:txBody>
                  <a:tcPr/>
                </a:tc>
                <a:extLst>
                  <a:ext uri="{0D108BD9-81ED-4DB2-BD59-A6C34878D82A}">
                    <a16:rowId xmlns:a16="http://schemas.microsoft.com/office/drawing/2014/main" val="1042823800"/>
                  </a:ext>
                </a:extLst>
              </a:tr>
            </a:tbl>
          </a:graphicData>
        </a:graphic>
      </p:graphicFrame>
    </p:spTree>
    <p:extLst>
      <p:ext uri="{BB962C8B-B14F-4D97-AF65-F5344CB8AC3E}">
        <p14:creationId xmlns:p14="http://schemas.microsoft.com/office/powerpoint/2010/main" val="8326455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54DE5328-8951-B353-0732-A2686B493D31}"/>
              </a:ext>
            </a:extLst>
          </p:cNvPr>
          <p:cNvSpPr>
            <a:spLocks noGrp="1"/>
          </p:cNvSpPr>
          <p:nvPr>
            <p:ph idx="1"/>
          </p:nvPr>
        </p:nvSpPr>
        <p:spPr>
          <a:xfrm>
            <a:off x="598914" y="1616985"/>
            <a:ext cx="10988036" cy="4326478"/>
          </a:xfrm>
        </p:spPr>
        <p:txBody>
          <a:bodyPr vert="horz" lIns="91440" tIns="45720" rIns="91440" bIns="45720" rtlCol="0" anchor="t">
            <a:noAutofit/>
          </a:bodyPr>
          <a:lstStyle/>
          <a:p>
            <a:r>
              <a:rPr lang="en-GB" sz="1800" dirty="0">
                <a:latin typeface="Open Sans"/>
                <a:ea typeface="Open Sans"/>
                <a:cs typeface="Calibri Light"/>
              </a:rPr>
              <a:t>There is a clear association between Chronic Kidney Disease (CKD) and Cardiovascular Disease (CVD) – people with CKD are 20 times more likely to die of cardiovascular disease than end-stage renal disease. </a:t>
            </a:r>
          </a:p>
          <a:p>
            <a:r>
              <a:rPr lang="en-GB" sz="1800" dirty="0">
                <a:latin typeface="Open Sans"/>
                <a:ea typeface="Open Sans"/>
                <a:cs typeface="Calibri Light"/>
              </a:rPr>
              <a:t>The aim of early identification and treatment CKD is to decrease the risk of progression to cardiovascular disease, as well as avoiding the need for dialysis or a kidney transplant.</a:t>
            </a:r>
          </a:p>
          <a:p>
            <a:r>
              <a:rPr lang="en-GB" sz="1800" dirty="0">
                <a:latin typeface="Open Sans"/>
                <a:ea typeface="Open Sans"/>
                <a:cs typeface="Calibri Light"/>
              </a:rPr>
              <a:t>Both CKD and CVD share common high impact risk factors, such as smoking, obesity, hypertension, diabetes, and dyslipidaemia. </a:t>
            </a:r>
          </a:p>
          <a:p>
            <a:r>
              <a:rPr lang="en-GB" sz="1800" dirty="0">
                <a:latin typeface="Open Sans"/>
                <a:ea typeface="Open Sans"/>
                <a:cs typeface="Calibri Light"/>
              </a:rPr>
              <a:t>Cardiovascular risk factors are often underdiagnosed and undertreated in patients with CKD. </a:t>
            </a:r>
          </a:p>
          <a:p>
            <a:r>
              <a:rPr lang="en-GB" sz="1800" dirty="0">
                <a:latin typeface="Open Sans"/>
                <a:ea typeface="Open Sans"/>
                <a:cs typeface="Calibri Light"/>
              </a:rPr>
              <a:t>It is critical to recognise CKD as significant risk for developing CVD and cardiovascular events, and that preventive care is optimised.</a:t>
            </a:r>
          </a:p>
          <a:p>
            <a:r>
              <a:rPr lang="en-GB" sz="1800" dirty="0">
                <a:latin typeface="Open Sans"/>
                <a:ea typeface="Open Sans"/>
                <a:cs typeface="Calibri Light"/>
              </a:rPr>
              <a:t>Key interventions to improve outcomes in people with CKD are control of blood pressure, lipid management, regulation of blood sugar, and initiation of prognostic medications such as ACEI / ARB and SGLT2 inhibitors.</a:t>
            </a:r>
          </a:p>
          <a:p>
            <a:endParaRPr lang="en-GB" sz="1800" dirty="0"/>
          </a:p>
          <a:p>
            <a:endParaRPr lang="en-GB" sz="1800" dirty="0"/>
          </a:p>
          <a:p>
            <a:endParaRPr lang="en-GB" sz="1800" dirty="0"/>
          </a:p>
          <a:p>
            <a:endParaRPr lang="en-GB" sz="1800" dirty="0"/>
          </a:p>
          <a:p>
            <a:endParaRPr lang="en-GB" sz="1800" dirty="0"/>
          </a:p>
        </p:txBody>
      </p:sp>
      <p:sp>
        <p:nvSpPr>
          <p:cNvPr id="8" name="Title 1">
            <a:extLst>
              <a:ext uri="{FF2B5EF4-FFF2-40B4-BE49-F238E27FC236}">
                <a16:creationId xmlns:a16="http://schemas.microsoft.com/office/drawing/2014/main" id="{8048F1EE-8C54-99C9-E9AD-56C9E848DA78}"/>
              </a:ext>
            </a:extLst>
          </p:cNvPr>
          <p:cNvSpPr>
            <a:spLocks noGrp="1"/>
          </p:cNvSpPr>
          <p:nvPr>
            <p:ph type="title"/>
          </p:nvPr>
        </p:nvSpPr>
        <p:spPr>
          <a:xfrm>
            <a:off x="598913" y="255344"/>
            <a:ext cx="9407762" cy="1007073"/>
          </a:xfrm>
        </p:spPr>
        <p:txBody>
          <a:bodyPr>
            <a:noAutofit/>
          </a:bodyPr>
          <a:lstStyle/>
          <a:p>
            <a:r>
              <a:rPr lang="en-GB" sz="3400" b="1" dirty="0">
                <a:solidFill>
                  <a:srgbClr val="002060"/>
                </a:solidFill>
                <a:latin typeface="Aleo"/>
                <a:cs typeface="Calibri Light"/>
              </a:rPr>
              <a:t>Chronic Kidney Disease and </a:t>
            </a:r>
            <a:br>
              <a:rPr lang="en-GB" sz="3400" b="1" dirty="0">
                <a:solidFill>
                  <a:srgbClr val="002060"/>
                </a:solidFill>
                <a:latin typeface="Aleo"/>
                <a:cs typeface="Calibri Light"/>
              </a:rPr>
            </a:br>
            <a:r>
              <a:rPr lang="en-GB" sz="3400" b="1" dirty="0">
                <a:solidFill>
                  <a:srgbClr val="002060"/>
                </a:solidFill>
                <a:latin typeface="Aleo"/>
                <a:cs typeface="Calibri Light"/>
              </a:rPr>
              <a:t>Cardiovascular Risk</a:t>
            </a:r>
          </a:p>
        </p:txBody>
      </p:sp>
    </p:spTree>
    <p:extLst>
      <p:ext uri="{BB962C8B-B14F-4D97-AF65-F5344CB8AC3E}">
        <p14:creationId xmlns:p14="http://schemas.microsoft.com/office/powerpoint/2010/main" val="5040800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8FA6B07-EB36-696C-536C-CF1CBCF9002C}"/>
              </a:ext>
            </a:extLst>
          </p:cNvPr>
          <p:cNvSpPr>
            <a:spLocks noGrp="1"/>
          </p:cNvSpPr>
          <p:nvPr>
            <p:ph type="title"/>
          </p:nvPr>
        </p:nvSpPr>
        <p:spPr>
          <a:xfrm>
            <a:off x="586853" y="334653"/>
            <a:ext cx="9215194" cy="544510"/>
          </a:xfrm>
        </p:spPr>
        <p:txBody>
          <a:bodyPr>
            <a:noAutofit/>
          </a:bodyPr>
          <a:lstStyle/>
          <a:p>
            <a:r>
              <a:rPr lang="en-GB" sz="3400" b="1" dirty="0">
                <a:solidFill>
                  <a:srgbClr val="002060"/>
                </a:solidFill>
                <a:latin typeface="Aleo"/>
                <a:cs typeface="Calibri Light"/>
              </a:rPr>
              <a:t>CVDACTION – The CKD Dashboard</a:t>
            </a:r>
          </a:p>
        </p:txBody>
      </p:sp>
      <p:sp>
        <p:nvSpPr>
          <p:cNvPr id="4" name="Content Placeholder 9">
            <a:extLst>
              <a:ext uri="{FF2B5EF4-FFF2-40B4-BE49-F238E27FC236}">
                <a16:creationId xmlns:a16="http://schemas.microsoft.com/office/drawing/2014/main" id="{22F8D547-D7E4-D396-09D5-675761F1C39F}"/>
              </a:ext>
            </a:extLst>
          </p:cNvPr>
          <p:cNvSpPr>
            <a:spLocks noGrp="1"/>
          </p:cNvSpPr>
          <p:nvPr>
            <p:ph idx="1"/>
          </p:nvPr>
        </p:nvSpPr>
        <p:spPr>
          <a:xfrm>
            <a:off x="586853" y="1014680"/>
            <a:ext cx="11041040" cy="5508667"/>
          </a:xfrm>
        </p:spPr>
        <p:txBody>
          <a:bodyPr vert="horz" lIns="91440" tIns="45720" rIns="91440" bIns="45720" rtlCol="0" anchor="t">
            <a:noAutofit/>
          </a:bodyPr>
          <a:lstStyle/>
          <a:p>
            <a:pPr marR="0">
              <a:lnSpc>
                <a:spcPct val="120000"/>
              </a:lnSpc>
              <a:spcBef>
                <a:spcPts val="0"/>
              </a:spcBef>
              <a:spcAft>
                <a:spcPts val="1200"/>
              </a:spcAft>
              <a:buFont typeface="+mj-lt"/>
              <a:buAutoNum type="arabicPeriod"/>
            </a:pPr>
            <a:r>
              <a:rPr lang="en-GB" sz="1400" dirty="0">
                <a:effectLst/>
                <a:latin typeface="Open Sans"/>
                <a:ea typeface="Open Sans"/>
                <a:cs typeface="Calibri Light"/>
              </a:rPr>
              <a:t>CVDACTION is a </a:t>
            </a:r>
            <a:r>
              <a:rPr lang="en-GB" sz="1400" b="1" dirty="0">
                <a:effectLst/>
                <a:latin typeface="Open Sans"/>
                <a:ea typeface="Open Sans"/>
                <a:cs typeface="Calibri Light"/>
              </a:rPr>
              <a:t>case finding </a:t>
            </a:r>
            <a:r>
              <a:rPr lang="en-GB" sz="1400" dirty="0">
                <a:effectLst/>
                <a:latin typeface="Open Sans"/>
                <a:ea typeface="Open Sans"/>
                <a:cs typeface="Calibri Light"/>
              </a:rPr>
              <a:t>tool using data extracted from GP records </a:t>
            </a:r>
            <a:r>
              <a:rPr lang="en-GB" sz="1400" dirty="0">
                <a:latin typeface="Open Sans"/>
                <a:ea typeface="Open Sans"/>
                <a:cs typeface="Calibri Light"/>
              </a:rPr>
              <a:t>to improve care and outcomes for people who are at high risk of heart attack, stroke and other cardiovascular disease (CVD).</a:t>
            </a:r>
          </a:p>
          <a:p>
            <a:pPr marR="0">
              <a:lnSpc>
                <a:spcPct val="120000"/>
              </a:lnSpc>
              <a:spcBef>
                <a:spcPts val="0"/>
              </a:spcBef>
              <a:spcAft>
                <a:spcPts val="1200"/>
              </a:spcAft>
              <a:buFont typeface="+mj-lt"/>
              <a:buAutoNum type="arabicPeriod"/>
            </a:pPr>
            <a:r>
              <a:rPr lang="en-GB" sz="1400" dirty="0">
                <a:latin typeface="Open Sans"/>
                <a:ea typeface="Open Sans"/>
                <a:cs typeface="Calibri Light"/>
              </a:rPr>
              <a:t>The CVDACTION </a:t>
            </a:r>
            <a:r>
              <a:rPr lang="en-GB" sz="1400" b="1" dirty="0">
                <a:latin typeface="Open Sans"/>
                <a:ea typeface="Open Sans"/>
                <a:cs typeface="Calibri Light"/>
              </a:rPr>
              <a:t>CKD dashboard </a:t>
            </a:r>
            <a:r>
              <a:rPr lang="en-GB" sz="1400" dirty="0">
                <a:latin typeface="Open Sans"/>
                <a:ea typeface="Open Sans"/>
                <a:cs typeface="Calibri Light"/>
              </a:rPr>
              <a:t>groups patients into 4 domains to identify opportunities for intervention –  renal function monitoring in people with established CKD,  proteinuria monitoring and treatment, accelerated progression of CKD and CVD risk factor management.</a:t>
            </a:r>
          </a:p>
          <a:p>
            <a:pPr marR="0">
              <a:lnSpc>
                <a:spcPct val="120000"/>
              </a:lnSpc>
              <a:spcBef>
                <a:spcPts val="0"/>
              </a:spcBef>
              <a:spcAft>
                <a:spcPts val="1200"/>
              </a:spcAft>
              <a:buFont typeface="+mj-lt"/>
              <a:buAutoNum type="arabicPeriod"/>
            </a:pPr>
            <a:r>
              <a:rPr lang="en-GB" sz="1400" dirty="0">
                <a:latin typeface="Open Sans"/>
                <a:ea typeface="Open Sans"/>
                <a:cs typeface="Calibri Light"/>
              </a:rPr>
              <a:t>Patients are stratified into cohorts to help </a:t>
            </a:r>
            <a:r>
              <a:rPr lang="en-GB" sz="1400" b="1" dirty="0">
                <a:latin typeface="Open Sans"/>
                <a:ea typeface="Open Sans"/>
                <a:cs typeface="Calibri Light"/>
              </a:rPr>
              <a:t>prioritise</a:t>
            </a:r>
            <a:r>
              <a:rPr lang="en-GB" sz="1400" dirty="0">
                <a:latin typeface="Open Sans"/>
                <a:ea typeface="Open Sans"/>
                <a:cs typeface="Calibri Light"/>
              </a:rPr>
              <a:t>, plan where to begin and spread clinical workload over time. For example, priority groups would include people without evidence of appropriate monitoring, where drugs such as RAAS and SGLT2i may be appropriate and where blood pressure or lipids are not adequately controlled. </a:t>
            </a:r>
          </a:p>
          <a:p>
            <a:pPr marR="0">
              <a:lnSpc>
                <a:spcPct val="120000"/>
              </a:lnSpc>
              <a:spcBef>
                <a:spcPts val="0"/>
              </a:spcBef>
              <a:spcAft>
                <a:spcPts val="1200"/>
              </a:spcAft>
              <a:buFont typeface="+mj-lt"/>
              <a:buAutoNum type="arabicPeriod"/>
            </a:pPr>
            <a:r>
              <a:rPr lang="en-GB" sz="1400" dirty="0">
                <a:latin typeface="Open Sans"/>
                <a:ea typeface="Open Sans"/>
                <a:cs typeface="Calibri Light"/>
              </a:rPr>
              <a:t>You can also filter by ethnicity, deprivation, severe mental illness or learning disability to focus on specific populations and target </a:t>
            </a:r>
            <a:r>
              <a:rPr lang="en-GB" sz="1400" b="1" dirty="0">
                <a:latin typeface="Open Sans"/>
                <a:ea typeface="Open Sans"/>
                <a:cs typeface="Calibri Light"/>
              </a:rPr>
              <a:t>health inequalities</a:t>
            </a:r>
            <a:r>
              <a:rPr lang="en-GB" sz="1400" dirty="0">
                <a:latin typeface="Open Sans"/>
                <a:ea typeface="Open Sans"/>
                <a:cs typeface="Calibri Light"/>
              </a:rPr>
              <a:t>.</a:t>
            </a:r>
          </a:p>
          <a:p>
            <a:pPr marR="0">
              <a:lnSpc>
                <a:spcPct val="120000"/>
              </a:lnSpc>
              <a:spcBef>
                <a:spcPts val="0"/>
              </a:spcBef>
              <a:spcAft>
                <a:spcPts val="1200"/>
              </a:spcAft>
              <a:buFont typeface="+mj-lt"/>
              <a:buAutoNum type="arabicPeriod"/>
            </a:pPr>
            <a:r>
              <a:rPr lang="en-GB" sz="1400" dirty="0">
                <a:latin typeface="Open Sans"/>
                <a:ea typeface="Open Sans"/>
                <a:cs typeface="Calibri Light"/>
              </a:rPr>
              <a:t>To deliver best care for patients and maximise capacity, consider two complementary interventions:</a:t>
            </a:r>
          </a:p>
          <a:p>
            <a:pPr lvl="1">
              <a:lnSpc>
                <a:spcPct val="120000"/>
              </a:lnSpc>
              <a:spcBef>
                <a:spcPts val="0"/>
              </a:spcBef>
              <a:spcAft>
                <a:spcPts val="1200"/>
              </a:spcAft>
              <a:buFont typeface="Courier New" panose="02070309020205020404" pitchFamily="49" charset="0"/>
              <a:buChar char="o"/>
            </a:pPr>
            <a:r>
              <a:rPr lang="en-GB" sz="1400" b="1" dirty="0">
                <a:latin typeface="Open Sans"/>
                <a:ea typeface="Open Sans"/>
                <a:cs typeface="Calibri Light"/>
              </a:rPr>
              <a:t>Clinical optimisation </a:t>
            </a:r>
            <a:r>
              <a:rPr lang="en-GB" sz="1400" dirty="0">
                <a:latin typeface="Open Sans"/>
                <a:ea typeface="Open Sans"/>
                <a:cs typeface="Calibri Light"/>
              </a:rPr>
              <a:t>– delivered by nurse, pharmacist or GP, starting with those at greatest risk or highest priority</a:t>
            </a:r>
          </a:p>
          <a:p>
            <a:pPr lvl="1">
              <a:lnSpc>
                <a:spcPct val="120000"/>
              </a:lnSpc>
              <a:spcBef>
                <a:spcPts val="0"/>
              </a:spcBef>
              <a:spcAft>
                <a:spcPts val="1200"/>
              </a:spcAft>
              <a:buFont typeface="Courier New" panose="02070309020205020404" pitchFamily="49" charset="0"/>
              <a:buChar char="o"/>
            </a:pPr>
            <a:r>
              <a:rPr lang="en-GB" sz="1400" b="1" dirty="0">
                <a:latin typeface="Open Sans"/>
                <a:ea typeface="Open Sans"/>
                <a:cs typeface="Calibri Light"/>
              </a:rPr>
              <a:t>Broader, proactive care </a:t>
            </a:r>
            <a:r>
              <a:rPr lang="en-GB" sz="1400" dirty="0">
                <a:latin typeface="Open Sans"/>
                <a:ea typeface="Open Sans"/>
                <a:cs typeface="Calibri Light"/>
              </a:rPr>
              <a:t>to optimise support for education, self management and behaviour change. This can be provided by a member of the wider primary care team such as ARRS* roles such as healthcare assistants and care coordinators. </a:t>
            </a:r>
          </a:p>
          <a:p>
            <a:pPr>
              <a:lnSpc>
                <a:spcPct val="120000"/>
              </a:lnSpc>
              <a:spcBef>
                <a:spcPts val="0"/>
              </a:spcBef>
              <a:spcAft>
                <a:spcPts val="1200"/>
              </a:spcAft>
              <a:buFont typeface="+mj-lt"/>
              <a:buAutoNum type="arabicPeriod"/>
            </a:pPr>
            <a:r>
              <a:rPr lang="en-GB" sz="1400" dirty="0">
                <a:latin typeface="Open Sans"/>
                <a:ea typeface="Open Sans"/>
                <a:cs typeface="Calibri Light"/>
              </a:rPr>
              <a:t>The</a:t>
            </a:r>
            <a:r>
              <a:rPr lang="en-GB" sz="1400" dirty="0">
                <a:solidFill>
                  <a:srgbClr val="002060"/>
                </a:solidFill>
                <a:latin typeface="Open Sans"/>
                <a:ea typeface="Open Sans"/>
                <a:cs typeface="Calibri Light"/>
              </a:rPr>
              <a:t> </a:t>
            </a:r>
            <a:r>
              <a:rPr lang="en-GB" sz="1400" b="1" dirty="0">
                <a:solidFill>
                  <a:srgbClr val="00B0F0"/>
                </a:solidFill>
                <a:latin typeface="Open Sans"/>
                <a:ea typeface="Open Sans"/>
                <a:cs typeface="Calibri Light"/>
                <a:hlinkClick r:id="rId3">
                  <a:extLst>
                    <a:ext uri="{A12FA001-AC4F-418D-AE19-62706E023703}">
                      <ahyp:hlinkClr xmlns:ahyp="http://schemas.microsoft.com/office/drawing/2018/hyperlinkcolor" val="tx"/>
                    </a:ext>
                  </a:extLst>
                </a:hlinkClick>
              </a:rPr>
              <a:t>UCLPartners Proactive Care Frameworks</a:t>
            </a:r>
            <a:r>
              <a:rPr lang="en-GB" sz="1400" dirty="0">
                <a:solidFill>
                  <a:srgbClr val="00B0F0"/>
                </a:solidFill>
                <a:latin typeface="Open Sans"/>
                <a:ea typeface="Open Sans"/>
                <a:cs typeface="Calibri Light"/>
                <a:hlinkClick r:id="rId3">
                  <a:extLst>
                    <a:ext uri="{A12FA001-AC4F-418D-AE19-62706E023703}">
                      <ahyp:hlinkClr xmlns:ahyp="http://schemas.microsoft.com/office/drawing/2018/hyperlinkcolor" val="tx"/>
                    </a:ext>
                  </a:extLst>
                </a:hlinkClick>
              </a:rPr>
              <a:t> </a:t>
            </a:r>
            <a:r>
              <a:rPr lang="en-GB" sz="1400" dirty="0">
                <a:latin typeface="Open Sans"/>
                <a:ea typeface="Open Sans"/>
                <a:cs typeface="Calibri Light"/>
              </a:rPr>
              <a:t>offer a wide range of </a:t>
            </a:r>
            <a:r>
              <a:rPr lang="en-GB" sz="1400" b="1" dirty="0">
                <a:latin typeface="Open Sans"/>
                <a:ea typeface="Open Sans"/>
                <a:cs typeface="Calibri Light"/>
              </a:rPr>
              <a:t>free resources </a:t>
            </a:r>
            <a:r>
              <a:rPr lang="en-GB" sz="1400" dirty="0">
                <a:latin typeface="Open Sans"/>
                <a:ea typeface="Open Sans"/>
                <a:cs typeface="Calibri Light"/>
              </a:rPr>
              <a:t>to help team members to deliver these interventions and optimise care.</a:t>
            </a:r>
          </a:p>
          <a:p>
            <a:pPr marL="0" marR="0" indent="0">
              <a:lnSpc>
                <a:spcPct val="120000"/>
              </a:lnSpc>
              <a:spcBef>
                <a:spcPts val="0"/>
              </a:spcBef>
              <a:spcAft>
                <a:spcPts val="1200"/>
              </a:spcAft>
              <a:buNone/>
            </a:pPr>
            <a:endParaRPr lang="en-GB" sz="1400" dirty="0">
              <a:latin typeface="Calibri "/>
            </a:endParaRPr>
          </a:p>
        </p:txBody>
      </p:sp>
      <p:sp>
        <p:nvSpPr>
          <p:cNvPr id="6" name="TextBox 5">
            <a:extLst>
              <a:ext uri="{FF2B5EF4-FFF2-40B4-BE49-F238E27FC236}">
                <a16:creationId xmlns:a16="http://schemas.microsoft.com/office/drawing/2014/main" id="{59245615-99ED-70FC-5B08-CF855DA06480}"/>
              </a:ext>
            </a:extLst>
          </p:cNvPr>
          <p:cNvSpPr txBox="1"/>
          <p:nvPr/>
        </p:nvSpPr>
        <p:spPr>
          <a:xfrm>
            <a:off x="8118422" y="6431581"/>
            <a:ext cx="2847134" cy="27707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mn-cs"/>
              </a:rPr>
              <a:t>*Additional Roles Reimbursement Scheme </a:t>
            </a:r>
            <a:endParaRPr kumimoji="0" lang="en-GB" sz="14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265115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90B295F-C360-34CE-02B2-96FDCACD9AD8}"/>
              </a:ext>
            </a:extLst>
          </p:cNvPr>
          <p:cNvSpPr txBox="1">
            <a:spLocks/>
          </p:cNvSpPr>
          <p:nvPr/>
        </p:nvSpPr>
        <p:spPr>
          <a:xfrm>
            <a:off x="381663" y="145535"/>
            <a:ext cx="10194966" cy="86917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800" b="0" i="0" kern="1200">
                <a:solidFill>
                  <a:srgbClr val="42B6E6"/>
                </a:solidFill>
                <a:latin typeface="+mj-lt"/>
                <a:ea typeface="+mj-ea"/>
                <a:cs typeface="Calibri Light" panose="020F030202020403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3400" b="1" dirty="0">
                <a:solidFill>
                  <a:srgbClr val="002060"/>
                </a:solidFill>
                <a:latin typeface="Aleo"/>
                <a:cs typeface="Calibri Light"/>
              </a:rPr>
              <a:t>Chronic Kidney Disease:</a:t>
            </a:r>
          </a:p>
          <a:p>
            <a:pPr marL="0" marR="0" lvl="0" indent="0" algn="l" defTabSz="914400" rtl="0" eaLnBrk="1" fontAlgn="auto" latinLnBrk="0" hangingPunct="1">
              <a:lnSpc>
                <a:spcPct val="90000"/>
              </a:lnSpc>
              <a:spcBef>
                <a:spcPct val="0"/>
              </a:spcBef>
              <a:spcAft>
                <a:spcPts val="0"/>
              </a:spcAft>
              <a:buClrTx/>
              <a:buSzTx/>
              <a:buFontTx/>
              <a:buNone/>
              <a:tabLst/>
              <a:defRPr/>
            </a:pPr>
            <a:r>
              <a:rPr lang="en-US" b="1" dirty="0">
                <a:solidFill>
                  <a:srgbClr val="002060"/>
                </a:solidFill>
                <a:latin typeface="Aleo"/>
                <a:cs typeface="Calibri Light"/>
              </a:rPr>
              <a:t>Data To Inform Pathway Transformation</a:t>
            </a:r>
            <a:endParaRPr lang="en-GB" sz="3400" b="1" dirty="0">
              <a:solidFill>
                <a:srgbClr val="002060"/>
              </a:solidFill>
              <a:latin typeface="Aleo"/>
              <a:cs typeface="Calibri Light"/>
            </a:endParaRPr>
          </a:p>
        </p:txBody>
      </p:sp>
      <p:sp>
        <p:nvSpPr>
          <p:cNvPr id="7" name="Rectangle 6">
            <a:extLst>
              <a:ext uri="{FF2B5EF4-FFF2-40B4-BE49-F238E27FC236}">
                <a16:creationId xmlns:a16="http://schemas.microsoft.com/office/drawing/2014/main" id="{2390F37E-8F98-C9D4-AEE5-21DF06E811BE}"/>
              </a:ext>
            </a:extLst>
          </p:cNvPr>
          <p:cNvSpPr/>
          <p:nvPr/>
        </p:nvSpPr>
        <p:spPr>
          <a:xfrm>
            <a:off x="6246543" y="2640668"/>
            <a:ext cx="5509058" cy="689385"/>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dirty="0">
                <a:ln>
                  <a:noFill/>
                </a:ln>
                <a:solidFill>
                  <a:srgbClr val="FFFFFF"/>
                </a:solidFill>
                <a:effectLst/>
                <a:uLnTx/>
                <a:uFillTx/>
                <a:latin typeface="Open Sans"/>
                <a:ea typeface="Open Sans"/>
                <a:cs typeface="Open Sans"/>
              </a:rPr>
              <a:t>Holistic Proactive Care</a:t>
            </a:r>
            <a:endParaRPr lang="en-GB" b="1" i="0" u="none" strike="noStrike" kern="1200" cap="none" spc="0" normalizeH="0" baseline="0" noProof="0" dirty="0">
              <a:ln>
                <a:noFill/>
              </a:ln>
              <a:solidFill>
                <a:srgbClr val="FFFFFF"/>
              </a:solidFill>
              <a:effectLst/>
              <a:uLnTx/>
              <a:uFillTx/>
              <a:latin typeface="Open Sans"/>
              <a:ea typeface="Open Sans"/>
              <a:cs typeface="Open San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dirty="0">
                <a:ln>
                  <a:noFill/>
                </a:ln>
                <a:solidFill>
                  <a:srgbClr val="FFFFFF"/>
                </a:solidFill>
                <a:effectLst/>
                <a:uLnTx/>
                <a:uFillTx/>
                <a:latin typeface="Open Sans"/>
                <a:ea typeface="Open Sans"/>
                <a:cs typeface="Open Sans"/>
              </a:rPr>
              <a:t>(</a:t>
            </a:r>
            <a:r>
              <a:rPr kumimoji="0" lang="en-GB" b="1" i="0" u="none" strike="noStrike" kern="1200" cap="none" spc="0" normalizeH="0" baseline="0" noProof="0" dirty="0" err="1">
                <a:ln>
                  <a:noFill/>
                </a:ln>
                <a:solidFill>
                  <a:srgbClr val="FFFFFF"/>
                </a:solidFill>
                <a:effectLst/>
                <a:uLnTx/>
                <a:uFillTx/>
                <a:latin typeface="Open Sans"/>
                <a:ea typeface="Open Sans"/>
                <a:cs typeface="Open Sans"/>
              </a:rPr>
              <a:t>eg.</a:t>
            </a:r>
            <a:r>
              <a:rPr kumimoji="0" lang="en-GB" b="1" i="0" u="none" strike="noStrike" kern="1200" cap="none" spc="0" normalizeH="0" baseline="0" noProof="0" dirty="0">
                <a:ln>
                  <a:noFill/>
                </a:ln>
                <a:solidFill>
                  <a:srgbClr val="FFFFFF"/>
                </a:solidFill>
                <a:effectLst/>
                <a:uLnTx/>
                <a:uFillTx/>
                <a:latin typeface="Open Sans"/>
                <a:ea typeface="Open Sans"/>
                <a:cs typeface="Open Sans"/>
              </a:rPr>
              <a:t> ARRS</a:t>
            </a:r>
            <a:r>
              <a:rPr lang="en-GB" b="1" dirty="0">
                <a:solidFill>
                  <a:srgbClr val="FFFFFF"/>
                </a:solidFill>
                <a:latin typeface="Open Sans"/>
                <a:ea typeface="Open Sans"/>
                <a:cs typeface="Open Sans"/>
              </a:rPr>
              <a:t>*</a:t>
            </a:r>
            <a:r>
              <a:rPr kumimoji="0" lang="en-GB" b="1" i="0" u="none" strike="noStrike" kern="1200" cap="none" spc="0" normalizeH="0" baseline="0" noProof="0" dirty="0">
                <a:ln>
                  <a:noFill/>
                </a:ln>
                <a:solidFill>
                  <a:srgbClr val="FFFFFF"/>
                </a:solidFill>
                <a:effectLst/>
                <a:uLnTx/>
                <a:uFillTx/>
                <a:latin typeface="Open Sans"/>
                <a:ea typeface="Open Sans"/>
                <a:cs typeface="Open Sans"/>
              </a:rPr>
              <a:t> roles)</a:t>
            </a:r>
            <a:endParaRPr lang="en-GB" b="1" i="0" u="none" strike="noStrike" kern="1200" cap="none" spc="0" normalizeH="0" baseline="0" noProof="0" dirty="0">
              <a:ln>
                <a:noFill/>
              </a:ln>
              <a:solidFill>
                <a:srgbClr val="FFFFFF"/>
              </a:solidFill>
              <a:effectLst/>
              <a:uLnTx/>
              <a:uFillTx/>
              <a:latin typeface="Open Sans"/>
              <a:ea typeface="Open Sans"/>
              <a:cs typeface="Open Sans"/>
            </a:endParaRPr>
          </a:p>
        </p:txBody>
      </p:sp>
      <p:sp>
        <p:nvSpPr>
          <p:cNvPr id="12" name="Rectangle 11">
            <a:extLst>
              <a:ext uri="{FF2B5EF4-FFF2-40B4-BE49-F238E27FC236}">
                <a16:creationId xmlns:a16="http://schemas.microsoft.com/office/drawing/2014/main" id="{2E69928D-7574-C2DA-3077-67A503907D87}"/>
              </a:ext>
            </a:extLst>
          </p:cNvPr>
          <p:cNvSpPr/>
          <p:nvPr/>
        </p:nvSpPr>
        <p:spPr>
          <a:xfrm>
            <a:off x="6246544" y="3330054"/>
            <a:ext cx="5509058" cy="3281726"/>
          </a:xfrm>
          <a:prstGeom prst="rect">
            <a:avLst/>
          </a:prstGeom>
          <a:solidFill>
            <a:srgbClr val="42B6E6">
              <a:alpha val="3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Structured support for:</a:t>
            </a:r>
            <a:endParaRPr lang="en-GB" sz="1600" b="1"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Education e.g.</a:t>
            </a:r>
            <a:endParaRPr lang="en-GB" sz="160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742950" marR="0" lvl="1" indent="-285750" algn="l" defTabSz="914400" rtl="0" eaLnBrk="1" fontAlgn="auto" latinLnBrk="0" hangingPunct="1">
              <a:lnSpc>
                <a:spcPct val="100000"/>
              </a:lnSpc>
              <a:spcBef>
                <a:spcPts val="0"/>
              </a:spcBef>
              <a:spcAft>
                <a:spcPts val="0"/>
              </a:spcAft>
              <a:buClrTx/>
              <a:buSzTx/>
              <a:buFont typeface="Arial"/>
              <a:buChar char="•"/>
              <a:tabLst/>
              <a:defRPr/>
            </a:pPr>
            <a:r>
              <a:rPr kumimoji="0" lang="en-GB" sz="160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What is CKD, how it is managed, high BP, cholesterol</a:t>
            </a:r>
            <a:endParaRPr lang="en-GB" sz="160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742950" marR="0" lvl="1" indent="-285750" algn="l" defTabSz="914400" rtl="0" eaLnBrk="1" fontAlgn="auto" latinLnBrk="0" hangingPunct="1">
              <a:lnSpc>
                <a:spcPct val="100000"/>
              </a:lnSpc>
              <a:spcBef>
                <a:spcPts val="0"/>
              </a:spcBef>
              <a:spcAft>
                <a:spcPts val="0"/>
              </a:spcAft>
              <a:buClrTx/>
              <a:buSzTx/>
              <a:buFont typeface="Arial"/>
              <a:buChar char="•"/>
              <a:tabLst/>
              <a:defRPr/>
            </a:pPr>
            <a:r>
              <a:rPr kumimoji="0" lang="en-GB" sz="160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How to check and reduce cardiovascular risk?</a:t>
            </a:r>
            <a:endParaRPr lang="en-GB" sz="160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285750" marR="0" lvl="0" indent="-285750" algn="l" defTabSz="914400" rtl="0" eaLnBrk="1" fontAlgn="auto" latinLnBrk="0" hangingPunct="1">
              <a:lnSpc>
                <a:spcPct val="100000"/>
              </a:lnSpc>
              <a:spcBef>
                <a:spcPts val="400"/>
              </a:spcBef>
              <a:spcAft>
                <a:spcPts val="0"/>
              </a:spcAft>
              <a:buClrTx/>
              <a:buSzTx/>
              <a:buFont typeface="Arial"/>
              <a:buChar char="•"/>
              <a:tabLst/>
              <a:defRPr/>
            </a:pPr>
            <a:r>
              <a:rPr kumimoji="0" lang="en-GB" sz="160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Self-management e.g.</a:t>
            </a:r>
            <a:endParaRPr lang="en-GB" sz="160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742950" marR="0" lvl="1" indent="-285750" algn="l" defTabSz="914400" rtl="0" eaLnBrk="1" fontAlgn="auto" latinLnBrk="0" hangingPunct="1">
              <a:lnSpc>
                <a:spcPct val="100000"/>
              </a:lnSpc>
              <a:spcBef>
                <a:spcPts val="0"/>
              </a:spcBef>
              <a:spcAft>
                <a:spcPts val="0"/>
              </a:spcAft>
              <a:buClrTx/>
              <a:buSzTx/>
              <a:buFont typeface="Arial"/>
              <a:buChar char="•"/>
              <a:tabLst/>
              <a:defRPr/>
            </a:pPr>
            <a:r>
              <a:rPr kumimoji="0" lang="en-GB" sz="160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How to check your blood pressure at home</a:t>
            </a:r>
            <a:endParaRPr lang="en-GB" sz="160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742950" marR="0" lvl="1" indent="-285750" algn="l" defTabSz="914400" rtl="0" eaLnBrk="1" fontAlgn="auto" latinLnBrk="0" hangingPunct="1">
              <a:lnSpc>
                <a:spcPct val="100000"/>
              </a:lnSpc>
              <a:spcBef>
                <a:spcPts val="0"/>
              </a:spcBef>
              <a:spcAft>
                <a:spcPts val="0"/>
              </a:spcAft>
              <a:buClrTx/>
              <a:buSzTx/>
              <a:buFont typeface="Arial"/>
              <a:buChar char="•"/>
              <a:tabLst/>
              <a:defRPr/>
            </a:pPr>
            <a:r>
              <a:rPr kumimoji="0" lang="en-GB" sz="160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How to test your urine</a:t>
            </a:r>
            <a:endParaRPr lang="en-GB" sz="160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742950" marR="0" lvl="1" indent="-285750" algn="l" defTabSz="914400" rtl="0" eaLnBrk="1" fontAlgn="auto" latinLnBrk="0" hangingPunct="1">
              <a:lnSpc>
                <a:spcPct val="100000"/>
              </a:lnSpc>
              <a:spcBef>
                <a:spcPts val="0"/>
              </a:spcBef>
              <a:spcAft>
                <a:spcPts val="0"/>
              </a:spcAft>
              <a:buClrTx/>
              <a:buSzTx/>
              <a:buFont typeface="Arial"/>
              <a:buChar char="•"/>
              <a:tabLst/>
              <a:defRPr/>
            </a:pPr>
            <a:r>
              <a:rPr kumimoji="0" lang="en-GB" sz="160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When to seek advice</a:t>
            </a:r>
            <a:endParaRPr lang="en-GB" sz="160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285750" marR="0" lvl="0" indent="-285750" algn="l" defTabSz="914400" rtl="0" eaLnBrk="1" fontAlgn="auto" latinLnBrk="0" hangingPunct="1">
              <a:lnSpc>
                <a:spcPct val="100000"/>
              </a:lnSpc>
              <a:spcBef>
                <a:spcPts val="400"/>
              </a:spcBef>
              <a:spcAft>
                <a:spcPts val="0"/>
              </a:spcAft>
              <a:buClrTx/>
              <a:buSzTx/>
              <a:buFont typeface="Arial"/>
              <a:buChar char="•"/>
              <a:tabLst/>
              <a:defRPr/>
            </a:pPr>
            <a:r>
              <a:rPr kumimoji="0" lang="en-GB" sz="160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Behaviour Change – brief interventions </a:t>
            </a:r>
            <a:r>
              <a:rPr lang="en-GB" sz="1600" dirty="0">
                <a:solidFill>
                  <a:srgbClr val="000000"/>
                </a:solidFill>
                <a:latin typeface="Open Sans" panose="020B0606030504020204" pitchFamily="34" charset="0"/>
                <a:ea typeface="Open Sans" panose="020B0606030504020204" pitchFamily="34" charset="0"/>
                <a:cs typeface="Open Sans" panose="020B0606030504020204" pitchFamily="34" charset="0"/>
              </a:rPr>
              <a:t>&amp;</a:t>
            </a:r>
            <a:r>
              <a:rPr kumimoji="0" lang="en-GB" sz="160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 signposting</a:t>
            </a:r>
            <a:endParaRPr lang="en-GB" sz="160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742950" lvl="1" indent="-285750">
              <a:buFont typeface="Arial"/>
              <a:buChar char="•"/>
              <a:defRPr/>
            </a:pPr>
            <a:r>
              <a:rPr kumimoji="0" lang="en-GB" sz="160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Healthy eating &amp; Physical activity</a:t>
            </a:r>
            <a:endParaRPr lang="en-GB" sz="160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742950" marR="0" lvl="1" indent="-285750" algn="l" defTabSz="914400" rtl="0" eaLnBrk="1" fontAlgn="auto" latinLnBrk="0" hangingPunct="1">
              <a:lnSpc>
                <a:spcPct val="100000"/>
              </a:lnSpc>
              <a:spcBef>
                <a:spcPts val="0"/>
              </a:spcBef>
              <a:spcAft>
                <a:spcPts val="0"/>
              </a:spcAft>
              <a:buClrTx/>
              <a:buSzTx/>
              <a:buFont typeface="Arial"/>
              <a:buChar char="•"/>
              <a:tabLst/>
              <a:defRPr/>
            </a:pPr>
            <a:r>
              <a:rPr kumimoji="0" lang="en-GB" sz="160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Smoking cessation/Alcohol</a:t>
            </a:r>
            <a:endParaRPr lang="en-GB" sz="160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1" fontAlgn="base"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
        <p:nvSpPr>
          <p:cNvPr id="11" name="Rectangle 10">
            <a:extLst>
              <a:ext uri="{FF2B5EF4-FFF2-40B4-BE49-F238E27FC236}">
                <a16:creationId xmlns:a16="http://schemas.microsoft.com/office/drawing/2014/main" id="{317A1FF0-F0EB-3E7C-8A91-F6A08121F182}"/>
              </a:ext>
            </a:extLst>
          </p:cNvPr>
          <p:cNvSpPr/>
          <p:nvPr/>
        </p:nvSpPr>
        <p:spPr>
          <a:xfrm>
            <a:off x="489690" y="2647319"/>
            <a:ext cx="5509057" cy="689385"/>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dirty="0">
                <a:ln>
                  <a:noFill/>
                </a:ln>
                <a:solidFill>
                  <a:srgbClr val="FFFFFF"/>
                </a:solidFill>
                <a:effectLst/>
                <a:uLnTx/>
                <a:uFillTx/>
                <a:latin typeface="Open Sans"/>
                <a:ea typeface="Open Sans"/>
                <a:cs typeface="Open Sans"/>
              </a:rPr>
              <a:t>Clinical Optimisation</a:t>
            </a:r>
            <a:endParaRPr lang="en-GB" b="1" i="0" u="none" strike="noStrike" kern="1200" cap="none" spc="0" normalizeH="0" baseline="0" noProof="0" dirty="0">
              <a:ln>
                <a:noFill/>
              </a:ln>
              <a:solidFill>
                <a:srgbClr val="FFFFFF"/>
              </a:solidFill>
              <a:effectLst/>
              <a:uLnTx/>
              <a:uFillTx/>
              <a:latin typeface="Open Sans"/>
              <a:ea typeface="Open Sans"/>
              <a:cs typeface="Open San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dirty="0">
                <a:ln>
                  <a:noFill/>
                </a:ln>
                <a:solidFill>
                  <a:srgbClr val="FFFFFF"/>
                </a:solidFill>
                <a:effectLst/>
                <a:uLnTx/>
                <a:uFillTx/>
                <a:latin typeface="Open Sans"/>
                <a:ea typeface="Open Sans"/>
                <a:cs typeface="Open Sans"/>
              </a:rPr>
              <a:t>(</a:t>
            </a:r>
            <a:r>
              <a:rPr kumimoji="0" lang="en-GB" b="1" i="0" u="none" strike="noStrike" kern="1200" cap="none" spc="0" normalizeH="0" baseline="0" noProof="0" dirty="0" err="1">
                <a:ln>
                  <a:noFill/>
                </a:ln>
                <a:solidFill>
                  <a:srgbClr val="FFFFFF"/>
                </a:solidFill>
                <a:effectLst/>
                <a:uLnTx/>
                <a:uFillTx/>
                <a:latin typeface="Open Sans"/>
                <a:ea typeface="Open Sans"/>
                <a:cs typeface="Open Sans"/>
              </a:rPr>
              <a:t>eg</a:t>
            </a:r>
            <a:r>
              <a:rPr kumimoji="0" lang="en-GB" b="1" i="0" u="none" strike="noStrike" kern="1200" cap="none" spc="0" normalizeH="0" baseline="0" noProof="0" dirty="0">
                <a:ln>
                  <a:noFill/>
                </a:ln>
                <a:solidFill>
                  <a:srgbClr val="FFFFFF"/>
                </a:solidFill>
                <a:effectLst/>
                <a:uLnTx/>
                <a:uFillTx/>
                <a:latin typeface="Open Sans"/>
                <a:ea typeface="Open Sans"/>
                <a:cs typeface="Open Sans"/>
              </a:rPr>
              <a:t> pharmacist, nurse)</a:t>
            </a:r>
            <a:endParaRPr lang="en-GB" b="1" i="0" u="none" strike="noStrike" kern="1200" cap="none" spc="0" normalizeH="0" baseline="0" noProof="0" dirty="0">
              <a:ln>
                <a:noFill/>
              </a:ln>
              <a:solidFill>
                <a:srgbClr val="FFFFFF"/>
              </a:solidFill>
              <a:effectLst/>
              <a:uLnTx/>
              <a:uFillTx/>
              <a:latin typeface="Open Sans"/>
              <a:ea typeface="Open Sans"/>
              <a:cs typeface="Open Sans"/>
            </a:endParaRPr>
          </a:p>
        </p:txBody>
      </p:sp>
      <p:sp>
        <p:nvSpPr>
          <p:cNvPr id="13" name="Rectangle 12">
            <a:extLst>
              <a:ext uri="{FF2B5EF4-FFF2-40B4-BE49-F238E27FC236}">
                <a16:creationId xmlns:a16="http://schemas.microsoft.com/office/drawing/2014/main" id="{7FF7322C-DDF2-2750-DA91-3AA4FAD70C53}"/>
              </a:ext>
            </a:extLst>
          </p:cNvPr>
          <p:cNvSpPr/>
          <p:nvPr/>
        </p:nvSpPr>
        <p:spPr>
          <a:xfrm>
            <a:off x="489690" y="3330053"/>
            <a:ext cx="5509057" cy="3281726"/>
          </a:xfrm>
          <a:prstGeom prst="rect">
            <a:avLst/>
          </a:prstGeom>
          <a:solidFill>
            <a:srgbClr val="00B050">
              <a:alpha val="4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000000"/>
                </a:solidFill>
                <a:effectLst/>
                <a:uLnTx/>
                <a:uFillTx/>
                <a:latin typeface="Open Sans"/>
                <a:ea typeface="Calibri"/>
                <a:cs typeface="Calibri"/>
              </a:rPr>
              <a:t>Optimise clinical management</a:t>
            </a:r>
            <a:endParaRPr lang="en-US" sz="1600" b="0" i="0" u="none" strike="noStrike" kern="1200" cap="none" spc="0" normalizeH="0" baseline="0" noProof="0" dirty="0">
              <a:ln>
                <a:noFill/>
              </a:ln>
              <a:solidFill>
                <a:srgbClr val="000000"/>
              </a:solidFill>
              <a:effectLst/>
              <a:uLnTx/>
              <a:uFillTx/>
              <a:latin typeface="Open Sans"/>
              <a:ea typeface="Calibri"/>
              <a:cs typeface="Calibri"/>
            </a:endParaRPr>
          </a:p>
          <a:p>
            <a:pPr marL="342900" marR="0" lvl="0" indent="-34290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Open Sans"/>
                <a:ea typeface="Calibri"/>
                <a:cs typeface="Calibri"/>
              </a:rPr>
              <a:t>Review urine and  blood results, CVD risk factors &amp; symptoms</a:t>
            </a:r>
            <a:endParaRPr lang="en-US" sz="1600" b="0" i="0" u="none" strike="noStrike" kern="1200" cap="none" spc="0" normalizeH="0" baseline="0" noProof="0" dirty="0">
              <a:ln>
                <a:noFill/>
              </a:ln>
              <a:solidFill>
                <a:srgbClr val="000000"/>
              </a:solidFill>
              <a:effectLst/>
              <a:uLnTx/>
              <a:uFillTx/>
              <a:latin typeface="Open Sans"/>
              <a:ea typeface="Calibri"/>
              <a:cs typeface="Calibri"/>
            </a:endParaRPr>
          </a:p>
          <a:p>
            <a:pPr marL="342900" marR="0" lvl="0" indent="-34290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Open Sans"/>
                <a:ea typeface="Calibri"/>
                <a:cs typeface="Calibri"/>
              </a:rPr>
              <a:t>Check adherence and adverse effects</a:t>
            </a:r>
            <a:endParaRPr lang="en-US" sz="1600" b="0" i="0" u="none" strike="noStrike" kern="1200" cap="none" spc="0" normalizeH="0" baseline="0" noProof="0" dirty="0">
              <a:ln>
                <a:noFill/>
              </a:ln>
              <a:solidFill>
                <a:srgbClr val="000000"/>
              </a:solidFill>
              <a:effectLst/>
              <a:uLnTx/>
              <a:uFillTx/>
              <a:latin typeface="Open Sans"/>
              <a:ea typeface="Calibri"/>
              <a:cs typeface="Calibri"/>
            </a:endParaRPr>
          </a:p>
          <a:p>
            <a:pPr marL="342900" marR="0" lvl="0" indent="-34290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600" dirty="0">
                <a:solidFill>
                  <a:srgbClr val="000000"/>
                </a:solidFill>
                <a:latin typeface="Open Sans"/>
                <a:ea typeface="Calibri"/>
                <a:cs typeface="Calibri"/>
              </a:rPr>
              <a:t>Review co-morbidities</a:t>
            </a:r>
            <a:endParaRPr lang="en-US" sz="1600" b="0" i="0" u="none" strike="noStrike" kern="1200" cap="none" spc="0" normalizeH="0" baseline="0" noProof="0" dirty="0">
              <a:ln>
                <a:noFill/>
              </a:ln>
              <a:solidFill>
                <a:srgbClr val="000000"/>
              </a:solidFill>
              <a:effectLst/>
              <a:uLnTx/>
              <a:uFillTx/>
              <a:latin typeface="Open Sans"/>
              <a:ea typeface="Calibri"/>
              <a:cs typeface="Calibri"/>
            </a:endParaRPr>
          </a:p>
          <a:p>
            <a:pPr marL="342900" marR="0" lvl="0" indent="-34290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Open Sans"/>
                <a:ea typeface="Calibri"/>
                <a:cs typeface="Calibri"/>
              </a:rPr>
              <a:t>Initiate or optimise therapy such as </a:t>
            </a:r>
            <a:r>
              <a:rPr kumimoji="0" lang="en-US" sz="1600" b="0" i="0" u="none" strike="noStrike" kern="1200" cap="none" spc="0" normalizeH="0" baseline="0" noProof="0" dirty="0" err="1">
                <a:ln>
                  <a:noFill/>
                </a:ln>
                <a:solidFill>
                  <a:srgbClr val="000000"/>
                </a:solidFill>
                <a:effectLst/>
                <a:uLnTx/>
                <a:uFillTx/>
                <a:latin typeface="Open Sans"/>
                <a:ea typeface="Calibri"/>
                <a:cs typeface="Calibri"/>
              </a:rPr>
              <a:t>RAASi</a:t>
            </a:r>
            <a:r>
              <a:rPr kumimoji="0" lang="en-US" sz="1600" b="0" i="0" u="none" strike="noStrike" kern="1200" cap="none" spc="0" normalizeH="0" baseline="0" noProof="0" dirty="0">
                <a:ln>
                  <a:noFill/>
                </a:ln>
                <a:solidFill>
                  <a:srgbClr val="000000"/>
                </a:solidFill>
                <a:effectLst/>
                <a:uLnTx/>
                <a:uFillTx/>
                <a:latin typeface="Open Sans"/>
                <a:ea typeface="Calibri"/>
                <a:cs typeface="Calibri"/>
              </a:rPr>
              <a:t>, SGLT2i, statins, antihypertensives </a:t>
            </a:r>
            <a:endParaRPr lang="en-US" sz="1600" b="0" i="0" u="none" strike="noStrike" kern="1200" cap="none" spc="0" normalizeH="0" baseline="0" noProof="0" dirty="0">
              <a:ln>
                <a:noFill/>
              </a:ln>
              <a:solidFill>
                <a:srgbClr val="000000"/>
              </a:solidFill>
              <a:effectLst/>
              <a:uLnTx/>
              <a:uFillTx/>
              <a:latin typeface="Open Sans"/>
              <a:ea typeface="Calibri"/>
              <a:cs typeface="Calibri"/>
            </a:endParaRPr>
          </a:p>
          <a:p>
            <a:pPr marL="342900" marR="0" lvl="0" indent="-34290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600" dirty="0">
                <a:solidFill>
                  <a:srgbClr val="000000"/>
                </a:solidFill>
                <a:latin typeface="Open Sans"/>
                <a:ea typeface="Calibri"/>
                <a:cs typeface="Calibri"/>
              </a:rPr>
              <a:t>Assess need for specialist referral (</a:t>
            </a:r>
            <a:r>
              <a:rPr lang="en-US" sz="1600" dirty="0" err="1">
                <a:solidFill>
                  <a:srgbClr val="000000"/>
                </a:solidFill>
                <a:latin typeface="Open Sans"/>
                <a:ea typeface="Calibri"/>
                <a:cs typeface="Calibri"/>
              </a:rPr>
              <a:t>e.g</a:t>
            </a:r>
            <a:r>
              <a:rPr lang="en-US" sz="1600" dirty="0">
                <a:solidFill>
                  <a:srgbClr val="000000"/>
                </a:solidFill>
                <a:latin typeface="Open Sans"/>
                <a:ea typeface="Calibri"/>
                <a:cs typeface="Calibri"/>
              </a:rPr>
              <a:t> risk of progression, level of albuminuria, resistant hypertension) </a:t>
            </a:r>
            <a:endParaRPr lang="en-US" sz="1600" b="0" i="0" u="none" strike="noStrike" kern="1200" cap="none" spc="0" normalizeH="0" baseline="0" noProof="0" dirty="0">
              <a:ln>
                <a:noFill/>
              </a:ln>
              <a:solidFill>
                <a:srgbClr val="000000"/>
              </a:solidFill>
              <a:effectLst/>
              <a:uLnTx/>
              <a:uFillTx/>
              <a:latin typeface="Open Sans"/>
              <a:ea typeface="Calibri"/>
              <a:cs typeface="Calibri"/>
            </a:endParaRPr>
          </a:p>
          <a:p>
            <a:pPr marL="342900" marR="0" lvl="0" indent="-34290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Open Sans"/>
                <a:ea typeface="Calibri"/>
                <a:cs typeface="Calibri"/>
              </a:rPr>
              <a:t>Address wider risk factors </a:t>
            </a:r>
            <a:r>
              <a:rPr kumimoji="0" lang="en-US" sz="1600" b="0" i="0" u="none" strike="noStrike" kern="1200" cap="none" spc="0" normalizeH="0" baseline="0" noProof="0" dirty="0" err="1">
                <a:ln>
                  <a:noFill/>
                </a:ln>
                <a:solidFill>
                  <a:srgbClr val="000000"/>
                </a:solidFill>
                <a:effectLst/>
                <a:uLnTx/>
                <a:uFillTx/>
                <a:latin typeface="Open Sans"/>
                <a:ea typeface="Calibri"/>
                <a:cs typeface="Calibri"/>
              </a:rPr>
              <a:t>eg</a:t>
            </a:r>
            <a:r>
              <a:rPr kumimoji="0" lang="en-US" sz="1600" b="0" i="0" u="none" strike="noStrike" kern="1200" cap="none" spc="0" normalizeH="0" baseline="0" noProof="0" dirty="0">
                <a:ln>
                  <a:noFill/>
                </a:ln>
                <a:solidFill>
                  <a:srgbClr val="000000"/>
                </a:solidFill>
                <a:effectLst/>
                <a:uLnTx/>
                <a:uFillTx/>
                <a:latin typeface="Open Sans"/>
                <a:ea typeface="Calibri"/>
                <a:cs typeface="Calibri"/>
              </a:rPr>
              <a:t> smoking, obesity</a:t>
            </a:r>
            <a:endParaRPr lang="en-US" sz="1600" b="0" i="0" u="none" strike="noStrike" kern="1200" cap="none" spc="0" normalizeH="0" baseline="0" noProof="0" dirty="0">
              <a:ln>
                <a:noFill/>
              </a:ln>
              <a:solidFill>
                <a:srgbClr val="000000"/>
              </a:solidFill>
              <a:effectLst/>
              <a:uLnTx/>
              <a:uFillTx/>
              <a:latin typeface="Open Sans"/>
              <a:ea typeface="Calibri"/>
              <a:cs typeface="Calibri"/>
            </a:endParaRPr>
          </a:p>
          <a:p>
            <a:pPr marR="0" lvl="0" algn="l" defTabSz="914400" rtl="0" eaLnBrk="1" fontAlgn="base" latinLnBrk="0" hangingPunct="1">
              <a:lnSpc>
                <a:spcPct val="100000"/>
              </a:lnSpc>
              <a:spcBef>
                <a:spcPts val="0"/>
              </a:spcBef>
              <a:spcAft>
                <a:spcPts val="0"/>
              </a:spcAft>
              <a:buClrTx/>
              <a:buSzTx/>
              <a:tabLst/>
              <a:defRPr/>
            </a:pPr>
            <a:endPar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
        <p:nvSpPr>
          <p:cNvPr id="18" name="TextBox 17">
            <a:extLst>
              <a:ext uri="{FF2B5EF4-FFF2-40B4-BE49-F238E27FC236}">
                <a16:creationId xmlns:a16="http://schemas.microsoft.com/office/drawing/2014/main" id="{773AB07A-10AF-37DD-8D6F-1C81205C2985}"/>
              </a:ext>
            </a:extLst>
          </p:cNvPr>
          <p:cNvSpPr txBox="1"/>
          <p:nvPr/>
        </p:nvSpPr>
        <p:spPr>
          <a:xfrm>
            <a:off x="9015520" y="6611779"/>
            <a:ext cx="2740081"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solidFill>
                  <a:srgbClr val="000000"/>
                </a:solidFill>
                <a:latin typeface="Calibri Light"/>
                <a:cs typeface="Calibri Light"/>
              </a:rPr>
              <a:t>*</a:t>
            </a:r>
            <a:r>
              <a:rPr kumimoji="0" lang="en-GB" sz="1000" b="0" i="0" u="none" strike="noStrike" kern="1200" cap="none" spc="0" normalizeH="0" baseline="0" noProof="0" dirty="0">
                <a:ln>
                  <a:noFill/>
                </a:ln>
                <a:solidFill>
                  <a:srgbClr val="000000"/>
                </a:solidFill>
                <a:effectLst/>
                <a:uLnTx/>
                <a:uFillTx/>
                <a:latin typeface="Calibri Light"/>
                <a:ea typeface="+mn-ea"/>
                <a:cs typeface="Calibri Light"/>
              </a:rPr>
              <a:t>Additional </a:t>
            </a:r>
            <a:r>
              <a:rPr lang="en-GB" sz="1000" dirty="0">
                <a:solidFill>
                  <a:srgbClr val="000000"/>
                </a:solidFill>
                <a:latin typeface="Calibri Light"/>
                <a:cs typeface="Calibri Light"/>
              </a:rPr>
              <a:t>Roles</a:t>
            </a:r>
            <a:r>
              <a:rPr kumimoji="0" lang="en-GB" sz="1000" b="0" i="0" u="none" strike="noStrike" kern="1200" cap="none" spc="0" normalizeH="0" baseline="0" noProof="0" dirty="0">
                <a:ln>
                  <a:noFill/>
                </a:ln>
                <a:solidFill>
                  <a:srgbClr val="000000"/>
                </a:solidFill>
                <a:effectLst/>
                <a:uLnTx/>
                <a:uFillTx/>
                <a:latin typeface="Calibri Light"/>
                <a:ea typeface="+mn-ea"/>
                <a:cs typeface="Calibri Light"/>
              </a:rPr>
              <a:t> Reimbursement Scheme</a:t>
            </a:r>
          </a:p>
        </p:txBody>
      </p:sp>
      <p:sp>
        <p:nvSpPr>
          <p:cNvPr id="2" name="Rectangle: Rounded Corners 1">
            <a:extLst>
              <a:ext uri="{FF2B5EF4-FFF2-40B4-BE49-F238E27FC236}">
                <a16:creationId xmlns:a16="http://schemas.microsoft.com/office/drawing/2014/main" id="{9EC6338D-CA0B-BF98-AD79-1E5E8935085A}"/>
              </a:ext>
            </a:extLst>
          </p:cNvPr>
          <p:cNvSpPr/>
          <p:nvPr/>
        </p:nvSpPr>
        <p:spPr>
          <a:xfrm>
            <a:off x="479664" y="1081342"/>
            <a:ext cx="11275938" cy="1128300"/>
          </a:xfrm>
          <a:prstGeom prst="roundRect">
            <a:avLst>
              <a:gd name="adj" fmla="val 0"/>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marL="0" marR="0" lvl="0" indent="0" algn="ctr" defTabSz="914400" rtl="0" eaLnBrk="1" fontAlgn="auto" latinLnBrk="0" hangingPunct="1">
              <a:lnSpc>
                <a:spcPct val="100000"/>
              </a:lnSpc>
              <a:spcBef>
                <a:spcPts val="0"/>
              </a:spcBef>
              <a:spcAft>
                <a:spcPts val="1200"/>
              </a:spcAft>
              <a:buClrTx/>
              <a:buSzTx/>
              <a:buFontTx/>
              <a:buNone/>
              <a:tabLst/>
              <a:defRPr/>
            </a:pPr>
            <a:r>
              <a:rPr kumimoji="0" lang="en-GB" b="1" i="0" u="none" strike="noStrike" kern="1200" cap="none" spc="0" normalizeH="0" baseline="0" noProof="0" dirty="0">
                <a:ln>
                  <a:noFill/>
                </a:ln>
                <a:solidFill>
                  <a:srgbClr val="FFFFFF"/>
                </a:solidFill>
                <a:effectLst/>
                <a:uLnTx/>
                <a:uFillTx/>
                <a:latin typeface="Open Sans"/>
                <a:ea typeface="Open Sans"/>
                <a:cs typeface="Open Sans"/>
              </a:rPr>
              <a:t>CVDACTION CKD – Stratify &amp; Prioritise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dirty="0">
                <a:ln>
                  <a:noFill/>
                </a:ln>
                <a:solidFill>
                  <a:srgbClr val="FFFFFF"/>
                </a:solidFill>
                <a:effectLst/>
                <a:uLnTx/>
                <a:uFillTx/>
                <a:latin typeface="Open Sans"/>
                <a:ea typeface="Open Sans"/>
                <a:cs typeface="Open Sans"/>
              </a:rPr>
              <a:t>	</a:t>
            </a:r>
          </a:p>
        </p:txBody>
      </p:sp>
      <p:sp>
        <p:nvSpPr>
          <p:cNvPr id="8" name="Rectangle: Rounded Corners 7">
            <a:extLst>
              <a:ext uri="{FF2B5EF4-FFF2-40B4-BE49-F238E27FC236}">
                <a16:creationId xmlns:a16="http://schemas.microsoft.com/office/drawing/2014/main" id="{2BAC6475-CCCB-F804-1C11-ADC73418E79D}"/>
              </a:ext>
            </a:extLst>
          </p:cNvPr>
          <p:cNvSpPr/>
          <p:nvPr/>
        </p:nvSpPr>
        <p:spPr>
          <a:xfrm>
            <a:off x="1915942" y="1543599"/>
            <a:ext cx="2656549" cy="599412"/>
          </a:xfrm>
          <a:prstGeom prst="roundRect">
            <a:avLst/>
          </a:prstGeom>
          <a:no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FFFFFF"/>
                </a:solidFill>
                <a:effectLst/>
                <a:uLnTx/>
                <a:uFillTx/>
                <a:latin typeface="Open Sans"/>
                <a:ea typeface="Open Sans"/>
                <a:cs typeface="Open Sans"/>
              </a:rPr>
              <a:t>Renal function monitoring </a:t>
            </a:r>
            <a:endParaRPr kumimoji="0" lang="en-GB" sz="1600" b="0" i="0" u="none" strike="noStrike" kern="1200" cap="none" spc="0" normalizeH="0" baseline="0" noProof="0" dirty="0">
              <a:ln>
                <a:noFill/>
              </a:ln>
              <a:solidFill>
                <a:srgbClr val="FFFFFF"/>
              </a:solidFill>
              <a:effectLst/>
              <a:uLnTx/>
              <a:uFillTx/>
              <a:latin typeface="Open Sans"/>
              <a:ea typeface="Open Sans"/>
              <a:cs typeface="Open Sans"/>
            </a:endParaRPr>
          </a:p>
        </p:txBody>
      </p:sp>
      <p:sp>
        <p:nvSpPr>
          <p:cNvPr id="9" name="Rectangle: Rounded Corners 8">
            <a:extLst>
              <a:ext uri="{FF2B5EF4-FFF2-40B4-BE49-F238E27FC236}">
                <a16:creationId xmlns:a16="http://schemas.microsoft.com/office/drawing/2014/main" id="{0F3F0CF1-A07D-3A49-F6F3-7E0D741A43C8}"/>
              </a:ext>
            </a:extLst>
          </p:cNvPr>
          <p:cNvSpPr/>
          <p:nvPr/>
        </p:nvSpPr>
        <p:spPr>
          <a:xfrm>
            <a:off x="7687245" y="1550970"/>
            <a:ext cx="2656550" cy="592353"/>
          </a:xfrm>
          <a:prstGeom prst="roundRect">
            <a:avLst/>
          </a:prstGeom>
          <a:no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FFFFFF"/>
                </a:solidFill>
                <a:effectLst/>
                <a:uLnTx/>
                <a:uFillTx/>
                <a:latin typeface="Open Sans"/>
                <a:ea typeface="Open Sans"/>
                <a:cs typeface="Open Sans"/>
              </a:rPr>
              <a:t>CVD risk factor </a:t>
            </a:r>
            <a:endParaRPr lang="en-GB" sz="1600" b="1" i="0" u="none" strike="noStrike" kern="1200" cap="none" spc="0" normalizeH="0" baseline="0" noProof="0" dirty="0">
              <a:ln>
                <a:noFill/>
              </a:ln>
              <a:solidFill>
                <a:srgbClr val="FFFFFF"/>
              </a:solidFill>
              <a:effectLst/>
              <a:uLnTx/>
              <a:uFillTx/>
              <a:latin typeface="Open Sans"/>
              <a:ea typeface="Open Sans"/>
              <a:cs typeface="Open San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FFFFFF"/>
                </a:solidFill>
                <a:effectLst/>
                <a:uLnTx/>
                <a:uFillTx/>
                <a:latin typeface="Open Sans"/>
                <a:ea typeface="Open Sans"/>
                <a:cs typeface="Open Sans"/>
              </a:rPr>
              <a:t>management</a:t>
            </a:r>
            <a:endParaRPr kumimoji="0" lang="en-GB" sz="1600" b="0" i="0" u="none" strike="noStrike" kern="1200" cap="none" spc="0" normalizeH="0" baseline="0" noProof="0" dirty="0">
              <a:ln>
                <a:noFill/>
              </a:ln>
              <a:solidFill>
                <a:srgbClr val="FFFFFF"/>
              </a:solidFill>
              <a:effectLst/>
              <a:uLnTx/>
              <a:uFillTx/>
              <a:latin typeface="Open Sans"/>
              <a:ea typeface="Open Sans"/>
              <a:cs typeface="Open Sans"/>
            </a:endParaRPr>
          </a:p>
        </p:txBody>
      </p:sp>
      <p:sp>
        <p:nvSpPr>
          <p:cNvPr id="16" name="Rectangle: Rounded Corners 15">
            <a:extLst>
              <a:ext uri="{FF2B5EF4-FFF2-40B4-BE49-F238E27FC236}">
                <a16:creationId xmlns:a16="http://schemas.microsoft.com/office/drawing/2014/main" id="{BE93FFEF-59BD-C5D1-887C-2B601D998833}"/>
              </a:ext>
            </a:extLst>
          </p:cNvPr>
          <p:cNvSpPr/>
          <p:nvPr/>
        </p:nvSpPr>
        <p:spPr>
          <a:xfrm>
            <a:off x="4801593" y="1550351"/>
            <a:ext cx="2656550" cy="592353"/>
          </a:xfrm>
          <a:prstGeom prst="roundRect">
            <a:avLst/>
          </a:prstGeom>
          <a:no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FFFFFF"/>
                </a:solidFill>
                <a:effectLst/>
                <a:uLnTx/>
                <a:uFillTx/>
                <a:latin typeface="Open Sans"/>
                <a:ea typeface="Open Sans"/>
                <a:cs typeface="Open Sans"/>
              </a:rPr>
              <a:t>Proteinuria monitoring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FFFFFF"/>
                </a:solidFill>
                <a:effectLst/>
                <a:uLnTx/>
                <a:uFillTx/>
                <a:latin typeface="Open Sans"/>
                <a:ea typeface="Open Sans"/>
                <a:cs typeface="Open Sans"/>
              </a:rPr>
              <a:t>and treatment </a:t>
            </a:r>
            <a:endParaRPr kumimoji="0" lang="en-GB" sz="1600" b="0" i="0" u="none" strike="noStrike" kern="1200" cap="none" spc="0" normalizeH="0" baseline="0" noProof="0" dirty="0">
              <a:ln>
                <a:noFill/>
              </a:ln>
              <a:solidFill>
                <a:srgbClr val="FFFFFF"/>
              </a:solidFill>
              <a:effectLst/>
              <a:uLnTx/>
              <a:uFillTx/>
              <a:latin typeface="Open Sans"/>
              <a:ea typeface="Open Sans"/>
              <a:cs typeface="Open Sans"/>
            </a:endParaRPr>
          </a:p>
        </p:txBody>
      </p:sp>
      <p:sp>
        <p:nvSpPr>
          <p:cNvPr id="3" name="Arrow: Right 2">
            <a:extLst>
              <a:ext uri="{FF2B5EF4-FFF2-40B4-BE49-F238E27FC236}">
                <a16:creationId xmlns:a16="http://schemas.microsoft.com/office/drawing/2014/main" id="{097BD799-EF2D-79FD-06BA-8C61531D1D2A}"/>
              </a:ext>
            </a:extLst>
          </p:cNvPr>
          <p:cNvSpPr/>
          <p:nvPr/>
        </p:nvSpPr>
        <p:spPr>
          <a:xfrm rot="16200000" flipH="1">
            <a:off x="8784098" y="2222190"/>
            <a:ext cx="433949" cy="403007"/>
          </a:xfrm>
          <a:prstGeom prst="rightArrow">
            <a:avLst>
              <a:gd name="adj1" fmla="val 50000"/>
              <a:gd name="adj2" fmla="val 55961"/>
            </a:avLst>
          </a:prstGeom>
          <a:solidFill>
            <a:srgbClr val="1537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 name="Arrow: Right 3">
            <a:extLst>
              <a:ext uri="{FF2B5EF4-FFF2-40B4-BE49-F238E27FC236}">
                <a16:creationId xmlns:a16="http://schemas.microsoft.com/office/drawing/2014/main" id="{D30DB07E-98D2-DAC8-EDFF-AB68F8B2CF0A}"/>
              </a:ext>
            </a:extLst>
          </p:cNvPr>
          <p:cNvSpPr/>
          <p:nvPr/>
        </p:nvSpPr>
        <p:spPr>
          <a:xfrm rot="16200000" flipH="1">
            <a:off x="3027243" y="2222190"/>
            <a:ext cx="433949" cy="403007"/>
          </a:xfrm>
          <a:prstGeom prst="rightArrow">
            <a:avLst>
              <a:gd name="adj1" fmla="val 50000"/>
              <a:gd name="adj2" fmla="val 55961"/>
            </a:avLst>
          </a:prstGeom>
          <a:solidFill>
            <a:srgbClr val="1537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512274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D07C36-87E6-8C88-EE7F-780CBFCEB0F7}"/>
              </a:ext>
            </a:extLst>
          </p:cNvPr>
          <p:cNvSpPr>
            <a:spLocks noGrp="1"/>
          </p:cNvSpPr>
          <p:nvPr>
            <p:ph type="title"/>
          </p:nvPr>
        </p:nvSpPr>
        <p:spPr>
          <a:xfrm>
            <a:off x="573206" y="251527"/>
            <a:ext cx="9499270" cy="544510"/>
          </a:xfrm>
        </p:spPr>
        <p:txBody>
          <a:bodyPr>
            <a:noAutofit/>
          </a:bodyPr>
          <a:lstStyle/>
          <a:p>
            <a:r>
              <a:rPr lang="en-GB" sz="3400" b="1" dirty="0">
                <a:solidFill>
                  <a:srgbClr val="002060"/>
                </a:solidFill>
                <a:latin typeface="Aleo"/>
                <a:cs typeface="Calibri Light"/>
              </a:rPr>
              <a:t>CVDACTION – CKD indicators</a:t>
            </a:r>
            <a:endParaRPr lang="en-GB" sz="3400" b="1" dirty="0">
              <a:solidFill>
                <a:srgbClr val="002060"/>
              </a:solidFill>
              <a:latin typeface="Aleo"/>
            </a:endParaRPr>
          </a:p>
        </p:txBody>
      </p:sp>
      <p:graphicFrame>
        <p:nvGraphicFramePr>
          <p:cNvPr id="6" name="Table 6">
            <a:extLst>
              <a:ext uri="{FF2B5EF4-FFF2-40B4-BE49-F238E27FC236}">
                <a16:creationId xmlns:a16="http://schemas.microsoft.com/office/drawing/2014/main" id="{2F189C55-65FD-87AD-06CB-DB6AF3CB90B4}"/>
              </a:ext>
            </a:extLst>
          </p:cNvPr>
          <p:cNvGraphicFramePr>
            <a:graphicFrameLocks noGrp="1"/>
          </p:cNvGraphicFramePr>
          <p:nvPr>
            <p:extLst>
              <p:ext uri="{D42A27DB-BD31-4B8C-83A1-F6EECF244321}">
                <p14:modId xmlns:p14="http://schemas.microsoft.com/office/powerpoint/2010/main" val="3983179440"/>
              </p:ext>
            </p:extLst>
          </p:nvPr>
        </p:nvGraphicFramePr>
        <p:xfrm>
          <a:off x="573206" y="1108823"/>
          <a:ext cx="11116103" cy="5432345"/>
        </p:xfrm>
        <a:graphic>
          <a:graphicData uri="http://schemas.openxmlformats.org/drawingml/2006/table">
            <a:tbl>
              <a:tblPr firstRow="1" bandRow="1">
                <a:tableStyleId>{5C22544A-7EE6-4342-B048-85BDC9FD1C3A}</a:tableStyleId>
              </a:tblPr>
              <a:tblGrid>
                <a:gridCol w="2827393">
                  <a:extLst>
                    <a:ext uri="{9D8B030D-6E8A-4147-A177-3AD203B41FA5}">
                      <a16:colId xmlns:a16="http://schemas.microsoft.com/office/drawing/2014/main" val="3220339731"/>
                    </a:ext>
                  </a:extLst>
                </a:gridCol>
                <a:gridCol w="2934181">
                  <a:extLst>
                    <a:ext uri="{9D8B030D-6E8A-4147-A177-3AD203B41FA5}">
                      <a16:colId xmlns:a16="http://schemas.microsoft.com/office/drawing/2014/main" val="1493928522"/>
                    </a:ext>
                  </a:extLst>
                </a:gridCol>
                <a:gridCol w="2341442">
                  <a:extLst>
                    <a:ext uri="{9D8B030D-6E8A-4147-A177-3AD203B41FA5}">
                      <a16:colId xmlns:a16="http://schemas.microsoft.com/office/drawing/2014/main" val="896034818"/>
                    </a:ext>
                  </a:extLst>
                </a:gridCol>
                <a:gridCol w="3013087">
                  <a:extLst>
                    <a:ext uri="{9D8B030D-6E8A-4147-A177-3AD203B41FA5}">
                      <a16:colId xmlns:a16="http://schemas.microsoft.com/office/drawing/2014/main" val="2795142265"/>
                    </a:ext>
                  </a:extLst>
                </a:gridCol>
              </a:tblGrid>
              <a:tr h="579858">
                <a:tc>
                  <a:txBody>
                    <a:bodyPr/>
                    <a:lstStyle/>
                    <a:p>
                      <a:r>
                        <a:rPr lang="en-US" sz="1200" dirty="0">
                          <a:latin typeface="Open Sans"/>
                        </a:rPr>
                        <a:t>Renal monitoring in CKD</a:t>
                      </a:r>
                    </a:p>
                  </a:txBody>
                  <a:tcPr/>
                </a:tc>
                <a:tc>
                  <a:txBody>
                    <a:bodyPr/>
                    <a:lstStyle/>
                    <a:p>
                      <a:r>
                        <a:rPr lang="en-US" sz="1200" dirty="0">
                          <a:latin typeface="Open Sans"/>
                        </a:rPr>
                        <a:t>Proteinuria monitoring and treatment </a:t>
                      </a:r>
                    </a:p>
                  </a:txBody>
                  <a:tcPr/>
                </a:tc>
                <a:tc>
                  <a:txBody>
                    <a:bodyPr/>
                    <a:lstStyle/>
                    <a:p>
                      <a:r>
                        <a:rPr lang="en-US" sz="1200" dirty="0">
                          <a:latin typeface="Open Sans"/>
                        </a:rPr>
                        <a:t>Accelerated Progression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dirty="0">
                          <a:solidFill>
                            <a:schemeClr val="bg1"/>
                          </a:solidFill>
                          <a:effectLst/>
                          <a:latin typeface="Open Sans"/>
                        </a:rPr>
                        <a:t>CVD risk management </a:t>
                      </a:r>
                    </a:p>
                  </a:txBody>
                  <a:tcPr/>
                </a:tc>
                <a:extLst>
                  <a:ext uri="{0D108BD9-81ED-4DB2-BD59-A6C34878D82A}">
                    <a16:rowId xmlns:a16="http://schemas.microsoft.com/office/drawing/2014/main" val="2890706503"/>
                  </a:ext>
                </a:extLst>
              </a:tr>
              <a:tr h="710260">
                <a:tc>
                  <a:txBody>
                    <a:bodyPr/>
                    <a:lstStyle/>
                    <a:p>
                      <a:r>
                        <a:rPr lang="en-GB" sz="1200" b="1" dirty="0">
                          <a:effectLst/>
                          <a:latin typeface="Open Sans"/>
                        </a:rPr>
                        <a:t>eGFR monitoring group 1:</a:t>
                      </a:r>
                    </a:p>
                    <a:p>
                      <a:r>
                        <a:rPr lang="en-GB" sz="1200" dirty="0">
                          <a:effectLst/>
                          <a:latin typeface="Open Sans"/>
                        </a:rPr>
                        <a:t>CKD stage 5 and no renal monitoring in the last 3 months </a:t>
                      </a:r>
                    </a:p>
                  </a:txBody>
                  <a:tcPr/>
                </a:tc>
                <a:tc>
                  <a:txBody>
                    <a:bodyPr/>
                    <a:lstStyle/>
                    <a:p>
                      <a:r>
                        <a:rPr lang="en-GB" sz="1200" b="1" dirty="0">
                          <a:effectLst/>
                          <a:latin typeface="Open Sans"/>
                        </a:rPr>
                        <a:t>CKD and no ACR</a:t>
                      </a:r>
                    </a:p>
                    <a:p>
                      <a:r>
                        <a:rPr lang="en-GB" sz="1200" dirty="0">
                          <a:effectLst/>
                          <a:latin typeface="Open Sans"/>
                        </a:rPr>
                        <a:t>CKD and no ACR in the last 12 months </a:t>
                      </a:r>
                    </a:p>
                  </a:txBody>
                  <a:tcPr/>
                </a:tc>
                <a:tc>
                  <a:txBody>
                    <a:bodyPr/>
                    <a:lstStyle/>
                    <a:p>
                      <a:r>
                        <a:rPr lang="en-GB" sz="1200" b="1" dirty="0">
                          <a:effectLst/>
                          <a:latin typeface="Open Sans"/>
                        </a:rPr>
                        <a:t>CKD with 25% fall in eGFR</a:t>
                      </a:r>
                    </a:p>
                    <a:p>
                      <a:r>
                        <a:rPr lang="en-GB" sz="1200" dirty="0">
                          <a:effectLst/>
                          <a:latin typeface="Open Sans"/>
                        </a:rPr>
                        <a:t>CKD with &gt;25% fall in eGFR in 12 months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u="none" strike="noStrike" dirty="0">
                          <a:effectLst/>
                          <a:latin typeface="Open Sans"/>
                        </a:rPr>
                        <a:t>CKD &amp; HT &amp; ACR&lt;70 BP&gt;140</a:t>
                      </a:r>
                      <a:endParaRPr lang="en-GB" sz="1200" b="1" i="0" u="none" strike="noStrike">
                        <a:solidFill>
                          <a:srgbClr val="000000"/>
                        </a:solidFill>
                        <a:effectLst/>
                        <a:latin typeface="Open San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u="none" strike="noStrike" dirty="0">
                          <a:effectLst/>
                          <a:latin typeface="Open Sans"/>
                        </a:rPr>
                        <a:t>CKD with Hypertension and ACR&lt;70 with BP&gt;=140/90mmHg </a:t>
                      </a:r>
                      <a:endParaRPr lang="en-GB" sz="1200" b="0" i="0" u="none" strike="noStrike">
                        <a:solidFill>
                          <a:srgbClr val="000000"/>
                        </a:solidFill>
                        <a:effectLst/>
                        <a:latin typeface="Open Sans"/>
                      </a:endParaRPr>
                    </a:p>
                  </a:txBody>
                  <a:tcPr/>
                </a:tc>
                <a:extLst>
                  <a:ext uri="{0D108BD9-81ED-4DB2-BD59-A6C34878D82A}">
                    <a16:rowId xmlns:a16="http://schemas.microsoft.com/office/drawing/2014/main" val="1806244363"/>
                  </a:ext>
                </a:extLst>
              </a:tr>
              <a:tr h="710260">
                <a:tc>
                  <a:txBody>
                    <a:bodyPr/>
                    <a:lstStyle/>
                    <a:p>
                      <a:r>
                        <a:rPr lang="en-GB" sz="1200" b="1" dirty="0">
                          <a:effectLst/>
                          <a:latin typeface="Open Sans"/>
                        </a:rPr>
                        <a:t>eGFR monitoring group 2:</a:t>
                      </a:r>
                    </a:p>
                    <a:p>
                      <a:r>
                        <a:rPr lang="en-GB" sz="1200" dirty="0">
                          <a:effectLst/>
                          <a:latin typeface="Open Sans"/>
                        </a:rPr>
                        <a:t>CKD stage 4/A3  and no renal monitoring in the last 4 months </a:t>
                      </a:r>
                    </a:p>
                  </a:txBody>
                  <a:tcPr/>
                </a:tc>
                <a:tc>
                  <a:txBody>
                    <a:bodyPr/>
                    <a:lstStyle/>
                    <a:p>
                      <a:r>
                        <a:rPr lang="pt-BR" sz="1200" b="1" dirty="0">
                          <a:latin typeface="Open Sans"/>
                        </a:rPr>
                        <a:t>CKD &amp; ACR&gt;=70 no RAA</a:t>
                      </a:r>
                      <a:endParaRPr lang="en-US" sz="1200" b="1" dirty="0">
                        <a:latin typeface="Open Sans"/>
                      </a:endParaRPr>
                    </a:p>
                    <a:p>
                      <a:r>
                        <a:rPr lang="en-GB" sz="1200" b="0" dirty="0">
                          <a:latin typeface="Open Sans"/>
                        </a:rPr>
                        <a:t>CKD and ACR &gt;=70 ever and no </a:t>
                      </a:r>
                      <a:r>
                        <a:rPr lang="en-GB" sz="1200" b="0" err="1">
                          <a:latin typeface="Open Sans"/>
                        </a:rPr>
                        <a:t>ACEi</a:t>
                      </a:r>
                      <a:r>
                        <a:rPr lang="en-GB" sz="1200" b="0" dirty="0">
                          <a:latin typeface="Open Sans"/>
                        </a:rPr>
                        <a:t> or ARB</a:t>
                      </a:r>
                      <a:endParaRPr lang="en-US" sz="1200" b="0">
                        <a:latin typeface="Open Sans"/>
                      </a:endParaRPr>
                    </a:p>
                  </a:txBody>
                  <a:tcPr/>
                </a:tc>
                <a:tc>
                  <a:txBody>
                    <a:bodyPr/>
                    <a:lstStyle/>
                    <a:p>
                      <a:endParaRPr lang="en-US" sz="1200" b="1" dirty="0">
                        <a:latin typeface="Open Sans"/>
                      </a:endParaRPr>
                    </a:p>
                    <a:p>
                      <a:endParaRPr lang="en-US" sz="1200" b="1" dirty="0">
                        <a:latin typeface="Open Sans"/>
                      </a:endParaRPr>
                    </a:p>
                  </a:txBody>
                  <a:tcPr>
                    <a:solidFill>
                      <a:srgbClr val="E8F3F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u="none" strike="noStrike" dirty="0">
                          <a:effectLst/>
                          <a:latin typeface="Open Sans"/>
                        </a:rPr>
                        <a:t>CKD &amp; HT &amp; ACR&gt;70 BP&gt;130</a:t>
                      </a:r>
                      <a:endParaRPr lang="en-GB" sz="1200" b="1" i="0" u="none" strike="noStrike">
                        <a:solidFill>
                          <a:srgbClr val="000000"/>
                        </a:solidFill>
                        <a:effectLst/>
                        <a:latin typeface="Open Sans"/>
                      </a:endParaRPr>
                    </a:p>
                    <a:p>
                      <a:r>
                        <a:rPr lang="en-GB" sz="1200" dirty="0">
                          <a:effectLst/>
                          <a:latin typeface="Open Sans"/>
                        </a:rPr>
                        <a:t>CKD with Hypertension and ACR&gt;=70 with BP &gt;=130/80mmHg</a:t>
                      </a:r>
                    </a:p>
                  </a:txBody>
                  <a:tcPr/>
                </a:tc>
                <a:extLst>
                  <a:ext uri="{0D108BD9-81ED-4DB2-BD59-A6C34878D82A}">
                    <a16:rowId xmlns:a16="http://schemas.microsoft.com/office/drawing/2014/main" val="134186136"/>
                  </a:ext>
                </a:extLst>
              </a:tr>
              <a:tr h="917419">
                <a:tc>
                  <a:txBody>
                    <a:bodyPr/>
                    <a:lstStyle/>
                    <a:p>
                      <a:r>
                        <a:rPr lang="en-GB" sz="1200" b="1" dirty="0">
                          <a:effectLst/>
                          <a:latin typeface="Open Sans"/>
                        </a:rPr>
                        <a:t>eGFR monitoring group 3:</a:t>
                      </a:r>
                    </a:p>
                    <a:p>
                      <a:r>
                        <a:rPr lang="en-GB" sz="1200" dirty="0">
                          <a:effectLst/>
                          <a:latin typeface="Open Sans"/>
                        </a:rPr>
                        <a:t>CKD stage 3a/A3 to CKD4/A2 and no renal monitoring in the last 6 months </a:t>
                      </a:r>
                    </a:p>
                  </a:txBody>
                  <a:tcPr/>
                </a:tc>
                <a:tc>
                  <a:txBody>
                    <a:bodyPr/>
                    <a:lstStyle/>
                    <a:p>
                      <a:r>
                        <a:rPr lang="pt-BR" sz="1200" b="1" dirty="0">
                          <a:effectLst/>
                          <a:latin typeface="Open Sans"/>
                        </a:rPr>
                        <a:t>CKD &amp; ACR&gt;22.6 no RAA</a:t>
                      </a:r>
                    </a:p>
                    <a:p>
                      <a:r>
                        <a:rPr lang="en-GB" sz="1200" dirty="0">
                          <a:effectLst/>
                          <a:latin typeface="Open Sans"/>
                        </a:rPr>
                        <a:t>CKD and ACR &gt;22.6 not on ACE or ARB</a:t>
                      </a:r>
                    </a:p>
                  </a:txBody>
                  <a:tcPr/>
                </a:tc>
                <a:tc>
                  <a:txBody>
                    <a:bodyPr/>
                    <a:lstStyle/>
                    <a:p>
                      <a:endParaRPr lang="en-US" sz="1200" b="1" dirty="0">
                        <a:latin typeface="Open Sans"/>
                      </a:endParaRPr>
                    </a:p>
                  </a:txBody>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0000"/>
                          </a:solidFill>
                          <a:effectLst/>
                          <a:uLnTx/>
                          <a:uFillTx/>
                          <a:latin typeface="Open Sans"/>
                          <a:ea typeface="+mn-ea"/>
                          <a:cs typeface="+mn-cs"/>
                        </a:rPr>
                        <a:t>CKD &amp; CVD not on statin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u="none" strike="noStrike" dirty="0">
                          <a:effectLst/>
                          <a:latin typeface="Open Sans"/>
                        </a:rPr>
                        <a:t>CKD with CVD not on lipid lowering therapy</a:t>
                      </a:r>
                      <a:endParaRPr lang="en-GB" sz="1200" b="0" i="0" u="none" strike="noStrike" dirty="0">
                        <a:solidFill>
                          <a:srgbClr val="000000"/>
                        </a:solidFill>
                        <a:effectLst/>
                        <a:latin typeface="Open Sans"/>
                      </a:endParaRPr>
                    </a:p>
                  </a:txBody>
                  <a:tcPr/>
                </a:tc>
                <a:extLst>
                  <a:ext uri="{0D108BD9-81ED-4DB2-BD59-A6C34878D82A}">
                    <a16:rowId xmlns:a16="http://schemas.microsoft.com/office/drawing/2014/main" val="1862015160"/>
                  </a:ext>
                </a:extLst>
              </a:tr>
              <a:tr h="730989">
                <a:tc>
                  <a:txBody>
                    <a:bodyPr/>
                    <a:lstStyle/>
                    <a:p>
                      <a:r>
                        <a:rPr lang="en-GB" sz="1200" b="1" dirty="0">
                          <a:effectLst/>
                          <a:latin typeface="Open Sans"/>
                        </a:rPr>
                        <a:t>eGFR monitoring group 4:</a:t>
                      </a:r>
                    </a:p>
                    <a:p>
                      <a:r>
                        <a:rPr lang="en-GB" sz="1200" dirty="0">
                          <a:effectLst/>
                          <a:latin typeface="Open Sans"/>
                        </a:rPr>
                        <a:t>CKD stage 3a/A1 or A2 and no renal monitoring in the last 12 months </a:t>
                      </a:r>
                    </a:p>
                  </a:txBody>
                  <a:tcPr/>
                </a:tc>
                <a:tc>
                  <a:txBody>
                    <a:bodyPr/>
                    <a:lstStyle/>
                    <a:p>
                      <a:r>
                        <a:rPr lang="en-GB" sz="1200" b="1" dirty="0">
                          <a:effectLst/>
                          <a:latin typeface="Open Sans"/>
                        </a:rPr>
                        <a:t>CKD &amp; HT &amp; ACR&gt;=30 no RAA</a:t>
                      </a:r>
                    </a:p>
                    <a:p>
                      <a:r>
                        <a:rPr lang="en-GB" sz="1200" dirty="0">
                          <a:effectLst/>
                          <a:latin typeface="Open Sans"/>
                        </a:rPr>
                        <a:t>CKD with Hypertension and ACR &gt;=3 ever and no ACE or ARB</a:t>
                      </a:r>
                    </a:p>
                  </a:txBody>
                  <a:tcPr/>
                </a:tc>
                <a:tc>
                  <a:txBody>
                    <a:bodyPr/>
                    <a:lstStyle/>
                    <a:p>
                      <a:pPr marL="0" algn="l" defTabSz="914400" rtl="0" eaLnBrk="1" latinLnBrk="0" hangingPunct="1"/>
                      <a:endParaRPr lang="en-US" sz="1200" b="1" kern="1200" dirty="0">
                        <a:solidFill>
                          <a:schemeClr val="lt1"/>
                        </a:solidFill>
                        <a:latin typeface="Open Sans"/>
                        <a:ea typeface="+mn-ea"/>
                        <a:cs typeface="+mn-cs"/>
                      </a:endParaRPr>
                    </a:p>
                  </a:txBody>
                  <a:tcPr>
                    <a:solidFill>
                      <a:srgbClr val="E8F3F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u="none" strike="noStrike" dirty="0">
                          <a:effectLst/>
                          <a:latin typeface="Open Sans"/>
                        </a:rPr>
                        <a:t>CKD &amp; CVD not max statin</a:t>
                      </a:r>
                      <a:endParaRPr lang="en-GB" sz="1200" b="1" i="0" u="none" strike="noStrike">
                        <a:solidFill>
                          <a:srgbClr val="000000"/>
                        </a:solidFill>
                        <a:effectLst/>
                        <a:latin typeface="Open Sans"/>
                      </a:endParaRPr>
                    </a:p>
                    <a:p>
                      <a:r>
                        <a:rPr lang="en-GB" sz="1200" b="0" dirty="0">
                          <a:latin typeface="Open Sans"/>
                        </a:rPr>
                        <a:t>CKD with CVD on statin but not high dose high intensity</a:t>
                      </a:r>
                    </a:p>
                  </a:txBody>
                  <a:tcPr/>
                </a:tc>
                <a:extLst>
                  <a:ext uri="{0D108BD9-81ED-4DB2-BD59-A6C34878D82A}">
                    <a16:rowId xmlns:a16="http://schemas.microsoft.com/office/drawing/2014/main" val="2777345648"/>
                  </a:ext>
                </a:extLst>
              </a:tr>
              <a:tr h="917419">
                <a:tc>
                  <a:txBody>
                    <a:bodyPr/>
                    <a:lstStyle/>
                    <a:p>
                      <a:endParaRPr lang="en-US" sz="1200" dirty="0">
                        <a:latin typeface="Open Sans"/>
                      </a:endParaRPr>
                    </a:p>
                  </a:txBody>
                  <a:tcPr/>
                </a:tc>
                <a:tc>
                  <a:txBody>
                    <a:bodyPr/>
                    <a:lstStyle/>
                    <a:p>
                      <a:r>
                        <a:rPr lang="pt-BR" sz="1200" b="1" dirty="0">
                          <a:effectLst/>
                          <a:latin typeface="Open Sans"/>
                        </a:rPr>
                        <a:t>CKD &amp; DM &amp; ACR&gt;=3 no RAA</a:t>
                      </a:r>
                    </a:p>
                    <a:p>
                      <a:r>
                        <a:rPr lang="en-GB" sz="1200" dirty="0">
                          <a:effectLst/>
                          <a:latin typeface="Open Sans"/>
                        </a:rPr>
                        <a:t>CKD with DM and ACR &gt;=3 ever and no ACE or ARB</a:t>
                      </a:r>
                    </a:p>
                    <a:p>
                      <a:endParaRPr lang="en-GB" sz="1200" dirty="0">
                        <a:effectLst/>
                        <a:latin typeface="Open San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lt1"/>
                          </a:solidFill>
                          <a:latin typeface="Open Sans"/>
                          <a:ea typeface="+mn-ea"/>
                          <a:cs typeface="+mn-cs"/>
                        </a:rPr>
                        <a:t>CKD Case finder</a:t>
                      </a:r>
                    </a:p>
                    <a:p>
                      <a:endParaRPr lang="en-US" sz="1200" b="0" kern="1200" dirty="0">
                        <a:solidFill>
                          <a:schemeClr val="lt1"/>
                        </a:solidFill>
                        <a:latin typeface="Open Sans"/>
                        <a:ea typeface="+mn-ea"/>
                        <a:cs typeface="+mn-cs"/>
                      </a:endParaRPr>
                    </a:p>
                  </a:txBody>
                  <a:tcPr>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u="none" strike="noStrike" dirty="0">
                          <a:effectLst/>
                          <a:latin typeface="Open Sans"/>
                        </a:rPr>
                        <a:t>CKD &amp; CVD high non-</a:t>
                      </a:r>
                      <a:r>
                        <a:rPr lang="en-GB" sz="1200" b="1" u="none" strike="noStrike" err="1">
                          <a:effectLst/>
                          <a:latin typeface="Open Sans"/>
                        </a:rPr>
                        <a:t>HDLc</a:t>
                      </a:r>
                      <a:endParaRPr lang="en-GB" sz="1200" b="1" u="none" strike="noStrike" dirty="0">
                        <a:effectLst/>
                        <a:latin typeface="Open San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u="none" strike="noStrike" dirty="0">
                          <a:effectLst/>
                          <a:latin typeface="Open Sans"/>
                        </a:rPr>
                        <a:t>CKD with CVD on max statin therapy but non HDL&gt;2.5mmol/L or no non HDL/LDL</a:t>
                      </a:r>
                      <a:endParaRPr lang="en-GB" sz="1200" b="0" i="0" u="none" strike="noStrike">
                        <a:solidFill>
                          <a:srgbClr val="000000"/>
                        </a:solidFill>
                        <a:effectLst/>
                        <a:latin typeface="Open Sans"/>
                      </a:endParaRPr>
                    </a:p>
                  </a:txBody>
                  <a:tcPr/>
                </a:tc>
                <a:extLst>
                  <a:ext uri="{0D108BD9-81ED-4DB2-BD59-A6C34878D82A}">
                    <a16:rowId xmlns:a16="http://schemas.microsoft.com/office/drawing/2014/main" val="3574380174"/>
                  </a:ext>
                </a:extLst>
              </a:tr>
              <a:tr h="866140">
                <a:tc>
                  <a:txBody>
                    <a:bodyPr/>
                    <a:lstStyle/>
                    <a:p>
                      <a:endParaRPr lang="en-US" sz="1200" dirty="0">
                        <a:latin typeface="Open Sans"/>
                      </a:endParaRPr>
                    </a:p>
                  </a:txBody>
                  <a:tcPr/>
                </a:tc>
                <a:tc>
                  <a:txBody>
                    <a:bodyPr/>
                    <a:lstStyle/>
                    <a:p>
                      <a:r>
                        <a:rPr lang="pt-BR" sz="1200" b="1" dirty="0">
                          <a:effectLst/>
                          <a:latin typeface="Open Sans"/>
                        </a:rPr>
                        <a:t>CKD &amp; T2DM or ACR&gt;22.6 no SGLT2i</a:t>
                      </a:r>
                    </a:p>
                    <a:p>
                      <a:r>
                        <a:rPr lang="en-GB" sz="1200" dirty="0">
                          <a:effectLst/>
                          <a:latin typeface="Open Sans"/>
                        </a:rPr>
                        <a:t>CKD with T2DM or ACR &gt;=22.6 on ACE or ARB, not on SGLT2i</a:t>
                      </a:r>
                    </a:p>
                    <a:p>
                      <a:endParaRPr lang="en-GB" sz="1200" dirty="0">
                        <a:effectLst/>
                        <a:latin typeface="Open Sans"/>
                      </a:endParaRPr>
                    </a:p>
                  </a:txBody>
                  <a:tcPr/>
                </a:tc>
                <a:tc>
                  <a:txBody>
                    <a:bodyPr/>
                    <a:lstStyle/>
                    <a:p>
                      <a:pPr marL="0" algn="l" defTabSz="914400" rtl="0" eaLnBrk="1" latinLnBrk="0" hangingPunct="1"/>
                      <a:r>
                        <a:rPr lang="en-GB" sz="1200" b="1" kern="1200" dirty="0">
                          <a:solidFill>
                            <a:schemeClr val="dk1"/>
                          </a:solidFill>
                          <a:effectLst/>
                          <a:latin typeface="Open Sans"/>
                          <a:ea typeface="+mn-ea"/>
                          <a:cs typeface="+mn-cs"/>
                        </a:rPr>
                        <a:t>CKD Case Finder</a:t>
                      </a:r>
                    </a:p>
                    <a:p>
                      <a:pPr marL="0" algn="l" defTabSz="914400" rtl="0" eaLnBrk="1" latinLnBrk="0" hangingPunct="1"/>
                      <a:r>
                        <a:rPr lang="en-GB" sz="1200" b="0" kern="1200" dirty="0">
                          <a:solidFill>
                            <a:schemeClr val="dk1"/>
                          </a:solidFill>
                          <a:effectLst/>
                          <a:latin typeface="Open Sans"/>
                          <a:ea typeface="+mn-ea"/>
                          <a:cs typeface="+mn-cs"/>
                        </a:rPr>
                        <a:t>Not coded CKD with 2 latest eGFR &lt;60</a:t>
                      </a:r>
                    </a:p>
                    <a:p>
                      <a:endParaRPr lang="en-US" sz="1200" b="1" dirty="0">
                        <a:latin typeface="Open San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u="none" strike="noStrike" dirty="0">
                          <a:effectLst/>
                          <a:latin typeface="Open Sans"/>
                        </a:rPr>
                        <a:t>CKD (no CVD) not on statin</a:t>
                      </a:r>
                      <a:endParaRPr lang="en-GB" sz="1200" b="1" i="0" u="none" strike="noStrike" dirty="0">
                        <a:solidFill>
                          <a:srgbClr val="000000"/>
                        </a:solidFill>
                        <a:effectLst/>
                        <a:latin typeface="Open San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u="none" strike="noStrike" dirty="0">
                          <a:effectLst/>
                          <a:latin typeface="Open Sans"/>
                        </a:rPr>
                        <a:t>CKD without CVD not on high intensity statin</a:t>
                      </a:r>
                      <a:endParaRPr lang="en-GB" sz="1200" b="0" i="0" u="none" strike="noStrike" dirty="0">
                        <a:solidFill>
                          <a:srgbClr val="000000"/>
                        </a:solidFill>
                        <a:effectLst/>
                        <a:latin typeface="Open Sans"/>
                      </a:endParaRPr>
                    </a:p>
                  </a:txBody>
                  <a:tcPr/>
                </a:tc>
                <a:extLst>
                  <a:ext uri="{0D108BD9-81ED-4DB2-BD59-A6C34878D82A}">
                    <a16:rowId xmlns:a16="http://schemas.microsoft.com/office/drawing/2014/main" val="3463602570"/>
                  </a:ext>
                </a:extLst>
              </a:tr>
            </a:tbl>
          </a:graphicData>
        </a:graphic>
      </p:graphicFrame>
    </p:spTree>
    <p:extLst>
      <p:ext uri="{BB962C8B-B14F-4D97-AF65-F5344CB8AC3E}">
        <p14:creationId xmlns:p14="http://schemas.microsoft.com/office/powerpoint/2010/main" val="6261674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2DB743ED-F66E-204D-5D38-5DD1D9F36C6A}"/>
              </a:ext>
            </a:extLst>
          </p:cNvPr>
          <p:cNvSpPr>
            <a:spLocks noGrp="1"/>
          </p:cNvSpPr>
          <p:nvPr>
            <p:ph sz="half" idx="2"/>
          </p:nvPr>
        </p:nvSpPr>
        <p:spPr>
          <a:xfrm>
            <a:off x="6064947" y="1590828"/>
            <a:ext cx="5811921" cy="4278094"/>
          </a:xfrm>
        </p:spPr>
        <p:txBody>
          <a:bodyPr wrap="square">
            <a:spAutoFit/>
          </a:bodyPr>
          <a:lstStyle/>
          <a:p>
            <a:pPr marL="0" indent="0">
              <a:spcAft>
                <a:spcPts val="300"/>
              </a:spcAft>
              <a:buNone/>
            </a:pPr>
            <a:r>
              <a:rPr lang="en-GB" b="1" dirty="0">
                <a:solidFill>
                  <a:schemeClr val="accent1"/>
                </a:solidFill>
                <a:latin typeface="Open Sans"/>
                <a:ea typeface="Open Sans"/>
                <a:cs typeface="Open Sans"/>
              </a:rPr>
              <a:t>BP not treated to target in people with CKD and hypertension</a:t>
            </a:r>
          </a:p>
          <a:p>
            <a:pPr marL="171450" indent="-171450">
              <a:spcBef>
                <a:spcPts val="0"/>
              </a:spcBef>
              <a:spcAft>
                <a:spcPts val="300"/>
              </a:spcAft>
              <a:buFont typeface="Arial" panose="020B0604020202020204" pitchFamily="34" charset="0"/>
              <a:buChar char="•"/>
            </a:pPr>
            <a:r>
              <a:rPr lang="en-GB" dirty="0">
                <a:latin typeface="Open Sans"/>
                <a:ea typeface="Open Sans"/>
                <a:cs typeface="Open Sans"/>
              </a:rPr>
              <a:t>Optimise therapy: check adherence and consider increasing dose or adding new drug</a:t>
            </a:r>
          </a:p>
          <a:p>
            <a:pPr marL="171450" indent="-171450">
              <a:spcBef>
                <a:spcPts val="0"/>
              </a:spcBef>
              <a:spcAft>
                <a:spcPts val="300"/>
              </a:spcAft>
              <a:buFont typeface="Arial" panose="020B0604020202020204" pitchFamily="34" charset="0"/>
              <a:buChar char="•"/>
            </a:pPr>
            <a:r>
              <a:rPr lang="en-GB" dirty="0">
                <a:latin typeface="Open Sans"/>
                <a:ea typeface="Open Sans"/>
                <a:cs typeface="Open Sans"/>
              </a:rPr>
              <a:t>Personalise treatment to the individual considering frailty, co-morbidity and polypharmacy</a:t>
            </a:r>
          </a:p>
          <a:p>
            <a:pPr marL="171450" indent="-171450">
              <a:spcBef>
                <a:spcPts val="0"/>
              </a:spcBef>
              <a:spcAft>
                <a:spcPts val="300"/>
              </a:spcAft>
              <a:buFont typeface="Arial" panose="020B0604020202020204" pitchFamily="34" charset="0"/>
              <a:buChar char="•"/>
            </a:pPr>
            <a:r>
              <a:rPr lang="en-GB" b="1" dirty="0">
                <a:solidFill>
                  <a:srgbClr val="00B0F0"/>
                </a:solidFill>
                <a:latin typeface="Open Sans"/>
                <a:ea typeface="Open Sans"/>
                <a:cs typeface="Open Sans"/>
                <a:hlinkClick r:id="rId2">
                  <a:extLst>
                    <a:ext uri="{A12FA001-AC4F-418D-AE19-62706E023703}">
                      <ahyp:hlinkClr xmlns:ahyp="http://schemas.microsoft.com/office/drawing/2018/hyperlinkcolor" val="tx"/>
                    </a:ext>
                  </a:extLst>
                </a:hlinkClick>
              </a:rPr>
              <a:t>Resources to support BP management</a:t>
            </a:r>
            <a:r>
              <a:rPr lang="en-GB" dirty="0">
                <a:solidFill>
                  <a:srgbClr val="00B0F0"/>
                </a:solidFill>
                <a:latin typeface="Open Sans"/>
                <a:ea typeface="Open Sans"/>
                <a:cs typeface="Open Sans"/>
                <a:hlinkClick r:id="rId2">
                  <a:extLst>
                    <a:ext uri="{A12FA001-AC4F-418D-AE19-62706E023703}">
                      <ahyp:hlinkClr xmlns:ahyp="http://schemas.microsoft.com/office/drawing/2018/hyperlinkcolor" val="tx"/>
                    </a:ext>
                  </a:extLst>
                </a:hlinkClick>
              </a:rPr>
              <a:t> </a:t>
            </a:r>
            <a:r>
              <a:rPr lang="en-GB" dirty="0">
                <a:latin typeface="Open Sans"/>
                <a:ea typeface="Open Sans"/>
                <a:cs typeface="Open Sans"/>
              </a:rPr>
              <a:t>including treatment pathways, home monitoring</a:t>
            </a:r>
            <a:endParaRPr lang="en-GB" b="1" dirty="0">
              <a:solidFill>
                <a:schemeClr val="accent1"/>
              </a:solidFill>
              <a:latin typeface="Open Sans"/>
              <a:ea typeface="Open Sans"/>
              <a:cs typeface="Open Sans"/>
            </a:endParaRPr>
          </a:p>
          <a:p>
            <a:pPr>
              <a:spcBef>
                <a:spcPts val="1000"/>
              </a:spcBef>
              <a:spcAft>
                <a:spcPts val="300"/>
              </a:spcAft>
            </a:pPr>
            <a:r>
              <a:rPr lang="en-GB" b="1" dirty="0">
                <a:solidFill>
                  <a:schemeClr val="accent1"/>
                </a:solidFill>
                <a:latin typeface="Open Sans"/>
                <a:ea typeface="Open Sans"/>
                <a:cs typeface="Open Sans"/>
              </a:rPr>
              <a:t>Lipid management in CKD – patients with pre-existing CVD</a:t>
            </a:r>
          </a:p>
          <a:p>
            <a:pPr marL="171450" indent="-171450">
              <a:spcAft>
                <a:spcPts val="300"/>
              </a:spcAft>
              <a:buFont typeface="Arial" panose="020B0604020202020204" pitchFamily="34" charset="0"/>
              <a:buChar char="•"/>
            </a:pPr>
            <a:r>
              <a:rPr lang="en-GB" dirty="0">
                <a:latin typeface="Open Sans"/>
                <a:ea typeface="Open Sans"/>
                <a:cs typeface="Open Sans"/>
              </a:rPr>
              <a:t>Ensure on </a:t>
            </a:r>
            <a:r>
              <a:rPr lang="en-GB" b="1" dirty="0">
                <a:latin typeface="Open Sans"/>
                <a:ea typeface="Open Sans"/>
                <a:cs typeface="Open Sans"/>
              </a:rPr>
              <a:t>high dose high intensity </a:t>
            </a:r>
            <a:r>
              <a:rPr lang="en-GB" dirty="0">
                <a:latin typeface="Open Sans"/>
                <a:ea typeface="Open Sans"/>
                <a:cs typeface="Open Sans"/>
              </a:rPr>
              <a:t>statin (</a:t>
            </a:r>
            <a:r>
              <a:rPr lang="en-GB" dirty="0" err="1">
                <a:latin typeface="Open Sans"/>
                <a:ea typeface="Open Sans"/>
                <a:cs typeface="Open Sans"/>
              </a:rPr>
              <a:t>ie</a:t>
            </a:r>
            <a:r>
              <a:rPr lang="en-GB" dirty="0">
                <a:latin typeface="Open Sans"/>
                <a:ea typeface="Open Sans"/>
                <a:cs typeface="Open Sans"/>
              </a:rPr>
              <a:t> atorvastatin 80mg or rosuvastatin 20mg) - or start statin if not already prescribed – and support lifestyle change</a:t>
            </a:r>
          </a:p>
          <a:p>
            <a:pPr marL="171450" indent="-171450">
              <a:spcAft>
                <a:spcPts val="300"/>
              </a:spcAft>
              <a:buFont typeface="Arial" panose="020B0604020202020204" pitchFamily="34" charset="0"/>
              <a:buChar char="•"/>
            </a:pPr>
            <a:r>
              <a:rPr lang="en-GB" dirty="0">
                <a:latin typeface="Open Sans"/>
                <a:ea typeface="Open Sans"/>
                <a:cs typeface="Open Sans"/>
              </a:rPr>
              <a:t>If non-</a:t>
            </a:r>
            <a:r>
              <a:rPr lang="en-GB" dirty="0" err="1">
                <a:latin typeface="Open Sans"/>
                <a:ea typeface="Open Sans"/>
                <a:cs typeface="Open Sans"/>
              </a:rPr>
              <a:t>HDLc</a:t>
            </a:r>
            <a:r>
              <a:rPr lang="en-GB" dirty="0">
                <a:latin typeface="Open Sans"/>
                <a:ea typeface="Open Sans"/>
                <a:cs typeface="Open Sans"/>
              </a:rPr>
              <a:t> not reduced to target or statin not tolerated, consider ezetimibe, </a:t>
            </a:r>
            <a:r>
              <a:rPr lang="en-GB" dirty="0" err="1">
                <a:latin typeface="Open Sans"/>
                <a:ea typeface="Open Sans"/>
                <a:cs typeface="Open Sans"/>
              </a:rPr>
              <a:t>Inclisiran</a:t>
            </a:r>
            <a:r>
              <a:rPr lang="en-GB" dirty="0">
                <a:latin typeface="Open Sans"/>
                <a:ea typeface="Open Sans"/>
                <a:cs typeface="Open Sans"/>
              </a:rPr>
              <a:t>, PCSK9i(mab) or </a:t>
            </a:r>
            <a:r>
              <a:rPr lang="en-GB" dirty="0" err="1">
                <a:latin typeface="Open Sans"/>
                <a:ea typeface="Open Sans"/>
                <a:cs typeface="Open Sans"/>
              </a:rPr>
              <a:t>bempedoic</a:t>
            </a:r>
            <a:r>
              <a:rPr lang="en-GB" dirty="0">
                <a:latin typeface="Open Sans"/>
                <a:ea typeface="Open Sans"/>
                <a:cs typeface="Open Sans"/>
              </a:rPr>
              <a:t> acid</a:t>
            </a:r>
          </a:p>
          <a:p>
            <a:pPr marL="171450" indent="-171450">
              <a:spcAft>
                <a:spcPts val="300"/>
              </a:spcAft>
              <a:buFont typeface="Arial" panose="020B0604020202020204" pitchFamily="34" charset="0"/>
              <a:buChar char="•"/>
            </a:pPr>
            <a:r>
              <a:rPr lang="en-GB" b="1" dirty="0">
                <a:solidFill>
                  <a:srgbClr val="00B0F0"/>
                </a:solidFill>
                <a:latin typeface="Open Sans"/>
                <a:ea typeface="Open Sans"/>
                <a:cs typeface="Open Sans"/>
                <a:hlinkClick r:id="rId3">
                  <a:extLst>
                    <a:ext uri="{A12FA001-AC4F-418D-AE19-62706E023703}">
                      <ahyp:hlinkClr xmlns:ahyp="http://schemas.microsoft.com/office/drawing/2018/hyperlinkcolor" val="tx"/>
                    </a:ext>
                  </a:extLst>
                </a:hlinkClick>
              </a:rPr>
              <a:t>Resources to support lipid management</a:t>
            </a:r>
            <a:r>
              <a:rPr lang="en-GB" dirty="0">
                <a:solidFill>
                  <a:srgbClr val="00B0F0"/>
                </a:solidFill>
                <a:latin typeface="Open Sans"/>
                <a:ea typeface="Open Sans"/>
                <a:cs typeface="Open Sans"/>
                <a:hlinkClick r:id="rId3">
                  <a:extLst>
                    <a:ext uri="{A12FA001-AC4F-418D-AE19-62706E023703}">
                      <ahyp:hlinkClr xmlns:ahyp="http://schemas.microsoft.com/office/drawing/2018/hyperlinkcolor" val="tx"/>
                    </a:ext>
                  </a:extLst>
                </a:hlinkClick>
              </a:rPr>
              <a:t> </a:t>
            </a:r>
            <a:r>
              <a:rPr lang="en-GB" dirty="0">
                <a:latin typeface="Open Sans"/>
                <a:ea typeface="Open Sans"/>
                <a:cs typeface="Open Sans"/>
              </a:rPr>
              <a:t>including treatment pathways, statin intolerance or hesitancy</a:t>
            </a:r>
          </a:p>
          <a:p>
            <a:pPr>
              <a:spcBef>
                <a:spcPts val="1000"/>
              </a:spcBef>
              <a:spcAft>
                <a:spcPts val="300"/>
              </a:spcAft>
            </a:pPr>
            <a:r>
              <a:rPr lang="en-GB" b="1" dirty="0">
                <a:solidFill>
                  <a:schemeClr val="accent1"/>
                </a:solidFill>
                <a:latin typeface="Open Sans"/>
                <a:ea typeface="Open Sans"/>
                <a:cs typeface="Open Sans"/>
              </a:rPr>
              <a:t>Lipid management in CKD – patients without pre-existing CVD</a:t>
            </a:r>
          </a:p>
          <a:p>
            <a:pPr marL="171450" indent="-171450">
              <a:spcAft>
                <a:spcPts val="300"/>
              </a:spcAft>
              <a:buFont typeface="Arial" panose="020B0604020202020204" pitchFamily="34" charset="0"/>
              <a:buChar char="•"/>
            </a:pPr>
            <a:r>
              <a:rPr lang="en-GB" dirty="0">
                <a:latin typeface="Open Sans"/>
                <a:ea typeface="Open Sans"/>
                <a:cs typeface="Open Sans"/>
              </a:rPr>
              <a:t>Do not use </a:t>
            </a:r>
            <a:r>
              <a:rPr lang="en-GB" dirty="0" err="1">
                <a:latin typeface="Open Sans"/>
                <a:ea typeface="Open Sans"/>
                <a:cs typeface="Open Sans"/>
              </a:rPr>
              <a:t>QRisk</a:t>
            </a:r>
            <a:r>
              <a:rPr lang="en-GB" dirty="0">
                <a:latin typeface="Open Sans"/>
                <a:ea typeface="Open Sans"/>
                <a:cs typeface="Open Sans"/>
              </a:rPr>
              <a:t> score - all patients with CKD should be considered as being at high risk of CVD. Support lifestyle change</a:t>
            </a:r>
          </a:p>
          <a:p>
            <a:pPr marL="171450" indent="-171450">
              <a:spcAft>
                <a:spcPts val="300"/>
              </a:spcAft>
              <a:buFont typeface="Arial" panose="020B0604020202020204" pitchFamily="34" charset="0"/>
              <a:buChar char="•"/>
            </a:pPr>
            <a:r>
              <a:rPr lang="en-GB" dirty="0">
                <a:latin typeface="Open Sans"/>
                <a:ea typeface="Open Sans"/>
                <a:cs typeface="Open Sans"/>
              </a:rPr>
              <a:t>Ensure on </a:t>
            </a:r>
            <a:r>
              <a:rPr lang="en-GB" b="1" dirty="0">
                <a:latin typeface="Open Sans"/>
                <a:ea typeface="Open Sans"/>
                <a:cs typeface="Open Sans"/>
              </a:rPr>
              <a:t>high intensity </a:t>
            </a:r>
            <a:r>
              <a:rPr lang="en-GB" dirty="0">
                <a:latin typeface="Open Sans"/>
                <a:ea typeface="Open Sans"/>
                <a:cs typeface="Open Sans"/>
              </a:rPr>
              <a:t>statin (</a:t>
            </a:r>
            <a:r>
              <a:rPr lang="en-GB" dirty="0" err="1">
                <a:latin typeface="Open Sans"/>
                <a:ea typeface="Open Sans"/>
                <a:cs typeface="Open Sans"/>
              </a:rPr>
              <a:t>eg</a:t>
            </a:r>
            <a:r>
              <a:rPr lang="en-GB" dirty="0">
                <a:latin typeface="Open Sans"/>
                <a:ea typeface="Open Sans"/>
                <a:cs typeface="Open Sans"/>
              </a:rPr>
              <a:t> atorvastatin 20mg) or start statin if lifestyle change alone is not effective</a:t>
            </a:r>
          </a:p>
          <a:p>
            <a:pPr marL="171450" indent="-171450">
              <a:spcAft>
                <a:spcPts val="300"/>
              </a:spcAft>
              <a:buFont typeface="Arial" panose="020B0604020202020204" pitchFamily="34" charset="0"/>
              <a:buChar char="•"/>
            </a:pPr>
            <a:r>
              <a:rPr lang="en-GB" dirty="0">
                <a:latin typeface="Open Sans"/>
                <a:ea typeface="Open Sans"/>
                <a:cs typeface="Open Sans"/>
              </a:rPr>
              <a:t>If non-</a:t>
            </a:r>
            <a:r>
              <a:rPr lang="en-GB" dirty="0" err="1">
                <a:latin typeface="Open Sans"/>
                <a:ea typeface="Open Sans"/>
                <a:cs typeface="Open Sans"/>
              </a:rPr>
              <a:t>HDLc</a:t>
            </a:r>
            <a:r>
              <a:rPr lang="en-GB" dirty="0">
                <a:latin typeface="Open Sans"/>
                <a:ea typeface="Open Sans"/>
                <a:cs typeface="Open Sans"/>
              </a:rPr>
              <a:t> not reduced to target, (or if statin not tolerated) titrate statin dose and consider ezetimibe or </a:t>
            </a:r>
            <a:r>
              <a:rPr lang="en-GB" dirty="0" err="1">
                <a:latin typeface="Open Sans"/>
                <a:ea typeface="Open Sans"/>
                <a:cs typeface="Open Sans"/>
              </a:rPr>
              <a:t>bempedoic</a:t>
            </a:r>
            <a:r>
              <a:rPr lang="en-GB" dirty="0">
                <a:latin typeface="Open Sans"/>
                <a:ea typeface="Open Sans"/>
                <a:cs typeface="Open Sans"/>
              </a:rPr>
              <a:t> acid</a:t>
            </a:r>
          </a:p>
          <a:p>
            <a:pPr>
              <a:spcBef>
                <a:spcPts val="1000"/>
              </a:spcBef>
              <a:spcAft>
                <a:spcPts val="300"/>
              </a:spcAft>
            </a:pPr>
            <a:r>
              <a:rPr lang="en-GB" b="1" dirty="0">
                <a:solidFill>
                  <a:schemeClr val="accent1"/>
                </a:solidFill>
                <a:latin typeface="Open Sans"/>
                <a:ea typeface="Open Sans"/>
                <a:cs typeface="Open Sans"/>
              </a:rPr>
              <a:t>Supporting education, self-management and behaviour change</a:t>
            </a:r>
          </a:p>
          <a:p>
            <a:pPr marL="171450" indent="-171450">
              <a:spcAft>
                <a:spcPts val="300"/>
              </a:spcAft>
              <a:buFont typeface="Arial" panose="020B0604020202020204" pitchFamily="34" charset="0"/>
              <a:buChar char="•"/>
            </a:pPr>
            <a:r>
              <a:rPr lang="en-GB" b="1" dirty="0">
                <a:solidFill>
                  <a:srgbClr val="00B0F0"/>
                </a:solidFill>
                <a:latin typeface="Open Sans"/>
                <a:ea typeface="Open Sans"/>
                <a:cs typeface="Open Sans"/>
                <a:hlinkClick r:id="rId4">
                  <a:extLst>
                    <a:ext uri="{A12FA001-AC4F-418D-AE19-62706E023703}">
                      <ahyp:hlinkClr xmlns:ahyp="http://schemas.microsoft.com/office/drawing/2018/hyperlinkcolor" val="tx"/>
                    </a:ext>
                  </a:extLst>
                </a:hlinkClick>
              </a:rPr>
              <a:t>Resources to support staff helping patients </a:t>
            </a:r>
            <a:r>
              <a:rPr lang="en-GB" dirty="0">
                <a:latin typeface="Open Sans"/>
                <a:ea typeface="Open Sans"/>
                <a:cs typeface="Open Sans"/>
              </a:rPr>
              <a:t>with CKD to self-manage and to make lifestyle change</a:t>
            </a:r>
          </a:p>
        </p:txBody>
      </p:sp>
      <p:sp>
        <p:nvSpPr>
          <p:cNvPr id="2" name="Content Placeholder 1">
            <a:extLst>
              <a:ext uri="{FF2B5EF4-FFF2-40B4-BE49-F238E27FC236}">
                <a16:creationId xmlns:a16="http://schemas.microsoft.com/office/drawing/2014/main" id="{77FDCF40-39CB-51FA-8971-F940CE8C12E3}"/>
              </a:ext>
            </a:extLst>
          </p:cNvPr>
          <p:cNvSpPr>
            <a:spLocks noGrp="1"/>
          </p:cNvSpPr>
          <p:nvPr>
            <p:ph sz="half" idx="4294967295"/>
          </p:nvPr>
        </p:nvSpPr>
        <p:spPr>
          <a:xfrm>
            <a:off x="320092" y="1579371"/>
            <a:ext cx="5651500" cy="4752583"/>
          </a:xfrm>
        </p:spPr>
        <p:txBody>
          <a:bodyPr/>
          <a:lstStyle/>
          <a:p>
            <a:pPr marL="179705" indent="0">
              <a:lnSpc>
                <a:spcPct val="100000"/>
              </a:lnSpc>
              <a:spcBef>
                <a:spcPts val="0"/>
              </a:spcBef>
              <a:buNone/>
            </a:pPr>
            <a:r>
              <a:rPr lang="en-GB" sz="1400" b="1" dirty="0">
                <a:solidFill>
                  <a:schemeClr val="accent1"/>
                </a:solidFill>
                <a:latin typeface="Calibri"/>
                <a:ea typeface="Open Sans"/>
                <a:cs typeface="Open Sans"/>
              </a:rPr>
              <a:t>The aim of early identification and treatment CKD is to decrease the </a:t>
            </a:r>
            <a:r>
              <a:rPr lang="en-GB" sz="1400" b="1" dirty="0">
                <a:solidFill>
                  <a:schemeClr val="accent1"/>
                </a:solidFill>
                <a:latin typeface="Open Sans"/>
                <a:ea typeface="Open Sans"/>
                <a:cs typeface="Open Sans"/>
              </a:rPr>
              <a:t>risk of progression to cardiovascular disease, as well as avoiding the need for dialysis or a kidney transplant.</a:t>
            </a:r>
            <a:endParaRPr lang="en-US" sz="1400" dirty="0">
              <a:solidFill>
                <a:schemeClr val="accent1"/>
              </a:solidFill>
              <a:latin typeface="Open Sans"/>
              <a:ea typeface="Open Sans"/>
              <a:cs typeface="Open Sans"/>
            </a:endParaRPr>
          </a:p>
          <a:p>
            <a:pPr marL="179705" indent="0">
              <a:spcBef>
                <a:spcPts val="0"/>
              </a:spcBef>
              <a:buNone/>
            </a:pPr>
            <a:endParaRPr lang="en-GB" sz="1200" dirty="0">
              <a:effectLst/>
              <a:latin typeface="Open Sans"/>
              <a:ea typeface="Open Sans"/>
              <a:cs typeface="Calibri" panose="020F0502020204030204"/>
            </a:endParaRPr>
          </a:p>
          <a:p>
            <a:pPr marL="179705" indent="0">
              <a:lnSpc>
                <a:spcPct val="100000"/>
              </a:lnSpc>
              <a:spcBef>
                <a:spcPts val="0"/>
              </a:spcBef>
              <a:buNone/>
            </a:pPr>
            <a:endParaRPr lang="en-GB" sz="1200" b="1" dirty="0">
              <a:solidFill>
                <a:schemeClr val="accent1"/>
              </a:solidFill>
              <a:latin typeface="Open Sans"/>
              <a:ea typeface="Open Sans"/>
              <a:cs typeface="Calibri" panose="020F0502020204030204"/>
            </a:endParaRPr>
          </a:p>
          <a:p>
            <a:pPr marL="179705" indent="0">
              <a:lnSpc>
                <a:spcPct val="100000"/>
              </a:lnSpc>
              <a:spcBef>
                <a:spcPts val="0"/>
              </a:spcBef>
              <a:buNone/>
            </a:pPr>
            <a:endParaRPr lang="en-GB" sz="1200" b="1" dirty="0">
              <a:solidFill>
                <a:srgbClr val="4A4A4A"/>
              </a:solidFill>
              <a:latin typeface="Open Sans"/>
              <a:ea typeface="Open Sans"/>
              <a:cs typeface="Calibri" panose="020F0502020204030204"/>
            </a:endParaRPr>
          </a:p>
          <a:p>
            <a:pPr marL="0" indent="0">
              <a:lnSpc>
                <a:spcPct val="100000"/>
              </a:lnSpc>
              <a:spcBef>
                <a:spcPts val="500"/>
              </a:spcBef>
              <a:buNone/>
            </a:pPr>
            <a:r>
              <a:rPr lang="en-GB" sz="1200" b="1" dirty="0">
                <a:solidFill>
                  <a:schemeClr val="accent1"/>
                </a:solidFill>
                <a:latin typeface="Calibri"/>
                <a:ea typeface="Open Sans"/>
                <a:cs typeface="Open Sans"/>
              </a:rPr>
              <a:t>CKD</a:t>
            </a:r>
            <a:r>
              <a:rPr lang="en-GB" sz="1200" dirty="0">
                <a:solidFill>
                  <a:schemeClr val="accent1"/>
                </a:solidFill>
                <a:latin typeface="Calibri"/>
                <a:ea typeface="Open Sans"/>
                <a:cs typeface="Open Sans"/>
              </a:rPr>
              <a:t> </a:t>
            </a:r>
            <a:r>
              <a:rPr lang="en-GB" sz="1200" b="1" dirty="0">
                <a:solidFill>
                  <a:schemeClr val="accent1"/>
                </a:solidFill>
                <a:latin typeface="Calibri"/>
                <a:ea typeface="Open Sans"/>
                <a:cs typeface="Open Sans"/>
              </a:rPr>
              <a:t>Case finder</a:t>
            </a:r>
          </a:p>
          <a:p>
            <a:pPr marL="172720" indent="-172720">
              <a:spcBef>
                <a:spcPts val="0"/>
              </a:spcBef>
            </a:pPr>
            <a:r>
              <a:rPr lang="en-GB" sz="1200" dirty="0">
                <a:latin typeface="Calibri"/>
                <a:ea typeface="Open Sans"/>
                <a:cs typeface="Open Sans"/>
              </a:rPr>
              <a:t>The case finder identifies patients not on the CKD register whose records </a:t>
            </a:r>
            <a:r>
              <a:rPr lang="en-GB" sz="1200" dirty="0">
                <a:latin typeface="Open Sans"/>
                <a:ea typeface="Open Sans"/>
                <a:cs typeface="Open Sans"/>
              </a:rPr>
              <a:t>suggest they may have undiagnosed CKD. Arrange clinical review including full CVD risk assessment</a:t>
            </a:r>
          </a:p>
          <a:p>
            <a:pPr marL="0" indent="0">
              <a:buNone/>
            </a:pPr>
            <a:r>
              <a:rPr lang="en-GB" sz="1200" b="1" dirty="0">
                <a:solidFill>
                  <a:schemeClr val="accent1"/>
                </a:solidFill>
                <a:latin typeface="Calibri"/>
                <a:ea typeface="Open Sans"/>
                <a:cs typeface="Open Sans"/>
              </a:rPr>
              <a:t>CKD monitoring</a:t>
            </a:r>
          </a:p>
          <a:p>
            <a:pPr marL="172720" indent="-172720">
              <a:spcBef>
                <a:spcPts val="0"/>
              </a:spcBef>
            </a:pPr>
            <a:r>
              <a:rPr lang="en-GB" sz="1200" dirty="0">
                <a:latin typeface="Calibri"/>
                <a:ea typeface="Open Sans"/>
                <a:cs typeface="Open Sans"/>
              </a:rPr>
              <a:t>CVDACTION identifies patients who have not had eGFR measured within the </a:t>
            </a:r>
            <a:r>
              <a:rPr lang="en-GB" sz="1200" dirty="0">
                <a:latin typeface="Open Sans"/>
                <a:ea typeface="Open Sans"/>
                <a:cs typeface="Open Sans"/>
              </a:rPr>
              <a:t>time frame recommended by NICE – this varies with severity of CKD</a:t>
            </a:r>
          </a:p>
          <a:p>
            <a:pPr marL="172720" indent="-172720">
              <a:spcBef>
                <a:spcPts val="0"/>
              </a:spcBef>
            </a:pPr>
            <a:r>
              <a:rPr lang="en-GB" sz="1200" dirty="0">
                <a:latin typeface="Calibri"/>
                <a:ea typeface="Open Sans"/>
                <a:cs typeface="Open Sans"/>
              </a:rPr>
              <a:t>Arrange clinical review including eGFR, ACR, blood pressure and </a:t>
            </a:r>
            <a:r>
              <a:rPr lang="en-GB" sz="1200" dirty="0">
                <a:latin typeface="Open Sans"/>
                <a:ea typeface="Open Sans"/>
                <a:cs typeface="Open Sans"/>
              </a:rPr>
              <a:t>cardiovascular risk assessment</a:t>
            </a:r>
          </a:p>
          <a:p>
            <a:pPr marL="172720" indent="-172720">
              <a:spcBef>
                <a:spcPts val="0"/>
              </a:spcBef>
            </a:pPr>
            <a:r>
              <a:rPr lang="en-GB" sz="1200" dirty="0">
                <a:latin typeface="Calibri"/>
                <a:ea typeface="Open Sans"/>
                <a:cs typeface="Open Sans"/>
              </a:rPr>
              <a:t>CVDACTION identifies patients with accelerated decline of eGFR – prioritise </a:t>
            </a:r>
            <a:r>
              <a:rPr lang="en-GB" sz="1200" dirty="0">
                <a:latin typeface="Open Sans"/>
                <a:ea typeface="Open Sans"/>
                <a:cs typeface="Open Sans"/>
              </a:rPr>
              <a:t>for review and specialist referral</a:t>
            </a:r>
          </a:p>
          <a:p>
            <a:pPr marL="0" indent="0">
              <a:buNone/>
            </a:pPr>
            <a:r>
              <a:rPr lang="en-GB" sz="1200" b="1" dirty="0">
                <a:solidFill>
                  <a:schemeClr val="accent1"/>
                </a:solidFill>
                <a:latin typeface="Calibri"/>
                <a:ea typeface="Open Sans"/>
                <a:cs typeface="Open Sans"/>
              </a:rPr>
              <a:t>Proteinuria management in CKD</a:t>
            </a:r>
          </a:p>
          <a:p>
            <a:pPr marL="172720" indent="-172720">
              <a:spcBef>
                <a:spcPts val="0"/>
              </a:spcBef>
            </a:pPr>
            <a:r>
              <a:rPr lang="en-GB" sz="1200" dirty="0">
                <a:latin typeface="Calibri"/>
                <a:ea typeface="Open Sans"/>
                <a:cs typeface="Open Sans"/>
              </a:rPr>
              <a:t>CVDACTION identifies eligible with CKD and proteinuria who should be </a:t>
            </a:r>
            <a:r>
              <a:rPr lang="en-GB" sz="1200" dirty="0">
                <a:latin typeface="Open Sans"/>
                <a:ea typeface="Open Sans"/>
                <a:cs typeface="Open Sans"/>
              </a:rPr>
              <a:t>offered or considered for </a:t>
            </a:r>
            <a:r>
              <a:rPr lang="en-GB" sz="1200" dirty="0" err="1">
                <a:latin typeface="Calibri"/>
                <a:ea typeface="Open Sans"/>
                <a:cs typeface="Open Sans"/>
              </a:rPr>
              <a:t>ACEi</a:t>
            </a:r>
            <a:r>
              <a:rPr lang="en-GB" sz="1200" dirty="0">
                <a:latin typeface="Calibri"/>
                <a:ea typeface="Open Sans"/>
                <a:cs typeface="Open Sans"/>
              </a:rPr>
              <a:t>/ARB or SGLT2 inhibitors</a:t>
            </a:r>
          </a:p>
          <a:p>
            <a:pPr marL="172720" indent="-172720">
              <a:spcBef>
                <a:spcPts val="0"/>
              </a:spcBef>
            </a:pPr>
            <a:endParaRPr lang="en-GB" sz="1200" dirty="0">
              <a:cs typeface="Calibri" panose="020F0502020204030204"/>
            </a:endParaRPr>
          </a:p>
        </p:txBody>
      </p:sp>
      <p:sp>
        <p:nvSpPr>
          <p:cNvPr id="6" name="Title 5">
            <a:extLst>
              <a:ext uri="{FF2B5EF4-FFF2-40B4-BE49-F238E27FC236}">
                <a16:creationId xmlns:a16="http://schemas.microsoft.com/office/drawing/2014/main" id="{EFA58FA8-2A82-BA35-42DE-C55A19555A34}"/>
              </a:ext>
            </a:extLst>
          </p:cNvPr>
          <p:cNvSpPr>
            <a:spLocks noGrp="1"/>
          </p:cNvSpPr>
          <p:nvPr>
            <p:ph type="title"/>
          </p:nvPr>
        </p:nvSpPr>
        <p:spPr>
          <a:xfrm>
            <a:off x="344806" y="847179"/>
            <a:ext cx="11131633" cy="594143"/>
          </a:xfrm>
        </p:spPr>
        <p:txBody>
          <a:bodyPr/>
          <a:lstStyle/>
          <a:p>
            <a:r>
              <a:rPr lang="en-GB" sz="3200" b="1" dirty="0">
                <a:solidFill>
                  <a:srgbClr val="002060"/>
                </a:solidFill>
                <a:latin typeface="Aleo"/>
              </a:rPr>
              <a:t>Optimising CVD prevention – Chronic kidney disease (CKD)</a:t>
            </a:r>
            <a:endParaRPr lang="en-US" sz="3200" dirty="0">
              <a:solidFill>
                <a:srgbClr val="002060"/>
              </a:solidFill>
              <a:latin typeface="Aleo"/>
              <a:ea typeface="Calibri Light" panose="020F0302020204030204"/>
              <a:cs typeface="Calibri Light" panose="020F0302020204030204"/>
            </a:endParaRPr>
          </a:p>
        </p:txBody>
      </p:sp>
      <p:pic>
        <p:nvPicPr>
          <p:cNvPr id="11" name="Picture 10" descr="Icon&#10;&#10;Description automatically generated">
            <a:hlinkClick r:id="rId5"/>
            <a:extLst>
              <a:ext uri="{FF2B5EF4-FFF2-40B4-BE49-F238E27FC236}">
                <a16:creationId xmlns:a16="http://schemas.microsoft.com/office/drawing/2014/main" id="{F0C7771E-9E5D-40D7-E5A6-7453AAC31233}"/>
              </a:ext>
            </a:extLst>
          </p:cNvPr>
          <p:cNvPicPr>
            <a:picLocks noChangeAspect="1"/>
          </p:cNvPicPr>
          <p:nvPr/>
        </p:nvPicPr>
        <p:blipFill>
          <a:blip r:embed="rId6"/>
          <a:stretch>
            <a:fillRect/>
          </a:stretch>
        </p:blipFill>
        <p:spPr>
          <a:xfrm>
            <a:off x="11476439" y="5764198"/>
            <a:ext cx="432000" cy="432000"/>
          </a:xfrm>
          <a:prstGeom prst="rect">
            <a:avLst/>
          </a:prstGeom>
        </p:spPr>
      </p:pic>
      <p:sp>
        <p:nvSpPr>
          <p:cNvPr id="12" name="TextBox 11">
            <a:extLst>
              <a:ext uri="{FF2B5EF4-FFF2-40B4-BE49-F238E27FC236}">
                <a16:creationId xmlns:a16="http://schemas.microsoft.com/office/drawing/2014/main" id="{801411A2-A4BB-87DE-3560-91091BB50196}"/>
              </a:ext>
            </a:extLst>
          </p:cNvPr>
          <p:cNvSpPr txBox="1"/>
          <p:nvPr/>
        </p:nvSpPr>
        <p:spPr>
          <a:xfrm>
            <a:off x="8551817" y="5884791"/>
            <a:ext cx="2721109" cy="169277"/>
          </a:xfrm>
          <a:prstGeom prst="rect">
            <a:avLst/>
          </a:prstGeom>
          <a:noFill/>
          <a:ln>
            <a:noFill/>
          </a:ln>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effectLst/>
                <a:uLnTx/>
                <a:uFillTx/>
                <a:latin typeface="Calibri" panose="020F0502020204030204"/>
                <a:ea typeface="+mn-ea"/>
                <a:cs typeface="+mn-cs"/>
              </a:rPr>
              <a:t>NICE technology appraisal guidance [TA775</a:t>
            </a:r>
            <a:r>
              <a:rPr kumimoji="0" lang="en-GB" sz="1100" b="1" i="0" u="none" strike="noStrike" kern="1200" cap="none" spc="0" normalizeH="0" baseline="0" noProof="0" dirty="0">
                <a:ln>
                  <a:noFill/>
                </a:ln>
                <a:solidFill>
                  <a:srgbClr val="4DADDB"/>
                </a:solidFill>
                <a:effectLst/>
                <a:uLnTx/>
                <a:uFillTx/>
                <a:latin typeface="Calibri" panose="020F0502020204030204"/>
                <a:ea typeface="+mn-ea"/>
                <a:cs typeface="+mn-cs"/>
              </a:rPr>
              <a:t>]</a:t>
            </a:r>
          </a:p>
        </p:txBody>
      </p:sp>
      <p:sp>
        <p:nvSpPr>
          <p:cNvPr id="13" name="Triangle 12">
            <a:extLst>
              <a:ext uri="{FF2B5EF4-FFF2-40B4-BE49-F238E27FC236}">
                <a16:creationId xmlns:a16="http://schemas.microsoft.com/office/drawing/2014/main" id="{8E4A83BC-BC2C-8675-44FE-3884F6D75C17}"/>
              </a:ext>
            </a:extLst>
          </p:cNvPr>
          <p:cNvSpPr/>
          <p:nvPr/>
        </p:nvSpPr>
        <p:spPr>
          <a:xfrm rot="5400000">
            <a:off x="11321368" y="5922604"/>
            <a:ext cx="133749" cy="11530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cxnSp>
        <p:nvCxnSpPr>
          <p:cNvPr id="16" name="Straight Connector 15">
            <a:extLst>
              <a:ext uri="{FF2B5EF4-FFF2-40B4-BE49-F238E27FC236}">
                <a16:creationId xmlns:a16="http://schemas.microsoft.com/office/drawing/2014/main" id="{BD5A0439-F2BD-194C-09FD-1B111D644F04}"/>
              </a:ext>
            </a:extLst>
          </p:cNvPr>
          <p:cNvCxnSpPr>
            <a:cxnSpLocks/>
          </p:cNvCxnSpPr>
          <p:nvPr/>
        </p:nvCxnSpPr>
        <p:spPr>
          <a:xfrm flipV="1">
            <a:off x="344806" y="2207179"/>
            <a:ext cx="0" cy="525218"/>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17" name="Picture 16" descr="Icon&#10;&#10;Description automatically generated">
            <a:hlinkClick r:id="rId7"/>
            <a:extLst>
              <a:ext uri="{FF2B5EF4-FFF2-40B4-BE49-F238E27FC236}">
                <a16:creationId xmlns:a16="http://schemas.microsoft.com/office/drawing/2014/main" id="{CA618BB1-697D-F035-5FD1-E3E6860D8CD0}"/>
              </a:ext>
            </a:extLst>
          </p:cNvPr>
          <p:cNvPicPr>
            <a:picLocks noChangeAspect="1"/>
          </p:cNvPicPr>
          <p:nvPr/>
        </p:nvPicPr>
        <p:blipFill>
          <a:blip r:embed="rId6"/>
          <a:stretch>
            <a:fillRect/>
          </a:stretch>
        </p:blipFill>
        <p:spPr>
          <a:xfrm>
            <a:off x="8062151" y="5764198"/>
            <a:ext cx="432000" cy="432000"/>
          </a:xfrm>
          <a:prstGeom prst="rect">
            <a:avLst/>
          </a:prstGeom>
        </p:spPr>
      </p:pic>
      <p:sp>
        <p:nvSpPr>
          <p:cNvPr id="18" name="TextBox 17">
            <a:extLst>
              <a:ext uri="{FF2B5EF4-FFF2-40B4-BE49-F238E27FC236}">
                <a16:creationId xmlns:a16="http://schemas.microsoft.com/office/drawing/2014/main" id="{1573D3D3-7544-60D7-65EF-F443002AF7DE}"/>
              </a:ext>
            </a:extLst>
          </p:cNvPr>
          <p:cNvSpPr txBox="1"/>
          <p:nvPr/>
        </p:nvSpPr>
        <p:spPr>
          <a:xfrm>
            <a:off x="2967391" y="5888392"/>
            <a:ext cx="4891247" cy="169277"/>
          </a:xfrm>
          <a:prstGeom prst="rect">
            <a:avLst/>
          </a:prstGeom>
          <a:noFill/>
          <a:ln>
            <a:noFill/>
          </a:ln>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effectLst/>
                <a:uLnTx/>
                <a:uFillTx/>
                <a:latin typeface="Calibri" panose="020F0502020204030204"/>
                <a:ea typeface="+mn-ea"/>
                <a:cs typeface="+mn-cs"/>
              </a:rPr>
              <a:t>NICE guidance on CKD</a:t>
            </a:r>
          </a:p>
        </p:txBody>
      </p:sp>
      <p:sp>
        <p:nvSpPr>
          <p:cNvPr id="19" name="Triangle 18">
            <a:extLst>
              <a:ext uri="{FF2B5EF4-FFF2-40B4-BE49-F238E27FC236}">
                <a16:creationId xmlns:a16="http://schemas.microsoft.com/office/drawing/2014/main" id="{CE799166-B865-C7DA-85DF-9053E2C75182}"/>
              </a:ext>
            </a:extLst>
          </p:cNvPr>
          <p:cNvSpPr/>
          <p:nvPr/>
        </p:nvSpPr>
        <p:spPr>
          <a:xfrm rot="5400000">
            <a:off x="7907080" y="5922604"/>
            <a:ext cx="133749" cy="11530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44C0B415-7969-9ED8-23EC-E156FF3E020D}"/>
              </a:ext>
            </a:extLst>
          </p:cNvPr>
          <p:cNvSpPr txBox="1"/>
          <p:nvPr/>
        </p:nvSpPr>
        <p:spPr>
          <a:xfrm>
            <a:off x="370224" y="2231908"/>
            <a:ext cx="5390496" cy="468000"/>
          </a:xfrm>
          <a:prstGeom prst="rect">
            <a:avLst/>
          </a:prstGeom>
          <a:solidFill>
            <a:schemeClr val="accent3">
              <a:lumMod val="20000"/>
              <a:lumOff val="80000"/>
            </a:schemeClr>
          </a:solidFill>
        </p:spPr>
        <p:txBody>
          <a:bodyPr wrap="square" lIns="91440" tIns="45720" rIns="91440" bIns="45720" rtlCol="0" anchor="t">
            <a:noAutofit/>
          </a:bodyPr>
          <a:lstStyle/>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srgbClr val="193358"/>
                </a:solidFill>
                <a:effectLst/>
                <a:uLnTx/>
                <a:uFillTx/>
                <a:latin typeface="Open Sans"/>
                <a:ea typeface="Open Sans"/>
                <a:cs typeface="Open Sans"/>
              </a:rPr>
              <a:t>People with CKD are 20 times more likely to die of cardiovascular </a:t>
            </a:r>
            <a:br>
              <a:rPr lang="en-US" sz="1200" b="1" i="0" u="none" strike="noStrike" kern="1200" cap="none" spc="0" normalizeH="0" baseline="0" noProof="0" dirty="0">
                <a:ln>
                  <a:noFill/>
                </a:ln>
                <a:effectLst/>
                <a:uLnTx/>
                <a:uFillTx/>
                <a:latin typeface="Open Sans"/>
              </a:rPr>
            </a:br>
            <a:r>
              <a:rPr kumimoji="0" lang="en-US" sz="1200" b="1" i="0" u="none" strike="noStrike" kern="1200" cap="none" spc="0" normalizeH="0" baseline="0" noProof="0" dirty="0">
                <a:ln>
                  <a:noFill/>
                </a:ln>
                <a:solidFill>
                  <a:srgbClr val="193358"/>
                </a:solidFill>
                <a:effectLst/>
                <a:uLnTx/>
                <a:uFillTx/>
                <a:latin typeface="Open Sans"/>
                <a:ea typeface="Open Sans"/>
                <a:cs typeface="Open Sans"/>
              </a:rPr>
              <a:t>disease than end-stage renal disease. </a:t>
            </a:r>
          </a:p>
        </p:txBody>
      </p:sp>
      <p:grpSp>
        <p:nvGrpSpPr>
          <p:cNvPr id="26" name="Group 25">
            <a:extLst>
              <a:ext uri="{FF2B5EF4-FFF2-40B4-BE49-F238E27FC236}">
                <a16:creationId xmlns:a16="http://schemas.microsoft.com/office/drawing/2014/main" id="{471E9053-3365-81B5-2B59-B220DA242EC3}"/>
              </a:ext>
            </a:extLst>
          </p:cNvPr>
          <p:cNvGrpSpPr/>
          <p:nvPr/>
        </p:nvGrpSpPr>
        <p:grpSpPr>
          <a:xfrm>
            <a:off x="327003" y="2521226"/>
            <a:ext cx="5343452" cy="280049"/>
            <a:chOff x="-1706557" y="2938317"/>
            <a:chExt cx="8093243" cy="474336"/>
          </a:xfrm>
        </p:grpSpPr>
        <p:sp>
          <p:nvSpPr>
            <p:cNvPr id="27" name="Triangle 26">
              <a:extLst>
                <a:ext uri="{FF2B5EF4-FFF2-40B4-BE49-F238E27FC236}">
                  <a16:creationId xmlns:a16="http://schemas.microsoft.com/office/drawing/2014/main" id="{258CA925-1A5F-AD12-B07E-DE822BC42C3F}"/>
                </a:ext>
              </a:extLst>
            </p:cNvPr>
            <p:cNvSpPr/>
            <p:nvPr/>
          </p:nvSpPr>
          <p:spPr>
            <a:xfrm rot="10800000">
              <a:off x="5016237" y="3106455"/>
              <a:ext cx="234062" cy="306198"/>
            </a:xfrm>
            <a:prstGeom prst="triangl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8" name="Triangle 27">
              <a:extLst>
                <a:ext uri="{FF2B5EF4-FFF2-40B4-BE49-F238E27FC236}">
                  <a16:creationId xmlns:a16="http://schemas.microsoft.com/office/drawing/2014/main" id="{AE3FD836-2BB7-E735-4C93-25A145E4F9E3}"/>
                </a:ext>
              </a:extLst>
            </p:cNvPr>
            <p:cNvSpPr/>
            <p:nvPr/>
          </p:nvSpPr>
          <p:spPr>
            <a:xfrm rot="11205116">
              <a:off x="5583566" y="2938317"/>
              <a:ext cx="368465" cy="306198"/>
            </a:xfrm>
            <a:prstGeom prst="triangl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29" name="Group 28">
              <a:extLst>
                <a:ext uri="{FF2B5EF4-FFF2-40B4-BE49-F238E27FC236}">
                  <a16:creationId xmlns:a16="http://schemas.microsoft.com/office/drawing/2014/main" id="{AC2C655C-3D17-0289-E547-F66F4A3AB898}"/>
                </a:ext>
              </a:extLst>
            </p:cNvPr>
            <p:cNvGrpSpPr/>
            <p:nvPr/>
          </p:nvGrpSpPr>
          <p:grpSpPr>
            <a:xfrm>
              <a:off x="-1706557" y="3076429"/>
              <a:ext cx="8093243" cy="290555"/>
              <a:chOff x="-4311351" y="3306399"/>
              <a:chExt cx="11050906" cy="396737"/>
            </a:xfrm>
          </p:grpSpPr>
          <p:pic>
            <p:nvPicPr>
              <p:cNvPr id="30" name="Picture 29">
                <a:extLst>
                  <a:ext uri="{FF2B5EF4-FFF2-40B4-BE49-F238E27FC236}">
                    <a16:creationId xmlns:a16="http://schemas.microsoft.com/office/drawing/2014/main" id="{1899F63B-4A6D-3254-A651-EB59B58C045B}"/>
                  </a:ext>
                </a:extLst>
              </p:cNvPr>
              <p:cNvPicPr>
                <a:picLocks noChangeAspect="1"/>
              </p:cNvPicPr>
              <p:nvPr/>
            </p:nvPicPr>
            <p:blipFill>
              <a:blip r:embed="rId8"/>
              <a:srcRect/>
              <a:stretch/>
            </p:blipFill>
            <p:spPr>
              <a:xfrm>
                <a:off x="4342160" y="3306399"/>
                <a:ext cx="2397395" cy="396737"/>
              </a:xfrm>
              <a:prstGeom prst="rect">
                <a:avLst/>
              </a:prstGeom>
            </p:spPr>
          </p:pic>
          <p:cxnSp>
            <p:nvCxnSpPr>
              <p:cNvPr id="31" name="Straight Connector 30">
                <a:extLst>
                  <a:ext uri="{FF2B5EF4-FFF2-40B4-BE49-F238E27FC236}">
                    <a16:creationId xmlns:a16="http://schemas.microsoft.com/office/drawing/2014/main" id="{1E8BE5D6-2E87-E6F5-A4AE-4D94869BD024}"/>
                  </a:ext>
                </a:extLst>
              </p:cNvPr>
              <p:cNvCxnSpPr>
                <a:cxnSpLocks/>
              </p:cNvCxnSpPr>
              <p:nvPr/>
            </p:nvCxnSpPr>
            <p:spPr>
              <a:xfrm flipH="1" flipV="1">
                <a:off x="-4311351" y="3544940"/>
                <a:ext cx="9099585" cy="23188"/>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grpSp>
      </p:grpSp>
      <p:pic>
        <p:nvPicPr>
          <p:cNvPr id="32" name="Picture 31" descr="A picture containing text, outdoor, sign&#10;&#10;Description automatically generated">
            <a:extLst>
              <a:ext uri="{FF2B5EF4-FFF2-40B4-BE49-F238E27FC236}">
                <a16:creationId xmlns:a16="http://schemas.microsoft.com/office/drawing/2014/main" id="{A6F29B9B-9B32-842E-DAF9-61DF37308356}"/>
              </a:ext>
            </a:extLst>
          </p:cNvPr>
          <p:cNvPicPr>
            <a:picLocks noChangeAspect="1"/>
          </p:cNvPicPr>
          <p:nvPr/>
        </p:nvPicPr>
        <p:blipFill>
          <a:blip r:embed="rId9"/>
          <a:stretch>
            <a:fillRect/>
          </a:stretch>
        </p:blipFill>
        <p:spPr>
          <a:xfrm>
            <a:off x="1856419" y="2625856"/>
            <a:ext cx="180000" cy="180000"/>
          </a:xfrm>
          <a:prstGeom prst="rect">
            <a:avLst/>
          </a:prstGeom>
        </p:spPr>
      </p:pic>
      <p:pic>
        <p:nvPicPr>
          <p:cNvPr id="33" name="Picture 32" descr="A picture containing text, outdoor, sign&#10;&#10;Description automatically generated">
            <a:extLst>
              <a:ext uri="{FF2B5EF4-FFF2-40B4-BE49-F238E27FC236}">
                <a16:creationId xmlns:a16="http://schemas.microsoft.com/office/drawing/2014/main" id="{134CCC99-9235-AAC1-24F7-18BD7CF841A9}"/>
              </a:ext>
            </a:extLst>
          </p:cNvPr>
          <p:cNvPicPr>
            <a:picLocks noChangeAspect="1"/>
          </p:cNvPicPr>
          <p:nvPr/>
        </p:nvPicPr>
        <p:blipFill>
          <a:blip r:embed="rId9"/>
          <a:stretch>
            <a:fillRect/>
          </a:stretch>
        </p:blipFill>
        <p:spPr>
          <a:xfrm>
            <a:off x="10373233" y="1586958"/>
            <a:ext cx="180000" cy="180000"/>
          </a:xfrm>
          <a:prstGeom prst="rect">
            <a:avLst/>
          </a:prstGeom>
        </p:spPr>
      </p:pic>
      <p:pic>
        <p:nvPicPr>
          <p:cNvPr id="34" name="Picture 33" descr="A picture containing text, outdoor, sign&#10;&#10;Description automatically generated">
            <a:extLst>
              <a:ext uri="{FF2B5EF4-FFF2-40B4-BE49-F238E27FC236}">
                <a16:creationId xmlns:a16="http://schemas.microsoft.com/office/drawing/2014/main" id="{C9C2865F-78A5-854B-063F-800BD11ECD93}"/>
              </a:ext>
            </a:extLst>
          </p:cNvPr>
          <p:cNvPicPr>
            <a:picLocks noChangeAspect="1"/>
          </p:cNvPicPr>
          <p:nvPr/>
        </p:nvPicPr>
        <p:blipFill>
          <a:blip r:embed="rId9"/>
          <a:stretch>
            <a:fillRect/>
          </a:stretch>
        </p:blipFill>
        <p:spPr>
          <a:xfrm>
            <a:off x="207440" y="6329471"/>
            <a:ext cx="180000" cy="180000"/>
          </a:xfrm>
          <a:prstGeom prst="rect">
            <a:avLst/>
          </a:prstGeom>
        </p:spPr>
      </p:pic>
      <p:sp>
        <p:nvSpPr>
          <p:cNvPr id="35" name="TextBox 34">
            <a:extLst>
              <a:ext uri="{FF2B5EF4-FFF2-40B4-BE49-F238E27FC236}">
                <a16:creationId xmlns:a16="http://schemas.microsoft.com/office/drawing/2014/main" id="{C28EE9FC-2AC3-C975-B6DC-D053C53EFC9B}"/>
              </a:ext>
            </a:extLst>
          </p:cNvPr>
          <p:cNvSpPr txBox="1"/>
          <p:nvPr/>
        </p:nvSpPr>
        <p:spPr>
          <a:xfrm>
            <a:off x="397933" y="6344513"/>
            <a:ext cx="657200" cy="139638"/>
          </a:xfrm>
          <a:prstGeom prst="rect">
            <a:avLst/>
          </a:prstGeom>
          <a:noFill/>
          <a:ln>
            <a:noFill/>
          </a:ln>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srgbClr val="000000">
                    <a:lumMod val="75000"/>
                    <a:lumOff val="25000"/>
                  </a:srgbClr>
                </a:solidFill>
                <a:effectLst/>
                <a:uLnTx/>
                <a:uFillTx/>
                <a:latin typeface="Calibri" panose="020F0502020204030204"/>
                <a:ea typeface="+mn-ea"/>
                <a:cs typeface="+mn-cs"/>
              </a:rPr>
              <a:t>QOF/DES/IIF</a:t>
            </a:r>
          </a:p>
        </p:txBody>
      </p:sp>
    </p:spTree>
    <p:extLst>
      <p:ext uri="{BB962C8B-B14F-4D97-AF65-F5344CB8AC3E}">
        <p14:creationId xmlns:p14="http://schemas.microsoft.com/office/powerpoint/2010/main" val="21098376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5663C41-DB33-A652-231B-94B9518A912E}"/>
              </a:ext>
            </a:extLst>
          </p:cNvPr>
          <p:cNvSpPr txBox="1"/>
          <p:nvPr/>
        </p:nvSpPr>
        <p:spPr>
          <a:xfrm>
            <a:off x="577607" y="236933"/>
            <a:ext cx="6747440" cy="585664"/>
          </a:xfrm>
          <a:prstGeom prst="rect">
            <a:avLst/>
          </a:prstGeom>
        </p:spPr>
        <p:txBody>
          <a:bodyPr vert="horz" lIns="91440" tIns="45720" rIns="91440" bIns="45720" rtlCol="0" anchor="t">
            <a:noAutofit/>
          </a:bodyPr>
          <a:lstStyle>
            <a:lvl1pPr>
              <a:lnSpc>
                <a:spcPct val="90000"/>
              </a:lnSpc>
              <a:spcBef>
                <a:spcPct val="0"/>
              </a:spcBef>
              <a:buNone/>
              <a:defRPr sz="2800" b="0" i="0">
                <a:solidFill>
                  <a:srgbClr val="42B6E6"/>
                </a:solidFill>
                <a:latin typeface="+mj-lt"/>
                <a:ea typeface="+mj-ea"/>
                <a:cs typeface="Calibri Light"/>
              </a:defRPr>
            </a:lvl1pPr>
          </a:lstStyle>
          <a:p>
            <a:r>
              <a:rPr lang="en-GB" sz="3400" b="1" dirty="0">
                <a:solidFill>
                  <a:srgbClr val="002060"/>
                </a:solidFill>
                <a:latin typeface="Aleo"/>
              </a:rPr>
              <a:t>Overview of CKD Management</a:t>
            </a:r>
            <a:r>
              <a:rPr lang="en-GB" sz="3400" dirty="0">
                <a:solidFill>
                  <a:srgbClr val="002060"/>
                </a:solidFill>
                <a:latin typeface="Aleo"/>
              </a:rPr>
              <a:t> </a:t>
            </a:r>
          </a:p>
        </p:txBody>
      </p:sp>
      <p:sp>
        <p:nvSpPr>
          <p:cNvPr id="4" name="Rectangle 3">
            <a:extLst>
              <a:ext uri="{FF2B5EF4-FFF2-40B4-BE49-F238E27FC236}">
                <a16:creationId xmlns:a16="http://schemas.microsoft.com/office/drawing/2014/main" id="{2B922355-FB6D-3A26-989B-0AA7548C6072}"/>
              </a:ext>
            </a:extLst>
          </p:cNvPr>
          <p:cNvSpPr/>
          <p:nvPr/>
        </p:nvSpPr>
        <p:spPr>
          <a:xfrm>
            <a:off x="595193" y="2181006"/>
            <a:ext cx="11019200" cy="36807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400" b="1" dirty="0">
                <a:latin typeface="Open Sans"/>
                <a:ea typeface="Open Sans"/>
                <a:cs typeface="Open Sans"/>
              </a:rPr>
              <a:t>Lifestyle modification </a:t>
            </a:r>
          </a:p>
        </p:txBody>
      </p:sp>
      <p:sp>
        <p:nvSpPr>
          <p:cNvPr id="6" name="Rectangle 5">
            <a:extLst>
              <a:ext uri="{FF2B5EF4-FFF2-40B4-BE49-F238E27FC236}">
                <a16:creationId xmlns:a16="http://schemas.microsoft.com/office/drawing/2014/main" id="{59A739F6-E8E6-E6BD-CBA7-3FDFE9C3455F}"/>
              </a:ext>
            </a:extLst>
          </p:cNvPr>
          <p:cNvSpPr/>
          <p:nvPr/>
        </p:nvSpPr>
        <p:spPr>
          <a:xfrm>
            <a:off x="621820" y="2941051"/>
            <a:ext cx="2890228" cy="39670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400" b="1" dirty="0">
                <a:latin typeface="Open Sans"/>
                <a:ea typeface="Open Sans"/>
                <a:cs typeface="Open Sans"/>
              </a:rPr>
              <a:t>Optimise Blood pressure</a:t>
            </a:r>
          </a:p>
        </p:txBody>
      </p:sp>
      <p:sp>
        <p:nvSpPr>
          <p:cNvPr id="8" name="Rectangle 7">
            <a:extLst>
              <a:ext uri="{FF2B5EF4-FFF2-40B4-BE49-F238E27FC236}">
                <a16:creationId xmlns:a16="http://schemas.microsoft.com/office/drawing/2014/main" id="{55A3F85E-C802-AAEA-2A77-A7D31C05EF2C}"/>
              </a:ext>
            </a:extLst>
          </p:cNvPr>
          <p:cNvSpPr/>
          <p:nvPr/>
        </p:nvSpPr>
        <p:spPr>
          <a:xfrm>
            <a:off x="4558529" y="2934986"/>
            <a:ext cx="2973660" cy="39670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400" b="1" dirty="0">
                <a:latin typeface="Open Sans"/>
                <a:ea typeface="Open Sans"/>
                <a:cs typeface="Open Sans"/>
              </a:rPr>
              <a:t>Optimise lipid management </a:t>
            </a:r>
          </a:p>
        </p:txBody>
      </p:sp>
      <p:sp>
        <p:nvSpPr>
          <p:cNvPr id="9" name="Rectangle 8">
            <a:extLst>
              <a:ext uri="{FF2B5EF4-FFF2-40B4-BE49-F238E27FC236}">
                <a16:creationId xmlns:a16="http://schemas.microsoft.com/office/drawing/2014/main" id="{961900A4-1CDA-BB55-512D-1D0425E6C599}"/>
              </a:ext>
            </a:extLst>
          </p:cNvPr>
          <p:cNvSpPr/>
          <p:nvPr/>
        </p:nvSpPr>
        <p:spPr>
          <a:xfrm>
            <a:off x="8578667" y="2961301"/>
            <a:ext cx="3035726" cy="429205"/>
          </a:xfrm>
          <a:prstGeom prst="rect">
            <a:avLst/>
          </a:prstGeom>
          <a:solidFill>
            <a:srgbClr val="42B6E6"/>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200" b="1" dirty="0">
                <a:latin typeface="Open Sans"/>
                <a:ea typeface="Open Sans"/>
                <a:cs typeface="Open Sans"/>
              </a:rPr>
              <a:t>Manage diabetes </a:t>
            </a:r>
          </a:p>
        </p:txBody>
      </p:sp>
      <p:sp>
        <p:nvSpPr>
          <p:cNvPr id="10" name="TextBox 9">
            <a:extLst>
              <a:ext uri="{FF2B5EF4-FFF2-40B4-BE49-F238E27FC236}">
                <a16:creationId xmlns:a16="http://schemas.microsoft.com/office/drawing/2014/main" id="{B7F568CF-0241-1952-8135-BEB2A78CF654}"/>
              </a:ext>
            </a:extLst>
          </p:cNvPr>
          <p:cNvSpPr txBox="1"/>
          <p:nvPr/>
        </p:nvSpPr>
        <p:spPr>
          <a:xfrm>
            <a:off x="577607" y="2533554"/>
            <a:ext cx="11043462" cy="276999"/>
          </a:xfrm>
          <a:prstGeom prst="rect">
            <a:avLst/>
          </a:prstGeom>
          <a:noFill/>
          <a:ln>
            <a:solidFill>
              <a:schemeClr val="accent1"/>
            </a:solidFill>
          </a:ln>
        </p:spPr>
        <p:txBody>
          <a:bodyPr wrap="square" lIns="91440" tIns="45720" rIns="91440" bIns="45720" rtlCol="0" anchor="t">
            <a:spAutoFit/>
          </a:bodyPr>
          <a:lstStyle/>
          <a:p>
            <a:r>
              <a:rPr lang="en-GB" sz="1200" dirty="0">
                <a:latin typeface="Open Sans"/>
                <a:ea typeface="Open Sans"/>
                <a:cs typeface="Open Sans"/>
              </a:rPr>
              <a:t>Smoking cessation		Diet 		Physical Activity	Weight management 		Alcohol</a:t>
            </a:r>
          </a:p>
        </p:txBody>
      </p:sp>
      <p:sp>
        <p:nvSpPr>
          <p:cNvPr id="11" name="Arrow: Curved Up 10">
            <a:extLst>
              <a:ext uri="{FF2B5EF4-FFF2-40B4-BE49-F238E27FC236}">
                <a16:creationId xmlns:a16="http://schemas.microsoft.com/office/drawing/2014/main" id="{91BA2F97-1C1E-53D3-7637-1723056741A7}"/>
              </a:ext>
            </a:extLst>
          </p:cNvPr>
          <p:cNvSpPr/>
          <p:nvPr/>
        </p:nvSpPr>
        <p:spPr>
          <a:xfrm>
            <a:off x="3539845" y="3384134"/>
            <a:ext cx="1046480" cy="44704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2" name="TextBox 11">
            <a:extLst>
              <a:ext uri="{FF2B5EF4-FFF2-40B4-BE49-F238E27FC236}">
                <a16:creationId xmlns:a16="http://schemas.microsoft.com/office/drawing/2014/main" id="{CDD998D5-4649-3926-DA09-1858DF8EAAF9}"/>
              </a:ext>
            </a:extLst>
          </p:cNvPr>
          <p:cNvSpPr txBox="1"/>
          <p:nvPr/>
        </p:nvSpPr>
        <p:spPr>
          <a:xfrm>
            <a:off x="4558528" y="3332959"/>
            <a:ext cx="2973660" cy="646331"/>
          </a:xfrm>
          <a:prstGeom prst="rect">
            <a:avLst/>
          </a:prstGeom>
          <a:noFill/>
          <a:ln>
            <a:solidFill>
              <a:schemeClr val="accent1"/>
            </a:solidFill>
          </a:ln>
        </p:spPr>
        <p:txBody>
          <a:bodyPr wrap="square" lIns="91440" tIns="45720" rIns="91440" bIns="45720" rtlCol="0" anchor="t">
            <a:spAutoFit/>
          </a:bodyPr>
          <a:lstStyle/>
          <a:p>
            <a:r>
              <a:rPr lang="en-GB" sz="1200" dirty="0">
                <a:latin typeface="Open Sans"/>
                <a:ea typeface="Open Sans"/>
                <a:cs typeface="Open Sans"/>
              </a:rPr>
              <a:t>Initiate high intensity statin in all patients with CKD e.g. atorvastatin 20mg daily</a:t>
            </a:r>
            <a:endParaRPr lang="en-GB" sz="1200">
              <a:latin typeface="Open Sans"/>
              <a:ea typeface="Open Sans"/>
              <a:cs typeface="Open Sans"/>
            </a:endParaRPr>
          </a:p>
        </p:txBody>
      </p:sp>
      <p:sp>
        <p:nvSpPr>
          <p:cNvPr id="13" name="TextBox 12">
            <a:extLst>
              <a:ext uri="{FF2B5EF4-FFF2-40B4-BE49-F238E27FC236}">
                <a16:creationId xmlns:a16="http://schemas.microsoft.com/office/drawing/2014/main" id="{27DAB950-9ABE-1D8C-A38E-C4028E95181C}"/>
              </a:ext>
            </a:extLst>
          </p:cNvPr>
          <p:cNvSpPr txBox="1"/>
          <p:nvPr/>
        </p:nvSpPr>
        <p:spPr>
          <a:xfrm>
            <a:off x="8620757" y="3370004"/>
            <a:ext cx="2973660" cy="276999"/>
          </a:xfrm>
          <a:prstGeom prst="rect">
            <a:avLst/>
          </a:prstGeom>
          <a:noFill/>
          <a:ln>
            <a:solidFill>
              <a:schemeClr val="accent1"/>
            </a:solidFill>
          </a:ln>
        </p:spPr>
        <p:txBody>
          <a:bodyPr wrap="square" lIns="91440" tIns="45720" rIns="91440" bIns="45720" rtlCol="0" anchor="t">
            <a:spAutoFit/>
          </a:bodyPr>
          <a:lstStyle/>
          <a:p>
            <a:r>
              <a:rPr lang="en-GB" sz="1200" dirty="0">
                <a:latin typeface="Open Sans"/>
                <a:ea typeface="Open Sans"/>
                <a:cs typeface="Open Sans"/>
              </a:rPr>
              <a:t>Follow NICE guidance for diabetes </a:t>
            </a:r>
          </a:p>
        </p:txBody>
      </p:sp>
      <p:sp>
        <p:nvSpPr>
          <p:cNvPr id="14" name="Arrow: Curved Up 13">
            <a:extLst>
              <a:ext uri="{FF2B5EF4-FFF2-40B4-BE49-F238E27FC236}">
                <a16:creationId xmlns:a16="http://schemas.microsoft.com/office/drawing/2014/main" id="{35E8AF76-310B-D755-8D46-3EF3C5756CF9}"/>
              </a:ext>
            </a:extLst>
          </p:cNvPr>
          <p:cNvSpPr/>
          <p:nvPr/>
        </p:nvSpPr>
        <p:spPr>
          <a:xfrm>
            <a:off x="7553233" y="3395347"/>
            <a:ext cx="1046480" cy="44704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5" name="TextBox 14">
            <a:extLst>
              <a:ext uri="{FF2B5EF4-FFF2-40B4-BE49-F238E27FC236}">
                <a16:creationId xmlns:a16="http://schemas.microsoft.com/office/drawing/2014/main" id="{A8DB69AD-4BE0-5D48-CEE6-0B765D812700}"/>
              </a:ext>
            </a:extLst>
          </p:cNvPr>
          <p:cNvSpPr txBox="1"/>
          <p:nvPr/>
        </p:nvSpPr>
        <p:spPr>
          <a:xfrm>
            <a:off x="620498" y="4403565"/>
            <a:ext cx="10973920" cy="523220"/>
          </a:xfrm>
          <a:prstGeom prst="rect">
            <a:avLst/>
          </a:prstGeom>
          <a:noFill/>
          <a:ln>
            <a:solidFill>
              <a:schemeClr val="accent1">
                <a:shade val="50000"/>
              </a:schemeClr>
            </a:solidFill>
          </a:ln>
        </p:spPr>
        <p:txBody>
          <a:bodyPr wrap="square" lIns="91440" tIns="45720" rIns="91440" bIns="45720" rtlCol="0" anchor="t">
            <a:spAutoFit/>
          </a:bodyPr>
          <a:lstStyle/>
          <a:p>
            <a:pPr algn="ctr"/>
            <a:r>
              <a:rPr lang="en-GB" sz="1200" b="1" dirty="0">
                <a:latin typeface="Open Sans"/>
                <a:ea typeface="Open Sans"/>
                <a:cs typeface="Open Sans"/>
              </a:rPr>
              <a:t>Offer </a:t>
            </a:r>
            <a:r>
              <a:rPr lang="en-GB" sz="1200" b="1" err="1">
                <a:latin typeface="Open Sans"/>
                <a:ea typeface="Open Sans"/>
                <a:cs typeface="Open Sans"/>
              </a:rPr>
              <a:t>ACEi</a:t>
            </a:r>
            <a:r>
              <a:rPr lang="en-GB" sz="1200" b="1" dirty="0">
                <a:latin typeface="Open Sans"/>
                <a:ea typeface="Open Sans"/>
                <a:cs typeface="Open Sans"/>
              </a:rPr>
              <a:t> / ARB in all CKD patients </a:t>
            </a:r>
            <a:r>
              <a:rPr lang="en-GB" sz="1200" dirty="0">
                <a:latin typeface="Open Sans"/>
                <a:ea typeface="Open Sans"/>
                <a:cs typeface="Open Sans"/>
              </a:rPr>
              <a:t>with ACR ≥ 22.6mg/mmol and those with diabetes where ACR ≥ 3mg/mmol</a:t>
            </a:r>
            <a:endParaRPr lang="en-GB" sz="1200">
              <a:latin typeface="Open Sans"/>
              <a:ea typeface="Open Sans"/>
              <a:cs typeface="Open Sans"/>
            </a:endParaRPr>
          </a:p>
          <a:p>
            <a:pPr algn="ctr"/>
            <a:r>
              <a:rPr lang="en-GB" sz="1200" dirty="0">
                <a:latin typeface="Open Sans"/>
                <a:ea typeface="Open Sans"/>
                <a:cs typeface="Open Sans"/>
              </a:rPr>
              <a:t>Titrate to maximal tolerated dose</a:t>
            </a:r>
            <a:r>
              <a:rPr lang="en-GB" sz="1600" dirty="0"/>
              <a:t> </a:t>
            </a:r>
          </a:p>
        </p:txBody>
      </p:sp>
      <p:sp>
        <p:nvSpPr>
          <p:cNvPr id="16" name="Arrow: Down 15">
            <a:extLst>
              <a:ext uri="{FF2B5EF4-FFF2-40B4-BE49-F238E27FC236}">
                <a16:creationId xmlns:a16="http://schemas.microsoft.com/office/drawing/2014/main" id="{F2BF4F8A-EE6F-95A6-BDF9-27270C455581}"/>
              </a:ext>
            </a:extLst>
          </p:cNvPr>
          <p:cNvSpPr/>
          <p:nvPr/>
        </p:nvSpPr>
        <p:spPr>
          <a:xfrm>
            <a:off x="5940697" y="4150135"/>
            <a:ext cx="155303" cy="20493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05752EAF-5C61-D298-5EC4-F2A3E765F3FE}"/>
              </a:ext>
            </a:extLst>
          </p:cNvPr>
          <p:cNvSpPr txBox="1"/>
          <p:nvPr/>
        </p:nvSpPr>
        <p:spPr>
          <a:xfrm>
            <a:off x="620497" y="5360365"/>
            <a:ext cx="10973921" cy="461665"/>
          </a:xfrm>
          <a:prstGeom prst="rect">
            <a:avLst/>
          </a:prstGeom>
          <a:noFill/>
          <a:ln>
            <a:solidFill>
              <a:schemeClr val="accent1">
                <a:shade val="50000"/>
              </a:schemeClr>
            </a:solidFill>
          </a:ln>
        </p:spPr>
        <p:txBody>
          <a:bodyPr wrap="square" lIns="91440" tIns="45720" rIns="91440" bIns="45720" rtlCol="0" anchor="t">
            <a:spAutoFit/>
          </a:bodyPr>
          <a:lstStyle/>
          <a:p>
            <a:pPr algn="ctr"/>
            <a:r>
              <a:rPr lang="en-GB" sz="1200" dirty="0">
                <a:latin typeface="Open Sans"/>
                <a:ea typeface="Open Sans"/>
                <a:cs typeface="Open Sans"/>
              </a:rPr>
              <a:t>Once ACEI / ARB optimised – </a:t>
            </a:r>
            <a:r>
              <a:rPr lang="en-GB" sz="1200" b="1" dirty="0">
                <a:latin typeface="Open Sans"/>
                <a:ea typeface="Open Sans"/>
                <a:cs typeface="Open Sans"/>
              </a:rPr>
              <a:t>Offer an SGLT2 inhibitor </a:t>
            </a:r>
            <a:r>
              <a:rPr lang="en-GB" sz="1200" dirty="0">
                <a:latin typeface="Open Sans"/>
                <a:ea typeface="Open Sans"/>
                <a:cs typeface="Open Sans"/>
              </a:rPr>
              <a:t>to all CKD patients with ACR ≥ 22.6mg/mmol</a:t>
            </a:r>
          </a:p>
          <a:p>
            <a:pPr algn="ctr"/>
            <a:r>
              <a:rPr lang="en-GB" sz="1200" b="1" dirty="0">
                <a:latin typeface="Open Sans"/>
                <a:ea typeface="Open Sans"/>
                <a:cs typeface="Open Sans"/>
              </a:rPr>
              <a:t>Consider an SGLT2 inhibitor </a:t>
            </a:r>
            <a:r>
              <a:rPr lang="en-GB" sz="1200" dirty="0">
                <a:latin typeface="Open Sans"/>
                <a:ea typeface="Open Sans"/>
                <a:cs typeface="Open Sans"/>
              </a:rPr>
              <a:t>in CKD patients with diabetes and ACR ≥ 3mg/mmol</a:t>
            </a:r>
          </a:p>
        </p:txBody>
      </p:sp>
      <p:sp>
        <p:nvSpPr>
          <p:cNvPr id="19" name="TextBox 18">
            <a:extLst>
              <a:ext uri="{FF2B5EF4-FFF2-40B4-BE49-F238E27FC236}">
                <a16:creationId xmlns:a16="http://schemas.microsoft.com/office/drawing/2014/main" id="{5797E4E8-6211-B322-2DAE-8077658F6695}"/>
              </a:ext>
            </a:extLst>
          </p:cNvPr>
          <p:cNvSpPr txBox="1"/>
          <p:nvPr/>
        </p:nvSpPr>
        <p:spPr>
          <a:xfrm>
            <a:off x="621820" y="3308449"/>
            <a:ext cx="2890228" cy="461665"/>
          </a:xfrm>
          <a:prstGeom prst="rect">
            <a:avLst/>
          </a:prstGeom>
          <a:noFill/>
          <a:ln>
            <a:solidFill>
              <a:schemeClr val="accent1"/>
            </a:solidFill>
          </a:ln>
        </p:spPr>
        <p:txBody>
          <a:bodyPr wrap="square" lIns="91440" tIns="45720" rIns="91440" bIns="45720" rtlCol="0" anchor="t">
            <a:spAutoFit/>
          </a:bodyPr>
          <a:lstStyle/>
          <a:p>
            <a:r>
              <a:rPr lang="en-GB" sz="1200" dirty="0">
                <a:latin typeface="Open Sans"/>
                <a:ea typeface="Open Sans"/>
                <a:cs typeface="Open Sans"/>
              </a:rPr>
              <a:t>BP treatment to target Following NICE guidance</a:t>
            </a:r>
          </a:p>
        </p:txBody>
      </p:sp>
      <p:sp>
        <p:nvSpPr>
          <p:cNvPr id="20" name="Rectangle 19">
            <a:extLst>
              <a:ext uri="{FF2B5EF4-FFF2-40B4-BE49-F238E27FC236}">
                <a16:creationId xmlns:a16="http://schemas.microsoft.com/office/drawing/2014/main" id="{45E1FB18-F90B-35B7-A9C9-A39A4D43B435}"/>
              </a:ext>
            </a:extLst>
          </p:cNvPr>
          <p:cNvSpPr/>
          <p:nvPr/>
        </p:nvSpPr>
        <p:spPr>
          <a:xfrm>
            <a:off x="577607" y="1163216"/>
            <a:ext cx="11043462" cy="391397"/>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400" b="1" dirty="0">
                <a:latin typeface="Open Sans"/>
                <a:ea typeface="Open Sans"/>
                <a:cs typeface="Open Sans"/>
              </a:rPr>
              <a:t>Review and stop nephrotoxic drugs and offer alternatives </a:t>
            </a:r>
          </a:p>
        </p:txBody>
      </p:sp>
      <p:sp>
        <p:nvSpPr>
          <p:cNvPr id="21" name="Rectangle 20">
            <a:extLst>
              <a:ext uri="{FF2B5EF4-FFF2-40B4-BE49-F238E27FC236}">
                <a16:creationId xmlns:a16="http://schemas.microsoft.com/office/drawing/2014/main" id="{84C2D0A0-0B97-55B0-5BB2-43B2F3496B79}"/>
              </a:ext>
            </a:extLst>
          </p:cNvPr>
          <p:cNvSpPr/>
          <p:nvPr/>
        </p:nvSpPr>
        <p:spPr>
          <a:xfrm>
            <a:off x="595193" y="1711669"/>
            <a:ext cx="11025876" cy="356328"/>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400" b="1" dirty="0">
                <a:latin typeface="Open Sans"/>
                <a:ea typeface="Open Sans"/>
                <a:cs typeface="Open Sans"/>
              </a:rPr>
              <a:t>Information/signposting to support education and self management</a:t>
            </a:r>
          </a:p>
        </p:txBody>
      </p:sp>
      <p:sp>
        <p:nvSpPr>
          <p:cNvPr id="22" name="TextBox 21">
            <a:extLst>
              <a:ext uri="{FF2B5EF4-FFF2-40B4-BE49-F238E27FC236}">
                <a16:creationId xmlns:a16="http://schemas.microsoft.com/office/drawing/2014/main" id="{6F0EE680-178E-D347-3064-0FF2551C4482}"/>
              </a:ext>
            </a:extLst>
          </p:cNvPr>
          <p:cNvSpPr txBox="1"/>
          <p:nvPr/>
        </p:nvSpPr>
        <p:spPr>
          <a:xfrm>
            <a:off x="6812280" y="6216288"/>
            <a:ext cx="5280008" cy="553998"/>
          </a:xfrm>
          <a:prstGeom prst="rect">
            <a:avLst/>
          </a:prstGeom>
          <a:noFill/>
        </p:spPr>
        <p:txBody>
          <a:bodyPr wrap="square" lIns="91440" tIns="45720" rIns="91440" bIns="45720" rtlCol="0" anchor="t">
            <a:spAutoFit/>
          </a:bodyPr>
          <a:lstStyle/>
          <a:p>
            <a:r>
              <a:rPr lang="en-GB" sz="1000" b="1" dirty="0">
                <a:solidFill>
                  <a:srgbClr val="00B0F0"/>
                </a:solidFill>
                <a:hlinkClick r:id="rId2">
                  <a:extLst>
                    <a:ext uri="{A12FA001-AC4F-418D-AE19-62706E023703}">
                      <ahyp:hlinkClr xmlns:ahyp="http://schemas.microsoft.com/office/drawing/2018/hyperlinkcolor" val="tx"/>
                    </a:ext>
                  </a:extLst>
                </a:hlinkClick>
              </a:rPr>
              <a:t>NICE guideline [NG203]  Chronic kidney disease: assessment and management</a:t>
            </a:r>
            <a:endParaRPr lang="en-GB" sz="1000" b="1" dirty="0">
              <a:solidFill>
                <a:srgbClr val="00B0F0"/>
              </a:solidFill>
              <a:ea typeface="Calibri"/>
              <a:cs typeface="Calibri"/>
              <a:hlinkClick r:id="rId2">
                <a:extLst>
                  <a:ext uri="{A12FA001-AC4F-418D-AE19-62706E023703}">
                    <ahyp:hlinkClr xmlns:ahyp="http://schemas.microsoft.com/office/drawing/2018/hyperlinkcolor" val="tx"/>
                  </a:ext>
                </a:extLst>
              </a:hlinkClick>
            </a:endParaRPr>
          </a:p>
          <a:p>
            <a:r>
              <a:rPr lang="en-GB" sz="1000" b="1" dirty="0">
                <a:solidFill>
                  <a:srgbClr val="00B0F0"/>
                </a:solidFill>
                <a:hlinkClick r:id="rId3">
                  <a:extLst>
                    <a:ext uri="{A12FA001-AC4F-418D-AE19-62706E023703}">
                      <ahyp:hlinkClr xmlns:ahyp="http://schemas.microsoft.com/office/drawing/2018/hyperlinkcolor" val="tx"/>
                    </a:ext>
                  </a:extLst>
                </a:hlinkClick>
              </a:rPr>
              <a:t>NICE Technology appraisal guidance [TA775] Dapagliflozin for treating chronic kidney disease  </a:t>
            </a:r>
            <a:endParaRPr lang="en-GB" sz="1000" b="1" dirty="0">
              <a:solidFill>
                <a:srgbClr val="00B0F0"/>
              </a:solidFill>
              <a:ea typeface="Calibri"/>
              <a:cs typeface="Calibri"/>
              <a:hlinkClick r:id="rId3">
                <a:extLst>
                  <a:ext uri="{A12FA001-AC4F-418D-AE19-62706E023703}">
                    <ahyp:hlinkClr xmlns:ahyp="http://schemas.microsoft.com/office/drawing/2018/hyperlinkcolor" val="tx"/>
                  </a:ext>
                </a:extLst>
              </a:hlinkClick>
            </a:endParaRPr>
          </a:p>
          <a:p>
            <a:r>
              <a:rPr lang="en-GB" sz="1000" b="1" i="0" dirty="0">
                <a:solidFill>
                  <a:srgbClr val="00B0F0"/>
                </a:solidFill>
                <a:effectLst/>
                <a:latin typeface="Inter"/>
                <a:hlinkClick r:id="rId4">
                  <a:extLst>
                    <a:ext uri="{A12FA001-AC4F-418D-AE19-62706E023703}">
                      <ahyp:hlinkClr xmlns:ahyp="http://schemas.microsoft.com/office/drawing/2018/hyperlinkcolor" val="tx"/>
                    </a:ext>
                  </a:extLst>
                </a:hlinkClick>
              </a:rPr>
              <a:t>NICE guideline [NG28] Type 2 diabetes in adults: management</a:t>
            </a:r>
          </a:p>
        </p:txBody>
      </p:sp>
      <p:sp>
        <p:nvSpPr>
          <p:cNvPr id="23" name="Arrow: Down 22">
            <a:extLst>
              <a:ext uri="{FF2B5EF4-FFF2-40B4-BE49-F238E27FC236}">
                <a16:creationId xmlns:a16="http://schemas.microsoft.com/office/drawing/2014/main" id="{92F0B3CA-62A1-B09D-8ADE-30CBD751D14C}"/>
              </a:ext>
            </a:extLst>
          </p:cNvPr>
          <p:cNvSpPr/>
          <p:nvPr/>
        </p:nvSpPr>
        <p:spPr>
          <a:xfrm>
            <a:off x="5947967" y="5105184"/>
            <a:ext cx="155303" cy="20493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426131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2" name="Straight Arrow Connector 21">
            <a:extLst>
              <a:ext uri="{FF2B5EF4-FFF2-40B4-BE49-F238E27FC236}">
                <a16:creationId xmlns:a16="http://schemas.microsoft.com/office/drawing/2014/main" id="{83DFCBD4-2D02-E4A1-F972-051DB2E1E060}"/>
              </a:ext>
            </a:extLst>
          </p:cNvPr>
          <p:cNvCxnSpPr>
            <a:cxnSpLocks/>
          </p:cNvCxnSpPr>
          <p:nvPr/>
        </p:nvCxnSpPr>
        <p:spPr>
          <a:xfrm>
            <a:off x="3512284" y="1061678"/>
            <a:ext cx="0" cy="1161834"/>
          </a:xfrm>
          <a:prstGeom prst="straightConnector1">
            <a:avLst/>
          </a:prstGeom>
          <a:ln w="38100">
            <a:tailEnd type="triangle"/>
          </a:ln>
        </p:spPr>
        <p:style>
          <a:lnRef idx="3">
            <a:schemeClr val="accent1"/>
          </a:lnRef>
          <a:fillRef idx="0">
            <a:schemeClr val="accent1"/>
          </a:fillRef>
          <a:effectRef idx="2">
            <a:schemeClr val="accent1"/>
          </a:effectRef>
          <a:fontRef idx="minor">
            <a:schemeClr val="tx1"/>
          </a:fontRef>
        </p:style>
      </p:cxnSp>
      <p:cxnSp>
        <p:nvCxnSpPr>
          <p:cNvPr id="27" name="Straight Arrow Connector 26">
            <a:extLst>
              <a:ext uri="{FF2B5EF4-FFF2-40B4-BE49-F238E27FC236}">
                <a16:creationId xmlns:a16="http://schemas.microsoft.com/office/drawing/2014/main" id="{119E303F-B48F-1BA9-E3F1-92B4C0DEB894}"/>
              </a:ext>
            </a:extLst>
          </p:cNvPr>
          <p:cNvCxnSpPr>
            <a:cxnSpLocks/>
          </p:cNvCxnSpPr>
          <p:nvPr/>
        </p:nvCxnSpPr>
        <p:spPr>
          <a:xfrm>
            <a:off x="6522978" y="1086159"/>
            <a:ext cx="0" cy="1137353"/>
          </a:xfrm>
          <a:prstGeom prst="straightConnector1">
            <a:avLst/>
          </a:prstGeom>
          <a:ln w="38100">
            <a:tailEnd type="triangle"/>
          </a:ln>
        </p:spPr>
        <p:style>
          <a:lnRef idx="3">
            <a:schemeClr val="accent1"/>
          </a:lnRef>
          <a:fillRef idx="0">
            <a:schemeClr val="accent1"/>
          </a:fillRef>
          <a:effectRef idx="2">
            <a:schemeClr val="accent1"/>
          </a:effectRef>
          <a:fontRef idx="minor">
            <a:schemeClr val="tx1"/>
          </a:fontRef>
        </p:style>
      </p:cxnSp>
      <p:cxnSp>
        <p:nvCxnSpPr>
          <p:cNvPr id="25" name="Straight Arrow Connector 24">
            <a:extLst>
              <a:ext uri="{FF2B5EF4-FFF2-40B4-BE49-F238E27FC236}">
                <a16:creationId xmlns:a16="http://schemas.microsoft.com/office/drawing/2014/main" id="{B9A3DF58-6660-5E05-CC6B-CE3EDC9A9C89}"/>
              </a:ext>
            </a:extLst>
          </p:cNvPr>
          <p:cNvCxnSpPr>
            <a:cxnSpLocks/>
          </p:cNvCxnSpPr>
          <p:nvPr/>
        </p:nvCxnSpPr>
        <p:spPr>
          <a:xfrm>
            <a:off x="4975007" y="1061678"/>
            <a:ext cx="0" cy="1161834"/>
          </a:xfrm>
          <a:prstGeom prst="straightConnector1">
            <a:avLst/>
          </a:prstGeom>
          <a:ln w="38100">
            <a:tailEnd type="triangle"/>
          </a:ln>
        </p:spPr>
        <p:style>
          <a:lnRef idx="3">
            <a:schemeClr val="accent1"/>
          </a:lnRef>
          <a:fillRef idx="0">
            <a:schemeClr val="accent1"/>
          </a:fillRef>
          <a:effectRef idx="2">
            <a:schemeClr val="accent1"/>
          </a:effectRef>
          <a:fontRef idx="minor">
            <a:schemeClr val="tx1"/>
          </a:fontRef>
        </p:style>
      </p:cxnSp>
      <p:sp>
        <p:nvSpPr>
          <p:cNvPr id="4" name="TextBox 3">
            <a:extLst>
              <a:ext uri="{FF2B5EF4-FFF2-40B4-BE49-F238E27FC236}">
                <a16:creationId xmlns:a16="http://schemas.microsoft.com/office/drawing/2014/main" id="{DA352913-3AED-0D43-40E3-0AB6E2629153}"/>
              </a:ext>
            </a:extLst>
          </p:cNvPr>
          <p:cNvSpPr txBox="1"/>
          <p:nvPr/>
        </p:nvSpPr>
        <p:spPr>
          <a:xfrm>
            <a:off x="8458621" y="850392"/>
            <a:ext cx="3459859" cy="2246769"/>
          </a:xfrm>
          <a:prstGeom prst="rect">
            <a:avLst/>
          </a:prstGeom>
          <a:noFill/>
          <a:ln>
            <a:solidFill>
              <a:srgbClr val="002060"/>
            </a:solidFill>
          </a:ln>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002060"/>
                </a:solidFill>
                <a:effectLst/>
                <a:uLnTx/>
                <a:uFillTx/>
                <a:latin typeface="Open Sans"/>
                <a:ea typeface="Open Sans"/>
                <a:cs typeface="Open Sans"/>
              </a:rPr>
              <a:t>Monitoring treatment </a:t>
            </a:r>
            <a:endParaRPr lang="en-GB" sz="1000" b="1" i="0" u="none" strike="noStrike" kern="1200" cap="none" spc="0" normalizeH="0" baseline="0" noProof="0" dirty="0">
              <a:ln>
                <a:noFill/>
              </a:ln>
              <a:solidFill>
                <a:srgbClr val="002060"/>
              </a:solidFill>
              <a:effectLst/>
              <a:uLnTx/>
              <a:uFillTx/>
              <a:latin typeface="Open Sans"/>
              <a:ea typeface="Open Sans"/>
              <a:cs typeface="Open San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0" i="0" u="none" strike="noStrike" kern="1200" cap="none" spc="0" normalizeH="0" baseline="0" noProof="0" dirty="0">
              <a:ln>
                <a:noFill/>
              </a:ln>
              <a:solidFill>
                <a:prstClr val="black"/>
              </a:solidFill>
              <a:effectLst/>
              <a:uLnTx/>
              <a:uFillTx/>
              <a:latin typeface="Open Sans"/>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Open Sans"/>
                <a:ea typeface="Open Sans"/>
                <a:cs typeface="Open Sans"/>
              </a:rPr>
              <a:t>Use clinic BP to monitor treatment</a:t>
            </a:r>
            <a:endParaRPr lang="en-GB" sz="1000" b="0" i="0" u="none" strike="noStrike" kern="1200" cap="none" spc="0" normalizeH="0" baseline="0" noProof="0" dirty="0">
              <a:ln>
                <a:noFill/>
              </a:ln>
              <a:solidFill>
                <a:prstClr val="black"/>
              </a:solidFill>
              <a:effectLst/>
              <a:uLnTx/>
              <a:uFillTx/>
              <a:latin typeface="Open Sans"/>
              <a:ea typeface="Open Sans"/>
              <a:cs typeface="Open San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Open Sans"/>
                <a:ea typeface="Open Sans"/>
                <a:cs typeface="Open Sans"/>
              </a:rPr>
              <a:t>Measure standing and sitting BP in people with:</a:t>
            </a:r>
            <a:endParaRPr lang="en-GB" sz="1000" b="0" i="0" u="none" strike="noStrike" kern="1200" cap="none" spc="0" normalizeH="0" baseline="0" noProof="0" dirty="0">
              <a:ln>
                <a:noFill/>
              </a:ln>
              <a:solidFill>
                <a:prstClr val="black"/>
              </a:solidFill>
              <a:effectLst/>
              <a:uLnTx/>
              <a:uFillTx/>
              <a:latin typeface="Open Sans"/>
              <a:ea typeface="Open Sans"/>
              <a:cs typeface="Open San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0" i="0" u="none" strike="noStrike" kern="1200" cap="none" spc="0" normalizeH="0" baseline="0" noProof="0" dirty="0">
              <a:ln>
                <a:noFill/>
              </a:ln>
              <a:solidFill>
                <a:prstClr val="black"/>
              </a:solidFill>
              <a:effectLst/>
              <a:uLnTx/>
              <a:uFillTx/>
              <a:latin typeface="Open Sans"/>
              <a:ea typeface="Calibri"/>
              <a:cs typeface="Calibri"/>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1200" cap="none" spc="0" normalizeH="0" baseline="0" noProof="0" dirty="0">
                <a:ln>
                  <a:noFill/>
                </a:ln>
                <a:solidFill>
                  <a:prstClr val="black"/>
                </a:solidFill>
                <a:effectLst/>
                <a:uLnTx/>
                <a:uFillTx/>
                <a:latin typeface="Open Sans"/>
                <a:ea typeface="Open Sans"/>
                <a:cs typeface="Open Sans"/>
              </a:rPr>
              <a:t>Type 2 diabetes or  </a:t>
            </a:r>
            <a:endParaRPr lang="en-GB" sz="1000" b="0" i="0" u="none" strike="noStrike" kern="1200" cap="none" spc="0" normalizeH="0" baseline="0" noProof="0" dirty="0">
              <a:ln>
                <a:noFill/>
              </a:ln>
              <a:solidFill>
                <a:prstClr val="black"/>
              </a:solidFill>
              <a:effectLst/>
              <a:uLnTx/>
              <a:uFillTx/>
              <a:latin typeface="Open Sans"/>
              <a:ea typeface="Open Sans"/>
              <a:cs typeface="Open San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1200" cap="none" spc="0" normalizeH="0" baseline="0" noProof="0" dirty="0">
                <a:ln>
                  <a:noFill/>
                </a:ln>
                <a:solidFill>
                  <a:prstClr val="black"/>
                </a:solidFill>
                <a:effectLst/>
                <a:uLnTx/>
                <a:uFillTx/>
                <a:latin typeface="Open Sans"/>
                <a:ea typeface="Open Sans"/>
                <a:cs typeface="Open Sans"/>
              </a:rPr>
              <a:t>Symptoms of postural hypotension or </a:t>
            </a:r>
            <a:endParaRPr lang="en-GB" sz="1000" b="0" i="0" u="none" strike="noStrike" kern="1200" cap="none" spc="0" normalizeH="0" baseline="0" noProof="0" dirty="0">
              <a:ln>
                <a:noFill/>
              </a:ln>
              <a:solidFill>
                <a:prstClr val="black"/>
              </a:solidFill>
              <a:effectLst/>
              <a:uLnTx/>
              <a:uFillTx/>
              <a:latin typeface="Open Sans"/>
              <a:ea typeface="Open Sans"/>
              <a:cs typeface="Open San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1200" cap="none" spc="0" normalizeH="0" baseline="0" noProof="0" dirty="0">
                <a:ln>
                  <a:noFill/>
                </a:ln>
                <a:solidFill>
                  <a:prstClr val="black"/>
                </a:solidFill>
                <a:effectLst/>
                <a:uLnTx/>
                <a:uFillTx/>
                <a:latin typeface="Open Sans"/>
                <a:ea typeface="Open Sans"/>
                <a:cs typeface="Open Sans"/>
              </a:rPr>
              <a:t>Aged 80 and over</a:t>
            </a:r>
            <a:endParaRPr lang="en-GB" sz="1000" b="0" i="0" u="none" strike="noStrike" kern="1200" cap="none" spc="0" normalizeH="0" baseline="0" noProof="0" dirty="0">
              <a:ln>
                <a:noFill/>
              </a:ln>
              <a:solidFill>
                <a:prstClr val="black"/>
              </a:solidFill>
              <a:effectLst/>
              <a:uLnTx/>
              <a:uFillTx/>
              <a:latin typeface="Open Sans"/>
              <a:ea typeface="Open Sans"/>
              <a:cs typeface="Open San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000" b="0" i="0" u="none" strike="noStrike" kern="1200" cap="none" spc="0" normalizeH="0" baseline="0" noProof="0" dirty="0">
              <a:ln>
                <a:noFill/>
              </a:ln>
              <a:solidFill>
                <a:prstClr val="black"/>
              </a:solidFill>
              <a:effectLst/>
              <a:uLnTx/>
              <a:uFillTx/>
              <a:latin typeface="Open Sans"/>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Open Sans"/>
                <a:ea typeface="Open Sans"/>
                <a:cs typeface="Open Sans"/>
              </a:rPr>
              <a:t>Advice people who want to self monitor to use HBPM. Provide training and advice</a:t>
            </a:r>
            <a:endParaRPr lang="en-GB" sz="1000" b="0" i="0" u="none" strike="noStrike" kern="1200" cap="none" spc="0" normalizeH="0" baseline="0" noProof="0" dirty="0">
              <a:ln>
                <a:noFill/>
              </a:ln>
              <a:solidFill>
                <a:prstClr val="black"/>
              </a:solidFill>
              <a:effectLst/>
              <a:uLnTx/>
              <a:uFillTx/>
              <a:latin typeface="Open Sans"/>
              <a:ea typeface="Open Sans"/>
              <a:cs typeface="Open San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0" i="0" u="none" strike="noStrike" kern="1200" cap="none" spc="0" normalizeH="0" baseline="0" noProof="0" dirty="0">
              <a:ln>
                <a:noFill/>
              </a:ln>
              <a:solidFill>
                <a:prstClr val="black"/>
              </a:solidFill>
              <a:effectLst/>
              <a:uLnTx/>
              <a:uFillTx/>
              <a:latin typeface="Open Sans"/>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Open Sans"/>
                <a:ea typeface="Open Sans"/>
                <a:cs typeface="Open Sans"/>
              </a:rPr>
              <a:t>Consider AMPM or HBPM, in addition to clinic BP, for people with white-coat effect or masked hypertension</a:t>
            </a:r>
            <a:endParaRPr lang="en-GB" sz="1000" b="0" i="0" u="none" strike="noStrike" kern="1200" cap="none" spc="0" normalizeH="0" baseline="0" noProof="0" dirty="0">
              <a:ln>
                <a:noFill/>
              </a:ln>
              <a:solidFill>
                <a:prstClr val="black"/>
              </a:solidFill>
              <a:effectLst/>
              <a:uLnTx/>
              <a:uFillTx/>
              <a:latin typeface="Open Sans"/>
              <a:ea typeface="Open Sans"/>
              <a:cs typeface="Open Sans"/>
            </a:endParaRPr>
          </a:p>
        </p:txBody>
      </p:sp>
      <p:sp>
        <p:nvSpPr>
          <p:cNvPr id="8" name="TextBox 7">
            <a:extLst>
              <a:ext uri="{FF2B5EF4-FFF2-40B4-BE49-F238E27FC236}">
                <a16:creationId xmlns:a16="http://schemas.microsoft.com/office/drawing/2014/main" id="{5BCD6B0B-99E5-AEC0-61FE-363A3C2F5324}"/>
              </a:ext>
            </a:extLst>
          </p:cNvPr>
          <p:cNvSpPr txBox="1"/>
          <p:nvPr/>
        </p:nvSpPr>
        <p:spPr>
          <a:xfrm>
            <a:off x="8459927" y="3098742"/>
            <a:ext cx="3459859" cy="2262158"/>
          </a:xfrm>
          <a:prstGeom prst="rect">
            <a:avLst/>
          </a:prstGeom>
          <a:noFill/>
          <a:ln>
            <a:solidFill>
              <a:srgbClr val="002060"/>
            </a:solidFill>
          </a:ln>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002060"/>
                </a:solidFill>
                <a:effectLst/>
                <a:uLnTx/>
                <a:uFillTx/>
                <a:latin typeface="Open Sans"/>
                <a:ea typeface="Open Sans"/>
                <a:cs typeface="Open Sans"/>
              </a:rPr>
              <a:t>BP targets </a:t>
            </a:r>
            <a:endParaRPr lang="en-GB" sz="1000" b="1" i="0" u="none" strike="noStrike" kern="1200" cap="none" spc="0" normalizeH="0" baseline="0" noProof="0" dirty="0">
              <a:ln>
                <a:noFill/>
              </a:ln>
              <a:solidFill>
                <a:srgbClr val="002060"/>
              </a:solidFill>
              <a:effectLst/>
              <a:uLnTx/>
              <a:uFillTx/>
              <a:latin typeface="Open Sans"/>
              <a:ea typeface="Open Sans"/>
              <a:cs typeface="Open San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0" i="0" u="none" strike="noStrike" kern="1200" cap="none" spc="0" normalizeH="0" baseline="0" noProof="0" dirty="0">
              <a:ln>
                <a:noFill/>
              </a:ln>
              <a:solidFill>
                <a:prstClr val="black"/>
              </a:solidFill>
              <a:effectLst/>
              <a:uLnTx/>
              <a:uFillTx/>
              <a:latin typeface="Open Sans"/>
              <a:ea typeface="Open Sans"/>
              <a:cs typeface="Open San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Open Sans"/>
                <a:ea typeface="Open Sans"/>
                <a:cs typeface="Open Sans"/>
              </a:rPr>
              <a:t>Reduce and maintain BP to the following targets:</a:t>
            </a:r>
            <a:endParaRPr lang="en-GB" sz="1000" b="0" i="0" u="none" strike="noStrike" kern="1200" cap="none" spc="0" normalizeH="0" baseline="0" noProof="0" dirty="0">
              <a:ln>
                <a:noFill/>
              </a:ln>
              <a:solidFill>
                <a:prstClr val="black"/>
              </a:solidFill>
              <a:effectLst/>
              <a:uLnTx/>
              <a:uFillTx/>
              <a:latin typeface="Open Sans"/>
              <a:ea typeface="Open Sans"/>
              <a:cs typeface="Open San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0" i="0" u="none" strike="noStrike" kern="1200" cap="none" spc="0" normalizeH="0" baseline="0" noProof="0" dirty="0">
              <a:ln>
                <a:noFill/>
              </a:ln>
              <a:solidFill>
                <a:prstClr val="black"/>
              </a:solidFill>
              <a:effectLst/>
              <a:uLnTx/>
              <a:uFillTx/>
              <a:latin typeface="Open Sans"/>
              <a:ea typeface="Open Sans"/>
              <a:cs typeface="Open San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Open Sans"/>
                <a:ea typeface="Open Sans"/>
                <a:cs typeface="Open Sans"/>
              </a:rPr>
              <a:t>Age &lt;80 years:</a:t>
            </a:r>
            <a:endParaRPr lang="en-GB" sz="1000" b="0" i="0" u="none" strike="noStrike" kern="1200" cap="none" spc="0" normalizeH="0" baseline="0" noProof="0" dirty="0">
              <a:ln>
                <a:noFill/>
              </a:ln>
              <a:solidFill>
                <a:prstClr val="black"/>
              </a:solidFill>
              <a:effectLst/>
              <a:uLnTx/>
              <a:uFillTx/>
              <a:latin typeface="Open Sans"/>
              <a:ea typeface="Open Sans"/>
              <a:cs typeface="Open San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1200" cap="none" spc="0" normalizeH="0" baseline="0" noProof="0" dirty="0">
                <a:ln>
                  <a:noFill/>
                </a:ln>
                <a:solidFill>
                  <a:prstClr val="black"/>
                </a:solidFill>
                <a:effectLst/>
                <a:uLnTx/>
                <a:uFillTx/>
                <a:latin typeface="Open Sans"/>
                <a:ea typeface="Open Sans"/>
                <a:cs typeface="Open Sans"/>
              </a:rPr>
              <a:t>Clinic BP &lt;140/90 mmHg</a:t>
            </a:r>
            <a:endParaRPr lang="en-GB" sz="1000" b="0" i="0" u="none" strike="noStrike" kern="1200" cap="none" spc="0" normalizeH="0" baseline="0" noProof="0" dirty="0">
              <a:ln>
                <a:noFill/>
              </a:ln>
              <a:solidFill>
                <a:prstClr val="black"/>
              </a:solidFill>
              <a:effectLst/>
              <a:uLnTx/>
              <a:uFillTx/>
              <a:latin typeface="Open Sans"/>
              <a:ea typeface="Open Sans"/>
              <a:cs typeface="Open San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1200" cap="none" spc="0" normalizeH="0" baseline="0" noProof="0" dirty="0">
                <a:ln>
                  <a:noFill/>
                </a:ln>
                <a:solidFill>
                  <a:prstClr val="black"/>
                </a:solidFill>
                <a:effectLst/>
                <a:uLnTx/>
                <a:uFillTx/>
                <a:latin typeface="Open Sans"/>
                <a:ea typeface="Open Sans"/>
                <a:cs typeface="Open Sans"/>
              </a:rPr>
              <a:t>ABPM/HBPM &lt;135/85mmHg</a:t>
            </a:r>
            <a:endParaRPr lang="en-GB" sz="1000" b="0" i="0" u="none" strike="noStrike" kern="1200" cap="none" spc="0" normalizeH="0" baseline="0" noProof="0" dirty="0">
              <a:ln>
                <a:noFill/>
              </a:ln>
              <a:solidFill>
                <a:prstClr val="black"/>
              </a:solidFill>
              <a:effectLst/>
              <a:uLnTx/>
              <a:uFillTx/>
              <a:latin typeface="Open Sans"/>
              <a:ea typeface="Open Sans"/>
              <a:cs typeface="Open San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000" b="0" i="0" u="none" strike="noStrike" kern="1200" cap="none" spc="0" normalizeH="0" baseline="0" noProof="0" dirty="0">
              <a:ln>
                <a:noFill/>
              </a:ln>
              <a:solidFill>
                <a:prstClr val="black"/>
              </a:solidFill>
              <a:effectLst/>
              <a:uLnTx/>
              <a:uFillTx/>
              <a:latin typeface="Open Sans"/>
              <a:ea typeface="Open Sans"/>
              <a:cs typeface="Open San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prstClr val="black"/>
                </a:solidFill>
                <a:effectLst/>
                <a:uLnTx/>
                <a:uFillTx/>
                <a:latin typeface="Open Sans"/>
                <a:ea typeface="Open Sans"/>
                <a:cs typeface="Open Sans"/>
              </a:rPr>
              <a:t>Postural hypotension:</a:t>
            </a:r>
            <a:endParaRPr lang="en-GB" sz="1000" b="1" i="0" u="none" strike="noStrike" kern="1200" cap="none" spc="0" normalizeH="0" baseline="0" noProof="0" dirty="0">
              <a:ln>
                <a:noFill/>
              </a:ln>
              <a:solidFill>
                <a:prstClr val="black"/>
              </a:solidFill>
              <a:effectLst/>
              <a:uLnTx/>
              <a:uFillTx/>
              <a:latin typeface="Open Sans"/>
              <a:ea typeface="Open Sans"/>
              <a:cs typeface="Open San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1200" cap="none" spc="0" normalizeH="0" baseline="0" noProof="0" dirty="0">
                <a:ln>
                  <a:noFill/>
                </a:ln>
                <a:solidFill>
                  <a:prstClr val="black"/>
                </a:solidFill>
                <a:effectLst/>
                <a:uLnTx/>
                <a:uFillTx/>
                <a:latin typeface="Open Sans"/>
                <a:ea typeface="Open Sans"/>
                <a:cs typeface="Open Sans"/>
              </a:rPr>
              <a:t>Base target on standing BP</a:t>
            </a:r>
            <a:endParaRPr lang="en-GB" sz="1000" b="0" i="0" u="none" strike="noStrike" kern="1200" cap="none" spc="0" normalizeH="0" baseline="0" noProof="0" dirty="0">
              <a:ln>
                <a:noFill/>
              </a:ln>
              <a:solidFill>
                <a:prstClr val="black"/>
              </a:solidFill>
              <a:effectLst/>
              <a:uLnTx/>
              <a:uFillTx/>
              <a:latin typeface="Open Sans"/>
              <a:ea typeface="Open Sans"/>
              <a:cs typeface="Open San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000" b="0" i="0" u="none" strike="noStrike" kern="1200" cap="none" spc="0" normalizeH="0" baseline="0" noProof="0" dirty="0">
              <a:ln>
                <a:noFill/>
              </a:ln>
              <a:solidFill>
                <a:prstClr val="black"/>
              </a:solidFill>
              <a:effectLst/>
              <a:uLnTx/>
              <a:uFillTx/>
              <a:latin typeface="Open Sans"/>
              <a:ea typeface="Open Sans"/>
              <a:cs typeface="Open San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prstClr val="black"/>
                </a:solidFill>
                <a:effectLst/>
                <a:uLnTx/>
                <a:uFillTx/>
                <a:latin typeface="Open Sans"/>
                <a:ea typeface="Open Sans"/>
                <a:cs typeface="Open Sans"/>
              </a:rPr>
              <a:t>Frailty or multimorbidity:</a:t>
            </a:r>
            <a:endParaRPr lang="en-GB" sz="1000" b="1" i="0" u="none" strike="noStrike" kern="1200" cap="none" spc="0" normalizeH="0" baseline="0" noProof="0" dirty="0">
              <a:ln>
                <a:noFill/>
              </a:ln>
              <a:solidFill>
                <a:prstClr val="black"/>
              </a:solidFill>
              <a:effectLst/>
              <a:uLnTx/>
              <a:uFillTx/>
              <a:latin typeface="Open Sans"/>
              <a:ea typeface="Open Sans"/>
              <a:cs typeface="Open San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1200" cap="none" spc="0" normalizeH="0" baseline="0" noProof="0" dirty="0">
                <a:ln>
                  <a:noFill/>
                </a:ln>
                <a:solidFill>
                  <a:prstClr val="black"/>
                </a:solidFill>
                <a:effectLst/>
                <a:uLnTx/>
                <a:uFillTx/>
                <a:latin typeface="Open Sans"/>
                <a:ea typeface="Open Sans"/>
                <a:cs typeface="Open Sans"/>
              </a:rPr>
              <a:t>Use clinical judgement  </a:t>
            </a:r>
            <a:endParaRPr lang="en-GB" sz="1000" b="0" i="0" u="none" strike="noStrike" kern="1200" cap="none" spc="0" normalizeH="0" baseline="0" noProof="0" dirty="0">
              <a:ln>
                <a:noFill/>
              </a:ln>
              <a:solidFill>
                <a:prstClr val="black"/>
              </a:solidFill>
              <a:effectLst/>
              <a:uLnTx/>
              <a:uFillTx/>
              <a:latin typeface="Open Sans"/>
              <a:ea typeface="Open Sans"/>
              <a:cs typeface="Open San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94D86E38-25D0-DC18-89EC-198B227D0EFD}"/>
              </a:ext>
            </a:extLst>
          </p:cNvPr>
          <p:cNvSpPr/>
          <p:nvPr/>
        </p:nvSpPr>
        <p:spPr>
          <a:xfrm>
            <a:off x="7340973" y="713335"/>
            <a:ext cx="404795" cy="5068200"/>
          </a:xfrm>
          <a:prstGeom prst="rect">
            <a:avLst/>
          </a:prstGeom>
          <a:ln/>
        </p:spPr>
        <p:style>
          <a:lnRef idx="1">
            <a:schemeClr val="accent5"/>
          </a:lnRef>
          <a:fillRef idx="2">
            <a:schemeClr val="accent5"/>
          </a:fillRef>
          <a:effectRef idx="1">
            <a:schemeClr val="accent5"/>
          </a:effectRef>
          <a:fontRef idx="minor">
            <a:schemeClr val="dk1"/>
          </a:fontRef>
        </p:style>
        <p:txBody>
          <a:bodyPr vert="vert"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i="0" u="none" strike="noStrike" kern="1200" cap="none" spc="0" normalizeH="0" baseline="0" noProof="0" dirty="0">
                <a:ln>
                  <a:noFill/>
                </a:ln>
                <a:solidFill>
                  <a:prstClr val="black"/>
                </a:solidFill>
                <a:effectLst/>
                <a:uLnTx/>
                <a:uFillTx/>
                <a:latin typeface="Calibri" panose="020F0502020204030204"/>
                <a:ea typeface="+mn-ea"/>
                <a:cs typeface="+mn-cs"/>
              </a:rPr>
              <a:t>Use clinical judgement for people with frailty or multimorbidity  </a:t>
            </a:r>
          </a:p>
        </p:txBody>
      </p:sp>
      <p:sp>
        <p:nvSpPr>
          <p:cNvPr id="16" name="Rectangle 15">
            <a:extLst>
              <a:ext uri="{FF2B5EF4-FFF2-40B4-BE49-F238E27FC236}">
                <a16:creationId xmlns:a16="http://schemas.microsoft.com/office/drawing/2014/main" id="{D6009039-A3E3-3746-A3A3-FC641170E4EA}"/>
              </a:ext>
            </a:extLst>
          </p:cNvPr>
          <p:cNvSpPr/>
          <p:nvPr/>
        </p:nvSpPr>
        <p:spPr>
          <a:xfrm>
            <a:off x="7904920" y="730665"/>
            <a:ext cx="404797" cy="5050870"/>
          </a:xfrm>
          <a:prstGeom prst="rect">
            <a:avLst/>
          </a:prstGeom>
          <a:ln/>
        </p:spPr>
        <p:style>
          <a:lnRef idx="1">
            <a:schemeClr val="accent5"/>
          </a:lnRef>
          <a:fillRef idx="2">
            <a:schemeClr val="accent5"/>
          </a:fillRef>
          <a:effectRef idx="1">
            <a:schemeClr val="accent5"/>
          </a:effectRef>
          <a:fontRef idx="minor">
            <a:schemeClr val="dk1"/>
          </a:fontRef>
        </p:style>
        <p:txBody>
          <a:bodyPr vert="vert"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i="0" u="none" strike="noStrike" kern="1200" cap="none" spc="0" normalizeH="0" baseline="0" noProof="0" dirty="0">
                <a:ln>
                  <a:noFill/>
                </a:ln>
                <a:solidFill>
                  <a:prstClr val="black"/>
                </a:solidFill>
                <a:effectLst/>
                <a:uLnTx/>
                <a:uFillTx/>
                <a:latin typeface="Calibri" panose="020F0502020204030204"/>
                <a:ea typeface="+mn-ea"/>
                <a:cs typeface="+mn-cs"/>
              </a:rPr>
              <a:t>Offer lifestyle advice and continue to offer it periodically </a:t>
            </a:r>
          </a:p>
        </p:txBody>
      </p:sp>
      <p:graphicFrame>
        <p:nvGraphicFramePr>
          <p:cNvPr id="5" name="Diagram 4">
            <a:extLst>
              <a:ext uri="{FF2B5EF4-FFF2-40B4-BE49-F238E27FC236}">
                <a16:creationId xmlns:a16="http://schemas.microsoft.com/office/drawing/2014/main" id="{28759A4B-11F9-AACA-30EC-1C891BD782D3}"/>
              </a:ext>
            </a:extLst>
          </p:cNvPr>
          <p:cNvGraphicFramePr/>
          <p:nvPr>
            <p:extLst>
              <p:ext uri="{D42A27DB-BD31-4B8C-83A1-F6EECF244321}">
                <p14:modId xmlns:p14="http://schemas.microsoft.com/office/powerpoint/2010/main" val="1220170083"/>
              </p:ext>
            </p:extLst>
          </p:nvPr>
        </p:nvGraphicFramePr>
        <p:xfrm>
          <a:off x="-74393" y="1904348"/>
          <a:ext cx="7281895" cy="48726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a:extLst>
              <a:ext uri="{FF2B5EF4-FFF2-40B4-BE49-F238E27FC236}">
                <a16:creationId xmlns:a16="http://schemas.microsoft.com/office/drawing/2014/main" id="{69A57F79-FF4F-225E-F9A2-B878C81A762F}"/>
              </a:ext>
            </a:extLst>
          </p:cNvPr>
          <p:cNvSpPr/>
          <p:nvPr/>
        </p:nvSpPr>
        <p:spPr>
          <a:xfrm>
            <a:off x="1493172" y="2278362"/>
            <a:ext cx="2736267" cy="443262"/>
          </a:xfrm>
          <a:prstGeom prst="rect">
            <a:avLst/>
          </a:prstGeom>
          <a:solidFill>
            <a:schemeClr val="accent1">
              <a:lumMod val="20000"/>
              <a:lumOff val="80000"/>
            </a:schemeClr>
          </a:solid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tab pos="457200" algn="l"/>
              </a:tabLst>
              <a:defRPr/>
            </a:pPr>
            <a:r>
              <a:rPr kumimoji="0" lang="en-GB" sz="1200" b="0" i="0" u="none" strike="noStrike" kern="1200" cap="none" spc="0" normalizeH="0" baseline="0" noProof="0" err="1">
                <a:ln>
                  <a:noFill/>
                </a:ln>
                <a:solidFill>
                  <a:prstClr val="black"/>
                </a:solidFill>
                <a:effectLst/>
                <a:uLnTx/>
                <a:uFillTx/>
                <a:latin typeface="Open Sans"/>
                <a:ea typeface="Calibri"/>
                <a:cs typeface="Times New Roman"/>
              </a:rPr>
              <a:t>ACEi</a:t>
            </a:r>
            <a:r>
              <a:rPr kumimoji="0" lang="en-GB" sz="1200" b="0" i="0" u="none" strike="noStrike" kern="1200" cap="none" spc="0" normalizeH="0" baseline="0" noProof="0" dirty="0">
                <a:ln>
                  <a:noFill/>
                </a:ln>
                <a:solidFill>
                  <a:prstClr val="black"/>
                </a:solidFill>
                <a:effectLst/>
                <a:uLnTx/>
                <a:uFillTx/>
                <a:latin typeface="Open Sans"/>
                <a:ea typeface="Calibri"/>
                <a:cs typeface="Times New Roman"/>
              </a:rPr>
              <a:t> </a:t>
            </a:r>
            <a:r>
              <a:rPr kumimoji="0" lang="en-GB" sz="1200" i="0" u="none" strike="noStrike" kern="1200" cap="none" spc="0" normalizeH="0" baseline="0" noProof="0" dirty="0">
                <a:ln>
                  <a:noFill/>
                </a:ln>
                <a:solidFill>
                  <a:prstClr val="black"/>
                </a:solidFill>
                <a:effectLst/>
                <a:uLnTx/>
                <a:uFillTx/>
                <a:latin typeface="Open Sans"/>
                <a:ea typeface="Calibri"/>
                <a:cs typeface="Times New Roman"/>
              </a:rPr>
              <a:t>or</a:t>
            </a:r>
            <a:r>
              <a:rPr kumimoji="0" lang="en-GB" sz="1200" b="0" i="0" u="none" strike="noStrike" kern="1200" cap="none" spc="0" normalizeH="0" baseline="0" noProof="0" dirty="0">
                <a:ln>
                  <a:noFill/>
                </a:ln>
                <a:solidFill>
                  <a:prstClr val="black"/>
                </a:solidFill>
                <a:effectLst/>
                <a:uLnTx/>
                <a:uFillTx/>
                <a:latin typeface="Open Sans"/>
                <a:ea typeface="Calibri"/>
                <a:cs typeface="Times New Roman"/>
              </a:rPr>
              <a:t> ARB</a:t>
            </a:r>
          </a:p>
        </p:txBody>
      </p:sp>
      <p:sp>
        <p:nvSpPr>
          <p:cNvPr id="14" name="Rectangle 13">
            <a:extLst>
              <a:ext uri="{FF2B5EF4-FFF2-40B4-BE49-F238E27FC236}">
                <a16:creationId xmlns:a16="http://schemas.microsoft.com/office/drawing/2014/main" id="{F47E7E16-028A-AD86-6919-7AFE66FBDFDF}"/>
              </a:ext>
            </a:extLst>
          </p:cNvPr>
          <p:cNvSpPr/>
          <p:nvPr/>
        </p:nvSpPr>
        <p:spPr>
          <a:xfrm>
            <a:off x="4333995" y="2278401"/>
            <a:ext cx="2816515" cy="429513"/>
          </a:xfrm>
          <a:prstGeom prst="rect">
            <a:avLst/>
          </a:prstGeom>
          <a:solidFill>
            <a:schemeClr val="accent1">
              <a:lumMod val="20000"/>
              <a:lumOff val="80000"/>
            </a:schemeClr>
          </a:solid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CCB</a:t>
            </a:r>
          </a:p>
        </p:txBody>
      </p:sp>
      <p:sp>
        <p:nvSpPr>
          <p:cNvPr id="15" name="Rectangle 14">
            <a:extLst>
              <a:ext uri="{FF2B5EF4-FFF2-40B4-BE49-F238E27FC236}">
                <a16:creationId xmlns:a16="http://schemas.microsoft.com/office/drawing/2014/main" id="{14624F53-83E5-9F1B-4EFE-B2370F422DAE}"/>
              </a:ext>
            </a:extLst>
          </p:cNvPr>
          <p:cNvSpPr/>
          <p:nvPr/>
        </p:nvSpPr>
        <p:spPr>
          <a:xfrm>
            <a:off x="1494892" y="3192877"/>
            <a:ext cx="2734550" cy="828875"/>
          </a:xfrm>
          <a:prstGeom prst="rect">
            <a:avLst/>
          </a:prstGeom>
          <a:solidFill>
            <a:srgbClr val="AEE8E8"/>
          </a:solid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tab pos="914400" algn="l"/>
              </a:tabLst>
              <a:defRPr/>
            </a:pPr>
            <a:r>
              <a:rPr kumimoji="0" lang="en-GB" sz="1200" b="0" i="0" u="none" strike="noStrike" kern="1200" cap="none" spc="0" normalizeH="0" baseline="0" noProof="0" err="1">
                <a:ln>
                  <a:noFill/>
                </a:ln>
                <a:solidFill>
                  <a:prstClr val="black"/>
                </a:solidFill>
                <a:effectLst/>
                <a:uLnTx/>
                <a:uFillTx/>
                <a:latin typeface="Open Sans"/>
                <a:ea typeface="Calibri"/>
                <a:cs typeface="Times New Roman"/>
              </a:rPr>
              <a:t>ACEi</a:t>
            </a:r>
            <a:r>
              <a:rPr kumimoji="0" lang="en-GB" sz="1200" b="0" i="0" u="none" strike="noStrike" kern="1200" cap="none" spc="0" normalizeH="0" baseline="0" noProof="0" dirty="0">
                <a:ln>
                  <a:noFill/>
                </a:ln>
                <a:solidFill>
                  <a:prstClr val="black"/>
                </a:solidFill>
                <a:effectLst/>
                <a:uLnTx/>
                <a:uFillTx/>
                <a:latin typeface="Open Sans"/>
                <a:ea typeface="Calibri"/>
                <a:cs typeface="Times New Roman"/>
              </a:rPr>
              <a:t> </a:t>
            </a:r>
            <a:r>
              <a:rPr kumimoji="0" lang="en-GB" sz="1200" i="0" u="none" strike="noStrike" kern="1200" cap="none" spc="0" normalizeH="0" baseline="0" noProof="0" dirty="0">
                <a:ln>
                  <a:noFill/>
                </a:ln>
                <a:solidFill>
                  <a:prstClr val="black"/>
                </a:solidFill>
                <a:effectLst/>
                <a:uLnTx/>
                <a:uFillTx/>
                <a:latin typeface="Open Sans"/>
                <a:ea typeface="Calibri"/>
                <a:cs typeface="Times New Roman"/>
              </a:rPr>
              <a:t>or</a:t>
            </a:r>
            <a:r>
              <a:rPr kumimoji="0" lang="en-GB" sz="1200" b="1" i="0" u="none" strike="noStrike" kern="1200" cap="none" spc="0" normalizeH="0" baseline="0" noProof="0" dirty="0">
                <a:ln>
                  <a:noFill/>
                </a:ln>
                <a:solidFill>
                  <a:prstClr val="black"/>
                </a:solidFill>
                <a:effectLst/>
                <a:uLnTx/>
                <a:uFillTx/>
                <a:latin typeface="Open Sans"/>
                <a:ea typeface="Calibri"/>
                <a:cs typeface="Times New Roman"/>
              </a:rPr>
              <a:t> </a:t>
            </a:r>
            <a:r>
              <a:rPr kumimoji="0" lang="en-GB" sz="1200" b="0" i="0" u="none" strike="noStrike" kern="1200" cap="none" spc="0" normalizeH="0" baseline="0" noProof="0" dirty="0">
                <a:ln>
                  <a:noFill/>
                </a:ln>
                <a:solidFill>
                  <a:prstClr val="black"/>
                </a:solidFill>
                <a:effectLst/>
                <a:uLnTx/>
                <a:uFillTx/>
                <a:latin typeface="Open Sans"/>
                <a:ea typeface="Calibri"/>
                <a:cs typeface="Times New Roman"/>
              </a:rPr>
              <a:t>ARB  </a:t>
            </a:r>
            <a:endParaRPr lang="en-GB" sz="1200" b="0" i="0" u="none" strike="noStrike" kern="1200" cap="none" spc="0" normalizeH="0" baseline="0" noProof="0" dirty="0">
              <a:ln>
                <a:noFill/>
              </a:ln>
              <a:solidFill>
                <a:prstClr val="black"/>
              </a:solidFill>
              <a:effectLst/>
              <a:uLnTx/>
              <a:uFillTx/>
              <a:latin typeface="Open Sans"/>
              <a:ea typeface="Calibri"/>
              <a:cs typeface="Times New Roman"/>
            </a:endParaRPr>
          </a:p>
          <a:p>
            <a:pPr marL="0" marR="0" lvl="0" indent="0" algn="ctr" defTabSz="914400" rtl="0" eaLnBrk="1" fontAlgn="auto" latinLnBrk="0" hangingPunct="1">
              <a:lnSpc>
                <a:spcPct val="100000"/>
              </a:lnSpc>
              <a:spcBef>
                <a:spcPts val="0"/>
              </a:spcBef>
              <a:spcAft>
                <a:spcPts val="0"/>
              </a:spcAft>
              <a:buClrTx/>
              <a:buSzTx/>
              <a:buFontTx/>
              <a:buNone/>
              <a:tabLst>
                <a:tab pos="914400" algn="l"/>
              </a:tabLst>
              <a:defRPr/>
            </a:pPr>
            <a:r>
              <a:rPr kumimoji="0" lang="en-GB" sz="1200" b="1" i="0" u="none" strike="noStrike" kern="1200" cap="none" spc="0" normalizeH="0" baseline="0" noProof="0" dirty="0">
                <a:ln>
                  <a:noFill/>
                </a:ln>
                <a:solidFill>
                  <a:prstClr val="black"/>
                </a:solidFill>
                <a:effectLst/>
                <a:uLnTx/>
                <a:uFillTx/>
                <a:latin typeface="Open Sans"/>
                <a:ea typeface="Calibri"/>
                <a:cs typeface="Times New Roman"/>
              </a:rPr>
              <a:t>+ </a:t>
            </a:r>
            <a:endParaRPr lang="en-GB" sz="1200" b="1" i="0" u="none" strike="noStrike" kern="1200" cap="none" spc="0" normalizeH="0" baseline="0" noProof="0" dirty="0">
              <a:ln>
                <a:noFill/>
              </a:ln>
              <a:solidFill>
                <a:prstClr val="black"/>
              </a:solidFill>
              <a:effectLst/>
              <a:uLnTx/>
              <a:uFillTx/>
              <a:latin typeface="Open Sans"/>
              <a:ea typeface="Calibri"/>
              <a:cs typeface="Times New Roman"/>
            </a:endParaRPr>
          </a:p>
          <a:p>
            <a:pPr marL="0" marR="0" lvl="0" indent="0" algn="ctr" defTabSz="914400" rtl="0" eaLnBrk="1" fontAlgn="auto" latinLnBrk="0" hangingPunct="1">
              <a:lnSpc>
                <a:spcPct val="100000"/>
              </a:lnSpc>
              <a:spcBef>
                <a:spcPts val="0"/>
              </a:spcBef>
              <a:spcAft>
                <a:spcPts val="0"/>
              </a:spcAft>
              <a:buClrTx/>
              <a:buSzTx/>
              <a:buFontTx/>
              <a:buNone/>
              <a:tabLst>
                <a:tab pos="914400" algn="l"/>
              </a:tabLst>
              <a:defRPr/>
            </a:pPr>
            <a:r>
              <a:rPr kumimoji="0" lang="en-GB" sz="1200" b="0" i="0" u="none" strike="noStrike" kern="1200" cap="none" spc="0" normalizeH="0" baseline="0" noProof="0" dirty="0">
                <a:ln>
                  <a:noFill/>
                </a:ln>
                <a:solidFill>
                  <a:prstClr val="black"/>
                </a:solidFill>
                <a:effectLst/>
                <a:uLnTx/>
                <a:uFillTx/>
                <a:latin typeface="Open Sans"/>
                <a:ea typeface="Calibri"/>
                <a:cs typeface="Times New Roman"/>
              </a:rPr>
              <a:t>CCB </a:t>
            </a:r>
            <a:r>
              <a:rPr kumimoji="0" lang="en-GB" sz="1200" b="1" i="0" u="none" strike="noStrike" kern="1200" cap="none" spc="0" normalizeH="0" baseline="0" noProof="0" dirty="0">
                <a:ln>
                  <a:noFill/>
                </a:ln>
                <a:solidFill>
                  <a:prstClr val="black"/>
                </a:solidFill>
                <a:effectLst/>
                <a:uLnTx/>
                <a:uFillTx/>
                <a:latin typeface="Open Sans"/>
                <a:ea typeface="Calibri"/>
                <a:cs typeface="Times New Roman"/>
              </a:rPr>
              <a:t>or</a:t>
            </a:r>
            <a:r>
              <a:rPr kumimoji="0" lang="en-GB" sz="1200" b="0" i="0" u="none" strike="noStrike" kern="1200" cap="none" spc="0" normalizeH="0" baseline="0" noProof="0" dirty="0">
                <a:ln>
                  <a:noFill/>
                </a:ln>
                <a:solidFill>
                  <a:prstClr val="black"/>
                </a:solidFill>
                <a:effectLst/>
                <a:uLnTx/>
                <a:uFillTx/>
                <a:latin typeface="Open Sans"/>
                <a:ea typeface="Calibri"/>
                <a:cs typeface="Times New Roman"/>
              </a:rPr>
              <a:t> thiazide-like diuretic</a:t>
            </a:r>
            <a:endParaRPr lang="en-GB" sz="1200" b="0" i="0" u="none" strike="noStrike" kern="1200" cap="none" spc="0" normalizeH="0" baseline="0" noProof="0" dirty="0">
              <a:ln>
                <a:noFill/>
              </a:ln>
              <a:solidFill>
                <a:prstClr val="black"/>
              </a:solidFill>
              <a:effectLst/>
              <a:uLnTx/>
              <a:uFillTx/>
              <a:latin typeface="Open Sans"/>
              <a:ea typeface="Calibri"/>
              <a:cs typeface="Times New Roman"/>
            </a:endParaRPr>
          </a:p>
        </p:txBody>
      </p:sp>
      <p:sp>
        <p:nvSpPr>
          <p:cNvPr id="18" name="Rectangle 17">
            <a:extLst>
              <a:ext uri="{FF2B5EF4-FFF2-40B4-BE49-F238E27FC236}">
                <a16:creationId xmlns:a16="http://schemas.microsoft.com/office/drawing/2014/main" id="{74381236-C583-CDB1-15D7-E2E6BB5785FB}"/>
              </a:ext>
            </a:extLst>
          </p:cNvPr>
          <p:cNvSpPr/>
          <p:nvPr/>
        </p:nvSpPr>
        <p:spPr>
          <a:xfrm>
            <a:off x="4333996" y="3192876"/>
            <a:ext cx="2816519" cy="828875"/>
          </a:xfrm>
          <a:prstGeom prst="rect">
            <a:avLst/>
          </a:prstGeom>
          <a:solidFill>
            <a:srgbClr val="AEE8E8"/>
          </a:solid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lIns="91440" tIns="45720" rIns="91440" bIns="45720" rtlCol="0" anchor="ctr"/>
          <a:lstStyle/>
          <a:p>
            <a:pPr marL="457200" marR="0" lvl="1" indent="0" algn="l" defTabSz="914400" rtl="0" eaLnBrk="1" fontAlgn="auto" latinLnBrk="0" hangingPunct="1">
              <a:lnSpc>
                <a:spcPct val="100000"/>
              </a:lnSpc>
              <a:spcBef>
                <a:spcPts val="0"/>
              </a:spcBef>
              <a:spcAft>
                <a:spcPts val="0"/>
              </a:spcAft>
              <a:buClrTx/>
              <a:buSzTx/>
              <a:buFontTx/>
              <a:buNone/>
              <a:tabLst>
                <a:tab pos="914400" algn="l"/>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tab pos="914400" algn="l"/>
              </a:tabLst>
              <a:defRPr/>
            </a:pPr>
            <a:r>
              <a:rPr kumimoji="0" lang="en-GB" sz="1200" b="0" i="0" u="none" strike="noStrike" kern="1200" cap="none" spc="0" normalizeH="0" baseline="0" noProof="0" dirty="0">
                <a:ln>
                  <a:noFill/>
                </a:ln>
                <a:solidFill>
                  <a:prstClr val="black"/>
                </a:solidFill>
                <a:effectLst/>
                <a:uLnTx/>
                <a:uFillTx/>
                <a:latin typeface="Open Sans"/>
                <a:ea typeface="Calibri"/>
                <a:cs typeface="Times New Roman"/>
              </a:rPr>
              <a:t>CCB  </a:t>
            </a:r>
            <a:endParaRPr lang="en-GB" sz="1200" b="0" i="0" u="none" strike="noStrike" kern="1200" cap="none" spc="0" normalizeH="0" baseline="0" noProof="0" dirty="0">
              <a:ln>
                <a:noFill/>
              </a:ln>
              <a:solidFill>
                <a:prstClr val="black"/>
              </a:solidFill>
              <a:effectLst/>
              <a:uLnTx/>
              <a:uFillTx/>
              <a:latin typeface="Open Sans"/>
              <a:ea typeface="Calibri"/>
              <a:cs typeface="Times New Roman"/>
            </a:endParaRPr>
          </a:p>
          <a:p>
            <a:pPr marL="0" marR="0" lvl="0" indent="0" algn="ctr" defTabSz="914400" rtl="0" eaLnBrk="1" fontAlgn="auto" latinLnBrk="0" hangingPunct="1">
              <a:lnSpc>
                <a:spcPct val="100000"/>
              </a:lnSpc>
              <a:spcBef>
                <a:spcPts val="0"/>
              </a:spcBef>
              <a:spcAft>
                <a:spcPts val="0"/>
              </a:spcAft>
              <a:buClrTx/>
              <a:buSzTx/>
              <a:buFontTx/>
              <a:buNone/>
              <a:tabLst>
                <a:tab pos="914400" algn="l"/>
              </a:tabLst>
              <a:defRPr/>
            </a:pPr>
            <a:r>
              <a:rPr kumimoji="0" lang="en-GB" sz="1200" b="1" i="0" u="none" strike="noStrike" kern="1200" cap="none" spc="0" normalizeH="0" baseline="0" noProof="0" dirty="0">
                <a:ln>
                  <a:noFill/>
                </a:ln>
                <a:solidFill>
                  <a:prstClr val="black"/>
                </a:solidFill>
                <a:effectLst/>
                <a:uLnTx/>
                <a:uFillTx/>
                <a:latin typeface="Open Sans"/>
                <a:ea typeface="Calibri"/>
                <a:cs typeface="Times New Roman"/>
              </a:rPr>
              <a:t>+</a:t>
            </a:r>
            <a:r>
              <a:rPr kumimoji="0" lang="en-GB" sz="1200" b="0" i="0" u="none" strike="noStrike" kern="1200" cap="none" spc="0" normalizeH="0" baseline="0" noProof="0" dirty="0">
                <a:ln>
                  <a:noFill/>
                </a:ln>
                <a:solidFill>
                  <a:prstClr val="black"/>
                </a:solidFill>
                <a:effectLst/>
                <a:uLnTx/>
                <a:uFillTx/>
                <a:latin typeface="Open Sans"/>
                <a:ea typeface="Calibri"/>
                <a:cs typeface="Times New Roman"/>
              </a:rPr>
              <a:t> </a:t>
            </a:r>
            <a:endParaRPr lang="en-GB" sz="1200" b="0" i="0" u="none" strike="noStrike" kern="1200" cap="none" spc="0" normalizeH="0" baseline="0" noProof="0" dirty="0">
              <a:ln>
                <a:noFill/>
              </a:ln>
              <a:solidFill>
                <a:prstClr val="black"/>
              </a:solidFill>
              <a:effectLst/>
              <a:uLnTx/>
              <a:uFillTx/>
              <a:latin typeface="Open Sans"/>
              <a:ea typeface="Calibri"/>
              <a:cs typeface="Times New Roman"/>
            </a:endParaRPr>
          </a:p>
          <a:p>
            <a:pPr marL="0" marR="0" lvl="0" indent="0" algn="ctr" defTabSz="914400" rtl="0" eaLnBrk="1" fontAlgn="auto" latinLnBrk="0" hangingPunct="1">
              <a:lnSpc>
                <a:spcPct val="100000"/>
              </a:lnSpc>
              <a:spcBef>
                <a:spcPts val="0"/>
              </a:spcBef>
              <a:spcAft>
                <a:spcPts val="0"/>
              </a:spcAft>
              <a:buClrTx/>
              <a:buSzTx/>
              <a:buFontTx/>
              <a:buNone/>
              <a:tabLst>
                <a:tab pos="914400" algn="l"/>
              </a:tabLst>
              <a:defRPr/>
            </a:pPr>
            <a:r>
              <a:rPr kumimoji="0" lang="en-GB" sz="1200" b="0" i="0" u="none" strike="noStrike" kern="1200" cap="none" spc="0" normalizeH="0" baseline="0" noProof="0" err="1">
                <a:ln>
                  <a:noFill/>
                </a:ln>
                <a:solidFill>
                  <a:prstClr val="black"/>
                </a:solidFill>
                <a:effectLst/>
                <a:uLnTx/>
                <a:uFillTx/>
                <a:latin typeface="Open Sans"/>
                <a:ea typeface="Calibri"/>
                <a:cs typeface="Times New Roman"/>
              </a:rPr>
              <a:t>ACEi</a:t>
            </a:r>
            <a:r>
              <a:rPr kumimoji="0" lang="en-GB" sz="1200" b="0" i="0" u="none" strike="noStrike" kern="1200" cap="none" spc="0" normalizeH="0" baseline="0" noProof="0" dirty="0">
                <a:ln>
                  <a:noFill/>
                </a:ln>
                <a:solidFill>
                  <a:prstClr val="black"/>
                </a:solidFill>
                <a:effectLst/>
                <a:uLnTx/>
                <a:uFillTx/>
                <a:latin typeface="Open Sans"/>
                <a:ea typeface="Calibri"/>
                <a:cs typeface="Times New Roman"/>
              </a:rPr>
              <a:t> </a:t>
            </a:r>
            <a:r>
              <a:rPr kumimoji="0" lang="en-GB" sz="1200" i="0" u="none" strike="noStrike" kern="1200" cap="none" spc="0" normalizeH="0" baseline="0" noProof="0" dirty="0">
                <a:ln>
                  <a:noFill/>
                </a:ln>
                <a:solidFill>
                  <a:prstClr val="black"/>
                </a:solidFill>
                <a:effectLst/>
                <a:uLnTx/>
                <a:uFillTx/>
                <a:latin typeface="Open Sans"/>
                <a:ea typeface="Calibri"/>
                <a:cs typeface="Times New Roman"/>
              </a:rPr>
              <a:t>or </a:t>
            </a:r>
            <a:r>
              <a:rPr kumimoji="0" lang="en-GB" sz="1200" b="0" i="0" u="none" strike="noStrike" kern="1200" cap="none" spc="0" normalizeH="0" baseline="0" noProof="0" dirty="0">
                <a:ln>
                  <a:noFill/>
                </a:ln>
                <a:solidFill>
                  <a:prstClr val="black"/>
                </a:solidFill>
                <a:effectLst/>
                <a:uLnTx/>
                <a:uFillTx/>
                <a:latin typeface="Open Sans"/>
                <a:ea typeface="Calibri"/>
                <a:cs typeface="Times New Roman"/>
              </a:rPr>
              <a:t>ARB </a:t>
            </a:r>
            <a:r>
              <a:rPr kumimoji="0" lang="en-GB" sz="1200" b="1" i="0" u="none" strike="noStrike" kern="1200" cap="none" spc="0" normalizeH="0" baseline="0" noProof="0" dirty="0">
                <a:ln>
                  <a:noFill/>
                </a:ln>
                <a:solidFill>
                  <a:prstClr val="black"/>
                </a:solidFill>
                <a:effectLst/>
                <a:uLnTx/>
                <a:uFillTx/>
                <a:latin typeface="Open Sans"/>
                <a:ea typeface="Calibri"/>
                <a:cs typeface="Times New Roman"/>
              </a:rPr>
              <a:t>or</a:t>
            </a:r>
            <a:r>
              <a:rPr kumimoji="0" lang="en-GB" sz="1200" b="0" i="0" u="none" strike="noStrike" kern="1200" cap="none" spc="0" normalizeH="0" baseline="0" noProof="0" dirty="0">
                <a:ln>
                  <a:noFill/>
                </a:ln>
                <a:solidFill>
                  <a:prstClr val="black"/>
                </a:solidFill>
                <a:effectLst/>
                <a:uLnTx/>
                <a:uFillTx/>
                <a:latin typeface="Open Sans"/>
                <a:ea typeface="Calibri"/>
                <a:cs typeface="Times New Roman"/>
              </a:rPr>
              <a:t> thiazide-like diuretic</a:t>
            </a:r>
            <a:endParaRPr lang="en-GB" sz="1200" b="0" i="0" u="none" strike="noStrike" kern="1200" cap="none" spc="0" normalizeH="0" baseline="0" noProof="0" dirty="0">
              <a:ln>
                <a:noFill/>
              </a:ln>
              <a:solidFill>
                <a:prstClr val="black"/>
              </a:solidFill>
              <a:effectLst/>
              <a:uLnTx/>
              <a:uFillTx/>
              <a:latin typeface="Open Sans"/>
              <a:ea typeface="Calibri"/>
              <a:cs typeface="Times New Roman"/>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37F2694F-AA97-055D-3290-C88381741847}"/>
              </a:ext>
            </a:extLst>
          </p:cNvPr>
          <p:cNvSpPr/>
          <p:nvPr/>
        </p:nvSpPr>
        <p:spPr>
          <a:xfrm>
            <a:off x="1494892" y="4407627"/>
            <a:ext cx="5655618" cy="472307"/>
          </a:xfrm>
          <a:prstGeom prst="rect">
            <a:avLst/>
          </a:prstGeom>
          <a:solidFill>
            <a:schemeClr val="accent6">
              <a:lumMod val="20000"/>
              <a:lumOff val="80000"/>
            </a:schemeClr>
          </a:solid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lvl="1" algn="ctr">
              <a:tabLst>
                <a:tab pos="914400" algn="l"/>
              </a:tabLst>
              <a:defRPr/>
            </a:pPr>
            <a:r>
              <a:rPr kumimoji="0" lang="en-GB" sz="1200" b="0" i="0" u="none" strike="noStrike" kern="1200" cap="none" spc="0" normalizeH="0" baseline="0" noProof="0" err="1">
                <a:ln>
                  <a:noFill/>
                </a:ln>
                <a:solidFill>
                  <a:prstClr val="black"/>
                </a:solidFill>
                <a:effectLst/>
                <a:uLnTx/>
                <a:uFillTx/>
                <a:latin typeface="Open Sans"/>
                <a:ea typeface="Calibri"/>
                <a:cs typeface="Times New Roman"/>
              </a:rPr>
              <a:t>ACEi</a:t>
            </a:r>
            <a:r>
              <a:rPr kumimoji="0" lang="en-GB" sz="1200" b="0" i="0" u="none" strike="noStrike" kern="1200" cap="none" spc="0" normalizeH="0" baseline="0" noProof="0" dirty="0">
                <a:ln>
                  <a:noFill/>
                </a:ln>
                <a:solidFill>
                  <a:prstClr val="black"/>
                </a:solidFill>
                <a:effectLst/>
                <a:uLnTx/>
                <a:uFillTx/>
                <a:latin typeface="Open Sans"/>
                <a:ea typeface="Calibri"/>
                <a:cs typeface="Times New Roman"/>
              </a:rPr>
              <a:t> </a:t>
            </a:r>
            <a:r>
              <a:rPr kumimoji="0" lang="en-GB" sz="1200" b="1" i="0" u="none" strike="noStrike" kern="1200" cap="none" spc="0" normalizeH="0" baseline="0" noProof="0" dirty="0">
                <a:ln>
                  <a:noFill/>
                </a:ln>
                <a:solidFill>
                  <a:prstClr val="black"/>
                </a:solidFill>
                <a:effectLst/>
                <a:uLnTx/>
                <a:uFillTx/>
                <a:latin typeface="Open Sans"/>
                <a:ea typeface="Calibri"/>
                <a:cs typeface="Times New Roman"/>
              </a:rPr>
              <a:t>or</a:t>
            </a:r>
            <a:r>
              <a:rPr kumimoji="0" lang="en-GB" sz="1200" b="0" i="0" u="none" strike="noStrike" kern="1200" cap="none" spc="0" normalizeH="0" baseline="0" noProof="0" dirty="0">
                <a:ln>
                  <a:noFill/>
                </a:ln>
                <a:solidFill>
                  <a:prstClr val="black"/>
                </a:solidFill>
                <a:effectLst/>
                <a:uLnTx/>
                <a:uFillTx/>
                <a:latin typeface="Open Sans"/>
                <a:ea typeface="Calibri"/>
                <a:cs typeface="Times New Roman"/>
              </a:rPr>
              <a:t> ARB  </a:t>
            </a:r>
            <a:r>
              <a:rPr kumimoji="0" lang="en-GB" sz="1200" b="1" i="0" u="none" strike="noStrike" kern="1200" cap="none" spc="0" normalizeH="0" baseline="0" noProof="0" dirty="0">
                <a:ln>
                  <a:noFill/>
                </a:ln>
                <a:solidFill>
                  <a:prstClr val="black"/>
                </a:solidFill>
                <a:effectLst/>
                <a:uLnTx/>
                <a:uFillTx/>
                <a:latin typeface="Open Sans"/>
                <a:ea typeface="Calibri"/>
                <a:cs typeface="Times New Roman"/>
              </a:rPr>
              <a:t>+</a:t>
            </a:r>
            <a:r>
              <a:rPr kumimoji="0" lang="en-GB" sz="1200" b="0" i="0" u="none" strike="noStrike" kern="1200" cap="none" spc="0" normalizeH="0" baseline="0" noProof="0" dirty="0">
                <a:ln>
                  <a:noFill/>
                </a:ln>
                <a:solidFill>
                  <a:prstClr val="black"/>
                </a:solidFill>
                <a:effectLst/>
                <a:uLnTx/>
                <a:uFillTx/>
                <a:latin typeface="Open Sans"/>
                <a:ea typeface="Calibri"/>
                <a:cs typeface="Times New Roman"/>
              </a:rPr>
              <a:t>  CCB </a:t>
            </a:r>
            <a:r>
              <a:rPr lang="en-GB" sz="1200" b="1" dirty="0">
                <a:solidFill>
                  <a:prstClr val="black"/>
                </a:solidFill>
                <a:latin typeface="Open Sans"/>
                <a:ea typeface="Calibri"/>
                <a:cs typeface="Times New Roman"/>
              </a:rPr>
              <a:t>+  </a:t>
            </a:r>
            <a:r>
              <a:rPr kumimoji="0" lang="en-GB" sz="1200" b="0" i="0" u="none" strike="noStrike" kern="1200" cap="none" spc="0" normalizeH="0" baseline="0" noProof="0" dirty="0">
                <a:ln>
                  <a:noFill/>
                </a:ln>
                <a:solidFill>
                  <a:prstClr val="black"/>
                </a:solidFill>
                <a:effectLst/>
                <a:uLnTx/>
                <a:uFillTx/>
                <a:latin typeface="Open Sans"/>
                <a:ea typeface="Calibri"/>
                <a:cs typeface="Times New Roman"/>
              </a:rPr>
              <a:t>thiazide-like diuretic</a:t>
            </a:r>
            <a:endParaRPr lang="en-GB" sz="1200" b="0" i="0" u="none" strike="noStrike" kern="1200" cap="none" spc="0" normalizeH="0" baseline="0" noProof="0" dirty="0">
              <a:ln>
                <a:noFill/>
              </a:ln>
              <a:solidFill>
                <a:prstClr val="black"/>
              </a:solidFill>
              <a:effectLst/>
              <a:uLnTx/>
              <a:uFillTx/>
              <a:latin typeface="Open Sans"/>
              <a:ea typeface="Calibri"/>
              <a:cs typeface="Times New Roman"/>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EB555884-3945-30C1-EB4C-99C768323B3A}"/>
              </a:ext>
            </a:extLst>
          </p:cNvPr>
          <p:cNvSpPr/>
          <p:nvPr/>
        </p:nvSpPr>
        <p:spPr>
          <a:xfrm>
            <a:off x="1047543" y="5195629"/>
            <a:ext cx="6109701" cy="1576352"/>
          </a:xfrm>
          <a:prstGeom prst="rect">
            <a:avLst/>
          </a:prstGeom>
          <a:solidFill>
            <a:schemeClr val="accent6">
              <a:lumMod val="40000"/>
              <a:lumOff val="60000"/>
            </a:schemeClr>
          </a:solid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lIns="91440" tIns="45720" rIns="91440" bIns="45720" rtlCol="0" anchor="ctr"/>
          <a:lstStyle/>
          <a:p>
            <a:pPr marL="457200" marR="0" lvl="1" indent="0" algn="l" defTabSz="914400" rtl="0" eaLnBrk="1" fontAlgn="auto" latinLnBrk="0" hangingPunct="1">
              <a:lnSpc>
                <a:spcPct val="100000"/>
              </a:lnSpc>
              <a:spcBef>
                <a:spcPts val="0"/>
              </a:spcBef>
              <a:spcAft>
                <a:spcPts val="0"/>
              </a:spcAft>
              <a:buClrTx/>
              <a:buSzTx/>
              <a:buFontTx/>
              <a:buNone/>
              <a:tabLst>
                <a:tab pos="914400" algn="l"/>
              </a:tabLst>
              <a:defRPr/>
            </a:pPr>
            <a:r>
              <a:rPr kumimoji="0" lang="en-GB" sz="1200" b="0" i="0" u="none" strike="noStrike" kern="1200" cap="none" spc="0" normalizeH="0" baseline="0" noProof="0" dirty="0">
                <a:ln>
                  <a:noFill/>
                </a:ln>
                <a:solidFill>
                  <a:prstClr val="black"/>
                </a:solidFill>
                <a:effectLst/>
                <a:uLnTx/>
                <a:uFillTx/>
                <a:latin typeface="Open Sans"/>
                <a:ea typeface="Calibri"/>
                <a:cs typeface="Times New Roman"/>
              </a:rPr>
              <a:t>Confirm resistant hypertension: confirm elevated BP with ABPM or HBPM, check for postural hypertension and discuss adherence </a:t>
            </a:r>
            <a:endParaRPr lang="en-GB" sz="1200" b="0" i="0" u="none" strike="noStrike" kern="1200" cap="none" spc="0" normalizeH="0" baseline="0" noProof="0" dirty="0">
              <a:ln>
                <a:noFill/>
              </a:ln>
              <a:solidFill>
                <a:prstClr val="black"/>
              </a:solidFill>
              <a:effectLst/>
              <a:uLnTx/>
              <a:uFillTx/>
              <a:latin typeface="Open Sans"/>
              <a:ea typeface="Calibri"/>
              <a:cs typeface="Times New Roman"/>
            </a:endParaRPr>
          </a:p>
          <a:p>
            <a:pPr marL="457200" marR="0" lvl="1" indent="0" algn="l" defTabSz="914400" rtl="0" eaLnBrk="1" fontAlgn="auto" latinLnBrk="0" hangingPunct="1">
              <a:lnSpc>
                <a:spcPct val="100000"/>
              </a:lnSpc>
              <a:spcBef>
                <a:spcPts val="0"/>
              </a:spcBef>
              <a:spcAft>
                <a:spcPts val="0"/>
              </a:spcAft>
              <a:buClrTx/>
              <a:buSzTx/>
              <a:buFontTx/>
              <a:buNone/>
              <a:tabLst>
                <a:tab pos="914400" algn="l"/>
              </a:tabLst>
              <a:defRPr/>
            </a:pPr>
            <a:r>
              <a:rPr kumimoji="0" lang="en-GB" sz="1200" b="0" i="0" u="none" strike="noStrike" kern="1200" cap="none" spc="0" normalizeH="0" baseline="0" noProof="0" dirty="0">
                <a:ln>
                  <a:noFill/>
                </a:ln>
                <a:solidFill>
                  <a:prstClr val="black"/>
                </a:solidFill>
                <a:effectLst/>
                <a:uLnTx/>
                <a:uFillTx/>
                <a:latin typeface="Open Sans"/>
                <a:ea typeface="Calibri"/>
                <a:cs typeface="Times New Roman"/>
              </a:rPr>
              <a:t>Consider seeking expert advice or adding a:</a:t>
            </a:r>
            <a:endParaRPr lang="en-GB" sz="1200" b="0" i="0" u="none" strike="noStrike" kern="1200" cap="none" spc="0" normalizeH="0" baseline="0" noProof="0" dirty="0">
              <a:ln>
                <a:noFill/>
              </a:ln>
              <a:solidFill>
                <a:prstClr val="black"/>
              </a:solidFill>
              <a:effectLst/>
              <a:uLnTx/>
              <a:uFillTx/>
              <a:latin typeface="Open Sans"/>
              <a:ea typeface="Calibri"/>
              <a:cs typeface="Times New Roman"/>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914400" algn="l"/>
              </a:tabLst>
              <a:defRPr/>
            </a:pPr>
            <a:r>
              <a:rPr kumimoji="0" lang="en-GB" sz="1200" b="0" i="0" u="none" strike="noStrike" kern="1200" cap="none" spc="0" normalizeH="0" baseline="0" noProof="0" dirty="0">
                <a:ln>
                  <a:noFill/>
                </a:ln>
                <a:solidFill>
                  <a:prstClr val="black"/>
                </a:solidFill>
                <a:effectLst/>
                <a:uLnTx/>
                <a:uFillTx/>
                <a:latin typeface="Open Sans"/>
                <a:ea typeface="Calibri"/>
                <a:cs typeface="Times New Roman"/>
              </a:rPr>
              <a:t>Low-dose spironolactone if blood potassium level is ≤ 4.5 mmol/l</a:t>
            </a:r>
            <a:endParaRPr lang="en-GB" sz="1200" b="0" i="0" u="none" strike="noStrike" kern="1200" cap="none" spc="0" normalizeH="0" baseline="0" noProof="0" dirty="0">
              <a:ln>
                <a:noFill/>
              </a:ln>
              <a:solidFill>
                <a:prstClr val="black"/>
              </a:solidFill>
              <a:effectLst/>
              <a:uLnTx/>
              <a:uFillTx/>
              <a:latin typeface="Open Sans"/>
              <a:ea typeface="Calibri"/>
              <a:cs typeface="Times New Roman"/>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914400" algn="l"/>
              </a:tabLst>
              <a:defRPr/>
            </a:pPr>
            <a:r>
              <a:rPr kumimoji="0" lang="en-GB" sz="1200" b="0" i="0" u="none" strike="noStrike" kern="1200" cap="none" spc="0" normalizeH="0" baseline="0" noProof="0" dirty="0">
                <a:ln>
                  <a:noFill/>
                </a:ln>
                <a:solidFill>
                  <a:prstClr val="black"/>
                </a:solidFill>
                <a:effectLst/>
                <a:uLnTx/>
                <a:uFillTx/>
                <a:latin typeface="Open Sans"/>
                <a:ea typeface="Open Sans"/>
                <a:cs typeface="Times New Roman"/>
              </a:rPr>
              <a:t>Alpha-blocker or beta-blocker if blood potassium level is &gt;4.5 mmol/l</a:t>
            </a:r>
            <a:endParaRPr lang="en-GB" sz="1200" b="0" i="0" u="none" strike="noStrike" kern="1200" cap="none" spc="0" normalizeH="0" baseline="0" noProof="0" dirty="0">
              <a:ln>
                <a:noFill/>
              </a:ln>
              <a:solidFill>
                <a:prstClr val="black"/>
              </a:solidFill>
              <a:effectLst/>
              <a:uLnTx/>
              <a:uFillTx/>
              <a:latin typeface="Open Sans"/>
              <a:ea typeface="Open Sans"/>
              <a:cs typeface="Times New Roman"/>
            </a:endParaRPr>
          </a:p>
          <a:p>
            <a:pPr marL="457200" marR="0" lvl="1" indent="0" algn="l" defTabSz="914400" rtl="0" eaLnBrk="1" fontAlgn="auto" latinLnBrk="0" hangingPunct="1">
              <a:lnSpc>
                <a:spcPct val="100000"/>
              </a:lnSpc>
              <a:spcBef>
                <a:spcPts val="0"/>
              </a:spcBef>
              <a:spcAft>
                <a:spcPts val="0"/>
              </a:spcAft>
              <a:buClrTx/>
              <a:buSzTx/>
              <a:buFontTx/>
              <a:buNone/>
              <a:tabLst>
                <a:tab pos="914400" algn="l"/>
              </a:tabLst>
              <a:defRPr/>
            </a:pPr>
            <a:r>
              <a:rPr kumimoji="0" lang="en-GB" sz="1200" b="1" i="0" u="none" strike="noStrike" kern="1200" cap="none" spc="0" normalizeH="0" baseline="0" noProof="0" dirty="0">
                <a:ln>
                  <a:noFill/>
                </a:ln>
                <a:solidFill>
                  <a:prstClr val="black"/>
                </a:solidFill>
                <a:effectLst/>
                <a:uLnTx/>
                <a:uFillTx/>
                <a:latin typeface="Open Sans"/>
                <a:ea typeface="Open Sans"/>
                <a:cs typeface="Times New Roman"/>
              </a:rPr>
              <a:t>Seek expert advice if BP is uncontrolled on optimal tolerated doses of 4 drugs</a:t>
            </a:r>
            <a:endParaRPr lang="en-GB" sz="1200" b="1" i="0" u="none" strike="noStrike" kern="1200" cap="none" spc="0" normalizeH="0" baseline="0" noProof="0" dirty="0">
              <a:ln>
                <a:noFill/>
              </a:ln>
              <a:solidFill>
                <a:prstClr val="black"/>
              </a:solidFill>
              <a:effectLst/>
              <a:uLnTx/>
              <a:uFillTx/>
              <a:latin typeface="Open Sans"/>
              <a:ea typeface="Open Sans"/>
              <a:cs typeface="Times New Roman"/>
            </a:endParaRPr>
          </a:p>
        </p:txBody>
      </p:sp>
      <p:cxnSp>
        <p:nvCxnSpPr>
          <p:cNvPr id="12" name="Straight Arrow Connector 11">
            <a:extLst>
              <a:ext uri="{FF2B5EF4-FFF2-40B4-BE49-F238E27FC236}">
                <a16:creationId xmlns:a16="http://schemas.microsoft.com/office/drawing/2014/main" id="{8D926F5A-5327-4ECA-18E9-D237AE452EBE}"/>
              </a:ext>
            </a:extLst>
          </p:cNvPr>
          <p:cNvCxnSpPr>
            <a:cxnSpLocks/>
          </p:cNvCxnSpPr>
          <p:nvPr/>
        </p:nvCxnSpPr>
        <p:spPr>
          <a:xfrm>
            <a:off x="1842550" y="1419717"/>
            <a:ext cx="0" cy="831592"/>
          </a:xfrm>
          <a:prstGeom prst="straightConnector1">
            <a:avLst/>
          </a:prstGeom>
          <a:ln w="38100">
            <a:tailEnd type="triangle"/>
          </a:ln>
        </p:spPr>
        <p:style>
          <a:lnRef idx="3">
            <a:schemeClr val="accent1"/>
          </a:lnRef>
          <a:fillRef idx="0">
            <a:schemeClr val="accent1"/>
          </a:fillRef>
          <a:effectRef idx="2">
            <a:schemeClr val="accent1"/>
          </a:effectRef>
          <a:fontRef idx="minor">
            <a:schemeClr val="tx1"/>
          </a:fontRef>
        </p:style>
      </p:cxnSp>
      <p:cxnSp>
        <p:nvCxnSpPr>
          <p:cNvPr id="42" name="Straight Arrow Connector 41">
            <a:extLst>
              <a:ext uri="{FF2B5EF4-FFF2-40B4-BE49-F238E27FC236}">
                <a16:creationId xmlns:a16="http://schemas.microsoft.com/office/drawing/2014/main" id="{4D253449-9E16-21AC-AC0C-D4E730D43379}"/>
              </a:ext>
            </a:extLst>
          </p:cNvPr>
          <p:cNvCxnSpPr>
            <a:cxnSpLocks/>
          </p:cNvCxnSpPr>
          <p:nvPr/>
        </p:nvCxnSpPr>
        <p:spPr>
          <a:xfrm>
            <a:off x="2723696" y="4064000"/>
            <a:ext cx="0" cy="268587"/>
          </a:xfrm>
          <a:prstGeom prst="straightConnector1">
            <a:avLst/>
          </a:prstGeom>
          <a:ln w="38100">
            <a:tailEnd type="triangle"/>
          </a:ln>
        </p:spPr>
        <p:style>
          <a:lnRef idx="3">
            <a:schemeClr val="accent1"/>
          </a:lnRef>
          <a:fillRef idx="0">
            <a:schemeClr val="accent1"/>
          </a:fillRef>
          <a:effectRef idx="2">
            <a:schemeClr val="accent1"/>
          </a:effectRef>
          <a:fontRef idx="minor">
            <a:schemeClr val="tx1"/>
          </a:fontRef>
        </p:style>
      </p:cxnSp>
      <p:cxnSp>
        <p:nvCxnSpPr>
          <p:cNvPr id="44" name="Straight Arrow Connector 43">
            <a:extLst>
              <a:ext uri="{FF2B5EF4-FFF2-40B4-BE49-F238E27FC236}">
                <a16:creationId xmlns:a16="http://schemas.microsoft.com/office/drawing/2014/main" id="{34C4F918-3579-83CA-EDF8-4B0A3BFB6CB3}"/>
              </a:ext>
            </a:extLst>
          </p:cNvPr>
          <p:cNvCxnSpPr>
            <a:cxnSpLocks/>
          </p:cNvCxnSpPr>
          <p:nvPr/>
        </p:nvCxnSpPr>
        <p:spPr>
          <a:xfrm>
            <a:off x="5762550" y="4064000"/>
            <a:ext cx="0" cy="273604"/>
          </a:xfrm>
          <a:prstGeom prst="straightConnector1">
            <a:avLst/>
          </a:prstGeom>
          <a:ln w="38100">
            <a:tailEnd type="triangle"/>
          </a:ln>
        </p:spPr>
        <p:style>
          <a:lnRef idx="3">
            <a:schemeClr val="accent1"/>
          </a:lnRef>
          <a:fillRef idx="0">
            <a:schemeClr val="accent1"/>
          </a:fillRef>
          <a:effectRef idx="2">
            <a:schemeClr val="accent1"/>
          </a:effectRef>
          <a:fontRef idx="minor">
            <a:schemeClr val="tx1"/>
          </a:fontRef>
        </p:style>
      </p:cxnSp>
      <p:sp>
        <p:nvSpPr>
          <p:cNvPr id="17" name="TextBox 16">
            <a:extLst>
              <a:ext uri="{FF2B5EF4-FFF2-40B4-BE49-F238E27FC236}">
                <a16:creationId xmlns:a16="http://schemas.microsoft.com/office/drawing/2014/main" id="{AB2E83CE-8BB8-9393-0243-289E1AB0A1FA}"/>
              </a:ext>
            </a:extLst>
          </p:cNvPr>
          <p:cNvSpPr txBox="1"/>
          <p:nvPr/>
        </p:nvSpPr>
        <p:spPr>
          <a:xfrm>
            <a:off x="203950" y="2396079"/>
            <a:ext cx="672015" cy="276999"/>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Open Sans"/>
                <a:ea typeface="Open Sans"/>
                <a:cs typeface="Open Sans"/>
              </a:rPr>
              <a:t>Step 1</a:t>
            </a:r>
          </a:p>
        </p:txBody>
      </p:sp>
      <p:sp>
        <p:nvSpPr>
          <p:cNvPr id="29" name="TextBox 28">
            <a:extLst>
              <a:ext uri="{FF2B5EF4-FFF2-40B4-BE49-F238E27FC236}">
                <a16:creationId xmlns:a16="http://schemas.microsoft.com/office/drawing/2014/main" id="{3D1EEF30-81D9-A2BA-A461-AABA5F45D682}"/>
              </a:ext>
            </a:extLst>
          </p:cNvPr>
          <p:cNvSpPr txBox="1"/>
          <p:nvPr/>
        </p:nvSpPr>
        <p:spPr>
          <a:xfrm>
            <a:off x="666226" y="3547017"/>
            <a:ext cx="651682" cy="276999"/>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Open Sans"/>
                <a:ea typeface="Open Sans"/>
                <a:cs typeface="Open Sans"/>
              </a:rPr>
              <a:t>Step 2</a:t>
            </a:r>
          </a:p>
        </p:txBody>
      </p:sp>
      <p:sp>
        <p:nvSpPr>
          <p:cNvPr id="30" name="TextBox 29">
            <a:extLst>
              <a:ext uri="{FF2B5EF4-FFF2-40B4-BE49-F238E27FC236}">
                <a16:creationId xmlns:a16="http://schemas.microsoft.com/office/drawing/2014/main" id="{FC6C1CD3-EFA9-FE9B-9E33-84612D254815}"/>
              </a:ext>
            </a:extLst>
          </p:cNvPr>
          <p:cNvSpPr txBox="1"/>
          <p:nvPr/>
        </p:nvSpPr>
        <p:spPr>
          <a:xfrm>
            <a:off x="634098" y="4602935"/>
            <a:ext cx="651682" cy="276999"/>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Open Sans"/>
                <a:ea typeface="Open Sans"/>
                <a:cs typeface="Open Sans"/>
              </a:rPr>
              <a:t>Step 3</a:t>
            </a:r>
          </a:p>
        </p:txBody>
      </p:sp>
      <p:sp>
        <p:nvSpPr>
          <p:cNvPr id="31" name="TextBox 30">
            <a:extLst>
              <a:ext uri="{FF2B5EF4-FFF2-40B4-BE49-F238E27FC236}">
                <a16:creationId xmlns:a16="http://schemas.microsoft.com/office/drawing/2014/main" id="{8DE701D8-8C23-D887-3223-E7FDDA4E0AD9}"/>
              </a:ext>
            </a:extLst>
          </p:cNvPr>
          <p:cNvSpPr txBox="1"/>
          <p:nvPr/>
        </p:nvSpPr>
        <p:spPr>
          <a:xfrm>
            <a:off x="237783" y="5845305"/>
            <a:ext cx="648208" cy="276999"/>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Open Sans"/>
                <a:ea typeface="Open Sans"/>
                <a:cs typeface="Open Sans"/>
              </a:rPr>
              <a:t>Step 4</a:t>
            </a:r>
          </a:p>
        </p:txBody>
      </p:sp>
      <p:cxnSp>
        <p:nvCxnSpPr>
          <p:cNvPr id="35" name="Straight Arrow Connector 34">
            <a:extLst>
              <a:ext uri="{FF2B5EF4-FFF2-40B4-BE49-F238E27FC236}">
                <a16:creationId xmlns:a16="http://schemas.microsoft.com/office/drawing/2014/main" id="{963F3C4F-30C1-1AA3-2471-783A0CB82688}"/>
              </a:ext>
            </a:extLst>
          </p:cNvPr>
          <p:cNvCxnSpPr>
            <a:cxnSpLocks/>
          </p:cNvCxnSpPr>
          <p:nvPr/>
        </p:nvCxnSpPr>
        <p:spPr>
          <a:xfrm>
            <a:off x="5762550" y="2796362"/>
            <a:ext cx="0" cy="396514"/>
          </a:xfrm>
          <a:prstGeom prst="straightConnector1">
            <a:avLst/>
          </a:prstGeom>
          <a:ln w="38100">
            <a:tailEnd type="triangle"/>
          </a:ln>
        </p:spPr>
        <p:style>
          <a:lnRef idx="3">
            <a:schemeClr val="accent1"/>
          </a:lnRef>
          <a:fillRef idx="0">
            <a:schemeClr val="accent1"/>
          </a:fillRef>
          <a:effectRef idx="2">
            <a:schemeClr val="accent1"/>
          </a:effectRef>
          <a:fontRef idx="minor">
            <a:schemeClr val="tx1"/>
          </a:fontRef>
        </p:style>
      </p:cxnSp>
      <p:sp>
        <p:nvSpPr>
          <p:cNvPr id="39" name="TextBox 38">
            <a:extLst>
              <a:ext uri="{FF2B5EF4-FFF2-40B4-BE49-F238E27FC236}">
                <a16:creationId xmlns:a16="http://schemas.microsoft.com/office/drawing/2014/main" id="{076F67A0-078C-1698-F728-30B05047A9A3}"/>
              </a:ext>
            </a:extLst>
          </p:cNvPr>
          <p:cNvSpPr txBox="1"/>
          <p:nvPr/>
        </p:nvSpPr>
        <p:spPr>
          <a:xfrm>
            <a:off x="203950" y="67971"/>
            <a:ext cx="9994931" cy="446276"/>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300" b="1" dirty="0">
                <a:solidFill>
                  <a:srgbClr val="002060"/>
                </a:solidFill>
                <a:latin typeface="Aleo"/>
                <a:cs typeface="Calibri Light"/>
              </a:rPr>
              <a:t>Medicines</a:t>
            </a:r>
            <a:r>
              <a:rPr kumimoji="0" lang="en-GB" sz="2300" b="1" i="0" u="none" strike="noStrike" kern="1200" cap="none" spc="0" normalizeH="0" baseline="0" noProof="0" dirty="0">
                <a:ln>
                  <a:noFill/>
                </a:ln>
                <a:solidFill>
                  <a:srgbClr val="002060"/>
                </a:solidFill>
                <a:effectLst/>
                <a:uLnTx/>
                <a:uFillTx/>
                <a:latin typeface="Aleo"/>
                <a:cs typeface="Calibri Light"/>
              </a:rPr>
              <a:t> Optimisation: NICE Hypertension Treatment Pathway (NG136)</a:t>
            </a:r>
          </a:p>
        </p:txBody>
      </p:sp>
      <p:cxnSp>
        <p:nvCxnSpPr>
          <p:cNvPr id="52" name="Straight Arrow Connector 51">
            <a:extLst>
              <a:ext uri="{FF2B5EF4-FFF2-40B4-BE49-F238E27FC236}">
                <a16:creationId xmlns:a16="http://schemas.microsoft.com/office/drawing/2014/main" id="{1C263CEA-96AE-3B08-4F8E-ACF42FCFC855}"/>
              </a:ext>
            </a:extLst>
          </p:cNvPr>
          <p:cNvCxnSpPr>
            <a:cxnSpLocks/>
          </p:cNvCxnSpPr>
          <p:nvPr/>
        </p:nvCxnSpPr>
        <p:spPr>
          <a:xfrm>
            <a:off x="2723696" y="2707914"/>
            <a:ext cx="0" cy="484963"/>
          </a:xfrm>
          <a:prstGeom prst="straightConnector1">
            <a:avLst/>
          </a:prstGeom>
          <a:ln w="38100">
            <a:tailEnd type="triangle"/>
          </a:ln>
        </p:spPr>
        <p:style>
          <a:lnRef idx="3">
            <a:schemeClr val="accent1"/>
          </a:lnRef>
          <a:fillRef idx="0">
            <a:schemeClr val="accent1"/>
          </a:fillRef>
          <a:effectRef idx="2">
            <a:schemeClr val="accent1"/>
          </a:effectRef>
          <a:fontRef idx="minor">
            <a:schemeClr val="tx1"/>
          </a:fontRef>
        </p:style>
      </p:cxnSp>
      <p:cxnSp>
        <p:nvCxnSpPr>
          <p:cNvPr id="38" name="Straight Arrow Connector 37">
            <a:extLst>
              <a:ext uri="{FF2B5EF4-FFF2-40B4-BE49-F238E27FC236}">
                <a16:creationId xmlns:a16="http://schemas.microsoft.com/office/drawing/2014/main" id="{54C0274A-35A6-4386-D890-22E57C1FBA90}"/>
              </a:ext>
            </a:extLst>
          </p:cNvPr>
          <p:cNvCxnSpPr>
            <a:cxnSpLocks/>
          </p:cNvCxnSpPr>
          <p:nvPr/>
        </p:nvCxnSpPr>
        <p:spPr>
          <a:xfrm>
            <a:off x="4257585" y="4879934"/>
            <a:ext cx="0" cy="358163"/>
          </a:xfrm>
          <a:prstGeom prst="straightConnector1">
            <a:avLst/>
          </a:prstGeom>
          <a:ln w="38100">
            <a:tailEnd type="triangle"/>
          </a:ln>
        </p:spPr>
        <p:style>
          <a:lnRef idx="3">
            <a:schemeClr val="accent1"/>
          </a:lnRef>
          <a:fillRef idx="0">
            <a:schemeClr val="accent1"/>
          </a:fillRef>
          <a:effectRef idx="2">
            <a:schemeClr val="accent1"/>
          </a:effectRef>
          <a:fontRef idx="minor">
            <a:schemeClr val="tx1"/>
          </a:fontRef>
        </p:style>
      </p:cxnSp>
      <p:sp>
        <p:nvSpPr>
          <p:cNvPr id="40" name="TextBox 39">
            <a:extLst>
              <a:ext uri="{FF2B5EF4-FFF2-40B4-BE49-F238E27FC236}">
                <a16:creationId xmlns:a16="http://schemas.microsoft.com/office/drawing/2014/main" id="{3A99768A-8133-379E-B5BF-07FAE8ED052C}"/>
              </a:ext>
            </a:extLst>
          </p:cNvPr>
          <p:cNvSpPr txBox="1"/>
          <p:nvPr/>
        </p:nvSpPr>
        <p:spPr>
          <a:xfrm>
            <a:off x="7392525" y="5818936"/>
            <a:ext cx="4561692" cy="969496"/>
          </a:xfrm>
          <a:prstGeom prst="rect">
            <a:avLst/>
          </a:prstGeom>
          <a:noFill/>
          <a:ln>
            <a:solidFill>
              <a:srgbClr val="002060"/>
            </a:solidFill>
          </a:ln>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50" b="0" i="0" u="none" strike="noStrike" kern="1200" cap="none" spc="0" normalizeH="0" baseline="0" noProof="0" dirty="0">
                <a:ln>
                  <a:noFill/>
                </a:ln>
                <a:solidFill>
                  <a:prstClr val="black"/>
                </a:solidFill>
                <a:effectLst/>
                <a:uLnTx/>
                <a:uFillTx/>
                <a:latin typeface="Open Sans"/>
                <a:ea typeface="Open Sans"/>
                <a:cs typeface="Open Sans"/>
              </a:rPr>
              <a:t>Pathway adapted from NICE Guidelines (NG136) Visual Summary </a:t>
            </a:r>
            <a:r>
              <a:rPr kumimoji="0" lang="en-GB" sz="950" b="0" i="0" u="none" strike="noStrike" kern="1200" cap="none" spc="0" normalizeH="0" baseline="0" noProof="0" dirty="0">
                <a:ln>
                  <a:noFill/>
                </a:ln>
                <a:solidFill>
                  <a:prstClr val="black"/>
                </a:solidFill>
                <a:effectLst/>
                <a:uLnTx/>
                <a:uFillTx/>
                <a:latin typeface="Open Sans"/>
                <a:ea typeface="Open Sans"/>
                <a:cs typeface="Open Sans"/>
                <a:hlinkClick r:id="rId7">
                  <a:extLst>
                    <a:ext uri="{A12FA001-AC4F-418D-AE19-62706E023703}">
                      <ahyp:hlinkClr xmlns:ahyp="http://schemas.microsoft.com/office/drawing/2018/hyperlinkcolor" val="tx"/>
                    </a:ext>
                  </a:extLst>
                </a:hlinkClick>
              </a:rPr>
              <a:t>https://www.nice.org.uk/guidance/ng136/resources/visual-summary-pdf-6899919517</a:t>
            </a:r>
            <a:r>
              <a:rPr kumimoji="0" lang="en-US" sz="950" b="0" i="0" u="none" strike="noStrike" kern="1200" cap="none" spc="0" normalizeH="0" baseline="0" noProof="0" dirty="0">
                <a:ln>
                  <a:noFill/>
                </a:ln>
                <a:solidFill>
                  <a:prstClr val="black"/>
                </a:solidFill>
                <a:effectLst/>
                <a:uLnTx/>
                <a:uFillTx/>
                <a:latin typeface="Open Sans"/>
                <a:ea typeface="Open Sans"/>
                <a:cs typeface="Open Sans"/>
              </a:rPr>
              <a:t> </a:t>
            </a:r>
            <a:endParaRPr lang="en-US" sz="950" b="0" i="0" u="none" strike="noStrike" kern="1200" cap="none" spc="0" normalizeH="0" baseline="0" noProof="0" dirty="0">
              <a:ln>
                <a:noFill/>
              </a:ln>
              <a:solidFill>
                <a:prstClr val="black"/>
              </a:solidFill>
              <a:effectLst/>
              <a:uLnTx/>
              <a:uFillTx/>
              <a:latin typeface="Open Sans"/>
              <a:ea typeface="Open Sans"/>
              <a:cs typeface="Open San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50" b="0" i="0" u="none" strike="noStrike" kern="1200" cap="none" spc="0" normalizeH="0" baseline="0" noProof="0" dirty="0">
                <a:ln>
                  <a:noFill/>
                </a:ln>
                <a:solidFill>
                  <a:prstClr val="black"/>
                </a:solidFill>
                <a:effectLst/>
                <a:uLnTx/>
                <a:uFillTx/>
                <a:latin typeface="Open Sans"/>
                <a:ea typeface="Open Sans"/>
                <a:cs typeface="Open Sans"/>
              </a:rPr>
              <a:t>Abbreviations: </a:t>
            </a:r>
            <a:r>
              <a:rPr kumimoji="0" lang="en-US" sz="950" b="0" i="0" u="none" strike="noStrike" kern="1200" cap="none" spc="0" normalizeH="0" baseline="0" noProof="0" err="1">
                <a:ln>
                  <a:noFill/>
                </a:ln>
                <a:solidFill>
                  <a:prstClr val="black"/>
                </a:solidFill>
                <a:effectLst/>
                <a:uLnTx/>
                <a:uFillTx/>
                <a:latin typeface="Open Sans"/>
                <a:ea typeface="Open Sans"/>
                <a:cs typeface="Open Sans"/>
              </a:rPr>
              <a:t>ACEi</a:t>
            </a:r>
            <a:r>
              <a:rPr kumimoji="0" lang="en-US" sz="950" b="0" i="0" u="none" strike="noStrike" kern="1200" cap="none" spc="0" normalizeH="0" baseline="0" noProof="0" dirty="0">
                <a:ln>
                  <a:noFill/>
                </a:ln>
                <a:solidFill>
                  <a:prstClr val="black"/>
                </a:solidFill>
                <a:effectLst/>
                <a:uLnTx/>
                <a:uFillTx/>
                <a:latin typeface="Open Sans"/>
                <a:ea typeface="Open Sans"/>
                <a:cs typeface="Open Sans"/>
              </a:rPr>
              <a:t>: ACE inhibitor, ARB: Angiotensin II Receptor Blocker, CCB: Calcium Channel Blocker, ABPM: Ambulatory Blood Pressure Monitoring, HBPM: Home Blood Pressure Monitoring</a:t>
            </a:r>
            <a:endParaRPr kumimoji="0" lang="en-GB" sz="950" b="0" i="0" u="none" strike="noStrike" kern="1200" cap="none" spc="0" normalizeH="0" baseline="0" noProof="0" dirty="0">
              <a:ln>
                <a:noFill/>
              </a:ln>
              <a:solidFill>
                <a:prstClr val="black"/>
              </a:solidFill>
              <a:effectLst/>
              <a:uLnTx/>
              <a:uFillTx/>
              <a:latin typeface="Open Sans"/>
              <a:ea typeface="Open Sans"/>
              <a:cs typeface="Open Sans"/>
            </a:endParaRPr>
          </a:p>
        </p:txBody>
      </p:sp>
      <p:sp>
        <p:nvSpPr>
          <p:cNvPr id="32" name="Rectangle 31">
            <a:extLst>
              <a:ext uri="{FF2B5EF4-FFF2-40B4-BE49-F238E27FC236}">
                <a16:creationId xmlns:a16="http://schemas.microsoft.com/office/drawing/2014/main" id="{471D776A-F1B6-A56E-09C1-BC8A3DAFBF4E}"/>
              </a:ext>
            </a:extLst>
          </p:cNvPr>
          <p:cNvSpPr/>
          <p:nvPr/>
        </p:nvSpPr>
        <p:spPr>
          <a:xfrm>
            <a:off x="759392" y="749556"/>
            <a:ext cx="1508171" cy="1018609"/>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Open Sans"/>
                <a:ea typeface="Open Sans"/>
                <a:cs typeface="Open Sans"/>
              </a:rPr>
              <a:t>Hypertension with type 2 diabetes</a:t>
            </a: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41" name="Rectangle 40">
            <a:extLst>
              <a:ext uri="{FF2B5EF4-FFF2-40B4-BE49-F238E27FC236}">
                <a16:creationId xmlns:a16="http://schemas.microsoft.com/office/drawing/2014/main" id="{F0D07E61-3FF2-3578-C368-DB1CD6791137}"/>
              </a:ext>
            </a:extLst>
          </p:cNvPr>
          <p:cNvSpPr/>
          <p:nvPr/>
        </p:nvSpPr>
        <p:spPr>
          <a:xfrm>
            <a:off x="2557438" y="746605"/>
            <a:ext cx="4599806" cy="426059"/>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Open Sans"/>
                <a:ea typeface="Open Sans"/>
                <a:cs typeface="Open Sans"/>
              </a:rPr>
              <a:t>Hypertension without type 2 diabetes </a:t>
            </a:r>
          </a:p>
        </p:txBody>
      </p:sp>
      <p:sp>
        <p:nvSpPr>
          <p:cNvPr id="43" name="Rectangle 42">
            <a:extLst>
              <a:ext uri="{FF2B5EF4-FFF2-40B4-BE49-F238E27FC236}">
                <a16:creationId xmlns:a16="http://schemas.microsoft.com/office/drawing/2014/main" id="{3329F3D5-AC7F-3EFB-CD8A-DE14ABF0FC45}"/>
              </a:ext>
            </a:extLst>
          </p:cNvPr>
          <p:cNvSpPr/>
          <p:nvPr/>
        </p:nvSpPr>
        <p:spPr>
          <a:xfrm>
            <a:off x="2597543" y="1260426"/>
            <a:ext cx="1508171" cy="643535"/>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466725" rtl="0" eaLnBrk="1" fontAlgn="auto" latinLnBrk="0" hangingPunct="1">
              <a:lnSpc>
                <a:spcPct val="90000"/>
              </a:lnSpc>
              <a:spcBef>
                <a:spcPct val="0"/>
              </a:spcBef>
              <a:spcAft>
                <a:spcPct val="3500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Open Sans"/>
                <a:ea typeface="Open Sans"/>
                <a:cs typeface="Open Sans"/>
              </a:rPr>
              <a:t>Age &lt;55 and not of black African or African- Caribbean family origin</a:t>
            </a:r>
            <a:r>
              <a:rPr kumimoji="0" lang="en-GB" sz="1200" b="0" i="0" u="none" strike="noStrike" kern="1200" cap="none" spc="0" normalizeH="0" baseline="0" noProof="0" dirty="0">
                <a:ln>
                  <a:noFill/>
                </a:ln>
                <a:solidFill>
                  <a:prstClr val="white"/>
                </a:solidFill>
                <a:effectLst/>
                <a:uLnTx/>
                <a:uFillTx/>
                <a:latin typeface="Open Sans"/>
                <a:ea typeface="Open Sans"/>
                <a:cs typeface="Open Sans"/>
              </a:rPr>
              <a:t> </a:t>
            </a:r>
          </a:p>
        </p:txBody>
      </p:sp>
      <p:sp>
        <p:nvSpPr>
          <p:cNvPr id="46" name="Rectangle 45">
            <a:extLst>
              <a:ext uri="{FF2B5EF4-FFF2-40B4-BE49-F238E27FC236}">
                <a16:creationId xmlns:a16="http://schemas.microsoft.com/office/drawing/2014/main" id="{941432B1-E0EB-8A80-E099-C2ADD85582BB}"/>
              </a:ext>
            </a:extLst>
          </p:cNvPr>
          <p:cNvSpPr/>
          <p:nvPr/>
        </p:nvSpPr>
        <p:spPr>
          <a:xfrm>
            <a:off x="4333997" y="1254708"/>
            <a:ext cx="1183312" cy="517222"/>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Open Sans"/>
                <a:ea typeface="Open Sans"/>
                <a:cs typeface="Open Sans"/>
              </a:rPr>
              <a:t>Age 55 or over</a:t>
            </a:r>
          </a:p>
        </p:txBody>
      </p:sp>
      <p:sp>
        <p:nvSpPr>
          <p:cNvPr id="47" name="Rectangle 46">
            <a:extLst>
              <a:ext uri="{FF2B5EF4-FFF2-40B4-BE49-F238E27FC236}">
                <a16:creationId xmlns:a16="http://schemas.microsoft.com/office/drawing/2014/main" id="{5EEF7B1D-922F-31A8-26B0-F67B8CAE3D78}"/>
              </a:ext>
            </a:extLst>
          </p:cNvPr>
          <p:cNvSpPr/>
          <p:nvPr/>
        </p:nvSpPr>
        <p:spPr>
          <a:xfrm>
            <a:off x="5642345" y="1254971"/>
            <a:ext cx="1508171" cy="653562"/>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444500" rtl="0" eaLnBrk="1" fontAlgn="auto" latinLnBrk="0" hangingPunct="1">
              <a:lnSpc>
                <a:spcPct val="90000"/>
              </a:lnSpc>
              <a:spcBef>
                <a:spcPct val="0"/>
              </a:spcBef>
              <a:spcAft>
                <a:spcPct val="35000"/>
              </a:spcAft>
              <a:buClrTx/>
              <a:buSzTx/>
              <a:buFontTx/>
              <a:buNone/>
              <a:tabLst/>
              <a:defRPr/>
            </a:pPr>
            <a:r>
              <a:rPr kumimoji="0" lang="en-GB" sz="1050" b="0" i="0" u="none" strike="noStrike" kern="1200" cap="none" spc="0" normalizeH="0" baseline="0" noProof="0" dirty="0">
                <a:ln>
                  <a:noFill/>
                </a:ln>
                <a:solidFill>
                  <a:prstClr val="white"/>
                </a:solidFill>
                <a:effectLst/>
                <a:uLnTx/>
                <a:uFillTx/>
                <a:latin typeface="Open Sans"/>
                <a:ea typeface="Open Sans"/>
                <a:cs typeface="Open Sans"/>
              </a:rPr>
              <a:t>Black African or African- Caribbean family origin (any age)</a:t>
            </a:r>
          </a:p>
        </p:txBody>
      </p:sp>
    </p:spTree>
    <p:extLst>
      <p:ext uri="{BB962C8B-B14F-4D97-AF65-F5344CB8AC3E}">
        <p14:creationId xmlns:p14="http://schemas.microsoft.com/office/powerpoint/2010/main" val="5436511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9EB8DB6E-4C17-DCB4-D714-27DAA1DC72CB}"/>
              </a:ext>
            </a:extLst>
          </p:cNvPr>
          <p:cNvSpPr>
            <a:spLocks noGrp="1"/>
          </p:cNvSpPr>
          <p:nvPr>
            <p:ph type="title"/>
          </p:nvPr>
        </p:nvSpPr>
        <p:spPr>
          <a:xfrm>
            <a:off x="586854" y="136525"/>
            <a:ext cx="5975874" cy="1022505"/>
          </a:xfrm>
        </p:spPr>
        <p:txBody>
          <a:bodyPr>
            <a:noAutofit/>
          </a:bodyPr>
          <a:lstStyle/>
          <a:p>
            <a:pPr eaLnBrk="1" hangingPunct="1"/>
            <a:r>
              <a:rPr lang="en-US" sz="3400" b="1" dirty="0">
                <a:solidFill>
                  <a:srgbClr val="002060"/>
                </a:solidFill>
                <a:latin typeface="Aleo"/>
                <a:cs typeface="Calibri Light"/>
              </a:rPr>
              <a:t>Lifestyle Modifications: </a:t>
            </a:r>
            <a:br>
              <a:rPr lang="en-US" sz="3400" b="1" dirty="0">
                <a:solidFill>
                  <a:srgbClr val="002060"/>
                </a:solidFill>
                <a:latin typeface="Aleo"/>
                <a:cs typeface="Calibri Light"/>
              </a:rPr>
            </a:br>
            <a:r>
              <a:rPr lang="en-US" sz="3400" b="1" dirty="0">
                <a:solidFill>
                  <a:srgbClr val="002060"/>
                </a:solidFill>
                <a:latin typeface="Aleo"/>
                <a:cs typeface="Calibri Light"/>
              </a:rPr>
              <a:t>Impact on blood pressure </a:t>
            </a:r>
          </a:p>
        </p:txBody>
      </p:sp>
      <p:graphicFrame>
        <p:nvGraphicFramePr>
          <p:cNvPr id="9" name="Content Placeholder 4">
            <a:extLst>
              <a:ext uri="{FF2B5EF4-FFF2-40B4-BE49-F238E27FC236}">
                <a16:creationId xmlns:a16="http://schemas.microsoft.com/office/drawing/2014/main" id="{7A470BA2-107B-2B6D-CBAA-862050BC9EBC}"/>
              </a:ext>
            </a:extLst>
          </p:cNvPr>
          <p:cNvGraphicFramePr>
            <a:graphicFrameLocks noGrp="1"/>
          </p:cNvGraphicFramePr>
          <p:nvPr>
            <p:ph idx="1"/>
            <p:extLst>
              <p:ext uri="{D42A27DB-BD31-4B8C-83A1-F6EECF244321}">
                <p14:modId xmlns:p14="http://schemas.microsoft.com/office/powerpoint/2010/main" val="1896670789"/>
              </p:ext>
            </p:extLst>
          </p:nvPr>
        </p:nvGraphicFramePr>
        <p:xfrm>
          <a:off x="586854" y="1260552"/>
          <a:ext cx="11075157" cy="3928838"/>
        </p:xfrm>
        <a:graphic>
          <a:graphicData uri="http://schemas.openxmlformats.org/drawingml/2006/table">
            <a:tbl>
              <a:tblPr firstRow="1" bandRow="1">
                <a:tableStyleId>{BC89EF96-8CEA-46FF-86C4-4CE0E7609802}</a:tableStyleId>
              </a:tblPr>
              <a:tblGrid>
                <a:gridCol w="2436578">
                  <a:extLst>
                    <a:ext uri="{9D8B030D-6E8A-4147-A177-3AD203B41FA5}">
                      <a16:colId xmlns:a16="http://schemas.microsoft.com/office/drawing/2014/main" val="20000"/>
                    </a:ext>
                  </a:extLst>
                </a:gridCol>
                <a:gridCol w="5523658">
                  <a:extLst>
                    <a:ext uri="{9D8B030D-6E8A-4147-A177-3AD203B41FA5}">
                      <a16:colId xmlns:a16="http://schemas.microsoft.com/office/drawing/2014/main" val="20001"/>
                    </a:ext>
                  </a:extLst>
                </a:gridCol>
                <a:gridCol w="3114921">
                  <a:extLst>
                    <a:ext uri="{9D8B030D-6E8A-4147-A177-3AD203B41FA5}">
                      <a16:colId xmlns:a16="http://schemas.microsoft.com/office/drawing/2014/main" val="20002"/>
                    </a:ext>
                  </a:extLst>
                </a:gridCol>
              </a:tblGrid>
              <a:tr h="582641">
                <a:tc>
                  <a:txBody>
                    <a:bodyPr/>
                    <a:lstStyle/>
                    <a:p>
                      <a:pPr algn="ctr" rtl="0" fontAlgn="ctr"/>
                      <a:r>
                        <a:rPr lang="en-US" sz="1400" b="1" u="none" strike="noStrike" dirty="0">
                          <a:solidFill>
                            <a:schemeClr val="bg1"/>
                          </a:solidFill>
                          <a:latin typeface="Open Sans"/>
                        </a:rPr>
                        <a:t>Modification</a:t>
                      </a:r>
                      <a:endParaRPr lang="en-US" sz="1400" b="1" i="0" u="none" strike="noStrike" dirty="0">
                        <a:solidFill>
                          <a:schemeClr val="bg1"/>
                        </a:solidFill>
                        <a:latin typeface="Open Sans"/>
                      </a:endParaRPr>
                    </a:p>
                  </a:txBody>
                  <a:tcPr marL="9525" marR="9525"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5375E"/>
                    </a:solidFill>
                  </a:tcPr>
                </a:tc>
                <a:tc>
                  <a:txBody>
                    <a:bodyPr/>
                    <a:lstStyle/>
                    <a:p>
                      <a:pPr algn="ctr" rtl="0" fontAlgn="ctr"/>
                      <a:r>
                        <a:rPr lang="en-US" sz="1400" u="none" strike="noStrike" dirty="0">
                          <a:solidFill>
                            <a:schemeClr val="bg1"/>
                          </a:solidFill>
                          <a:latin typeface="Open Sans"/>
                        </a:rPr>
                        <a:t>Recommendation</a:t>
                      </a:r>
                      <a:endParaRPr lang="en-US" sz="1400" b="1" i="0" u="none" strike="noStrike" dirty="0">
                        <a:solidFill>
                          <a:schemeClr val="bg1"/>
                        </a:solidFill>
                        <a:latin typeface="Open Sans"/>
                      </a:endParaRPr>
                    </a:p>
                  </a:txBody>
                  <a:tcPr marL="9525" marR="9525"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5375E"/>
                    </a:solidFill>
                  </a:tcPr>
                </a:tc>
                <a:tc>
                  <a:txBody>
                    <a:bodyPr/>
                    <a:lstStyle/>
                    <a:p>
                      <a:pPr algn="ctr" rtl="0" fontAlgn="ctr"/>
                      <a:r>
                        <a:rPr lang="en-US" sz="1400" u="none" strike="noStrike" dirty="0">
                          <a:solidFill>
                            <a:schemeClr val="bg1"/>
                          </a:solidFill>
                          <a:latin typeface="Open Sans"/>
                        </a:rPr>
                        <a:t>Approximate Systolic Blood Pressure Reduction (mm Hg)</a:t>
                      </a:r>
                      <a:r>
                        <a:rPr lang="en-US" sz="1400" u="none" strike="noStrike" baseline="30000" dirty="0">
                          <a:solidFill>
                            <a:schemeClr val="bg1"/>
                          </a:solidFill>
                          <a:latin typeface="Open Sans"/>
                        </a:rPr>
                        <a:t>a </a:t>
                      </a:r>
                      <a:endParaRPr lang="en-US" sz="1400" b="1" i="0" u="none" strike="noStrike" dirty="0">
                        <a:solidFill>
                          <a:schemeClr val="bg1"/>
                        </a:solidFill>
                        <a:latin typeface="Open Sans"/>
                      </a:endParaRPr>
                    </a:p>
                  </a:txBody>
                  <a:tcPr marL="9525" marR="9525"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5375E"/>
                    </a:solidFill>
                  </a:tcPr>
                </a:tc>
                <a:extLst>
                  <a:ext uri="{0D108BD9-81ED-4DB2-BD59-A6C34878D82A}">
                    <a16:rowId xmlns:a16="http://schemas.microsoft.com/office/drawing/2014/main" val="10000"/>
                  </a:ext>
                </a:extLst>
              </a:tr>
              <a:tr h="658407">
                <a:tc>
                  <a:txBody>
                    <a:bodyPr/>
                    <a:lstStyle/>
                    <a:p>
                      <a:pPr algn="ctr" rtl="0" fontAlgn="t"/>
                      <a:r>
                        <a:rPr lang="en-US" sz="1400" b="1" u="none" strike="noStrike" dirty="0">
                          <a:latin typeface="Open Sans"/>
                        </a:rPr>
                        <a:t>Weight loss</a:t>
                      </a:r>
                      <a:endParaRPr lang="en-US" sz="1400" b="1" i="0" u="none" strike="noStrike" dirty="0">
                        <a:solidFill>
                          <a:srgbClr val="000000"/>
                        </a:solidFill>
                        <a:latin typeface="Open Sans"/>
                      </a:endParaRPr>
                    </a:p>
                  </a:txBody>
                  <a:tcPr marL="9525" marR="9525" marT="952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t"/>
                      <a:r>
                        <a:rPr lang="en-US" sz="1400" u="none" strike="noStrike" dirty="0">
                          <a:latin typeface="Open Sans"/>
                        </a:rPr>
                        <a:t>Maintain normal body weight  </a:t>
                      </a:r>
                    </a:p>
                    <a:p>
                      <a:pPr algn="ctr" rtl="0" fontAlgn="t"/>
                      <a:endParaRPr lang="en-US" sz="1400" b="0" i="0" u="none" strike="noStrike" dirty="0">
                        <a:solidFill>
                          <a:srgbClr val="000000"/>
                        </a:solidFill>
                        <a:latin typeface="Open Sans"/>
                      </a:endParaRPr>
                    </a:p>
                  </a:txBody>
                  <a:tcPr marL="9525" marR="9525" marT="952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t"/>
                      <a:r>
                        <a:rPr lang="en-US" sz="1400" u="none" strike="noStrike" dirty="0">
                          <a:latin typeface="Open Sans"/>
                        </a:rPr>
                        <a:t>5–20 per 10-kg weight loss</a:t>
                      </a:r>
                      <a:endParaRPr lang="en-US" sz="1400" b="0" i="0" u="none" strike="noStrike">
                        <a:solidFill>
                          <a:srgbClr val="000000"/>
                        </a:solidFill>
                        <a:latin typeface="Open Sans"/>
                      </a:endParaRPr>
                    </a:p>
                  </a:txBody>
                  <a:tcPr marL="9525" marR="9525" marT="952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820893">
                <a:tc>
                  <a:txBody>
                    <a:bodyPr/>
                    <a:lstStyle/>
                    <a:p>
                      <a:pPr algn="ctr" rtl="0" fontAlgn="t"/>
                      <a:r>
                        <a:rPr lang="en-US" sz="1400" b="1" u="none" strike="noStrike" dirty="0">
                          <a:latin typeface="Open Sans"/>
                        </a:rPr>
                        <a:t>DASH-type diet*</a:t>
                      </a:r>
                      <a:endParaRPr lang="en-US" sz="1400" b="1" i="0" u="none" strike="noStrike" dirty="0">
                        <a:solidFill>
                          <a:srgbClr val="000000"/>
                        </a:solidFill>
                        <a:latin typeface="Open Sans"/>
                      </a:endParaRPr>
                    </a:p>
                  </a:txBody>
                  <a:tcPr marL="9525" marR="9525" marT="952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t"/>
                      <a:r>
                        <a:rPr lang="en-US" sz="1400" u="none" strike="noStrike" dirty="0">
                          <a:latin typeface="Open Sans"/>
                        </a:rPr>
                        <a:t>Consume a diet rich in fruits, vegetables, and low-fat dairy products with reduced  saturated and total fat</a:t>
                      </a:r>
                      <a:endParaRPr lang="en-US" sz="1400" b="0" i="0" u="none" strike="noStrike" dirty="0">
                        <a:solidFill>
                          <a:srgbClr val="000000"/>
                        </a:solidFill>
                        <a:latin typeface="Open Sans"/>
                      </a:endParaRPr>
                    </a:p>
                  </a:txBody>
                  <a:tcPr marL="9525" marR="9525" marT="952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t"/>
                      <a:r>
                        <a:rPr lang="en-US" sz="1400" u="none" strike="noStrike" dirty="0">
                          <a:latin typeface="Open Sans"/>
                        </a:rPr>
                        <a:t>8–14</a:t>
                      </a:r>
                      <a:endParaRPr lang="en-US" sz="1400" b="0" i="0" u="none" strike="noStrike" dirty="0">
                        <a:solidFill>
                          <a:srgbClr val="000000"/>
                        </a:solidFill>
                        <a:latin typeface="Open Sans"/>
                      </a:endParaRPr>
                    </a:p>
                  </a:txBody>
                  <a:tcPr marL="9525" marR="9525" marT="952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658407">
                <a:tc>
                  <a:txBody>
                    <a:bodyPr/>
                    <a:lstStyle/>
                    <a:p>
                      <a:pPr algn="ctr" rtl="0" fontAlgn="t"/>
                      <a:r>
                        <a:rPr lang="en-US" sz="1400" b="1" u="none" strike="noStrike" dirty="0">
                          <a:latin typeface="Open Sans"/>
                        </a:rPr>
                        <a:t>Reduced salt intake</a:t>
                      </a:r>
                      <a:endParaRPr lang="en-US" sz="1400" b="1" i="0" u="none" strike="noStrike" dirty="0">
                        <a:solidFill>
                          <a:srgbClr val="000000"/>
                        </a:solidFill>
                        <a:latin typeface="Open Sans"/>
                      </a:endParaRPr>
                    </a:p>
                  </a:txBody>
                  <a:tcPr marL="9525" marR="9525" marT="952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t"/>
                      <a:r>
                        <a:rPr lang="en-US" sz="1400" u="none" strike="noStrike" dirty="0">
                          <a:latin typeface="Open Sans"/>
                        </a:rPr>
                        <a:t>Reduce daily dietary sodium intake</a:t>
                      </a:r>
                      <a:endParaRPr lang="en-US" sz="1400" b="0" i="0" u="none" strike="noStrike" dirty="0">
                        <a:solidFill>
                          <a:srgbClr val="000000"/>
                        </a:solidFill>
                        <a:latin typeface="Open Sans"/>
                      </a:endParaRPr>
                    </a:p>
                  </a:txBody>
                  <a:tcPr marL="9525" marR="9525" marT="952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t"/>
                      <a:r>
                        <a:rPr lang="en-US" sz="1400" u="none" strike="noStrike" dirty="0">
                          <a:latin typeface="Open Sans"/>
                        </a:rPr>
                        <a:t>2–8</a:t>
                      </a:r>
                      <a:endParaRPr lang="en-US" sz="1400" b="0" i="0" u="none" strike="noStrike" dirty="0">
                        <a:solidFill>
                          <a:srgbClr val="000000"/>
                        </a:solidFill>
                        <a:latin typeface="Open Sans"/>
                      </a:endParaRPr>
                    </a:p>
                  </a:txBody>
                  <a:tcPr marL="9525" marR="9525" marT="952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550083">
                <a:tc>
                  <a:txBody>
                    <a:bodyPr/>
                    <a:lstStyle/>
                    <a:p>
                      <a:pPr algn="ctr" rtl="0" fontAlgn="t"/>
                      <a:r>
                        <a:rPr lang="en-US" sz="1400" b="1" u="none" strike="noStrike" dirty="0">
                          <a:latin typeface="Open Sans"/>
                        </a:rPr>
                        <a:t>Physical activity</a:t>
                      </a:r>
                      <a:endParaRPr lang="en-US" sz="1400" b="1" i="0" u="none" strike="noStrike" dirty="0">
                        <a:solidFill>
                          <a:srgbClr val="000000"/>
                        </a:solidFill>
                        <a:latin typeface="Open Sans"/>
                      </a:endParaRPr>
                    </a:p>
                  </a:txBody>
                  <a:tcPr marL="9525" marR="9525" marT="952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t"/>
                      <a:r>
                        <a:rPr lang="en-US" sz="1400" u="none" strike="noStrike" dirty="0">
                          <a:latin typeface="Open Sans"/>
                        </a:rPr>
                        <a:t>Regular aerobic physical activity (at least 30 min/day, most days of the week)</a:t>
                      </a:r>
                      <a:endParaRPr lang="en-US" sz="1400" b="0" i="0" u="none" strike="noStrike">
                        <a:solidFill>
                          <a:srgbClr val="000000"/>
                        </a:solidFill>
                        <a:latin typeface="Open Sans"/>
                      </a:endParaRPr>
                    </a:p>
                  </a:txBody>
                  <a:tcPr marL="9525" marR="9525" marT="952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t"/>
                      <a:r>
                        <a:rPr lang="en-US" sz="1400" u="none" strike="noStrike" dirty="0">
                          <a:latin typeface="Open Sans"/>
                        </a:rPr>
                        <a:t>4–9</a:t>
                      </a:r>
                      <a:endParaRPr lang="en-US" sz="1400" b="0" i="0" u="none" strike="noStrike" dirty="0">
                        <a:solidFill>
                          <a:srgbClr val="000000"/>
                        </a:solidFill>
                        <a:latin typeface="Open Sans"/>
                      </a:endParaRPr>
                    </a:p>
                  </a:txBody>
                  <a:tcPr marL="9525" marR="9525" marT="952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58407">
                <a:tc>
                  <a:txBody>
                    <a:bodyPr/>
                    <a:lstStyle/>
                    <a:p>
                      <a:pPr algn="ctr" rtl="0" fontAlgn="t"/>
                      <a:r>
                        <a:rPr lang="en-US" sz="1400" b="1" u="none" strike="noStrike" dirty="0">
                          <a:latin typeface="Open Sans"/>
                        </a:rPr>
                        <a:t>Moderation of                 alcohol intake</a:t>
                      </a:r>
                      <a:endParaRPr lang="en-US" sz="1400" b="1" i="0" u="none" strike="noStrike" dirty="0">
                        <a:solidFill>
                          <a:srgbClr val="000000"/>
                        </a:solidFill>
                        <a:latin typeface="Open Sans"/>
                      </a:endParaRPr>
                    </a:p>
                  </a:txBody>
                  <a:tcPr marL="9525" marR="9525" marT="952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t"/>
                      <a:r>
                        <a:rPr lang="en-US" sz="1400" u="none" strike="noStrike" dirty="0">
                          <a:latin typeface="Open Sans"/>
                        </a:rPr>
                        <a:t>Limit consumption to 2 drinks/day in men and 1 drink/day in women and lighter-weight persons</a:t>
                      </a:r>
                      <a:endParaRPr lang="en-US" sz="1400" b="0" i="0" u="none" strike="noStrike">
                        <a:solidFill>
                          <a:srgbClr val="000000"/>
                        </a:solidFill>
                        <a:latin typeface="Open Sans"/>
                      </a:endParaRPr>
                    </a:p>
                  </a:txBody>
                  <a:tcPr marL="9525" marR="9525" marT="952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t"/>
                      <a:r>
                        <a:rPr lang="en-US" sz="1400" u="none" strike="noStrike" dirty="0">
                          <a:latin typeface="Open Sans"/>
                        </a:rPr>
                        <a:t>2–4</a:t>
                      </a:r>
                      <a:endParaRPr lang="en-US" sz="1400" b="0" i="0" u="none" strike="noStrike" dirty="0">
                        <a:solidFill>
                          <a:srgbClr val="000000"/>
                        </a:solidFill>
                        <a:latin typeface="Open Sans"/>
                      </a:endParaRPr>
                    </a:p>
                  </a:txBody>
                  <a:tcPr marL="9525" marR="9525" marT="952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10" name="Slide Number Placeholder 3">
            <a:extLst>
              <a:ext uri="{FF2B5EF4-FFF2-40B4-BE49-F238E27FC236}">
                <a16:creationId xmlns:a16="http://schemas.microsoft.com/office/drawing/2014/main" id="{1C9CDFE5-9597-9BCD-64E7-E1DCC8F2905B}"/>
              </a:ext>
            </a:extLst>
          </p:cNvPr>
          <p:cNvSpPr txBox="1">
            <a:spLocks/>
          </p:cNvSpPr>
          <p:nvPr/>
        </p:nvSpPr>
        <p:spPr>
          <a:xfrm>
            <a:off x="94488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D2027D5-8E93-4708-BE01-E977CB3C3F26}" type="slidenum">
              <a:rPr lang="en-US" smtClean="0">
                <a:solidFill>
                  <a:prstClr val="black">
                    <a:tint val="75000"/>
                  </a:prstClr>
                </a:solidFill>
                <a:latin typeface="Calibri" panose="020F0502020204030204"/>
              </a:rPr>
              <a:pPr>
                <a:defRPr/>
              </a:pPr>
              <a:t>9</a:t>
            </a:fld>
            <a:endParaRPr lang="en-US" dirty="0">
              <a:solidFill>
                <a:prstClr val="black">
                  <a:tint val="75000"/>
                </a:prstClr>
              </a:solidFill>
              <a:latin typeface="Calibri" panose="020F0502020204030204"/>
            </a:endParaRPr>
          </a:p>
        </p:txBody>
      </p:sp>
      <p:sp>
        <p:nvSpPr>
          <p:cNvPr id="11" name="Rectangle 5">
            <a:extLst>
              <a:ext uri="{FF2B5EF4-FFF2-40B4-BE49-F238E27FC236}">
                <a16:creationId xmlns:a16="http://schemas.microsoft.com/office/drawing/2014/main" id="{815B16C2-EA05-1F4B-EAAE-E311E05DFA22}"/>
              </a:ext>
            </a:extLst>
          </p:cNvPr>
          <p:cNvSpPr>
            <a:spLocks noChangeArrowheads="1"/>
          </p:cNvSpPr>
          <p:nvPr/>
        </p:nvSpPr>
        <p:spPr bwMode="auto">
          <a:xfrm>
            <a:off x="419100" y="5162320"/>
            <a:ext cx="1076324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Open Sans"/>
                <a:ea typeface="Open Sans"/>
                <a:cs typeface="Open Sans"/>
              </a:rPr>
              <a:t>*</a:t>
            </a:r>
            <a:r>
              <a:rPr kumimoji="0" lang="en-US" sz="1000" b="0" i="0" u="none" strike="noStrike" kern="1200" cap="none" spc="0" normalizeH="0" baseline="0" noProof="0" dirty="0">
                <a:ln>
                  <a:noFill/>
                </a:ln>
                <a:solidFill>
                  <a:prstClr val="black"/>
                </a:solidFill>
                <a:effectLst/>
                <a:uLnTx/>
                <a:uFillTx/>
                <a:latin typeface="Open Sans"/>
                <a:ea typeface="Open Sans"/>
                <a:cs typeface="Open Sans"/>
              </a:rPr>
              <a:t>DASH, Dietary Approaches to Stop Hypertension.  Effects of implementing these modifications are time and dose dependent and could be greater for some patients.</a:t>
            </a:r>
            <a:endParaRPr lang="en-US" sz="1000" b="0" i="0" u="none" strike="noStrike" kern="1200" cap="none" spc="0" normalizeH="0" baseline="0" noProof="0" dirty="0">
              <a:ln>
                <a:noFill/>
              </a:ln>
              <a:solidFill>
                <a:prstClr val="black"/>
              </a:solidFill>
              <a:effectLst/>
              <a:uLnTx/>
              <a:uFillTx/>
              <a:latin typeface="Open Sans"/>
              <a:ea typeface="Open Sans"/>
              <a:cs typeface="Open Sans"/>
            </a:endParaRPr>
          </a:p>
        </p:txBody>
      </p:sp>
      <p:sp>
        <p:nvSpPr>
          <p:cNvPr id="12" name="Rectangle 5">
            <a:extLst>
              <a:ext uri="{FF2B5EF4-FFF2-40B4-BE49-F238E27FC236}">
                <a16:creationId xmlns:a16="http://schemas.microsoft.com/office/drawing/2014/main" id="{CFB9B0EC-0857-54B5-E767-A1D8B676D0B0}"/>
              </a:ext>
            </a:extLst>
          </p:cNvPr>
          <p:cNvSpPr>
            <a:spLocks noChangeArrowheads="1"/>
          </p:cNvSpPr>
          <p:nvPr/>
        </p:nvSpPr>
        <p:spPr bwMode="auto">
          <a:xfrm>
            <a:off x="495300" y="5457557"/>
            <a:ext cx="10153650" cy="400110"/>
          </a:xfrm>
          <a:prstGeom prst="rect">
            <a:avLst/>
          </a:prstGeom>
          <a:noFill/>
          <a:ln w="9525">
            <a:noFill/>
            <a:miter lim="800000"/>
            <a:headEnd/>
            <a:tailEnd/>
          </a:ln>
        </p:spPr>
        <p:txBody>
          <a:bodyPr wrap="square" lIns="91440" tIns="45720" rIns="91440" bIns="45720" anchor="t">
            <a:spAutoFit/>
          </a:bodyPr>
          <a:lstStyle/>
          <a:p>
            <a:r>
              <a:rPr lang="en-GB" sz="1000" dirty="0" err="1">
                <a:latin typeface="Open Sans"/>
                <a:ea typeface="Open Sans"/>
                <a:cs typeface="Open Sans"/>
              </a:rPr>
              <a:t>Vooradi</a:t>
            </a:r>
            <a:r>
              <a:rPr lang="en-GB" sz="1000" dirty="0">
                <a:latin typeface="Open Sans"/>
                <a:ea typeface="Open Sans"/>
                <a:cs typeface="Open Sans"/>
              </a:rPr>
              <a:t> S, </a:t>
            </a:r>
            <a:r>
              <a:rPr lang="en-GB" sz="1000" dirty="0" err="1">
                <a:latin typeface="Open Sans"/>
                <a:ea typeface="Open Sans"/>
                <a:cs typeface="Open Sans"/>
              </a:rPr>
              <a:t>Mateti</a:t>
            </a:r>
            <a:r>
              <a:rPr lang="en-GB" sz="1000" dirty="0">
                <a:latin typeface="Open Sans"/>
                <a:ea typeface="Open Sans"/>
                <a:cs typeface="Open Sans"/>
              </a:rPr>
              <a:t> UV. A systemic review on lifestyle interventions to reduce blood pressure. J Health Res Rev [serial online] 2016 [cited 2021 Apr 27];3:1-5. Available from: </a:t>
            </a:r>
            <a:r>
              <a:rPr lang="en-GB" sz="1000" b="1" dirty="0">
                <a:solidFill>
                  <a:srgbClr val="00B0F0"/>
                </a:solidFill>
                <a:latin typeface="Open Sans"/>
                <a:ea typeface="Open Sans"/>
                <a:cs typeface="Open Sans"/>
                <a:hlinkClick r:id="rId2">
                  <a:extLst>
                    <a:ext uri="{A12FA001-AC4F-418D-AE19-62706E023703}">
                      <ahyp:hlinkClr xmlns:ahyp="http://schemas.microsoft.com/office/drawing/2018/hyperlinkcolor" val="tx"/>
                    </a:ext>
                  </a:extLst>
                </a:hlinkClick>
              </a:rPr>
              <a:t>https://www.jhrr.org/text.asp?2016/3/1/1/173558</a:t>
            </a:r>
            <a:endParaRPr lang="en-US" sz="1000" b="1" dirty="0">
              <a:solidFill>
                <a:srgbClr val="00B0F0"/>
              </a:solidFill>
              <a:latin typeface="Open Sans"/>
              <a:ea typeface="Open Sans"/>
              <a:cs typeface="Open Sans"/>
              <a:hlinkClick r:id="rId2">
                <a:extLst>
                  <a:ext uri="{A12FA001-AC4F-418D-AE19-62706E023703}">
                    <ahyp:hlinkClr xmlns:ahyp="http://schemas.microsoft.com/office/drawing/2018/hyperlinkcolor" val="tx"/>
                  </a:ext>
                </a:extLst>
              </a:hlinkClick>
            </a:endParaRPr>
          </a:p>
        </p:txBody>
      </p:sp>
      <p:sp>
        <p:nvSpPr>
          <p:cNvPr id="13" name="TextBox 12">
            <a:extLst>
              <a:ext uri="{FF2B5EF4-FFF2-40B4-BE49-F238E27FC236}">
                <a16:creationId xmlns:a16="http://schemas.microsoft.com/office/drawing/2014/main" id="{B05EFD71-4909-CEE3-FB62-C9C8493929F3}"/>
              </a:ext>
            </a:extLst>
          </p:cNvPr>
          <p:cNvSpPr txBox="1"/>
          <p:nvPr/>
        </p:nvSpPr>
        <p:spPr>
          <a:xfrm>
            <a:off x="586854" y="5959189"/>
            <a:ext cx="11075157" cy="461665"/>
          </a:xfrm>
          <a:prstGeom prst="rect">
            <a:avLst/>
          </a:prstGeom>
          <a:solidFill>
            <a:srgbClr val="15375E"/>
          </a:solid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chemeClr val="bg1"/>
                </a:solidFill>
                <a:effectLst/>
                <a:uLnTx/>
                <a:uFillTx/>
                <a:latin typeface="Open Sans"/>
                <a:ea typeface="Open Sans"/>
                <a:cs typeface="Open Sans"/>
              </a:rPr>
              <a:t>In monotherapy, most drugs achieve systolic BP reductions of ~ 10 to 15 mmHg </a:t>
            </a:r>
            <a:endParaRPr lang="en-GB" sz="1200" b="1" i="0" u="none" strike="noStrike" kern="1200" cap="none" spc="0" normalizeH="0" baseline="0" noProof="0" dirty="0">
              <a:ln>
                <a:noFill/>
              </a:ln>
              <a:solidFill>
                <a:schemeClr val="bg1"/>
              </a:solidFill>
              <a:effectLst/>
              <a:uLnTx/>
              <a:uFillTx/>
              <a:latin typeface="Open Sans"/>
              <a:ea typeface="Open Sans"/>
              <a:cs typeface="Open San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chemeClr val="bg1"/>
                </a:solidFill>
                <a:effectLst/>
                <a:uLnTx/>
                <a:uFillTx/>
                <a:latin typeface="Open Sans"/>
                <a:ea typeface="Open Sans"/>
                <a:cs typeface="Open Sans"/>
              </a:rPr>
              <a:t>https://journals.lww.com/md-journal/Fulltext/2016/07260/Treatment_efficacy_of_anti_hypertensive_drugs_in.16.aspx</a:t>
            </a:r>
          </a:p>
        </p:txBody>
      </p:sp>
    </p:spTree>
    <p:extLst>
      <p:ext uri="{BB962C8B-B14F-4D97-AF65-F5344CB8AC3E}">
        <p14:creationId xmlns:p14="http://schemas.microsoft.com/office/powerpoint/2010/main" val="3585042190"/>
      </p:ext>
    </p:extLst>
  </p:cSld>
  <p:clrMapOvr>
    <a:masterClrMapping/>
  </p:clrMapOvr>
</p:sld>
</file>

<file path=ppt/theme/theme1.xml><?xml version="1.0" encoding="utf-8"?>
<a:theme xmlns:a="http://schemas.openxmlformats.org/drawingml/2006/main" name="Office Theme">
  <a:themeElements>
    <a:clrScheme name="UCLP Colours">
      <a:dk1>
        <a:srgbClr val="000000"/>
      </a:dk1>
      <a:lt1>
        <a:srgbClr val="FFFFFF"/>
      </a:lt1>
      <a:dk2>
        <a:srgbClr val="16385E"/>
      </a:dk2>
      <a:lt2>
        <a:srgbClr val="E7E6E6"/>
      </a:lt2>
      <a:accent1>
        <a:srgbClr val="41B6E6"/>
      </a:accent1>
      <a:accent2>
        <a:srgbClr val="A3CD38"/>
      </a:accent2>
      <a:accent3>
        <a:srgbClr val="16385E"/>
      </a:accent3>
      <a:accent4>
        <a:srgbClr val="404040"/>
      </a:accent4>
      <a:accent5>
        <a:srgbClr val="FF9900"/>
      </a:accent5>
      <a:accent6>
        <a:srgbClr val="F32F79"/>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CLPartners Widescreen AF presentation JT formatted" id="{62959455-48C2-4BAB-A50C-46133D44C84D}" vid="{CA3B351A-C0F8-435C-A5E5-4F04EC16EE01}"/>
    </a:ext>
  </a:ext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Office Theme">
  <a:themeElements>
    <a:clrScheme name="UCL Partners">
      <a:dk1>
        <a:srgbClr val="000000"/>
      </a:dk1>
      <a:lt1>
        <a:srgbClr val="FFFFFF"/>
      </a:lt1>
      <a:dk2>
        <a:srgbClr val="44546A"/>
      </a:dk2>
      <a:lt2>
        <a:srgbClr val="E6E7E8"/>
      </a:lt2>
      <a:accent1>
        <a:srgbClr val="15375E"/>
      </a:accent1>
      <a:accent2>
        <a:srgbClr val="41B6E6"/>
      </a:accent2>
      <a:accent3>
        <a:srgbClr val="A3CD38"/>
      </a:accent3>
      <a:accent4>
        <a:srgbClr val="E34969"/>
      </a:accent4>
      <a:accent5>
        <a:srgbClr val="F7933C"/>
      </a:accent5>
      <a:accent6>
        <a:srgbClr val="A268BD"/>
      </a:accent6>
      <a:hlink>
        <a:srgbClr val="15375E"/>
      </a:hlink>
      <a:folHlink>
        <a:srgbClr val="A3CD3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7_Office Theme">
  <a:themeElements>
    <a:clrScheme name="UCLP Colours">
      <a:dk1>
        <a:srgbClr val="000000"/>
      </a:dk1>
      <a:lt1>
        <a:srgbClr val="FFFFFF"/>
      </a:lt1>
      <a:dk2>
        <a:srgbClr val="16385E"/>
      </a:dk2>
      <a:lt2>
        <a:srgbClr val="E7E6E6"/>
      </a:lt2>
      <a:accent1>
        <a:srgbClr val="41B6E6"/>
      </a:accent1>
      <a:accent2>
        <a:srgbClr val="A3CD38"/>
      </a:accent2>
      <a:accent3>
        <a:srgbClr val="16385E"/>
      </a:accent3>
      <a:accent4>
        <a:srgbClr val="404040"/>
      </a:accent4>
      <a:accent5>
        <a:srgbClr val="FF9900"/>
      </a:accent5>
      <a:accent6>
        <a:srgbClr val="F32F79"/>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CLPartners Widescreen AF presentation JT formatted" id="{62959455-48C2-4BAB-A50C-46133D44C84D}" vid="{CA3B351A-C0F8-435C-A5E5-4F04EC16EE01}"/>
    </a:ext>
  </a:extLst>
</a:theme>
</file>

<file path=ppt/theme/theme5.xml><?xml version="1.0" encoding="utf-8"?>
<a:theme xmlns:a="http://schemas.openxmlformats.org/drawingml/2006/main" name="1_Office Theme">
  <a:themeElements>
    <a:clrScheme name="UCLP">
      <a:dk1>
        <a:srgbClr val="000000"/>
      </a:dk1>
      <a:lt1>
        <a:srgbClr val="FFFFFF"/>
      </a:lt1>
      <a:dk2>
        <a:srgbClr val="44546A"/>
      </a:dk2>
      <a:lt2>
        <a:srgbClr val="E7E6E6"/>
      </a:lt2>
      <a:accent1>
        <a:srgbClr val="193358"/>
      </a:accent1>
      <a:accent2>
        <a:srgbClr val="4DADDB"/>
      </a:accent2>
      <a:accent3>
        <a:srgbClr val="ACC90D"/>
      </a:accent3>
      <a:accent4>
        <a:srgbClr val="E04064"/>
      </a:accent4>
      <a:accent5>
        <a:srgbClr val="F29330"/>
      </a:accent5>
      <a:accent6>
        <a:srgbClr val="A667A7"/>
      </a:accent6>
      <a:hlink>
        <a:srgbClr val="ACC90D"/>
      </a:hlink>
      <a:folHlink>
        <a:srgbClr val="ACC90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2_Office Theme">
  <a:themeElements>
    <a:clrScheme name="UCLP Colours">
      <a:dk1>
        <a:srgbClr val="000000"/>
      </a:dk1>
      <a:lt1>
        <a:srgbClr val="FFFFFF"/>
      </a:lt1>
      <a:dk2>
        <a:srgbClr val="16385E"/>
      </a:dk2>
      <a:lt2>
        <a:srgbClr val="E7E6E6"/>
      </a:lt2>
      <a:accent1>
        <a:srgbClr val="41B6E6"/>
      </a:accent1>
      <a:accent2>
        <a:srgbClr val="A3CD38"/>
      </a:accent2>
      <a:accent3>
        <a:srgbClr val="16385E"/>
      </a:accent3>
      <a:accent4>
        <a:srgbClr val="404040"/>
      </a:accent4>
      <a:accent5>
        <a:srgbClr val="FF9900"/>
      </a:accent5>
      <a:accent6>
        <a:srgbClr val="F32F79"/>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CLPartners Widescreen AF presentation JT formatted" id="{62959455-48C2-4BAB-A50C-46133D44C84D}" vid="{CA3B351A-C0F8-435C-A5E5-4F04EC16EE01}"/>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BCB39E1900AAE4C97768A92B5B18A34" ma:contentTypeVersion="17" ma:contentTypeDescription="Create a new document." ma:contentTypeScope="" ma:versionID="83c1bb9365b8e782945f6b1dfaf69dff">
  <xsd:schema xmlns:xsd="http://www.w3.org/2001/XMLSchema" xmlns:xs="http://www.w3.org/2001/XMLSchema" xmlns:p="http://schemas.microsoft.com/office/2006/metadata/properties" xmlns:ns2="7612f4d9-ba98-4045-be7e-f9c3e24b29aa" xmlns:ns3="9dc46bb8-1526-4a08-a346-1bb217582e1d" xmlns:ns4="3f6f02f3-36e5-4e22-9dd2-4c5e770f3ab7" targetNamespace="http://schemas.microsoft.com/office/2006/metadata/properties" ma:root="true" ma:fieldsID="c785ef852371f36911ca5e529b909816" ns2:_="" ns3:_="" ns4:_="">
    <xsd:import namespace="7612f4d9-ba98-4045-be7e-f9c3e24b29aa"/>
    <xsd:import namespace="9dc46bb8-1526-4a08-a346-1bb217582e1d"/>
    <xsd:import namespace="3f6f02f3-36e5-4e22-9dd2-4c5e770f3ab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2:MediaServiceOCR" minOccurs="0"/>
                <xsd:element ref="ns2:lcf76f155ced4ddcb4097134ff3c332f" minOccurs="0"/>
                <xsd:element ref="ns4: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612f4d9-ba98-4045-be7e-f9c3e24b29a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3ca0b12d-6f22-4b65-b254-9421d2853f7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dc46bb8-1526-4a08-a346-1bb217582e1d"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f6f02f3-36e5-4e22-9dd2-4c5e770f3ab7"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0a8c7179-4d0d-4b3a-a3b4-006a253264c1}" ma:internalName="TaxCatchAll" ma:showField="CatchAllData" ma:web="9dc46bb8-1526-4a08-a346-1bb217582e1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7612f4d9-ba98-4045-be7e-f9c3e24b29aa">
      <Terms xmlns="http://schemas.microsoft.com/office/infopath/2007/PartnerControls"/>
    </lcf76f155ced4ddcb4097134ff3c332f>
    <TaxCatchAll xmlns="3f6f02f3-36e5-4e22-9dd2-4c5e770f3ab7" xsi:nil="true"/>
  </documentManagement>
</p:properties>
</file>

<file path=customXml/itemProps1.xml><?xml version="1.0" encoding="utf-8"?>
<ds:datastoreItem xmlns:ds="http://schemas.openxmlformats.org/officeDocument/2006/customXml" ds:itemID="{73F7ADBB-9C6A-47E9-8C2E-63EDA30BBB9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612f4d9-ba98-4045-be7e-f9c3e24b29aa"/>
    <ds:schemaRef ds:uri="9dc46bb8-1526-4a08-a346-1bb217582e1d"/>
    <ds:schemaRef ds:uri="3f6f02f3-36e5-4e22-9dd2-4c5e770f3a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5B74CA0-D988-4158-B2CA-451AE529F0CF}">
  <ds:schemaRefs>
    <ds:schemaRef ds:uri="http://schemas.microsoft.com/sharepoint/v3/contenttype/forms"/>
  </ds:schemaRefs>
</ds:datastoreItem>
</file>

<file path=customXml/itemProps3.xml><?xml version="1.0" encoding="utf-8"?>
<ds:datastoreItem xmlns:ds="http://schemas.openxmlformats.org/officeDocument/2006/customXml" ds:itemID="{077D7D11-49B3-4CED-9136-B5F3DD1959AC}">
  <ds:schemaRefs>
    <ds:schemaRef ds:uri="http://schemas.microsoft.com/office/infopath/2007/PartnerControls"/>
    <ds:schemaRef ds:uri="7612f4d9-ba98-4045-be7e-f9c3e24b29aa"/>
    <ds:schemaRef ds:uri="http://www.w3.org/XML/1998/namespace"/>
    <ds:schemaRef ds:uri="http://purl.org/dc/dcmitype/"/>
    <ds:schemaRef ds:uri="http://purl.org/dc/terms/"/>
    <ds:schemaRef ds:uri="http://schemas.microsoft.com/office/2006/metadata/properties"/>
    <ds:schemaRef ds:uri="http://purl.org/dc/elements/1.1/"/>
    <ds:schemaRef ds:uri="http://schemas.microsoft.com/office/2006/documentManagement/types"/>
    <ds:schemaRef ds:uri="http://schemas.openxmlformats.org/package/2006/metadata/core-properties"/>
    <ds:schemaRef ds:uri="3f6f02f3-36e5-4e22-9dd2-4c5e770f3ab7"/>
    <ds:schemaRef ds:uri="9dc46bb8-1526-4a08-a346-1bb217582e1d"/>
  </ds:schemaRefs>
</ds:datastoreItem>
</file>

<file path=docProps/app.xml><?xml version="1.0" encoding="utf-8"?>
<Properties xmlns="http://schemas.openxmlformats.org/officeDocument/2006/extended-properties" xmlns:vt="http://schemas.openxmlformats.org/officeDocument/2006/docPropsVTypes">
  <Template>UCLPartners Widescreen AF presentation JT formatted</Template>
  <TotalTime>0</TotalTime>
  <Words>3099</Words>
  <Application>Microsoft Office PowerPoint</Application>
  <PresentationFormat>Widescreen</PresentationFormat>
  <Paragraphs>359</Paragraphs>
  <Slides>17</Slides>
  <Notes>4</Notes>
  <HiddenSlides>0</HiddenSlides>
  <MMClips>0</MMClips>
  <ScaleCrop>false</ScaleCrop>
  <HeadingPairs>
    <vt:vector size="6" baseType="variant">
      <vt:variant>
        <vt:lpstr>Fonts Used</vt:lpstr>
      </vt:variant>
      <vt:variant>
        <vt:i4>8</vt:i4>
      </vt:variant>
      <vt:variant>
        <vt:lpstr>Theme</vt:lpstr>
      </vt:variant>
      <vt:variant>
        <vt:i4>6</vt:i4>
      </vt:variant>
      <vt:variant>
        <vt:lpstr>Slide Titles</vt:lpstr>
      </vt:variant>
      <vt:variant>
        <vt:i4>17</vt:i4>
      </vt:variant>
    </vt:vector>
  </HeadingPairs>
  <TitlesOfParts>
    <vt:vector size="31" baseType="lpstr">
      <vt:lpstr>Aleo</vt:lpstr>
      <vt:lpstr>Arial</vt:lpstr>
      <vt:lpstr>Calibri</vt:lpstr>
      <vt:lpstr>Calibri </vt:lpstr>
      <vt:lpstr>Calibri Light</vt:lpstr>
      <vt:lpstr>Courier New</vt:lpstr>
      <vt:lpstr>Inter</vt:lpstr>
      <vt:lpstr>Open Sans</vt:lpstr>
      <vt:lpstr>Office Theme</vt:lpstr>
      <vt:lpstr>3_Office Theme</vt:lpstr>
      <vt:lpstr>4_Office Theme</vt:lpstr>
      <vt:lpstr>7_Office Theme</vt:lpstr>
      <vt:lpstr>1_Office Theme</vt:lpstr>
      <vt:lpstr>2_Office Theme</vt:lpstr>
      <vt:lpstr>PowerPoint Presentation</vt:lpstr>
      <vt:lpstr>Chronic Kidney Disease and  Cardiovascular Risk</vt:lpstr>
      <vt:lpstr>CVDACTION – The CKD Dashboard</vt:lpstr>
      <vt:lpstr>PowerPoint Presentation</vt:lpstr>
      <vt:lpstr>CVDACTION – CKD indicators</vt:lpstr>
      <vt:lpstr>Optimising CVD prevention – Chronic kidney disease (CKD)</vt:lpstr>
      <vt:lpstr>PowerPoint Presentation</vt:lpstr>
      <vt:lpstr>PowerPoint Presentation</vt:lpstr>
      <vt:lpstr>Lifestyle Modifications:  Impact on blood pressure </vt:lpstr>
      <vt:lpstr>Lipid Optimisation Pathway for Secondary Prevention1</vt:lpstr>
      <vt:lpstr>Optimisation Pathway for Patients with High Cardiovascular Risk – Primary Prevention1,2</vt:lpstr>
      <vt:lpstr>Proactive Care Consultations Structured support for education,  self-management and behaviour change </vt:lpstr>
      <vt:lpstr>Proactive Care Consultations</vt:lpstr>
      <vt:lpstr>Resources to Support Proactive Care Consultations</vt:lpstr>
      <vt:lpstr>Education – CKD  Understanding CKD Living with CKD Treatment for CKD Risk factors for heart and circulatory disease Understanding cholesterol  Self-management How to reduce your blood pressure: 6 top tips Manage your blood pressure at home Home Blood Pressure Monitoring (video) How to choose a blood pressure monitor How to check your blood pressure (video)  How to lower your cholesterol  Behaviour Change Eat well Healthy eating guide Get active Get active indoors Ways to move Quit smoking Drink Less       </vt:lpstr>
      <vt:lpstr>Thank you</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CVDACTION CKD</dc:title>
  <dc:creator>Jineta Trivedi</dc:creator>
  <cp:lastModifiedBy>Aiysha Saleemi</cp:lastModifiedBy>
  <cp:revision>698</cp:revision>
  <dcterms:created xsi:type="dcterms:W3CDTF">2021-07-12T16:10:22Z</dcterms:created>
  <dcterms:modified xsi:type="dcterms:W3CDTF">2025-03-09T22:18:29Z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0x010100DBCB39E1900AAE4C97768A92B5B18A34</vt:lpwstr>
  </property>
  <property fmtid="{D5CDD505-2E9C-101B-9397-08002B2CF9AE}" pid="3" name="WinDIP File ID">
    <vt:lpwstr>cc626d9e-523c-423f-af81-475764886461</vt:lpwstr>
  </property>
  <property fmtid="{D5CDD505-2E9C-101B-9397-08002B2CF9AE}" pid="4" name="MediaServiceImageTags">
    <vt:lpwstr/>
  </property>
</Properties>
</file>