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39_210C5DC2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99" r:id="rId5"/>
    <p:sldId id="313" r:id="rId6"/>
    <p:sldId id="291" r:id="rId7"/>
    <p:sldId id="316" r:id="rId8"/>
    <p:sldId id="317" r:id="rId9"/>
    <p:sldId id="314" r:id="rId10"/>
    <p:sldId id="320" r:id="rId11"/>
    <p:sldId id="321" r:id="rId12"/>
    <p:sldId id="322" r:id="rId13"/>
    <p:sldId id="323" r:id="rId14"/>
    <p:sldId id="297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D3295D-23AC-089A-5816-18B81AE77890}" name="Jay Stone" initials="JS" userId="S::Jay.Stone@uclpartners.com::72335ff6-747e-407e-91bc-d0f4c65e1822" providerId="AD"/>
  <p188:author id="{A06074E5-8BC9-0D85-BC1F-2D18856FB42E}" name="Orla O'Doherty" initials="OO" userId="S::Orla.O'Doherty@uclpartners.com::266314d3-c289-4093-82f0-058e7b3ce7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6E6"/>
    <a:srgbClr val="E34969"/>
    <a:srgbClr val="F7943C"/>
    <a:srgbClr val="A268BD"/>
    <a:srgbClr val="15375E"/>
    <a:srgbClr val="A4C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9EBE3-BB2D-4C3D-A91E-FFE1E697CE5C}" v="158" dt="2023-04-18T12:55:43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6534" autoAdjust="0"/>
  </p:normalViewPr>
  <p:slideViewPr>
    <p:cSldViewPr snapToGrid="0">
      <p:cViewPr varScale="1">
        <p:scale>
          <a:sx n="85" d="100"/>
          <a:sy n="85" d="100"/>
        </p:scale>
        <p:origin x="16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omments/modernComment_139_210C5D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2F3039-1C49-4CCD-9CC3-504CA8FB6DF3}" authorId="{A06074E5-8BC9-0D85-BC1F-2D18856FB42E}" created="2023-04-17T14:59:53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54458562" sldId="313"/>
      <ac:spMk id="3" creationId="{C7C19A2F-E05C-2E49-A8B2-3F24B5E10A12}"/>
      <ac:txMk cp="45" len="6">
        <ac:context len="212" hash="222230657"/>
      </ac:txMk>
    </ac:txMkLst>
    <p188:pos x="1306287" y="635458"/>
    <p188:txBody>
      <a:bodyPr/>
      <a:lstStyle/>
      <a:p>
        <a:r>
          <a:rPr lang="en-GB"/>
          <a:t>Insert correct link when fixed</a:t>
        </a:r>
      </a:p>
    </p188:txBody>
  </p188:cm>
  <p188:cm id="{323F4ECF-9B7E-407B-9581-D248B2E35753}" authorId="{A06074E5-8BC9-0D85-BC1F-2D18856FB42E}" created="2023-04-17T15:00:09.4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54458562" sldId="313"/>
      <ac:spMk id="3" creationId="{C7C19A2F-E05C-2E49-A8B2-3F24B5E10A12}"/>
      <ac:txMk cp="162" len="6">
        <ac:context len="212" hash="222230657"/>
      </ac:txMk>
    </ac:txMkLst>
    <p188:pos x="1306287" y="1549858"/>
    <p188:txBody>
      <a:bodyPr/>
      <a:lstStyle/>
      <a:p>
        <a:r>
          <a:rPr lang="en-GB"/>
          <a:t>Insert correct link when fixed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EDF04-8C9B-46B9-AE76-A1BCE8CB8F5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606073A-DD49-4516-AB86-69A37B81C8DC}">
      <dgm:prSet phldrT="[Text]" phldr="1"/>
      <dgm:spPr>
        <a:blipFill rotWithShape="0">
          <a:blip xmlns:r="http://schemas.openxmlformats.org/officeDocument/2006/relationships" r:embed="rId1"/>
          <a:srcRect/>
          <a:stretch>
            <a:fillRect t="-14000" b="-14000"/>
          </a:stretch>
        </a:blipFill>
      </dgm:spPr>
      <dgm:t>
        <a:bodyPr/>
        <a:lstStyle/>
        <a:p>
          <a:endParaRPr lang="en-GB" dirty="0"/>
        </a:p>
      </dgm:t>
    </dgm:pt>
    <dgm:pt modelId="{8C12AA20-4D04-4C53-8644-52DA85DF6E9D}" type="parTrans" cxnId="{844B1A88-1E1A-4A78-8DD1-6B943A7393AB}">
      <dgm:prSet/>
      <dgm:spPr/>
      <dgm:t>
        <a:bodyPr/>
        <a:lstStyle/>
        <a:p>
          <a:endParaRPr lang="en-GB"/>
        </a:p>
      </dgm:t>
    </dgm:pt>
    <dgm:pt modelId="{EA28F2D9-BBF0-43FC-8FC6-8159D0BC532D}" type="sibTrans" cxnId="{844B1A88-1E1A-4A78-8DD1-6B943A7393AB}">
      <dgm:prSet/>
      <dgm:spPr/>
      <dgm:t>
        <a:bodyPr/>
        <a:lstStyle/>
        <a:p>
          <a:endParaRPr lang="en-GB"/>
        </a:p>
      </dgm:t>
    </dgm:pt>
    <dgm:pt modelId="{7A2E72BC-949E-4364-93AC-B63B36189BA7}">
      <dgm:prSet phldrT="[Text]" phldr="1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57150">
          <a:solidFill>
            <a:schemeClr val="accent3"/>
          </a:solidFill>
        </a:ln>
      </dgm:spPr>
      <dgm:t>
        <a:bodyPr/>
        <a:lstStyle/>
        <a:p>
          <a:endParaRPr lang="en-GB" dirty="0"/>
        </a:p>
      </dgm:t>
    </dgm:pt>
    <dgm:pt modelId="{47125B95-CCE9-4077-A113-DD0F4EAC8934}" type="parTrans" cxnId="{795620B8-3090-448C-9386-753DDE29ECF8}">
      <dgm:prSet/>
      <dgm:spPr>
        <a:solidFill>
          <a:schemeClr val="accent3"/>
        </a:solidFill>
      </dgm:spPr>
      <dgm:t>
        <a:bodyPr/>
        <a:lstStyle/>
        <a:p>
          <a:endParaRPr lang="en-GB"/>
        </a:p>
      </dgm:t>
    </dgm:pt>
    <dgm:pt modelId="{64DA5BC8-2A56-48A4-9BF3-679A542C8CE3}" type="sibTrans" cxnId="{795620B8-3090-448C-9386-753DDE29ECF8}">
      <dgm:prSet/>
      <dgm:spPr/>
      <dgm:t>
        <a:bodyPr/>
        <a:lstStyle/>
        <a:p>
          <a:endParaRPr lang="en-GB"/>
        </a:p>
      </dgm:t>
    </dgm:pt>
    <dgm:pt modelId="{634AB305-AAE4-427D-80AE-9568789DA763}">
      <dgm:prSet phldrT="[Text]" phldr="1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57150">
          <a:solidFill>
            <a:schemeClr val="accent3"/>
          </a:solidFill>
        </a:ln>
      </dgm:spPr>
      <dgm:t>
        <a:bodyPr/>
        <a:lstStyle/>
        <a:p>
          <a:endParaRPr lang="en-GB" dirty="0"/>
        </a:p>
      </dgm:t>
    </dgm:pt>
    <dgm:pt modelId="{444AE6E7-6F90-448F-A72E-AC52B9C92353}" type="parTrans" cxnId="{4F043CBD-F48C-41F6-85F0-DAA1FD3B3A06}">
      <dgm:prSet/>
      <dgm:spPr>
        <a:solidFill>
          <a:schemeClr val="accent3"/>
        </a:solidFill>
      </dgm:spPr>
      <dgm:t>
        <a:bodyPr/>
        <a:lstStyle/>
        <a:p>
          <a:endParaRPr lang="en-GB"/>
        </a:p>
      </dgm:t>
    </dgm:pt>
    <dgm:pt modelId="{094B910D-46CC-4B68-AB26-31FB70F3A836}" type="sibTrans" cxnId="{4F043CBD-F48C-41F6-85F0-DAA1FD3B3A06}">
      <dgm:prSet/>
      <dgm:spPr/>
      <dgm:t>
        <a:bodyPr/>
        <a:lstStyle/>
        <a:p>
          <a:endParaRPr lang="en-GB"/>
        </a:p>
      </dgm:t>
    </dgm:pt>
    <dgm:pt modelId="{8A471FB1-5EA0-4A9A-AE93-DED39809E585}">
      <dgm:prSet phldrT="[Text]" phldr="1"/>
      <dgm:spPr>
        <a:blipFill rotWithShape="0">
          <a:blip xmlns:r="http://schemas.openxmlformats.org/officeDocument/2006/relationships" r:embed="rId4"/>
          <a:srcRect/>
          <a:stretch>
            <a:fillRect t="-2000" b="-2000"/>
          </a:stretch>
        </a:blipFill>
        <a:ln w="57150">
          <a:solidFill>
            <a:schemeClr val="accent3"/>
          </a:solidFill>
        </a:ln>
      </dgm:spPr>
      <dgm:t>
        <a:bodyPr/>
        <a:lstStyle/>
        <a:p>
          <a:endParaRPr lang="en-GB" dirty="0"/>
        </a:p>
      </dgm:t>
    </dgm:pt>
    <dgm:pt modelId="{2F15256D-8197-4BA9-9C2D-0E3D64C9F38C}" type="parTrans" cxnId="{13DE52E7-A0B3-49D2-8E48-F8C0E5C9E62C}">
      <dgm:prSet/>
      <dgm:spPr>
        <a:solidFill>
          <a:schemeClr val="accent3"/>
        </a:solidFill>
      </dgm:spPr>
      <dgm:t>
        <a:bodyPr/>
        <a:lstStyle/>
        <a:p>
          <a:endParaRPr lang="en-GB"/>
        </a:p>
      </dgm:t>
    </dgm:pt>
    <dgm:pt modelId="{4873582C-4B00-4515-9A99-407CE8B20CD6}" type="sibTrans" cxnId="{13DE52E7-A0B3-49D2-8E48-F8C0E5C9E62C}">
      <dgm:prSet/>
      <dgm:spPr/>
      <dgm:t>
        <a:bodyPr/>
        <a:lstStyle/>
        <a:p>
          <a:endParaRPr lang="en-GB"/>
        </a:p>
      </dgm:t>
    </dgm:pt>
    <dgm:pt modelId="{F3D1E49B-C75C-4A6C-909D-BAD872CDEA5D}">
      <dgm:prSet phldrT="[Text]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 w="57150">
          <a:solidFill>
            <a:schemeClr val="accent3"/>
          </a:solidFill>
        </a:ln>
      </dgm:spPr>
      <dgm:t>
        <a:bodyPr/>
        <a:lstStyle/>
        <a:p>
          <a:endParaRPr lang="en-GB" dirty="0"/>
        </a:p>
      </dgm:t>
    </dgm:pt>
    <dgm:pt modelId="{16B4C6D4-B55B-4943-9C68-AB7AAC40D48A}" type="sibTrans" cxnId="{BE88B067-6468-4195-8911-815C223E7EED}">
      <dgm:prSet/>
      <dgm:spPr/>
      <dgm:t>
        <a:bodyPr/>
        <a:lstStyle/>
        <a:p>
          <a:endParaRPr lang="en-GB"/>
        </a:p>
      </dgm:t>
    </dgm:pt>
    <dgm:pt modelId="{E87711B6-C41E-4C7D-B945-784C4F0F9D45}" type="parTrans" cxnId="{BE88B067-6468-4195-8911-815C223E7EED}">
      <dgm:prSet/>
      <dgm:spPr>
        <a:solidFill>
          <a:schemeClr val="accent3"/>
        </a:solidFill>
      </dgm:spPr>
      <dgm:t>
        <a:bodyPr/>
        <a:lstStyle/>
        <a:p>
          <a:endParaRPr lang="en-GB"/>
        </a:p>
      </dgm:t>
    </dgm:pt>
    <dgm:pt modelId="{50F7CA92-67C4-41A1-A288-28783C77A414}" type="pres">
      <dgm:prSet presAssocID="{3C4EDF04-8C9B-46B9-AE76-A1BCE8CB8F5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7EA468-D15F-4ED4-874E-DB55D956B3FA}" type="pres">
      <dgm:prSet presAssocID="{9606073A-DD49-4516-AB86-69A37B81C8DC}" presName="centerShape" presStyleLbl="node0" presStyleIdx="0" presStyleCnt="1" custLinFactNeighborY="2755"/>
      <dgm:spPr/>
    </dgm:pt>
    <dgm:pt modelId="{5F4A7260-AF2C-4252-84F3-7EA1FF24375F}" type="pres">
      <dgm:prSet presAssocID="{47125B95-CCE9-4077-A113-DD0F4EAC8934}" presName="parTrans" presStyleLbl="bgSibTrans2D1" presStyleIdx="0" presStyleCnt="4" custAng="8530415" custFlipHor="1" custScaleX="53077" custLinFactNeighborX="28750" custLinFactNeighborY="95564"/>
      <dgm:spPr/>
    </dgm:pt>
    <dgm:pt modelId="{2E5BA243-012E-42DA-8424-D4C74A6306BE}" type="pres">
      <dgm:prSet presAssocID="{7A2E72BC-949E-4364-93AC-B63B36189BA7}" presName="node" presStyleLbl="node1" presStyleIdx="0" presStyleCnt="4">
        <dgm:presLayoutVars>
          <dgm:bulletEnabled val="1"/>
        </dgm:presLayoutVars>
      </dgm:prSet>
      <dgm:spPr/>
    </dgm:pt>
    <dgm:pt modelId="{97ACE8C6-A436-4D66-9CAE-3C2ACFA6062C}" type="pres">
      <dgm:prSet presAssocID="{444AE6E7-6F90-448F-A72E-AC52B9C92353}" presName="parTrans" presStyleLbl="bgSibTrans2D1" presStyleIdx="1" presStyleCnt="4" custAng="21469646" custScaleX="76757" custLinFactNeighborX="494" custLinFactNeighborY="88172"/>
      <dgm:spPr/>
    </dgm:pt>
    <dgm:pt modelId="{6EE80D43-B415-46CE-B9D0-B386FC74C606}" type="pres">
      <dgm:prSet presAssocID="{634AB305-AAE4-427D-80AE-9568789DA763}" presName="node" presStyleLbl="node1" presStyleIdx="1" presStyleCnt="4">
        <dgm:presLayoutVars>
          <dgm:bulletEnabled val="1"/>
        </dgm:presLayoutVars>
      </dgm:prSet>
      <dgm:spPr/>
    </dgm:pt>
    <dgm:pt modelId="{BB5441DD-1788-4FD2-B6A3-08D78223B9A7}" type="pres">
      <dgm:prSet presAssocID="{2F15256D-8197-4BA9-9C2D-0E3D64C9F38C}" presName="parTrans" presStyleLbl="bgSibTrans2D1" presStyleIdx="2" presStyleCnt="4" custLinFactNeighborX="2357" custLinFactNeighborY="52613"/>
      <dgm:spPr/>
    </dgm:pt>
    <dgm:pt modelId="{AF5E71FB-EBF7-4BE1-8AF2-6DE759901046}" type="pres">
      <dgm:prSet presAssocID="{8A471FB1-5EA0-4A9A-AE93-DED39809E585}" presName="node" presStyleLbl="node1" presStyleIdx="2" presStyleCnt="4">
        <dgm:presLayoutVars>
          <dgm:bulletEnabled val="1"/>
        </dgm:presLayoutVars>
      </dgm:prSet>
      <dgm:spPr/>
    </dgm:pt>
    <dgm:pt modelId="{CC9CFDCD-9656-435E-846E-D6426910F71A}" type="pres">
      <dgm:prSet presAssocID="{E87711B6-C41E-4C7D-B945-784C4F0F9D45}" presName="parTrans" presStyleLbl="bgSibTrans2D1" presStyleIdx="3" presStyleCnt="4" custAng="21340655" custScaleX="56226" custLinFactNeighborX="-27108" custLinFactNeighborY="92222"/>
      <dgm:spPr/>
    </dgm:pt>
    <dgm:pt modelId="{207647BD-CC05-48F2-9784-4B45FB31E016}" type="pres">
      <dgm:prSet presAssocID="{F3D1E49B-C75C-4A6C-909D-BAD872CDEA5D}" presName="node" presStyleLbl="node1" presStyleIdx="3" presStyleCnt="4">
        <dgm:presLayoutVars>
          <dgm:bulletEnabled val="1"/>
        </dgm:presLayoutVars>
      </dgm:prSet>
      <dgm:spPr/>
    </dgm:pt>
  </dgm:ptLst>
  <dgm:cxnLst>
    <dgm:cxn modelId="{8472550E-4326-42CB-BC5C-23BD21985238}" type="presOf" srcId="{F3D1E49B-C75C-4A6C-909D-BAD872CDEA5D}" destId="{207647BD-CC05-48F2-9784-4B45FB31E016}" srcOrd="0" destOrd="0" presId="urn:microsoft.com/office/officeart/2005/8/layout/radial4"/>
    <dgm:cxn modelId="{6EF20023-815F-43BA-A4DF-BE69D17E4E91}" type="presOf" srcId="{9606073A-DD49-4516-AB86-69A37B81C8DC}" destId="{527EA468-D15F-4ED4-874E-DB55D956B3FA}" srcOrd="0" destOrd="0" presId="urn:microsoft.com/office/officeart/2005/8/layout/radial4"/>
    <dgm:cxn modelId="{8BCF1251-8572-456C-90DC-6BE5188FA515}" type="presOf" srcId="{7A2E72BC-949E-4364-93AC-B63B36189BA7}" destId="{2E5BA243-012E-42DA-8424-D4C74A6306BE}" srcOrd="0" destOrd="0" presId="urn:microsoft.com/office/officeart/2005/8/layout/radial4"/>
    <dgm:cxn modelId="{92669756-E359-49DD-9545-201889D80862}" type="presOf" srcId="{3C4EDF04-8C9B-46B9-AE76-A1BCE8CB8F51}" destId="{50F7CA92-67C4-41A1-A288-28783C77A414}" srcOrd="0" destOrd="0" presId="urn:microsoft.com/office/officeart/2005/8/layout/radial4"/>
    <dgm:cxn modelId="{F02D7365-EF60-460C-A825-04F3BEFF30A2}" type="presOf" srcId="{634AB305-AAE4-427D-80AE-9568789DA763}" destId="{6EE80D43-B415-46CE-B9D0-B386FC74C606}" srcOrd="0" destOrd="0" presId="urn:microsoft.com/office/officeart/2005/8/layout/radial4"/>
    <dgm:cxn modelId="{BE88B067-6468-4195-8911-815C223E7EED}" srcId="{9606073A-DD49-4516-AB86-69A37B81C8DC}" destId="{F3D1E49B-C75C-4A6C-909D-BAD872CDEA5D}" srcOrd="3" destOrd="0" parTransId="{E87711B6-C41E-4C7D-B945-784C4F0F9D45}" sibTransId="{16B4C6D4-B55B-4943-9C68-AB7AAC40D48A}"/>
    <dgm:cxn modelId="{39F25570-7B29-4CAC-9064-F5A5CD4BE195}" type="presOf" srcId="{47125B95-CCE9-4077-A113-DD0F4EAC8934}" destId="{5F4A7260-AF2C-4252-84F3-7EA1FF24375F}" srcOrd="0" destOrd="0" presId="urn:microsoft.com/office/officeart/2005/8/layout/radial4"/>
    <dgm:cxn modelId="{C0BB2179-4EF0-4A8B-8342-9C818401C4AE}" type="presOf" srcId="{2F15256D-8197-4BA9-9C2D-0E3D64C9F38C}" destId="{BB5441DD-1788-4FD2-B6A3-08D78223B9A7}" srcOrd="0" destOrd="0" presId="urn:microsoft.com/office/officeart/2005/8/layout/radial4"/>
    <dgm:cxn modelId="{844B1A88-1E1A-4A78-8DD1-6B943A7393AB}" srcId="{3C4EDF04-8C9B-46B9-AE76-A1BCE8CB8F51}" destId="{9606073A-DD49-4516-AB86-69A37B81C8DC}" srcOrd="0" destOrd="0" parTransId="{8C12AA20-4D04-4C53-8644-52DA85DF6E9D}" sibTransId="{EA28F2D9-BBF0-43FC-8FC6-8159D0BC532D}"/>
    <dgm:cxn modelId="{72DBC48C-CC4D-4443-BBF7-EA47C5BFE854}" type="presOf" srcId="{444AE6E7-6F90-448F-A72E-AC52B9C92353}" destId="{97ACE8C6-A436-4D66-9CAE-3C2ACFA6062C}" srcOrd="0" destOrd="0" presId="urn:microsoft.com/office/officeart/2005/8/layout/radial4"/>
    <dgm:cxn modelId="{AD5EE291-E654-485D-9E6C-05F5003AEE1D}" type="presOf" srcId="{8A471FB1-5EA0-4A9A-AE93-DED39809E585}" destId="{AF5E71FB-EBF7-4BE1-8AF2-6DE759901046}" srcOrd="0" destOrd="0" presId="urn:microsoft.com/office/officeart/2005/8/layout/radial4"/>
    <dgm:cxn modelId="{795620B8-3090-448C-9386-753DDE29ECF8}" srcId="{9606073A-DD49-4516-AB86-69A37B81C8DC}" destId="{7A2E72BC-949E-4364-93AC-B63B36189BA7}" srcOrd="0" destOrd="0" parTransId="{47125B95-CCE9-4077-A113-DD0F4EAC8934}" sibTransId="{64DA5BC8-2A56-48A4-9BF3-679A542C8CE3}"/>
    <dgm:cxn modelId="{4F043CBD-F48C-41F6-85F0-DAA1FD3B3A06}" srcId="{9606073A-DD49-4516-AB86-69A37B81C8DC}" destId="{634AB305-AAE4-427D-80AE-9568789DA763}" srcOrd="1" destOrd="0" parTransId="{444AE6E7-6F90-448F-A72E-AC52B9C92353}" sibTransId="{094B910D-46CC-4B68-AB26-31FB70F3A836}"/>
    <dgm:cxn modelId="{13DE52E7-A0B3-49D2-8E48-F8C0E5C9E62C}" srcId="{9606073A-DD49-4516-AB86-69A37B81C8DC}" destId="{8A471FB1-5EA0-4A9A-AE93-DED39809E585}" srcOrd="2" destOrd="0" parTransId="{2F15256D-8197-4BA9-9C2D-0E3D64C9F38C}" sibTransId="{4873582C-4B00-4515-9A99-407CE8B20CD6}"/>
    <dgm:cxn modelId="{DCB7D0F6-3B4F-4AD8-AA7D-DB0EE345F747}" type="presOf" srcId="{E87711B6-C41E-4C7D-B945-784C4F0F9D45}" destId="{CC9CFDCD-9656-435E-846E-D6426910F71A}" srcOrd="0" destOrd="0" presId="urn:microsoft.com/office/officeart/2005/8/layout/radial4"/>
    <dgm:cxn modelId="{4D8CA4F6-96E4-41F8-95AD-0FA3F8986452}" type="presParOf" srcId="{50F7CA92-67C4-41A1-A288-28783C77A414}" destId="{527EA468-D15F-4ED4-874E-DB55D956B3FA}" srcOrd="0" destOrd="0" presId="urn:microsoft.com/office/officeart/2005/8/layout/radial4"/>
    <dgm:cxn modelId="{ECC3DCBE-E098-4F77-9E96-47B12ED7B0C9}" type="presParOf" srcId="{50F7CA92-67C4-41A1-A288-28783C77A414}" destId="{5F4A7260-AF2C-4252-84F3-7EA1FF24375F}" srcOrd="1" destOrd="0" presId="urn:microsoft.com/office/officeart/2005/8/layout/radial4"/>
    <dgm:cxn modelId="{0D7A6430-3AD8-4FD6-AE0E-0E04BE220512}" type="presParOf" srcId="{50F7CA92-67C4-41A1-A288-28783C77A414}" destId="{2E5BA243-012E-42DA-8424-D4C74A6306BE}" srcOrd="2" destOrd="0" presId="urn:microsoft.com/office/officeart/2005/8/layout/radial4"/>
    <dgm:cxn modelId="{72EE96E5-B9F5-4852-97AD-A9603CBF7E3D}" type="presParOf" srcId="{50F7CA92-67C4-41A1-A288-28783C77A414}" destId="{97ACE8C6-A436-4D66-9CAE-3C2ACFA6062C}" srcOrd="3" destOrd="0" presId="urn:microsoft.com/office/officeart/2005/8/layout/radial4"/>
    <dgm:cxn modelId="{B52FFD36-0C42-4D0D-88CA-8D9B690F683D}" type="presParOf" srcId="{50F7CA92-67C4-41A1-A288-28783C77A414}" destId="{6EE80D43-B415-46CE-B9D0-B386FC74C606}" srcOrd="4" destOrd="0" presId="urn:microsoft.com/office/officeart/2005/8/layout/radial4"/>
    <dgm:cxn modelId="{9E2E7047-F4C9-420E-A3DB-CF4B81DC16F4}" type="presParOf" srcId="{50F7CA92-67C4-41A1-A288-28783C77A414}" destId="{BB5441DD-1788-4FD2-B6A3-08D78223B9A7}" srcOrd="5" destOrd="0" presId="urn:microsoft.com/office/officeart/2005/8/layout/radial4"/>
    <dgm:cxn modelId="{F24FF57D-53FF-4D8E-BBD1-2BC2729E6A3B}" type="presParOf" srcId="{50F7CA92-67C4-41A1-A288-28783C77A414}" destId="{AF5E71FB-EBF7-4BE1-8AF2-6DE759901046}" srcOrd="6" destOrd="0" presId="urn:microsoft.com/office/officeart/2005/8/layout/radial4"/>
    <dgm:cxn modelId="{07D62667-2E25-4995-9122-5969E356B71C}" type="presParOf" srcId="{50F7CA92-67C4-41A1-A288-28783C77A414}" destId="{CC9CFDCD-9656-435E-846E-D6426910F71A}" srcOrd="7" destOrd="0" presId="urn:microsoft.com/office/officeart/2005/8/layout/radial4"/>
    <dgm:cxn modelId="{16B537B3-57FC-4EFC-A031-B61AED63AEA4}" type="presParOf" srcId="{50F7CA92-67C4-41A1-A288-28783C77A414}" destId="{207647BD-CC05-48F2-9784-4B45FB31E016}" srcOrd="8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EA468-D15F-4ED4-874E-DB55D956B3FA}">
      <dsp:nvSpPr>
        <dsp:cNvPr id="0" name=""/>
        <dsp:cNvSpPr/>
      </dsp:nvSpPr>
      <dsp:spPr>
        <a:xfrm>
          <a:off x="2286956" y="2315151"/>
          <a:ext cx="1691721" cy="169172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900" kern="1200" dirty="0"/>
        </a:p>
      </dsp:txBody>
      <dsp:txXfrm>
        <a:off x="2534703" y="2562898"/>
        <a:ext cx="1196227" cy="1196227"/>
      </dsp:txXfrm>
    </dsp:sp>
    <dsp:sp modelId="{5F4A7260-AF2C-4252-84F3-7EA1FF24375F}">
      <dsp:nvSpPr>
        <dsp:cNvPr id="0" name=""/>
        <dsp:cNvSpPr/>
      </dsp:nvSpPr>
      <dsp:spPr>
        <a:xfrm rot="1189357" flipH="1">
          <a:off x="1558077" y="2858033"/>
          <a:ext cx="803629" cy="48214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BA243-012E-42DA-8424-D4C74A6306BE}">
      <dsp:nvSpPr>
        <dsp:cNvPr id="0" name=""/>
        <dsp:cNvSpPr/>
      </dsp:nvSpPr>
      <dsp:spPr>
        <a:xfrm>
          <a:off x="1052" y="1761510"/>
          <a:ext cx="1607135" cy="12857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571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 dirty="0"/>
        </a:p>
      </dsp:txBody>
      <dsp:txXfrm>
        <a:off x="38709" y="1799167"/>
        <a:ext cx="1531821" cy="1210394"/>
      </dsp:txXfrm>
    </dsp:sp>
    <dsp:sp modelId="{97ACE8C6-A436-4D66-9CAE-3C2ACFA6062C}">
      <dsp:nvSpPr>
        <dsp:cNvPr id="0" name=""/>
        <dsp:cNvSpPr/>
      </dsp:nvSpPr>
      <dsp:spPr>
        <a:xfrm rot="14645878">
          <a:off x="1831239" y="1756795"/>
          <a:ext cx="1222550" cy="48214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80D43-B415-46CE-B9D0-B386FC74C606}">
      <dsp:nvSpPr>
        <dsp:cNvPr id="0" name=""/>
        <dsp:cNvSpPr/>
      </dsp:nvSpPr>
      <dsp:spPr>
        <a:xfrm>
          <a:off x="1310601" y="200850"/>
          <a:ext cx="1607135" cy="12857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571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 dirty="0"/>
        </a:p>
      </dsp:txBody>
      <dsp:txXfrm>
        <a:off x="1348258" y="238507"/>
        <a:ext cx="1531821" cy="1210394"/>
      </dsp:txXfrm>
    </dsp:sp>
    <dsp:sp modelId="{BB5441DD-1788-4FD2-B6A3-08D78223B9A7}">
      <dsp:nvSpPr>
        <dsp:cNvPr id="0" name=""/>
        <dsp:cNvSpPr/>
      </dsp:nvSpPr>
      <dsp:spPr>
        <a:xfrm rot="17623768">
          <a:off x="3072152" y="1585351"/>
          <a:ext cx="1592754" cy="48214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E71FB-EBF7-4BE1-8AF2-6DE759901046}">
      <dsp:nvSpPr>
        <dsp:cNvPr id="0" name=""/>
        <dsp:cNvSpPr/>
      </dsp:nvSpPr>
      <dsp:spPr>
        <a:xfrm>
          <a:off x="3347898" y="200850"/>
          <a:ext cx="1607135" cy="12857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rcRect/>
          <a:stretch>
            <a:fillRect t="-2000" b="-2000"/>
          </a:stretch>
        </a:blipFill>
        <a:ln w="571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 dirty="0"/>
        </a:p>
      </dsp:txBody>
      <dsp:txXfrm>
        <a:off x="3385555" y="238507"/>
        <a:ext cx="1531821" cy="1210394"/>
      </dsp:txXfrm>
    </dsp:sp>
    <dsp:sp modelId="{CC9CFDCD-9656-435E-846E-D6426910F71A}">
      <dsp:nvSpPr>
        <dsp:cNvPr id="0" name=""/>
        <dsp:cNvSpPr/>
      </dsp:nvSpPr>
      <dsp:spPr>
        <a:xfrm rot="20260427">
          <a:off x="3904950" y="2841919"/>
          <a:ext cx="851307" cy="48214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647BD-CC05-48F2-9784-4B45FB31E016}">
      <dsp:nvSpPr>
        <dsp:cNvPr id="0" name=""/>
        <dsp:cNvSpPr/>
      </dsp:nvSpPr>
      <dsp:spPr>
        <a:xfrm>
          <a:off x="4657447" y="1761510"/>
          <a:ext cx="1607135" cy="12857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 w="571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695104" y="1799167"/>
        <a:ext cx="1531821" cy="1210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E4C8-5266-BD45-BEE3-8BE60A382ACD}" type="datetimeFigureOut">
              <a:rPr lang="en-US" smtClean="0"/>
              <a:t>5/12/23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16D15-5FCE-7B4E-B07D-01BCA69A5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8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People living with severe mental illness (SMI) are at risk of dying from cardiovascular disease (CVD) up to 20 years earlier than the general population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UCLP-Primrose aims to transform care for people living with SMI by 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	- identifying those at highest risk</a:t>
            </a:r>
          </a:p>
          <a:p>
            <a:pPr lvl="1"/>
            <a:r>
              <a:rPr lang="en-US" dirty="0"/>
              <a:t>	- identifying those who are not engaged with care and offering support</a:t>
            </a:r>
          </a:p>
          <a:p>
            <a:pPr lvl="1"/>
            <a:r>
              <a:rPr lang="en-US" dirty="0"/>
              <a:t>	- providing </a:t>
            </a:r>
            <a:r>
              <a:rPr lang="en-US" dirty="0" err="1"/>
              <a:t>behaviour</a:t>
            </a:r>
            <a:r>
              <a:rPr lang="en-US" dirty="0"/>
              <a:t> change interventions to support mental health, physical health and wellbeing goals.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7070" lvl="1"/>
            <a:r>
              <a:rPr lang="en-US" sz="1200" dirty="0"/>
              <a:t>- There are several reasons for this ‘mortality gap’ including:</a:t>
            </a:r>
          </a:p>
          <a:p>
            <a:pPr marL="687070" lvl="1"/>
            <a:r>
              <a:rPr lang="en-US" sz="1200" dirty="0"/>
              <a:t>	- how they are treated by health workers, </a:t>
            </a:r>
          </a:p>
          <a:p>
            <a:pPr marL="687070" lvl="1"/>
            <a:r>
              <a:rPr lang="en-US" sz="1200" dirty="0"/>
              <a:t>	- an increased likelihood of cardiovascular risk factors such as smoking, diabetes, obesity and alcohol </a:t>
            </a:r>
          </a:p>
          <a:p>
            <a:pPr marL="687070" lvl="1"/>
            <a:r>
              <a:rPr lang="en-US" sz="1200" dirty="0"/>
              <a:t>	- and the impact SMI has on motivation</a:t>
            </a:r>
          </a:p>
          <a:p>
            <a:pPr marL="687070" lvl="1"/>
            <a:r>
              <a:rPr lang="en-US" sz="1200" dirty="0"/>
              <a:t>- These reasons can be straightforward to address </a:t>
            </a:r>
            <a:endParaRPr lang="en-GB" sz="1200" dirty="0"/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4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7070" lvl="1"/>
            <a:r>
              <a:rPr lang="en-US" sz="1200" dirty="0"/>
              <a:t>- The UCLP-Primrose Pathway is made up of several important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6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	- </a:t>
            </a:r>
            <a:r>
              <a:rPr lang="en-US" sz="1200" dirty="0"/>
              <a:t>Reducing CVD risk factors usually requires a change in </a:t>
            </a:r>
            <a:r>
              <a:rPr lang="en-US" sz="1200" dirty="0" err="1"/>
              <a:t>behaviour</a:t>
            </a:r>
            <a:r>
              <a:rPr lang="en-US" sz="1200" dirty="0"/>
              <a:t> like stopping smoking, eating more healthily or moving more, but changing these </a:t>
            </a:r>
            <a:r>
              <a:rPr lang="en-US" sz="1200" dirty="0" err="1"/>
              <a:t>behaviours</a:t>
            </a:r>
            <a:r>
              <a:rPr lang="en-US" sz="1200" dirty="0"/>
              <a:t> is hard, especially for people living with SMI, so intensive support for </a:t>
            </a:r>
            <a:r>
              <a:rPr lang="en-US" sz="1200" dirty="0" err="1"/>
              <a:t>behaviour</a:t>
            </a:r>
            <a:r>
              <a:rPr lang="en-US" sz="1200" dirty="0"/>
              <a:t> change is an integral part of the pathway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73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Engaging patients in conversations about their health is important but can be challenging with patients living with SMI 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There are a number of communication skills we can use to help us overcome this challenge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With a little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ar(--font-family-body)"/>
              </a:rPr>
              <a:t>practise</a:t>
            </a: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, these skills can be incorporated into your everyday conversations with patients</a:t>
            </a:r>
          </a:p>
          <a:p>
            <a:pPr algn="l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var(--font-family-body)"/>
            </a:endParaRP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It can help to ask patients what practical steps might help them to engage more in their health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There are also a number of practical strategies that help most patients to engage more in their health like 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	- </a:t>
            </a:r>
            <a:r>
              <a:rPr lang="en-US" b="0" i="0" dirty="0">
                <a:solidFill>
                  <a:srgbClr val="000000"/>
                </a:solidFill>
                <a:effectLst/>
                <a:latin typeface="DM Sans" pitchFamily="2" charset="0"/>
              </a:rPr>
              <a:t>making sure patients see the same person to build trust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DM Sans" pitchFamily="2" charset="0"/>
              </a:rPr>
              <a:t>		- inviting supportive others if helpful for the patient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DM Sans" pitchFamily="2" charset="0"/>
              </a:rPr>
              <a:t>		- offering flexibility with appointment days, times, length and type e.g., telephone appointments </a:t>
            </a:r>
            <a:endParaRPr lang="en-US" b="0" i="0" dirty="0">
              <a:solidFill>
                <a:srgbClr val="000000"/>
              </a:solidFill>
              <a:effectLst/>
              <a:latin typeface="var(--font-family-body)"/>
            </a:endParaRP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var(--font-family-body)"/>
              </a:rPr>
              <a:t>WE WILL PRACTISE COMMUNICATION SKILLS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To help patients set meaningful cardiovascular health goals we first need to: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1) establish their cardiovascular health status (Cardiovascular health status is influenced by cardiovascular, non-cardiovascular, lifestyle and physical factors) 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Some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ar(--font-family-body)"/>
              </a:rPr>
              <a:t>behaviours</a:t>
            </a: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/goals have a bigger impact on improving cardiovascular health than others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Based on this information, the Cardiovascular Health Goals Flow Chart can then be used with the patient to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ar(--font-family-body)"/>
              </a:rPr>
              <a:t>prioritise</a:t>
            </a: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 cardiovascular health goals that will have the greatest impact on their 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5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</a:t>
            </a:r>
            <a:r>
              <a:rPr lang="en-US" sz="1200" dirty="0"/>
              <a:t>2. Use the Cardiovascular Health Goals flow chart to work out which </a:t>
            </a:r>
            <a:r>
              <a:rPr lang="en-US" sz="1200" dirty="0" err="1"/>
              <a:t>behavioural</a:t>
            </a:r>
            <a:r>
              <a:rPr lang="en-US" sz="1200" dirty="0"/>
              <a:t> goals will have the biggest effect.</a:t>
            </a:r>
          </a:p>
          <a:p>
            <a:endParaRPr lang="en-US" sz="1200" b="0" i="0" dirty="0">
              <a:solidFill>
                <a:srgbClr val="000000"/>
              </a:solidFill>
              <a:effectLst/>
              <a:latin typeface="var(--font-family-body)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var(--font-family-body)"/>
              </a:rPr>
              <a:t>	WE WILL PRACTISE PRIORITISING GOALS TODAY</a:t>
            </a:r>
            <a:endParaRPr lang="en-US" b="0" i="0" dirty="0">
              <a:solidFill>
                <a:srgbClr val="000000"/>
              </a:solidFill>
              <a:effectLst/>
              <a:latin typeface="var(--font-family-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4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People living with SMI can struggle to make changes for their health</a:t>
            </a:r>
          </a:p>
          <a:p>
            <a:pPr algn="l" fontAlgn="base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	- Using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ar(--font-family-body)"/>
              </a:rPr>
              <a:t>behaviour</a:t>
            </a:r>
            <a:r>
              <a:rPr lang="en-US" b="0" i="0" dirty="0">
                <a:solidFill>
                  <a:srgbClr val="000000"/>
                </a:solidFill>
                <a:effectLst/>
                <a:latin typeface="var(--font-family-body)"/>
              </a:rPr>
              <a:t> change strategies can help to overcome these barriers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var(--font-family-body)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var(--font-family-body)"/>
              </a:rPr>
              <a:t>WE WILL PRACTISE BEHAVIOUR CHANGE STRATEGIES TODAY</a:t>
            </a:r>
            <a:endParaRPr lang="en-US" b="0" i="0" dirty="0">
              <a:solidFill>
                <a:srgbClr val="000000"/>
              </a:solidFill>
              <a:effectLst/>
              <a:latin typeface="var(--font-family-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16D15-5FCE-7B4E-B07D-01BCA69A56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C26964D-EBAA-C944-9B61-F177462EA5EA}"/>
              </a:ext>
            </a:extLst>
          </p:cNvPr>
          <p:cNvSpPr/>
          <p:nvPr userDrawn="1"/>
        </p:nvSpPr>
        <p:spPr>
          <a:xfrm>
            <a:off x="0" y="1101367"/>
            <a:ext cx="12192000" cy="5756633"/>
          </a:xfrm>
          <a:custGeom>
            <a:avLst/>
            <a:gdLst>
              <a:gd name="connsiteX0" fmla="*/ 4759021 w 12192000"/>
              <a:gd name="connsiteY0" fmla="*/ 0 h 5756633"/>
              <a:gd name="connsiteX1" fmla="*/ 11709042 w 12192000"/>
              <a:gd name="connsiteY1" fmla="*/ 811338 h 5756633"/>
              <a:gd name="connsiteX2" fmla="*/ 12192000 w 12192000"/>
              <a:gd name="connsiteY2" fmla="*/ 939043 h 5756633"/>
              <a:gd name="connsiteX3" fmla="*/ 12192000 w 12192000"/>
              <a:gd name="connsiteY3" fmla="*/ 5756633 h 5756633"/>
              <a:gd name="connsiteX4" fmla="*/ 0 w 12192000"/>
              <a:gd name="connsiteY4" fmla="*/ 5756633 h 5756633"/>
              <a:gd name="connsiteX5" fmla="*/ 0 w 12192000"/>
              <a:gd name="connsiteY5" fmla="*/ 371314 h 5756633"/>
              <a:gd name="connsiteX6" fmla="*/ 58760 w 12192000"/>
              <a:gd name="connsiteY6" fmla="*/ 361104 h 5756633"/>
              <a:gd name="connsiteX7" fmla="*/ 4759021 w 12192000"/>
              <a:gd name="connsiteY7" fmla="*/ 0 h 57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56633">
                <a:moveTo>
                  <a:pt x="4759021" y="0"/>
                </a:moveTo>
                <a:cubicBezTo>
                  <a:pt x="7228545" y="0"/>
                  <a:pt x="9578604" y="289332"/>
                  <a:pt x="11709042" y="811338"/>
                </a:cubicBezTo>
                <a:lnTo>
                  <a:pt x="12192000" y="939043"/>
                </a:lnTo>
                <a:lnTo>
                  <a:pt x="12192000" y="5756633"/>
                </a:lnTo>
                <a:lnTo>
                  <a:pt x="0" y="5756633"/>
                </a:lnTo>
                <a:lnTo>
                  <a:pt x="0" y="371314"/>
                </a:lnTo>
                <a:lnTo>
                  <a:pt x="58760" y="361104"/>
                </a:lnTo>
                <a:cubicBezTo>
                  <a:pt x="1554440" y="125781"/>
                  <a:pt x="3130763" y="0"/>
                  <a:pt x="475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B9071-BE78-6949-9477-B869BA077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6737" y="2647745"/>
            <a:ext cx="6282565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27DDD-4D36-DC48-92FB-4706921A3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6737" y="5193084"/>
            <a:ext cx="6282565" cy="1233612"/>
          </a:xfrm>
        </p:spPr>
        <p:txBody>
          <a:bodyPr>
            <a:normAutofit/>
          </a:bodyPr>
          <a:lstStyle>
            <a:lvl1pPr marL="0" indent="0" algn="l">
              <a:lnSpc>
                <a:spcPts val="218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-1500753" y="-1553928"/>
            <a:ext cx="6840000" cy="6840000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D9460B-BD75-684C-B9CE-E5D292A4F42F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7739" t="-21053" r="25612" b="21053"/>
          <a:stretch/>
        </p:blipFill>
        <p:spPr>
          <a:xfrm>
            <a:off x="-1718772" y="-1440000"/>
            <a:ext cx="6840000" cy="68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871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564C-6FC6-814E-A967-BA0B23EB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511629"/>
            <a:ext cx="7503260" cy="945977"/>
          </a:xfrm>
        </p:spPr>
        <p:txBody>
          <a:bodyPr anchor="t"/>
          <a:lstStyle>
            <a:lvl1pPr>
              <a:defRPr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7749F-B9E4-0141-9EF6-461DA480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487256"/>
            <a:ext cx="5910943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64E37-4A0F-ED47-8FD6-0780DA5C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A236-F7F7-FA48-A909-8CCE9CB60875}" type="slidenum">
              <a:rPr lang="en-US" smtClean="0"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AE4CAC-95CF-1444-A75C-DF0F8C56E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857" y="6102069"/>
            <a:ext cx="1555532" cy="387913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05F4236-AE2F-C54C-B530-C94C8DCB4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7984" y="1021057"/>
            <a:ext cx="6840000" cy="684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on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18940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c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564C-6FC6-814E-A967-BA0B23EB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511629"/>
            <a:ext cx="10515600" cy="945977"/>
          </a:xfrm>
        </p:spPr>
        <p:txBody>
          <a:bodyPr anchor="t"/>
          <a:lstStyle>
            <a:lvl1pPr>
              <a:defRPr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79850-B273-C742-8B6F-2593772FE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2811" y="6102069"/>
            <a:ext cx="1555532" cy="38791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A39F5A-3987-6046-B56E-77AC176D9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487256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07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7AF5B-7520-5E4E-AEF8-AF1F4DE952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079850-B273-C742-8B6F-2593772FE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2811" y="6102069"/>
            <a:ext cx="1555532" cy="38791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9E0B650-E0D5-804F-8AC1-ADA94E09ED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92083" y="-207394"/>
            <a:ext cx="13006499" cy="6856311"/>
          </a:xfrm>
          <a:custGeom>
            <a:avLst/>
            <a:gdLst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5714977 h 6858000"/>
              <a:gd name="connsiteX4" fmla="*/ 11048977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5714977 h 6858000"/>
              <a:gd name="connsiteX4" fmla="*/ 11048977 w 12192000"/>
              <a:gd name="connsiteY4" fmla="*/ 6858000 h 6858000"/>
              <a:gd name="connsiteX5" fmla="*/ 0 w 12192000"/>
              <a:gd name="connsiteY5" fmla="*/ 6858000 h 6858000"/>
              <a:gd name="connsiteX6" fmla="*/ 5575 w 12192000"/>
              <a:gd name="connsiteY6" fmla="*/ 6551341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5714977 h 6858000"/>
              <a:gd name="connsiteX4" fmla="*/ 8933307 w 12192000"/>
              <a:gd name="connsiteY4" fmla="*/ 5997389 h 6858000"/>
              <a:gd name="connsiteX5" fmla="*/ 0 w 12192000"/>
              <a:gd name="connsiteY5" fmla="*/ 6858000 h 6858000"/>
              <a:gd name="connsiteX6" fmla="*/ 5575 w 12192000"/>
              <a:gd name="connsiteY6" fmla="*/ 6551341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4997800 h 6858000"/>
              <a:gd name="connsiteX4" fmla="*/ 8933307 w 12192000"/>
              <a:gd name="connsiteY4" fmla="*/ 5997389 h 6858000"/>
              <a:gd name="connsiteX5" fmla="*/ 0 w 12192000"/>
              <a:gd name="connsiteY5" fmla="*/ 6858000 h 6858000"/>
              <a:gd name="connsiteX6" fmla="*/ 5575 w 12192000"/>
              <a:gd name="connsiteY6" fmla="*/ 6551341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4997800 h 6858000"/>
              <a:gd name="connsiteX4" fmla="*/ 6880389 w 12192000"/>
              <a:gd name="connsiteY4" fmla="*/ 6302189 h 6858000"/>
              <a:gd name="connsiteX5" fmla="*/ 0 w 12192000"/>
              <a:gd name="connsiteY5" fmla="*/ 6858000 h 6858000"/>
              <a:gd name="connsiteX6" fmla="*/ 5575 w 12192000"/>
              <a:gd name="connsiteY6" fmla="*/ 6551341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4997800 h 6858000"/>
              <a:gd name="connsiteX4" fmla="*/ 6880389 w 12192000"/>
              <a:gd name="connsiteY4" fmla="*/ 6302189 h 6858000"/>
              <a:gd name="connsiteX5" fmla="*/ 0 w 12192000"/>
              <a:gd name="connsiteY5" fmla="*/ 6858000 h 6858000"/>
              <a:gd name="connsiteX6" fmla="*/ 5575 w 12192000"/>
              <a:gd name="connsiteY6" fmla="*/ 6551341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4997800 h 6858000"/>
              <a:gd name="connsiteX4" fmla="*/ 6987966 w 12192000"/>
              <a:gd name="connsiteY4" fmla="*/ 6248401 h 6858000"/>
              <a:gd name="connsiteX5" fmla="*/ 0 w 12192000"/>
              <a:gd name="connsiteY5" fmla="*/ 6858000 h 6858000"/>
              <a:gd name="connsiteX6" fmla="*/ 5575 w 12192000"/>
              <a:gd name="connsiteY6" fmla="*/ 6551341 h 6858000"/>
              <a:gd name="connsiteX7" fmla="*/ 0 w 12192000"/>
              <a:gd name="connsiteY7" fmla="*/ 1143023 h 6858000"/>
              <a:gd name="connsiteX8" fmla="*/ 1143023 w 12192000"/>
              <a:gd name="connsiteY8" fmla="*/ 0 h 6858000"/>
              <a:gd name="connsiteX0" fmla="*/ 1143023 w 12192000"/>
              <a:gd name="connsiteY0" fmla="*/ 0 h 6582153"/>
              <a:gd name="connsiteX1" fmla="*/ 12192000 w 12192000"/>
              <a:gd name="connsiteY1" fmla="*/ 0 h 6582153"/>
              <a:gd name="connsiteX2" fmla="*/ 12192000 w 12192000"/>
              <a:gd name="connsiteY2" fmla="*/ 0 h 6582153"/>
              <a:gd name="connsiteX3" fmla="*/ 12192000 w 12192000"/>
              <a:gd name="connsiteY3" fmla="*/ 4997800 h 6582153"/>
              <a:gd name="connsiteX4" fmla="*/ 6987966 w 12192000"/>
              <a:gd name="connsiteY4" fmla="*/ 6248401 h 6582153"/>
              <a:gd name="connsiteX5" fmla="*/ 0 w 12192000"/>
              <a:gd name="connsiteY5" fmla="*/ 6562165 h 6582153"/>
              <a:gd name="connsiteX6" fmla="*/ 5575 w 12192000"/>
              <a:gd name="connsiteY6" fmla="*/ 6551341 h 6582153"/>
              <a:gd name="connsiteX7" fmla="*/ 0 w 12192000"/>
              <a:gd name="connsiteY7" fmla="*/ 1143023 h 6582153"/>
              <a:gd name="connsiteX8" fmla="*/ 1143023 w 12192000"/>
              <a:gd name="connsiteY8" fmla="*/ 0 h 6582153"/>
              <a:gd name="connsiteX0" fmla="*/ 1143023 w 12192000"/>
              <a:gd name="connsiteY0" fmla="*/ 0 h 6609872"/>
              <a:gd name="connsiteX1" fmla="*/ 12192000 w 12192000"/>
              <a:gd name="connsiteY1" fmla="*/ 0 h 6609872"/>
              <a:gd name="connsiteX2" fmla="*/ 12192000 w 12192000"/>
              <a:gd name="connsiteY2" fmla="*/ 0 h 6609872"/>
              <a:gd name="connsiteX3" fmla="*/ 12192000 w 12192000"/>
              <a:gd name="connsiteY3" fmla="*/ 4997800 h 6609872"/>
              <a:gd name="connsiteX4" fmla="*/ 6987966 w 12192000"/>
              <a:gd name="connsiteY4" fmla="*/ 6248401 h 6609872"/>
              <a:gd name="connsiteX5" fmla="*/ 0 w 12192000"/>
              <a:gd name="connsiteY5" fmla="*/ 6562165 h 6609872"/>
              <a:gd name="connsiteX6" fmla="*/ 5575 w 12192000"/>
              <a:gd name="connsiteY6" fmla="*/ 6551341 h 6609872"/>
              <a:gd name="connsiteX7" fmla="*/ 0 w 12192000"/>
              <a:gd name="connsiteY7" fmla="*/ 1143023 h 6609872"/>
              <a:gd name="connsiteX8" fmla="*/ 1143023 w 12192000"/>
              <a:gd name="connsiteY8" fmla="*/ 0 h 6609872"/>
              <a:gd name="connsiteX0" fmla="*/ 1143023 w 12192000"/>
              <a:gd name="connsiteY0" fmla="*/ 0 h 6626202"/>
              <a:gd name="connsiteX1" fmla="*/ 12192000 w 12192000"/>
              <a:gd name="connsiteY1" fmla="*/ 0 h 6626202"/>
              <a:gd name="connsiteX2" fmla="*/ 12192000 w 12192000"/>
              <a:gd name="connsiteY2" fmla="*/ 0 h 6626202"/>
              <a:gd name="connsiteX3" fmla="*/ 12192000 w 12192000"/>
              <a:gd name="connsiteY3" fmla="*/ 4997800 h 6626202"/>
              <a:gd name="connsiteX4" fmla="*/ 6987966 w 12192000"/>
              <a:gd name="connsiteY4" fmla="*/ 6248401 h 6626202"/>
              <a:gd name="connsiteX5" fmla="*/ 0 w 12192000"/>
              <a:gd name="connsiteY5" fmla="*/ 6562165 h 6626202"/>
              <a:gd name="connsiteX6" fmla="*/ 5575 w 12192000"/>
              <a:gd name="connsiteY6" fmla="*/ 6551341 h 6626202"/>
              <a:gd name="connsiteX7" fmla="*/ 0 w 12192000"/>
              <a:gd name="connsiteY7" fmla="*/ 1143023 h 6626202"/>
              <a:gd name="connsiteX8" fmla="*/ 1143023 w 12192000"/>
              <a:gd name="connsiteY8" fmla="*/ 0 h 6626202"/>
              <a:gd name="connsiteX0" fmla="*/ 1143023 w 12192000"/>
              <a:gd name="connsiteY0" fmla="*/ 0 h 6626202"/>
              <a:gd name="connsiteX1" fmla="*/ 12192000 w 12192000"/>
              <a:gd name="connsiteY1" fmla="*/ 0 h 6626202"/>
              <a:gd name="connsiteX2" fmla="*/ 12192000 w 12192000"/>
              <a:gd name="connsiteY2" fmla="*/ 0 h 6626202"/>
              <a:gd name="connsiteX3" fmla="*/ 12192000 w 12192000"/>
              <a:gd name="connsiteY3" fmla="*/ 4997800 h 6626202"/>
              <a:gd name="connsiteX4" fmla="*/ 6987966 w 12192000"/>
              <a:gd name="connsiteY4" fmla="*/ 6248401 h 6626202"/>
              <a:gd name="connsiteX5" fmla="*/ 0 w 12192000"/>
              <a:gd name="connsiteY5" fmla="*/ 6562165 h 6626202"/>
              <a:gd name="connsiteX6" fmla="*/ 5575 w 12192000"/>
              <a:gd name="connsiteY6" fmla="*/ 6551341 h 6626202"/>
              <a:gd name="connsiteX7" fmla="*/ 0 w 12192000"/>
              <a:gd name="connsiteY7" fmla="*/ 1143023 h 6626202"/>
              <a:gd name="connsiteX8" fmla="*/ 1143023 w 12192000"/>
              <a:gd name="connsiteY8" fmla="*/ 0 h 6626202"/>
              <a:gd name="connsiteX0" fmla="*/ 1143023 w 12568518"/>
              <a:gd name="connsiteY0" fmla="*/ 0 h 6626202"/>
              <a:gd name="connsiteX1" fmla="*/ 12192000 w 12568518"/>
              <a:gd name="connsiteY1" fmla="*/ 0 h 6626202"/>
              <a:gd name="connsiteX2" fmla="*/ 12192000 w 12568518"/>
              <a:gd name="connsiteY2" fmla="*/ 0 h 6626202"/>
              <a:gd name="connsiteX3" fmla="*/ 12568518 w 12568518"/>
              <a:gd name="connsiteY3" fmla="*/ 4710929 h 6626202"/>
              <a:gd name="connsiteX4" fmla="*/ 6987966 w 12568518"/>
              <a:gd name="connsiteY4" fmla="*/ 6248401 h 6626202"/>
              <a:gd name="connsiteX5" fmla="*/ 0 w 12568518"/>
              <a:gd name="connsiteY5" fmla="*/ 6562165 h 6626202"/>
              <a:gd name="connsiteX6" fmla="*/ 5575 w 12568518"/>
              <a:gd name="connsiteY6" fmla="*/ 6551341 h 6626202"/>
              <a:gd name="connsiteX7" fmla="*/ 0 w 12568518"/>
              <a:gd name="connsiteY7" fmla="*/ 1143023 h 6626202"/>
              <a:gd name="connsiteX8" fmla="*/ 1143023 w 12568518"/>
              <a:gd name="connsiteY8" fmla="*/ 0 h 6626202"/>
              <a:gd name="connsiteX0" fmla="*/ 1143023 w 12568518"/>
              <a:gd name="connsiteY0" fmla="*/ 0 h 6626202"/>
              <a:gd name="connsiteX1" fmla="*/ 12192000 w 12568518"/>
              <a:gd name="connsiteY1" fmla="*/ 0 h 6626202"/>
              <a:gd name="connsiteX2" fmla="*/ 12192000 w 12568518"/>
              <a:gd name="connsiteY2" fmla="*/ 0 h 6626202"/>
              <a:gd name="connsiteX3" fmla="*/ 12568518 w 12568518"/>
              <a:gd name="connsiteY3" fmla="*/ 4710929 h 6626202"/>
              <a:gd name="connsiteX4" fmla="*/ 6987966 w 12568518"/>
              <a:gd name="connsiteY4" fmla="*/ 6248401 h 6626202"/>
              <a:gd name="connsiteX5" fmla="*/ 0 w 12568518"/>
              <a:gd name="connsiteY5" fmla="*/ 6562165 h 6626202"/>
              <a:gd name="connsiteX6" fmla="*/ 5575 w 12568518"/>
              <a:gd name="connsiteY6" fmla="*/ 6551341 h 6626202"/>
              <a:gd name="connsiteX7" fmla="*/ 0 w 12568518"/>
              <a:gd name="connsiteY7" fmla="*/ 1143023 h 6626202"/>
              <a:gd name="connsiteX8" fmla="*/ 1143023 w 12568518"/>
              <a:gd name="connsiteY8" fmla="*/ 0 h 6626202"/>
              <a:gd name="connsiteX0" fmla="*/ 1143023 w 12604377"/>
              <a:gd name="connsiteY0" fmla="*/ 0 h 6626202"/>
              <a:gd name="connsiteX1" fmla="*/ 12192000 w 12604377"/>
              <a:gd name="connsiteY1" fmla="*/ 0 h 6626202"/>
              <a:gd name="connsiteX2" fmla="*/ 12192000 w 12604377"/>
              <a:gd name="connsiteY2" fmla="*/ 0 h 6626202"/>
              <a:gd name="connsiteX3" fmla="*/ 12604377 w 12604377"/>
              <a:gd name="connsiteY3" fmla="*/ 4764718 h 6626202"/>
              <a:gd name="connsiteX4" fmla="*/ 6987966 w 12604377"/>
              <a:gd name="connsiteY4" fmla="*/ 6248401 h 6626202"/>
              <a:gd name="connsiteX5" fmla="*/ 0 w 12604377"/>
              <a:gd name="connsiteY5" fmla="*/ 6562165 h 6626202"/>
              <a:gd name="connsiteX6" fmla="*/ 5575 w 12604377"/>
              <a:gd name="connsiteY6" fmla="*/ 6551341 h 6626202"/>
              <a:gd name="connsiteX7" fmla="*/ 0 w 12604377"/>
              <a:gd name="connsiteY7" fmla="*/ 1143023 h 6626202"/>
              <a:gd name="connsiteX8" fmla="*/ 1143023 w 12604377"/>
              <a:gd name="connsiteY8" fmla="*/ 0 h 6626202"/>
              <a:gd name="connsiteX0" fmla="*/ 1143023 w 12604377"/>
              <a:gd name="connsiteY0" fmla="*/ 0 h 6626202"/>
              <a:gd name="connsiteX1" fmla="*/ 12192000 w 12604377"/>
              <a:gd name="connsiteY1" fmla="*/ 0 h 6626202"/>
              <a:gd name="connsiteX2" fmla="*/ 12192000 w 12604377"/>
              <a:gd name="connsiteY2" fmla="*/ 0 h 6626202"/>
              <a:gd name="connsiteX3" fmla="*/ 12604377 w 12604377"/>
              <a:gd name="connsiteY3" fmla="*/ 4764718 h 6626202"/>
              <a:gd name="connsiteX4" fmla="*/ 6987966 w 12604377"/>
              <a:gd name="connsiteY4" fmla="*/ 6248401 h 6626202"/>
              <a:gd name="connsiteX5" fmla="*/ 0 w 12604377"/>
              <a:gd name="connsiteY5" fmla="*/ 6562165 h 6626202"/>
              <a:gd name="connsiteX6" fmla="*/ 5575 w 12604377"/>
              <a:gd name="connsiteY6" fmla="*/ 6551341 h 6626202"/>
              <a:gd name="connsiteX7" fmla="*/ 0 w 12604377"/>
              <a:gd name="connsiteY7" fmla="*/ 1143023 h 6626202"/>
              <a:gd name="connsiteX8" fmla="*/ 1143023 w 12604377"/>
              <a:gd name="connsiteY8" fmla="*/ 0 h 6626202"/>
              <a:gd name="connsiteX0" fmla="*/ 1143023 w 12604377"/>
              <a:gd name="connsiteY0" fmla="*/ 0 h 6626202"/>
              <a:gd name="connsiteX1" fmla="*/ 12192000 w 12604377"/>
              <a:gd name="connsiteY1" fmla="*/ 0 h 6626202"/>
              <a:gd name="connsiteX2" fmla="*/ 12192000 w 12604377"/>
              <a:gd name="connsiteY2" fmla="*/ 0 h 6626202"/>
              <a:gd name="connsiteX3" fmla="*/ 12604377 w 12604377"/>
              <a:gd name="connsiteY3" fmla="*/ 4764718 h 6626202"/>
              <a:gd name="connsiteX4" fmla="*/ 6987966 w 12604377"/>
              <a:gd name="connsiteY4" fmla="*/ 6248401 h 6626202"/>
              <a:gd name="connsiteX5" fmla="*/ 0 w 12604377"/>
              <a:gd name="connsiteY5" fmla="*/ 6562165 h 6626202"/>
              <a:gd name="connsiteX6" fmla="*/ 5575 w 12604377"/>
              <a:gd name="connsiteY6" fmla="*/ 6551341 h 6626202"/>
              <a:gd name="connsiteX7" fmla="*/ 0 w 12604377"/>
              <a:gd name="connsiteY7" fmla="*/ 1143023 h 6626202"/>
              <a:gd name="connsiteX8" fmla="*/ 1143023 w 12604377"/>
              <a:gd name="connsiteY8" fmla="*/ 0 h 6626202"/>
              <a:gd name="connsiteX0" fmla="*/ 1143023 w 12604377"/>
              <a:gd name="connsiteY0" fmla="*/ 0 h 6629010"/>
              <a:gd name="connsiteX1" fmla="*/ 12192000 w 12604377"/>
              <a:gd name="connsiteY1" fmla="*/ 0 h 6629010"/>
              <a:gd name="connsiteX2" fmla="*/ 12192000 w 12604377"/>
              <a:gd name="connsiteY2" fmla="*/ 0 h 6629010"/>
              <a:gd name="connsiteX3" fmla="*/ 12604377 w 12604377"/>
              <a:gd name="connsiteY3" fmla="*/ 4764718 h 6629010"/>
              <a:gd name="connsiteX4" fmla="*/ 7005895 w 12604377"/>
              <a:gd name="connsiteY4" fmla="*/ 6266331 h 6629010"/>
              <a:gd name="connsiteX5" fmla="*/ 0 w 12604377"/>
              <a:gd name="connsiteY5" fmla="*/ 6562165 h 6629010"/>
              <a:gd name="connsiteX6" fmla="*/ 5575 w 12604377"/>
              <a:gd name="connsiteY6" fmla="*/ 6551341 h 6629010"/>
              <a:gd name="connsiteX7" fmla="*/ 0 w 12604377"/>
              <a:gd name="connsiteY7" fmla="*/ 1143023 h 6629010"/>
              <a:gd name="connsiteX8" fmla="*/ 1143023 w 12604377"/>
              <a:gd name="connsiteY8" fmla="*/ 0 h 6629010"/>
              <a:gd name="connsiteX0" fmla="*/ 1143023 w 12604377"/>
              <a:gd name="connsiteY0" fmla="*/ 0 h 6629010"/>
              <a:gd name="connsiteX1" fmla="*/ 12192000 w 12604377"/>
              <a:gd name="connsiteY1" fmla="*/ 0 h 6629010"/>
              <a:gd name="connsiteX2" fmla="*/ 12192000 w 12604377"/>
              <a:gd name="connsiteY2" fmla="*/ 0 h 6629010"/>
              <a:gd name="connsiteX3" fmla="*/ 12604377 w 12604377"/>
              <a:gd name="connsiteY3" fmla="*/ 4764718 h 6629010"/>
              <a:gd name="connsiteX4" fmla="*/ 7005895 w 12604377"/>
              <a:gd name="connsiteY4" fmla="*/ 6266331 h 6629010"/>
              <a:gd name="connsiteX5" fmla="*/ 0 w 12604377"/>
              <a:gd name="connsiteY5" fmla="*/ 6562165 h 6629010"/>
              <a:gd name="connsiteX6" fmla="*/ 5575 w 12604377"/>
              <a:gd name="connsiteY6" fmla="*/ 6551341 h 6629010"/>
              <a:gd name="connsiteX7" fmla="*/ 0 w 12604377"/>
              <a:gd name="connsiteY7" fmla="*/ 1143023 h 6629010"/>
              <a:gd name="connsiteX8" fmla="*/ 1143023 w 12604377"/>
              <a:gd name="connsiteY8" fmla="*/ 0 h 6629010"/>
              <a:gd name="connsiteX0" fmla="*/ 1143023 w 12604377"/>
              <a:gd name="connsiteY0" fmla="*/ 0 h 6627126"/>
              <a:gd name="connsiteX1" fmla="*/ 12192000 w 12604377"/>
              <a:gd name="connsiteY1" fmla="*/ 0 h 6627126"/>
              <a:gd name="connsiteX2" fmla="*/ 12192000 w 12604377"/>
              <a:gd name="connsiteY2" fmla="*/ 0 h 6627126"/>
              <a:gd name="connsiteX3" fmla="*/ 12604377 w 12604377"/>
              <a:gd name="connsiteY3" fmla="*/ 4764718 h 6627126"/>
              <a:gd name="connsiteX4" fmla="*/ 7011832 w 12604377"/>
              <a:gd name="connsiteY4" fmla="*/ 6254456 h 6627126"/>
              <a:gd name="connsiteX5" fmla="*/ 0 w 12604377"/>
              <a:gd name="connsiteY5" fmla="*/ 6562165 h 6627126"/>
              <a:gd name="connsiteX6" fmla="*/ 5575 w 12604377"/>
              <a:gd name="connsiteY6" fmla="*/ 6551341 h 6627126"/>
              <a:gd name="connsiteX7" fmla="*/ 0 w 12604377"/>
              <a:gd name="connsiteY7" fmla="*/ 1143023 h 6627126"/>
              <a:gd name="connsiteX8" fmla="*/ 1143023 w 12604377"/>
              <a:gd name="connsiteY8" fmla="*/ 0 h 6627126"/>
              <a:gd name="connsiteX0" fmla="*/ 1143023 w 12604377"/>
              <a:gd name="connsiteY0" fmla="*/ 0 h 6627126"/>
              <a:gd name="connsiteX1" fmla="*/ 12192000 w 12604377"/>
              <a:gd name="connsiteY1" fmla="*/ 0 h 6627126"/>
              <a:gd name="connsiteX2" fmla="*/ 12192000 w 12604377"/>
              <a:gd name="connsiteY2" fmla="*/ 0 h 6627126"/>
              <a:gd name="connsiteX3" fmla="*/ 12604377 w 12604377"/>
              <a:gd name="connsiteY3" fmla="*/ 4764718 h 6627126"/>
              <a:gd name="connsiteX4" fmla="*/ 7011832 w 12604377"/>
              <a:gd name="connsiteY4" fmla="*/ 6254456 h 6627126"/>
              <a:gd name="connsiteX5" fmla="*/ 0 w 12604377"/>
              <a:gd name="connsiteY5" fmla="*/ 6562165 h 6627126"/>
              <a:gd name="connsiteX6" fmla="*/ 5575 w 12604377"/>
              <a:gd name="connsiteY6" fmla="*/ 6551341 h 6627126"/>
              <a:gd name="connsiteX7" fmla="*/ 0 w 12604377"/>
              <a:gd name="connsiteY7" fmla="*/ 1143023 h 6627126"/>
              <a:gd name="connsiteX8" fmla="*/ 1143023 w 12604377"/>
              <a:gd name="connsiteY8" fmla="*/ 0 h 6627126"/>
              <a:gd name="connsiteX0" fmla="*/ 1143023 w 12604377"/>
              <a:gd name="connsiteY0" fmla="*/ 0 h 6632390"/>
              <a:gd name="connsiteX1" fmla="*/ 12192000 w 12604377"/>
              <a:gd name="connsiteY1" fmla="*/ 0 h 6632390"/>
              <a:gd name="connsiteX2" fmla="*/ 12192000 w 12604377"/>
              <a:gd name="connsiteY2" fmla="*/ 0 h 6632390"/>
              <a:gd name="connsiteX3" fmla="*/ 12604377 w 12604377"/>
              <a:gd name="connsiteY3" fmla="*/ 4764718 h 6632390"/>
              <a:gd name="connsiteX4" fmla="*/ 7011832 w 12604377"/>
              <a:gd name="connsiteY4" fmla="*/ 6254456 h 6632390"/>
              <a:gd name="connsiteX5" fmla="*/ 0 w 12604377"/>
              <a:gd name="connsiteY5" fmla="*/ 6562165 h 6632390"/>
              <a:gd name="connsiteX6" fmla="*/ 5575 w 12604377"/>
              <a:gd name="connsiteY6" fmla="*/ 6551341 h 6632390"/>
              <a:gd name="connsiteX7" fmla="*/ 0 w 12604377"/>
              <a:gd name="connsiteY7" fmla="*/ 1143023 h 6632390"/>
              <a:gd name="connsiteX8" fmla="*/ 1143023 w 12604377"/>
              <a:gd name="connsiteY8" fmla="*/ 0 h 6632390"/>
              <a:gd name="connsiteX0" fmla="*/ 1143023 w 12604377"/>
              <a:gd name="connsiteY0" fmla="*/ 0 h 6628813"/>
              <a:gd name="connsiteX1" fmla="*/ 12192000 w 12604377"/>
              <a:gd name="connsiteY1" fmla="*/ 0 h 6628813"/>
              <a:gd name="connsiteX2" fmla="*/ 12192000 w 12604377"/>
              <a:gd name="connsiteY2" fmla="*/ 0 h 6628813"/>
              <a:gd name="connsiteX3" fmla="*/ 12604377 w 12604377"/>
              <a:gd name="connsiteY3" fmla="*/ 4764718 h 6628813"/>
              <a:gd name="connsiteX4" fmla="*/ 7011832 w 12604377"/>
              <a:gd name="connsiteY4" fmla="*/ 6254456 h 6628813"/>
              <a:gd name="connsiteX5" fmla="*/ 0 w 12604377"/>
              <a:gd name="connsiteY5" fmla="*/ 6562165 h 6628813"/>
              <a:gd name="connsiteX6" fmla="*/ 5575 w 12604377"/>
              <a:gd name="connsiteY6" fmla="*/ 6551341 h 6628813"/>
              <a:gd name="connsiteX7" fmla="*/ 0 w 12604377"/>
              <a:gd name="connsiteY7" fmla="*/ 1143023 h 6628813"/>
              <a:gd name="connsiteX8" fmla="*/ 1143023 w 12604377"/>
              <a:gd name="connsiteY8" fmla="*/ 0 h 6628813"/>
              <a:gd name="connsiteX0" fmla="*/ 1143023 w 12604377"/>
              <a:gd name="connsiteY0" fmla="*/ 0 h 6630779"/>
              <a:gd name="connsiteX1" fmla="*/ 12192000 w 12604377"/>
              <a:gd name="connsiteY1" fmla="*/ 0 h 6630779"/>
              <a:gd name="connsiteX2" fmla="*/ 12192000 w 12604377"/>
              <a:gd name="connsiteY2" fmla="*/ 0 h 6630779"/>
              <a:gd name="connsiteX3" fmla="*/ 12604377 w 12604377"/>
              <a:gd name="connsiteY3" fmla="*/ 4764718 h 6630779"/>
              <a:gd name="connsiteX4" fmla="*/ 7005894 w 12604377"/>
              <a:gd name="connsiteY4" fmla="*/ 6266331 h 6630779"/>
              <a:gd name="connsiteX5" fmla="*/ 0 w 12604377"/>
              <a:gd name="connsiteY5" fmla="*/ 6562165 h 6630779"/>
              <a:gd name="connsiteX6" fmla="*/ 5575 w 12604377"/>
              <a:gd name="connsiteY6" fmla="*/ 6551341 h 6630779"/>
              <a:gd name="connsiteX7" fmla="*/ 0 w 12604377"/>
              <a:gd name="connsiteY7" fmla="*/ 1143023 h 6630779"/>
              <a:gd name="connsiteX8" fmla="*/ 1143023 w 12604377"/>
              <a:gd name="connsiteY8" fmla="*/ 0 h 6630779"/>
              <a:gd name="connsiteX0" fmla="*/ 1514812 w 12976166"/>
              <a:gd name="connsiteY0" fmla="*/ 77205 h 6707984"/>
              <a:gd name="connsiteX1" fmla="*/ 12563789 w 12976166"/>
              <a:gd name="connsiteY1" fmla="*/ 77205 h 6707984"/>
              <a:gd name="connsiteX2" fmla="*/ 12563789 w 12976166"/>
              <a:gd name="connsiteY2" fmla="*/ 77205 h 6707984"/>
              <a:gd name="connsiteX3" fmla="*/ 12976166 w 12976166"/>
              <a:gd name="connsiteY3" fmla="*/ 4841923 h 6707984"/>
              <a:gd name="connsiteX4" fmla="*/ 7377683 w 12976166"/>
              <a:gd name="connsiteY4" fmla="*/ 6343536 h 6707984"/>
              <a:gd name="connsiteX5" fmla="*/ 371789 w 12976166"/>
              <a:gd name="connsiteY5" fmla="*/ 6639370 h 6707984"/>
              <a:gd name="connsiteX6" fmla="*/ 377364 w 12976166"/>
              <a:gd name="connsiteY6" fmla="*/ 6628546 h 6707984"/>
              <a:gd name="connsiteX7" fmla="*/ 0 w 12976166"/>
              <a:gd name="connsiteY7" fmla="*/ 396264 h 6707984"/>
              <a:gd name="connsiteX8" fmla="*/ 1514812 w 12976166"/>
              <a:gd name="connsiteY8" fmla="*/ 77205 h 6707984"/>
              <a:gd name="connsiteX0" fmla="*/ 1524861 w 12976166"/>
              <a:gd name="connsiteY0" fmla="*/ 4576 h 6856419"/>
              <a:gd name="connsiteX1" fmla="*/ 12563789 w 12976166"/>
              <a:gd name="connsiteY1" fmla="*/ 225640 h 6856419"/>
              <a:gd name="connsiteX2" fmla="*/ 12563789 w 12976166"/>
              <a:gd name="connsiteY2" fmla="*/ 225640 h 6856419"/>
              <a:gd name="connsiteX3" fmla="*/ 12976166 w 12976166"/>
              <a:gd name="connsiteY3" fmla="*/ 4990358 h 6856419"/>
              <a:gd name="connsiteX4" fmla="*/ 7377683 w 12976166"/>
              <a:gd name="connsiteY4" fmla="*/ 6491971 h 6856419"/>
              <a:gd name="connsiteX5" fmla="*/ 371789 w 12976166"/>
              <a:gd name="connsiteY5" fmla="*/ 6787805 h 6856419"/>
              <a:gd name="connsiteX6" fmla="*/ 377364 w 12976166"/>
              <a:gd name="connsiteY6" fmla="*/ 6776981 h 6856419"/>
              <a:gd name="connsiteX7" fmla="*/ 0 w 12976166"/>
              <a:gd name="connsiteY7" fmla="*/ 544699 h 6856419"/>
              <a:gd name="connsiteX8" fmla="*/ 1524861 w 12976166"/>
              <a:gd name="connsiteY8" fmla="*/ 4576 h 6856419"/>
              <a:gd name="connsiteX0" fmla="*/ 1524861 w 12976166"/>
              <a:gd name="connsiteY0" fmla="*/ 4576 h 6856419"/>
              <a:gd name="connsiteX1" fmla="*/ 12563789 w 12976166"/>
              <a:gd name="connsiteY1" fmla="*/ 225640 h 6856419"/>
              <a:gd name="connsiteX2" fmla="*/ 12754708 w 12976166"/>
              <a:gd name="connsiteY2" fmla="*/ 54818 h 6856419"/>
              <a:gd name="connsiteX3" fmla="*/ 12976166 w 12976166"/>
              <a:gd name="connsiteY3" fmla="*/ 4990358 h 6856419"/>
              <a:gd name="connsiteX4" fmla="*/ 7377683 w 12976166"/>
              <a:gd name="connsiteY4" fmla="*/ 6491971 h 6856419"/>
              <a:gd name="connsiteX5" fmla="*/ 371789 w 12976166"/>
              <a:gd name="connsiteY5" fmla="*/ 6787805 h 6856419"/>
              <a:gd name="connsiteX6" fmla="*/ 377364 w 12976166"/>
              <a:gd name="connsiteY6" fmla="*/ 6776981 h 6856419"/>
              <a:gd name="connsiteX7" fmla="*/ 0 w 12976166"/>
              <a:gd name="connsiteY7" fmla="*/ 544699 h 6856419"/>
              <a:gd name="connsiteX8" fmla="*/ 1524861 w 12976166"/>
              <a:gd name="connsiteY8" fmla="*/ 4576 h 6856419"/>
              <a:gd name="connsiteX0" fmla="*/ 1524861 w 12976166"/>
              <a:gd name="connsiteY0" fmla="*/ 4576 h 6856419"/>
              <a:gd name="connsiteX1" fmla="*/ 12553741 w 12976166"/>
              <a:gd name="connsiteY1" fmla="*/ 74915 h 6856419"/>
              <a:gd name="connsiteX2" fmla="*/ 12754708 w 12976166"/>
              <a:gd name="connsiteY2" fmla="*/ 54818 h 6856419"/>
              <a:gd name="connsiteX3" fmla="*/ 12976166 w 12976166"/>
              <a:gd name="connsiteY3" fmla="*/ 4990358 h 6856419"/>
              <a:gd name="connsiteX4" fmla="*/ 7377683 w 12976166"/>
              <a:gd name="connsiteY4" fmla="*/ 6491971 h 6856419"/>
              <a:gd name="connsiteX5" fmla="*/ 371789 w 12976166"/>
              <a:gd name="connsiteY5" fmla="*/ 6787805 h 6856419"/>
              <a:gd name="connsiteX6" fmla="*/ 377364 w 12976166"/>
              <a:gd name="connsiteY6" fmla="*/ 6776981 h 6856419"/>
              <a:gd name="connsiteX7" fmla="*/ 0 w 12976166"/>
              <a:gd name="connsiteY7" fmla="*/ 544699 h 6856419"/>
              <a:gd name="connsiteX8" fmla="*/ 1524861 w 12976166"/>
              <a:gd name="connsiteY8" fmla="*/ 4576 h 6856419"/>
              <a:gd name="connsiteX0" fmla="*/ 1524861 w 12976166"/>
              <a:gd name="connsiteY0" fmla="*/ 4576 h 6856419"/>
              <a:gd name="connsiteX1" fmla="*/ 12553741 w 12976166"/>
              <a:gd name="connsiteY1" fmla="*/ 74915 h 6856419"/>
              <a:gd name="connsiteX2" fmla="*/ 12754708 w 12976166"/>
              <a:gd name="connsiteY2" fmla="*/ 54818 h 6856419"/>
              <a:gd name="connsiteX3" fmla="*/ 12976166 w 12976166"/>
              <a:gd name="connsiteY3" fmla="*/ 4990358 h 6856419"/>
              <a:gd name="connsiteX4" fmla="*/ 7377683 w 12976166"/>
              <a:gd name="connsiteY4" fmla="*/ 6491971 h 6856419"/>
              <a:gd name="connsiteX5" fmla="*/ 371789 w 12976166"/>
              <a:gd name="connsiteY5" fmla="*/ 6787805 h 6856419"/>
              <a:gd name="connsiteX6" fmla="*/ 296977 w 12976166"/>
              <a:gd name="connsiteY6" fmla="*/ 6766933 h 6856419"/>
              <a:gd name="connsiteX7" fmla="*/ 0 w 12976166"/>
              <a:gd name="connsiteY7" fmla="*/ 544699 h 6856419"/>
              <a:gd name="connsiteX8" fmla="*/ 1524861 w 12976166"/>
              <a:gd name="connsiteY8" fmla="*/ 4576 h 6856419"/>
              <a:gd name="connsiteX0" fmla="*/ 1524861 w 12976166"/>
              <a:gd name="connsiteY0" fmla="*/ 4576 h 6856419"/>
              <a:gd name="connsiteX1" fmla="*/ 12553741 w 12976166"/>
              <a:gd name="connsiteY1" fmla="*/ 74915 h 6856419"/>
              <a:gd name="connsiteX2" fmla="*/ 12754708 w 12976166"/>
              <a:gd name="connsiteY2" fmla="*/ 54818 h 6856419"/>
              <a:gd name="connsiteX3" fmla="*/ 12976166 w 12976166"/>
              <a:gd name="connsiteY3" fmla="*/ 4990358 h 6856419"/>
              <a:gd name="connsiteX4" fmla="*/ 7377683 w 12976166"/>
              <a:gd name="connsiteY4" fmla="*/ 6491971 h 6856419"/>
              <a:gd name="connsiteX5" fmla="*/ 371789 w 12976166"/>
              <a:gd name="connsiteY5" fmla="*/ 6787805 h 6856419"/>
              <a:gd name="connsiteX6" fmla="*/ 24473 w 12976166"/>
              <a:gd name="connsiteY6" fmla="*/ 6676098 h 6856419"/>
              <a:gd name="connsiteX7" fmla="*/ 0 w 12976166"/>
              <a:gd name="connsiteY7" fmla="*/ 544699 h 6856419"/>
              <a:gd name="connsiteX8" fmla="*/ 1524861 w 12976166"/>
              <a:gd name="connsiteY8" fmla="*/ 4576 h 6856419"/>
              <a:gd name="connsiteX0" fmla="*/ 1524861 w 12976166"/>
              <a:gd name="connsiteY0" fmla="*/ 4576 h 6856419"/>
              <a:gd name="connsiteX1" fmla="*/ 12553741 w 12976166"/>
              <a:gd name="connsiteY1" fmla="*/ 74915 h 6856419"/>
              <a:gd name="connsiteX2" fmla="*/ 12754708 w 12976166"/>
              <a:gd name="connsiteY2" fmla="*/ 54818 h 6856419"/>
              <a:gd name="connsiteX3" fmla="*/ 12976166 w 12976166"/>
              <a:gd name="connsiteY3" fmla="*/ 4990358 h 6856419"/>
              <a:gd name="connsiteX4" fmla="*/ 7377683 w 12976166"/>
              <a:gd name="connsiteY4" fmla="*/ 6491971 h 6856419"/>
              <a:gd name="connsiteX5" fmla="*/ 371789 w 12976166"/>
              <a:gd name="connsiteY5" fmla="*/ 6787805 h 6856419"/>
              <a:gd name="connsiteX6" fmla="*/ 24473 w 12976166"/>
              <a:gd name="connsiteY6" fmla="*/ 6676098 h 6856419"/>
              <a:gd name="connsiteX7" fmla="*/ 0 w 12976166"/>
              <a:gd name="connsiteY7" fmla="*/ 544699 h 6856419"/>
              <a:gd name="connsiteX8" fmla="*/ 1524861 w 12976166"/>
              <a:gd name="connsiteY8" fmla="*/ 4576 h 6856419"/>
              <a:gd name="connsiteX0" fmla="*/ 1524861 w 12976166"/>
              <a:gd name="connsiteY0" fmla="*/ 4576 h 6854616"/>
              <a:gd name="connsiteX1" fmla="*/ 12553741 w 12976166"/>
              <a:gd name="connsiteY1" fmla="*/ 74915 h 6854616"/>
              <a:gd name="connsiteX2" fmla="*/ 12754708 w 12976166"/>
              <a:gd name="connsiteY2" fmla="*/ 54818 h 6854616"/>
              <a:gd name="connsiteX3" fmla="*/ 12976166 w 12976166"/>
              <a:gd name="connsiteY3" fmla="*/ 4990358 h 6854616"/>
              <a:gd name="connsiteX4" fmla="*/ 7377683 w 12976166"/>
              <a:gd name="connsiteY4" fmla="*/ 6491971 h 6854616"/>
              <a:gd name="connsiteX5" fmla="*/ 371789 w 12976166"/>
              <a:gd name="connsiteY5" fmla="*/ 6787805 h 6854616"/>
              <a:gd name="connsiteX6" fmla="*/ 24473 w 12976166"/>
              <a:gd name="connsiteY6" fmla="*/ 6676098 h 6854616"/>
              <a:gd name="connsiteX7" fmla="*/ 0 w 12976166"/>
              <a:gd name="connsiteY7" fmla="*/ 544699 h 6854616"/>
              <a:gd name="connsiteX8" fmla="*/ 1524861 w 12976166"/>
              <a:gd name="connsiteY8" fmla="*/ 4576 h 6854616"/>
              <a:gd name="connsiteX0" fmla="*/ 1524861 w 12976166"/>
              <a:gd name="connsiteY0" fmla="*/ 4576 h 6850875"/>
              <a:gd name="connsiteX1" fmla="*/ 12553741 w 12976166"/>
              <a:gd name="connsiteY1" fmla="*/ 74915 h 6850875"/>
              <a:gd name="connsiteX2" fmla="*/ 12754708 w 12976166"/>
              <a:gd name="connsiteY2" fmla="*/ 54818 h 6850875"/>
              <a:gd name="connsiteX3" fmla="*/ 12976166 w 12976166"/>
              <a:gd name="connsiteY3" fmla="*/ 4990358 h 6850875"/>
              <a:gd name="connsiteX4" fmla="*/ 7401905 w 12976166"/>
              <a:gd name="connsiteY4" fmla="*/ 6467749 h 6850875"/>
              <a:gd name="connsiteX5" fmla="*/ 371789 w 12976166"/>
              <a:gd name="connsiteY5" fmla="*/ 6787805 h 6850875"/>
              <a:gd name="connsiteX6" fmla="*/ 24473 w 12976166"/>
              <a:gd name="connsiteY6" fmla="*/ 6676098 h 6850875"/>
              <a:gd name="connsiteX7" fmla="*/ 0 w 12976166"/>
              <a:gd name="connsiteY7" fmla="*/ 544699 h 6850875"/>
              <a:gd name="connsiteX8" fmla="*/ 1524861 w 12976166"/>
              <a:gd name="connsiteY8" fmla="*/ 4576 h 6850875"/>
              <a:gd name="connsiteX0" fmla="*/ 1524861 w 12976166"/>
              <a:gd name="connsiteY0" fmla="*/ 4576 h 6853644"/>
              <a:gd name="connsiteX1" fmla="*/ 12553741 w 12976166"/>
              <a:gd name="connsiteY1" fmla="*/ 74915 h 6853644"/>
              <a:gd name="connsiteX2" fmla="*/ 12754708 w 12976166"/>
              <a:gd name="connsiteY2" fmla="*/ 54818 h 6853644"/>
              <a:gd name="connsiteX3" fmla="*/ 12976166 w 12976166"/>
              <a:gd name="connsiteY3" fmla="*/ 4990358 h 6853644"/>
              <a:gd name="connsiteX4" fmla="*/ 7395850 w 12976166"/>
              <a:gd name="connsiteY4" fmla="*/ 6485916 h 6853644"/>
              <a:gd name="connsiteX5" fmla="*/ 371789 w 12976166"/>
              <a:gd name="connsiteY5" fmla="*/ 6787805 h 6853644"/>
              <a:gd name="connsiteX6" fmla="*/ 24473 w 12976166"/>
              <a:gd name="connsiteY6" fmla="*/ 6676098 h 6853644"/>
              <a:gd name="connsiteX7" fmla="*/ 0 w 12976166"/>
              <a:gd name="connsiteY7" fmla="*/ 544699 h 6853644"/>
              <a:gd name="connsiteX8" fmla="*/ 1524861 w 12976166"/>
              <a:gd name="connsiteY8" fmla="*/ 4576 h 6853644"/>
              <a:gd name="connsiteX0" fmla="*/ 1524861 w 12976166"/>
              <a:gd name="connsiteY0" fmla="*/ 4576 h 6856311"/>
              <a:gd name="connsiteX1" fmla="*/ 12553741 w 12976166"/>
              <a:gd name="connsiteY1" fmla="*/ 74915 h 6856311"/>
              <a:gd name="connsiteX2" fmla="*/ 12754708 w 12976166"/>
              <a:gd name="connsiteY2" fmla="*/ 54818 h 6856311"/>
              <a:gd name="connsiteX3" fmla="*/ 12976166 w 12976166"/>
              <a:gd name="connsiteY3" fmla="*/ 4990358 h 6856311"/>
              <a:gd name="connsiteX4" fmla="*/ 7395850 w 12976166"/>
              <a:gd name="connsiteY4" fmla="*/ 6485916 h 6856311"/>
              <a:gd name="connsiteX5" fmla="*/ 371789 w 12976166"/>
              <a:gd name="connsiteY5" fmla="*/ 6787805 h 6856311"/>
              <a:gd name="connsiteX6" fmla="*/ 24473 w 12976166"/>
              <a:gd name="connsiteY6" fmla="*/ 6676098 h 6856311"/>
              <a:gd name="connsiteX7" fmla="*/ 0 w 12976166"/>
              <a:gd name="connsiteY7" fmla="*/ 544699 h 6856311"/>
              <a:gd name="connsiteX8" fmla="*/ 1524861 w 12976166"/>
              <a:gd name="connsiteY8" fmla="*/ 4576 h 6856311"/>
              <a:gd name="connsiteX0" fmla="*/ 1524861 w 13046255"/>
              <a:gd name="connsiteY0" fmla="*/ 4576 h 6856311"/>
              <a:gd name="connsiteX1" fmla="*/ 12553741 w 13046255"/>
              <a:gd name="connsiteY1" fmla="*/ 74915 h 6856311"/>
              <a:gd name="connsiteX2" fmla="*/ 13046255 w 13046255"/>
              <a:gd name="connsiteY2" fmla="*/ 68070 h 6856311"/>
              <a:gd name="connsiteX3" fmla="*/ 12976166 w 13046255"/>
              <a:gd name="connsiteY3" fmla="*/ 4990358 h 6856311"/>
              <a:gd name="connsiteX4" fmla="*/ 7395850 w 13046255"/>
              <a:gd name="connsiteY4" fmla="*/ 6485916 h 6856311"/>
              <a:gd name="connsiteX5" fmla="*/ 371789 w 13046255"/>
              <a:gd name="connsiteY5" fmla="*/ 6787805 h 6856311"/>
              <a:gd name="connsiteX6" fmla="*/ 24473 w 13046255"/>
              <a:gd name="connsiteY6" fmla="*/ 6676098 h 6856311"/>
              <a:gd name="connsiteX7" fmla="*/ 0 w 13046255"/>
              <a:gd name="connsiteY7" fmla="*/ 544699 h 6856311"/>
              <a:gd name="connsiteX8" fmla="*/ 1524861 w 13046255"/>
              <a:gd name="connsiteY8" fmla="*/ 4576 h 6856311"/>
              <a:gd name="connsiteX0" fmla="*/ 1524861 w 12976166"/>
              <a:gd name="connsiteY0" fmla="*/ 4576 h 6856311"/>
              <a:gd name="connsiteX1" fmla="*/ 12553741 w 12976166"/>
              <a:gd name="connsiteY1" fmla="*/ 74915 h 6856311"/>
              <a:gd name="connsiteX2" fmla="*/ 12940238 w 12976166"/>
              <a:gd name="connsiteY2" fmla="*/ 68070 h 6856311"/>
              <a:gd name="connsiteX3" fmla="*/ 12976166 w 12976166"/>
              <a:gd name="connsiteY3" fmla="*/ 4990358 h 6856311"/>
              <a:gd name="connsiteX4" fmla="*/ 7395850 w 12976166"/>
              <a:gd name="connsiteY4" fmla="*/ 6485916 h 6856311"/>
              <a:gd name="connsiteX5" fmla="*/ 371789 w 12976166"/>
              <a:gd name="connsiteY5" fmla="*/ 6787805 h 6856311"/>
              <a:gd name="connsiteX6" fmla="*/ 24473 w 12976166"/>
              <a:gd name="connsiteY6" fmla="*/ 6676098 h 6856311"/>
              <a:gd name="connsiteX7" fmla="*/ 0 w 12976166"/>
              <a:gd name="connsiteY7" fmla="*/ 544699 h 6856311"/>
              <a:gd name="connsiteX8" fmla="*/ 1524861 w 12976166"/>
              <a:gd name="connsiteY8" fmla="*/ 4576 h 6856311"/>
              <a:gd name="connsiteX0" fmla="*/ 1524861 w 13006499"/>
              <a:gd name="connsiteY0" fmla="*/ 4576 h 6856311"/>
              <a:gd name="connsiteX1" fmla="*/ 12553741 w 13006499"/>
              <a:gd name="connsiteY1" fmla="*/ 74915 h 6856311"/>
              <a:gd name="connsiteX2" fmla="*/ 13006499 w 13006499"/>
              <a:gd name="connsiteY2" fmla="*/ 81322 h 6856311"/>
              <a:gd name="connsiteX3" fmla="*/ 12976166 w 13006499"/>
              <a:gd name="connsiteY3" fmla="*/ 4990358 h 6856311"/>
              <a:gd name="connsiteX4" fmla="*/ 7395850 w 13006499"/>
              <a:gd name="connsiteY4" fmla="*/ 6485916 h 6856311"/>
              <a:gd name="connsiteX5" fmla="*/ 371789 w 13006499"/>
              <a:gd name="connsiteY5" fmla="*/ 6787805 h 6856311"/>
              <a:gd name="connsiteX6" fmla="*/ 24473 w 13006499"/>
              <a:gd name="connsiteY6" fmla="*/ 6676098 h 6856311"/>
              <a:gd name="connsiteX7" fmla="*/ 0 w 13006499"/>
              <a:gd name="connsiteY7" fmla="*/ 544699 h 6856311"/>
              <a:gd name="connsiteX8" fmla="*/ 1524861 w 13006499"/>
              <a:gd name="connsiteY8" fmla="*/ 4576 h 685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06499" h="6856311">
                <a:moveTo>
                  <a:pt x="1524861" y="4576"/>
                </a:moveTo>
                <a:lnTo>
                  <a:pt x="12553741" y="74915"/>
                </a:lnTo>
                <a:lnTo>
                  <a:pt x="13006499" y="81322"/>
                </a:lnTo>
                <a:lnTo>
                  <a:pt x="12976166" y="4990358"/>
                </a:lnTo>
                <a:cubicBezTo>
                  <a:pt x="12832730" y="5370620"/>
                  <a:pt x="9120702" y="6219885"/>
                  <a:pt x="7395850" y="6485916"/>
                </a:cubicBezTo>
                <a:cubicBezTo>
                  <a:pt x="5068964" y="6760836"/>
                  <a:pt x="3552758" y="6970088"/>
                  <a:pt x="371789" y="6787805"/>
                </a:cubicBezTo>
                <a:cubicBezTo>
                  <a:pt x="113255" y="6752197"/>
                  <a:pt x="22615" y="6778318"/>
                  <a:pt x="24473" y="6676098"/>
                </a:cubicBezTo>
                <a:cubicBezTo>
                  <a:pt x="24473" y="4771106"/>
                  <a:pt x="0" y="2449691"/>
                  <a:pt x="0" y="544699"/>
                </a:cubicBezTo>
                <a:cubicBezTo>
                  <a:pt x="0" y="-86575"/>
                  <a:pt x="893587" y="4576"/>
                  <a:pt x="1524861" y="4576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on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0197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090FA25C-BFB1-134A-BE14-052409730F4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908170"/>
            <a:ext cx="12192000" cy="5949830"/>
          </a:xfrm>
          <a:custGeom>
            <a:avLst/>
            <a:gdLst>
              <a:gd name="connsiteX0" fmla="*/ 7881720 w 12192000"/>
              <a:gd name="connsiteY0" fmla="*/ 0 h 5949830"/>
              <a:gd name="connsiteX1" fmla="*/ 12010662 w 12192000"/>
              <a:gd name="connsiteY1" fmla="*/ 899481 h 5949830"/>
              <a:gd name="connsiteX2" fmla="*/ 12192000 w 12192000"/>
              <a:gd name="connsiteY2" fmla="*/ 986685 h 5949830"/>
              <a:gd name="connsiteX3" fmla="*/ 12192000 w 12192000"/>
              <a:gd name="connsiteY3" fmla="*/ 5949830 h 5949830"/>
              <a:gd name="connsiteX4" fmla="*/ 0 w 12192000"/>
              <a:gd name="connsiteY4" fmla="*/ 5949830 h 5949830"/>
              <a:gd name="connsiteX5" fmla="*/ 0 w 12192000"/>
              <a:gd name="connsiteY5" fmla="*/ 3911812 h 5949830"/>
              <a:gd name="connsiteX6" fmla="*/ 38451 w 12192000"/>
              <a:gd name="connsiteY6" fmla="*/ 3858251 h 5949830"/>
              <a:gd name="connsiteX7" fmla="*/ 7881720 w 12192000"/>
              <a:gd name="connsiteY7" fmla="*/ 0 h 59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949830">
                <a:moveTo>
                  <a:pt x="7881720" y="0"/>
                </a:moveTo>
                <a:cubicBezTo>
                  <a:pt x="9355414" y="0"/>
                  <a:pt x="10753901" y="322000"/>
                  <a:pt x="12010662" y="899481"/>
                </a:cubicBezTo>
                <a:lnTo>
                  <a:pt x="12192000" y="986685"/>
                </a:lnTo>
                <a:lnTo>
                  <a:pt x="12192000" y="5949830"/>
                </a:lnTo>
                <a:lnTo>
                  <a:pt x="0" y="5949830"/>
                </a:lnTo>
                <a:lnTo>
                  <a:pt x="0" y="3911812"/>
                </a:lnTo>
                <a:lnTo>
                  <a:pt x="38451" y="3858251"/>
                </a:lnTo>
                <a:cubicBezTo>
                  <a:pt x="1848767" y="1511610"/>
                  <a:pt x="4688716" y="0"/>
                  <a:pt x="7881720" y="0"/>
                </a:cubicBezTo>
                <a:close/>
              </a:path>
            </a:pathLst>
          </a:cu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`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69FEBDB-E9D1-A145-91D7-7DAC3E7BB75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37302"/>
            <a:ext cx="12192000" cy="5720698"/>
          </a:xfrm>
          <a:custGeom>
            <a:avLst/>
            <a:gdLst>
              <a:gd name="connsiteX0" fmla="*/ 7467090 w 12192000"/>
              <a:gd name="connsiteY0" fmla="*/ 0 h 5720698"/>
              <a:gd name="connsiteX1" fmla="*/ 11907231 w 12192000"/>
              <a:gd name="connsiteY1" fmla="*/ 1049135 h 5720698"/>
              <a:gd name="connsiteX2" fmla="*/ 12192000 w 12192000"/>
              <a:gd name="connsiteY2" fmla="*/ 1198555 h 5720698"/>
              <a:gd name="connsiteX3" fmla="*/ 12192000 w 12192000"/>
              <a:gd name="connsiteY3" fmla="*/ 5720698 h 5720698"/>
              <a:gd name="connsiteX4" fmla="*/ 0 w 12192000"/>
              <a:gd name="connsiteY4" fmla="*/ 5720698 h 5720698"/>
              <a:gd name="connsiteX5" fmla="*/ 0 w 12192000"/>
              <a:gd name="connsiteY5" fmla="*/ 3401332 h 5720698"/>
              <a:gd name="connsiteX6" fmla="*/ 59556 w 12192000"/>
              <a:gd name="connsiteY6" fmla="*/ 3331849 h 5720698"/>
              <a:gd name="connsiteX7" fmla="*/ 7467090 w 12192000"/>
              <a:gd name="connsiteY7" fmla="*/ 0 h 572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0698">
                <a:moveTo>
                  <a:pt x="7467090" y="0"/>
                </a:moveTo>
                <a:cubicBezTo>
                  <a:pt x="9063591" y="0"/>
                  <a:pt x="10571829" y="377902"/>
                  <a:pt x="11907231" y="1049135"/>
                </a:cubicBezTo>
                <a:lnTo>
                  <a:pt x="12192000" y="1198555"/>
                </a:lnTo>
                <a:lnTo>
                  <a:pt x="12192000" y="5720698"/>
                </a:lnTo>
                <a:lnTo>
                  <a:pt x="0" y="5720698"/>
                </a:lnTo>
                <a:lnTo>
                  <a:pt x="0" y="3401332"/>
                </a:lnTo>
                <a:lnTo>
                  <a:pt x="59556" y="3331849"/>
                </a:lnTo>
                <a:cubicBezTo>
                  <a:pt x="1873142" y="1287999"/>
                  <a:pt x="4519702" y="0"/>
                  <a:pt x="7467090" y="0"/>
                </a:cubicBezTo>
                <a:close/>
              </a:path>
            </a:pathLst>
          </a:custGeom>
          <a:solidFill>
            <a:srgbClr val="15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27DDD-4D36-DC48-92FB-4706921A3A0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289331" y="3714140"/>
            <a:ext cx="5917324" cy="1691860"/>
          </a:xfrm>
        </p:spPr>
        <p:txBody>
          <a:bodyPr>
            <a:noAutofit/>
          </a:bodyPr>
          <a:lstStyle>
            <a:lvl1pPr marL="0" indent="0" algn="r">
              <a:lnSpc>
                <a:spcPts val="1560"/>
              </a:lnSpc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your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88" y="477157"/>
            <a:ext cx="2304392" cy="571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B541BD-FAC5-BE48-9F62-129FB661C962}"/>
              </a:ext>
            </a:extLst>
          </p:cNvPr>
          <p:cNvSpPr txBox="1"/>
          <p:nvPr userDrawn="1"/>
        </p:nvSpPr>
        <p:spPr>
          <a:xfrm>
            <a:off x="7091855" y="320828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For more information please contact: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A9D68-F375-9C44-A330-493987CA859B}"/>
              </a:ext>
            </a:extLst>
          </p:cNvPr>
          <p:cNvSpPr txBox="1"/>
          <p:nvPr userDrawn="1"/>
        </p:nvSpPr>
        <p:spPr>
          <a:xfrm>
            <a:off x="7091855" y="5215906"/>
            <a:ext cx="4114800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>
                <a:solidFill>
                  <a:srgbClr val="A4CD39"/>
                </a:solidFill>
              </a:rPr>
              <a:t>www.uclpartners.com</a:t>
            </a:r>
          </a:p>
          <a:p>
            <a:pPr algn="r">
              <a:lnSpc>
                <a:spcPct val="150000"/>
              </a:lnSpc>
            </a:pPr>
            <a:r>
              <a:rPr lang="en-US">
                <a:solidFill>
                  <a:srgbClr val="A4CD39"/>
                </a:solidFill>
              </a:rPr>
              <a:t>@uclpartners</a:t>
            </a:r>
          </a:p>
          <a:p>
            <a:pPr algn="r">
              <a:lnSpc>
                <a:spcPct val="150000"/>
              </a:lnSpc>
            </a:pPr>
            <a:r>
              <a:rPr lang="en-US">
                <a:solidFill>
                  <a:srgbClr val="A4CD39"/>
                </a:solidFill>
              </a:rPr>
              <a:t>uclpartners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800737-51FC-734E-A1FF-64AABB2E4BE6}"/>
              </a:ext>
            </a:extLst>
          </p:cNvPr>
          <p:cNvSpPr txBox="1"/>
          <p:nvPr userDrawn="1"/>
        </p:nvSpPr>
        <p:spPr>
          <a:xfrm>
            <a:off x="7091855" y="2281228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02F0C-2817-8807-A914-DA669A675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0628" y="6223182"/>
            <a:ext cx="266700" cy="2667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5F4CCB4-0E7C-E1DE-2F30-63828643AC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39618" y="5817177"/>
            <a:ext cx="257710" cy="257710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AC8E4358-7CE2-8318-5EF1-B681D518A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0112" t="19739" r="66250" b="36584"/>
          <a:stretch/>
        </p:blipFill>
        <p:spPr>
          <a:xfrm>
            <a:off x="11206655" y="5368432"/>
            <a:ext cx="341000" cy="3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00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+ logo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564C-6FC6-814E-A967-BA0B23EB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42902"/>
            <a:ext cx="10515600" cy="945977"/>
          </a:xfrm>
        </p:spPr>
        <p:txBody>
          <a:bodyPr anchor="t"/>
          <a:lstStyle>
            <a:lvl1pPr>
              <a:defRPr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A39F5A-3987-6046-B56E-77AC176D9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2318529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5620D-212A-4194-9D29-EBCB27A2F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3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Cov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C26964D-EBAA-C944-9B61-F177462EA5EA}"/>
              </a:ext>
            </a:extLst>
          </p:cNvPr>
          <p:cNvSpPr/>
          <p:nvPr userDrawn="1"/>
        </p:nvSpPr>
        <p:spPr>
          <a:xfrm>
            <a:off x="0" y="1101367"/>
            <a:ext cx="12192000" cy="5756633"/>
          </a:xfrm>
          <a:custGeom>
            <a:avLst/>
            <a:gdLst>
              <a:gd name="connsiteX0" fmla="*/ 4759021 w 12192000"/>
              <a:gd name="connsiteY0" fmla="*/ 0 h 5756633"/>
              <a:gd name="connsiteX1" fmla="*/ 11709042 w 12192000"/>
              <a:gd name="connsiteY1" fmla="*/ 811338 h 5756633"/>
              <a:gd name="connsiteX2" fmla="*/ 12192000 w 12192000"/>
              <a:gd name="connsiteY2" fmla="*/ 939043 h 5756633"/>
              <a:gd name="connsiteX3" fmla="*/ 12192000 w 12192000"/>
              <a:gd name="connsiteY3" fmla="*/ 5756633 h 5756633"/>
              <a:gd name="connsiteX4" fmla="*/ 0 w 12192000"/>
              <a:gd name="connsiteY4" fmla="*/ 5756633 h 5756633"/>
              <a:gd name="connsiteX5" fmla="*/ 0 w 12192000"/>
              <a:gd name="connsiteY5" fmla="*/ 371314 h 5756633"/>
              <a:gd name="connsiteX6" fmla="*/ 58760 w 12192000"/>
              <a:gd name="connsiteY6" fmla="*/ 361104 h 5756633"/>
              <a:gd name="connsiteX7" fmla="*/ 4759021 w 12192000"/>
              <a:gd name="connsiteY7" fmla="*/ 0 h 57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56633">
                <a:moveTo>
                  <a:pt x="4759021" y="0"/>
                </a:moveTo>
                <a:cubicBezTo>
                  <a:pt x="7228545" y="0"/>
                  <a:pt x="9578604" y="289332"/>
                  <a:pt x="11709042" y="811338"/>
                </a:cubicBezTo>
                <a:lnTo>
                  <a:pt x="12192000" y="939043"/>
                </a:lnTo>
                <a:lnTo>
                  <a:pt x="12192000" y="5756633"/>
                </a:lnTo>
                <a:lnTo>
                  <a:pt x="0" y="5756633"/>
                </a:lnTo>
                <a:lnTo>
                  <a:pt x="0" y="371314"/>
                </a:lnTo>
                <a:lnTo>
                  <a:pt x="58760" y="361104"/>
                </a:lnTo>
                <a:cubicBezTo>
                  <a:pt x="1554440" y="125781"/>
                  <a:pt x="3130763" y="0"/>
                  <a:pt x="475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B9071-BE78-6949-9477-B869BA077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6737" y="2647745"/>
            <a:ext cx="6282565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27DDD-4D36-DC48-92FB-4706921A3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6737" y="5193084"/>
            <a:ext cx="6282565" cy="1233612"/>
          </a:xfrm>
        </p:spPr>
        <p:txBody>
          <a:bodyPr>
            <a:normAutofit/>
          </a:bodyPr>
          <a:lstStyle>
            <a:lvl1pPr marL="0" indent="0" algn="l">
              <a:lnSpc>
                <a:spcPts val="218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-1500753" y="-1553928"/>
            <a:ext cx="6840000" cy="6840000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D9460B-BD75-684C-B9CE-E5D292A4F42F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24904" r="8430"/>
          <a:stretch>
            <a:fillRect/>
          </a:stretch>
        </p:blipFill>
        <p:spPr>
          <a:xfrm>
            <a:off x="-1718772" y="-1440000"/>
            <a:ext cx="6840000" cy="68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7904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8997FC1-335B-7E47-93F2-8BE1DA9533DE}"/>
              </a:ext>
            </a:extLst>
          </p:cNvPr>
          <p:cNvSpPr/>
          <p:nvPr userDrawn="1"/>
        </p:nvSpPr>
        <p:spPr>
          <a:xfrm>
            <a:off x="0" y="1101367"/>
            <a:ext cx="12192000" cy="5756633"/>
          </a:xfrm>
          <a:custGeom>
            <a:avLst/>
            <a:gdLst>
              <a:gd name="connsiteX0" fmla="*/ 4759021 w 12192000"/>
              <a:gd name="connsiteY0" fmla="*/ 0 h 5756633"/>
              <a:gd name="connsiteX1" fmla="*/ 11709042 w 12192000"/>
              <a:gd name="connsiteY1" fmla="*/ 811338 h 5756633"/>
              <a:gd name="connsiteX2" fmla="*/ 12192000 w 12192000"/>
              <a:gd name="connsiteY2" fmla="*/ 939043 h 5756633"/>
              <a:gd name="connsiteX3" fmla="*/ 12192000 w 12192000"/>
              <a:gd name="connsiteY3" fmla="*/ 5756633 h 5756633"/>
              <a:gd name="connsiteX4" fmla="*/ 0 w 12192000"/>
              <a:gd name="connsiteY4" fmla="*/ 5756633 h 5756633"/>
              <a:gd name="connsiteX5" fmla="*/ 0 w 12192000"/>
              <a:gd name="connsiteY5" fmla="*/ 371314 h 5756633"/>
              <a:gd name="connsiteX6" fmla="*/ 58760 w 12192000"/>
              <a:gd name="connsiteY6" fmla="*/ 361104 h 5756633"/>
              <a:gd name="connsiteX7" fmla="*/ 4759021 w 12192000"/>
              <a:gd name="connsiteY7" fmla="*/ 0 h 57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56633">
                <a:moveTo>
                  <a:pt x="4759021" y="0"/>
                </a:moveTo>
                <a:cubicBezTo>
                  <a:pt x="7228545" y="0"/>
                  <a:pt x="9578604" y="289332"/>
                  <a:pt x="11709042" y="811338"/>
                </a:cubicBezTo>
                <a:lnTo>
                  <a:pt x="12192000" y="939043"/>
                </a:lnTo>
                <a:lnTo>
                  <a:pt x="12192000" y="5756633"/>
                </a:lnTo>
                <a:lnTo>
                  <a:pt x="0" y="5756633"/>
                </a:lnTo>
                <a:lnTo>
                  <a:pt x="0" y="371314"/>
                </a:lnTo>
                <a:lnTo>
                  <a:pt x="58760" y="361104"/>
                </a:lnTo>
                <a:cubicBezTo>
                  <a:pt x="1554440" y="125781"/>
                  <a:pt x="3130763" y="0"/>
                  <a:pt x="475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-1494377" y="-1553928"/>
            <a:ext cx="6840000" cy="6840000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4762" r="23809" b="4762"/>
          <a:stretch/>
        </p:blipFill>
        <p:spPr>
          <a:xfrm>
            <a:off x="-1712396" y="-1440000"/>
            <a:ext cx="6840000" cy="6840000"/>
          </a:xfrm>
          <a:prstGeom prst="ellipse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78DFA7-B064-964A-9BA7-34F617DC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6737" y="2647745"/>
            <a:ext cx="6282565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831A73A-E50C-0E43-978C-E70673578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6737" y="5193084"/>
            <a:ext cx="6282565" cy="1233612"/>
          </a:xfrm>
        </p:spPr>
        <p:txBody>
          <a:bodyPr>
            <a:normAutofit/>
          </a:bodyPr>
          <a:lstStyle>
            <a:lvl1pPr marL="0" indent="0" algn="l">
              <a:lnSpc>
                <a:spcPts val="218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FA17957-4107-1A4D-9046-EE90765D470F}"/>
              </a:ext>
            </a:extLst>
          </p:cNvPr>
          <p:cNvSpPr/>
          <p:nvPr userDrawn="1"/>
        </p:nvSpPr>
        <p:spPr>
          <a:xfrm>
            <a:off x="0" y="1101367"/>
            <a:ext cx="12192000" cy="5756633"/>
          </a:xfrm>
          <a:custGeom>
            <a:avLst/>
            <a:gdLst>
              <a:gd name="connsiteX0" fmla="*/ 4759021 w 12192000"/>
              <a:gd name="connsiteY0" fmla="*/ 0 h 5756633"/>
              <a:gd name="connsiteX1" fmla="*/ 11709042 w 12192000"/>
              <a:gd name="connsiteY1" fmla="*/ 811338 h 5756633"/>
              <a:gd name="connsiteX2" fmla="*/ 12192000 w 12192000"/>
              <a:gd name="connsiteY2" fmla="*/ 939043 h 5756633"/>
              <a:gd name="connsiteX3" fmla="*/ 12192000 w 12192000"/>
              <a:gd name="connsiteY3" fmla="*/ 5756633 h 5756633"/>
              <a:gd name="connsiteX4" fmla="*/ 0 w 12192000"/>
              <a:gd name="connsiteY4" fmla="*/ 5756633 h 5756633"/>
              <a:gd name="connsiteX5" fmla="*/ 0 w 12192000"/>
              <a:gd name="connsiteY5" fmla="*/ 371314 h 5756633"/>
              <a:gd name="connsiteX6" fmla="*/ 58760 w 12192000"/>
              <a:gd name="connsiteY6" fmla="*/ 361104 h 5756633"/>
              <a:gd name="connsiteX7" fmla="*/ 4759021 w 12192000"/>
              <a:gd name="connsiteY7" fmla="*/ 0 h 57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56633">
                <a:moveTo>
                  <a:pt x="4759021" y="0"/>
                </a:moveTo>
                <a:cubicBezTo>
                  <a:pt x="7228545" y="0"/>
                  <a:pt x="9578604" y="289332"/>
                  <a:pt x="11709042" y="811338"/>
                </a:cubicBezTo>
                <a:lnTo>
                  <a:pt x="12192000" y="939043"/>
                </a:lnTo>
                <a:lnTo>
                  <a:pt x="12192000" y="5756633"/>
                </a:lnTo>
                <a:lnTo>
                  <a:pt x="0" y="5756633"/>
                </a:lnTo>
                <a:lnTo>
                  <a:pt x="0" y="371314"/>
                </a:lnTo>
                <a:lnTo>
                  <a:pt x="58760" y="361104"/>
                </a:lnTo>
                <a:cubicBezTo>
                  <a:pt x="1554440" y="125781"/>
                  <a:pt x="3130763" y="0"/>
                  <a:pt x="475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-1500753" y="-1553928"/>
            <a:ext cx="6840000" cy="6840000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 rotWithShape="1">
          <a:blip r:embed="rId3"/>
          <a:srcRect l="1418" t="-12418" r="24733" b="1644"/>
          <a:stretch/>
        </p:blipFill>
        <p:spPr>
          <a:xfrm>
            <a:off x="-1718772" y="-1455161"/>
            <a:ext cx="6840000" cy="6855161"/>
          </a:xfrm>
          <a:prstGeom prst="ellipse">
            <a:avLst/>
          </a:prstGeom>
          <a:blipFill dpi="0" rotWithShape="1">
            <a:blip r:embed="rId4">
              <a:alphaModFix amt="96000"/>
            </a:blip>
            <a:srcRect/>
            <a:stretch>
              <a:fillRect/>
            </a:stretch>
          </a:blipFill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308773-D7B5-9247-B462-66CEDF8BF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6737" y="2647745"/>
            <a:ext cx="6282565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D4D3394-1503-AD40-9790-1140C0672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6737" y="5193084"/>
            <a:ext cx="6282565" cy="1233612"/>
          </a:xfrm>
        </p:spPr>
        <p:txBody>
          <a:bodyPr>
            <a:normAutofit/>
          </a:bodyPr>
          <a:lstStyle>
            <a:lvl1pPr marL="0" indent="0" algn="l">
              <a:lnSpc>
                <a:spcPts val="218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8133941-9DD0-CE42-989C-05400A2E7680}"/>
              </a:ext>
            </a:extLst>
          </p:cNvPr>
          <p:cNvSpPr/>
          <p:nvPr userDrawn="1"/>
        </p:nvSpPr>
        <p:spPr>
          <a:xfrm>
            <a:off x="0" y="1101367"/>
            <a:ext cx="12192000" cy="5756633"/>
          </a:xfrm>
          <a:custGeom>
            <a:avLst/>
            <a:gdLst>
              <a:gd name="connsiteX0" fmla="*/ 4759021 w 12192000"/>
              <a:gd name="connsiteY0" fmla="*/ 0 h 5756633"/>
              <a:gd name="connsiteX1" fmla="*/ 11709042 w 12192000"/>
              <a:gd name="connsiteY1" fmla="*/ 811338 h 5756633"/>
              <a:gd name="connsiteX2" fmla="*/ 12192000 w 12192000"/>
              <a:gd name="connsiteY2" fmla="*/ 939043 h 5756633"/>
              <a:gd name="connsiteX3" fmla="*/ 12192000 w 12192000"/>
              <a:gd name="connsiteY3" fmla="*/ 5756633 h 5756633"/>
              <a:gd name="connsiteX4" fmla="*/ 0 w 12192000"/>
              <a:gd name="connsiteY4" fmla="*/ 5756633 h 5756633"/>
              <a:gd name="connsiteX5" fmla="*/ 0 w 12192000"/>
              <a:gd name="connsiteY5" fmla="*/ 371314 h 5756633"/>
              <a:gd name="connsiteX6" fmla="*/ 58760 w 12192000"/>
              <a:gd name="connsiteY6" fmla="*/ 361104 h 5756633"/>
              <a:gd name="connsiteX7" fmla="*/ 4759021 w 12192000"/>
              <a:gd name="connsiteY7" fmla="*/ 0 h 57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56633">
                <a:moveTo>
                  <a:pt x="4759021" y="0"/>
                </a:moveTo>
                <a:cubicBezTo>
                  <a:pt x="7228545" y="0"/>
                  <a:pt x="9578604" y="289332"/>
                  <a:pt x="11709042" y="811338"/>
                </a:cubicBezTo>
                <a:lnTo>
                  <a:pt x="12192000" y="939043"/>
                </a:lnTo>
                <a:lnTo>
                  <a:pt x="12192000" y="5756633"/>
                </a:lnTo>
                <a:lnTo>
                  <a:pt x="0" y="5756633"/>
                </a:lnTo>
                <a:lnTo>
                  <a:pt x="0" y="371314"/>
                </a:lnTo>
                <a:lnTo>
                  <a:pt x="58760" y="361104"/>
                </a:lnTo>
                <a:cubicBezTo>
                  <a:pt x="1554440" y="125781"/>
                  <a:pt x="3130763" y="0"/>
                  <a:pt x="475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-1500753" y="-1553928"/>
            <a:ext cx="6840000" cy="6840000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76E853-D7AC-EB46-B637-70986B2F7CFD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0075" r="23259"/>
          <a:stretch/>
        </p:blipFill>
        <p:spPr>
          <a:xfrm>
            <a:off x="-1718772" y="-1440000"/>
            <a:ext cx="6840000" cy="6840000"/>
          </a:xfrm>
          <a:prstGeom prst="ellipse">
            <a:avLst/>
          </a:prstGeom>
          <a:blipFill dpi="0" rotWithShape="1">
            <a:blip r:embed="rId4">
              <a:alphaModFix amt="96000"/>
            </a:blip>
            <a:srcRect/>
            <a:stretch>
              <a:fillRect/>
            </a:stretch>
          </a:blip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FA1405-F8F5-B642-A12A-8AB05BC23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6737" y="2647745"/>
            <a:ext cx="6282565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2CB3B28-6DDC-D54C-BCBD-347681DFE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6737" y="5193084"/>
            <a:ext cx="6282565" cy="1233612"/>
          </a:xfrm>
        </p:spPr>
        <p:txBody>
          <a:bodyPr>
            <a:normAutofit/>
          </a:bodyPr>
          <a:lstStyle>
            <a:lvl1pPr marL="0" indent="0" algn="l">
              <a:lnSpc>
                <a:spcPts val="218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239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_no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3899554-76DF-5140-9858-4F07DFFF0EBC}"/>
              </a:ext>
            </a:extLst>
          </p:cNvPr>
          <p:cNvSpPr/>
          <p:nvPr userDrawn="1"/>
        </p:nvSpPr>
        <p:spPr>
          <a:xfrm>
            <a:off x="0" y="1155400"/>
            <a:ext cx="12192000" cy="5756633"/>
          </a:xfrm>
          <a:custGeom>
            <a:avLst/>
            <a:gdLst>
              <a:gd name="connsiteX0" fmla="*/ 4759021 w 12192000"/>
              <a:gd name="connsiteY0" fmla="*/ 0 h 5756633"/>
              <a:gd name="connsiteX1" fmla="*/ 11709042 w 12192000"/>
              <a:gd name="connsiteY1" fmla="*/ 811338 h 5756633"/>
              <a:gd name="connsiteX2" fmla="*/ 12192000 w 12192000"/>
              <a:gd name="connsiteY2" fmla="*/ 939043 h 5756633"/>
              <a:gd name="connsiteX3" fmla="*/ 12192000 w 12192000"/>
              <a:gd name="connsiteY3" fmla="*/ 5756633 h 5756633"/>
              <a:gd name="connsiteX4" fmla="*/ 0 w 12192000"/>
              <a:gd name="connsiteY4" fmla="*/ 5756633 h 5756633"/>
              <a:gd name="connsiteX5" fmla="*/ 0 w 12192000"/>
              <a:gd name="connsiteY5" fmla="*/ 371314 h 5756633"/>
              <a:gd name="connsiteX6" fmla="*/ 58760 w 12192000"/>
              <a:gd name="connsiteY6" fmla="*/ 361104 h 5756633"/>
              <a:gd name="connsiteX7" fmla="*/ 4759021 w 12192000"/>
              <a:gd name="connsiteY7" fmla="*/ 0 h 57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56633">
                <a:moveTo>
                  <a:pt x="4759021" y="0"/>
                </a:moveTo>
                <a:cubicBezTo>
                  <a:pt x="7228545" y="0"/>
                  <a:pt x="9578604" y="289332"/>
                  <a:pt x="11709042" y="811338"/>
                </a:cubicBezTo>
                <a:lnTo>
                  <a:pt x="12192000" y="939043"/>
                </a:lnTo>
                <a:lnTo>
                  <a:pt x="12192000" y="5756633"/>
                </a:lnTo>
                <a:lnTo>
                  <a:pt x="0" y="5756633"/>
                </a:lnTo>
                <a:lnTo>
                  <a:pt x="0" y="371314"/>
                </a:lnTo>
                <a:lnTo>
                  <a:pt x="58760" y="361104"/>
                </a:lnTo>
                <a:cubicBezTo>
                  <a:pt x="1554440" y="125781"/>
                  <a:pt x="3130763" y="0"/>
                  <a:pt x="475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7421" y="525514"/>
            <a:ext cx="2304392" cy="5718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54734B-14A1-E94F-B08A-31A8C175E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29" y="2647480"/>
            <a:ext cx="6282565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362945B-8B18-A947-BD4C-1786DB670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29" y="5155412"/>
            <a:ext cx="6282565" cy="1233612"/>
          </a:xfrm>
        </p:spPr>
        <p:txBody>
          <a:bodyPr>
            <a:normAutofit/>
          </a:bodyPr>
          <a:lstStyle>
            <a:lvl1pPr marL="0" indent="0" algn="l">
              <a:lnSpc>
                <a:spcPts val="218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010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rgbClr val="15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0D1A9-6C06-944D-896B-AACF426C5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58935"/>
            <a:ext cx="12192000" cy="18990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7749F-B9E4-0141-9EF6-461DA480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403" y="1166058"/>
            <a:ext cx="10470396" cy="4351338"/>
          </a:xfrm>
        </p:spPr>
        <p:txBody>
          <a:bodyPr anchor="ctr">
            <a:normAutofit/>
          </a:bodyPr>
          <a:lstStyle>
            <a:lvl1pPr marL="0" indent="0">
              <a:buNone/>
              <a:defRPr sz="38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4317D-5B1E-8C4B-A51E-18C32DEFD1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3143" y="6104077"/>
            <a:ext cx="1555200" cy="385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Quote/Statement ">
    <p:bg>
      <p:bgPr>
        <a:solidFill>
          <a:srgbClr val="15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7749F-B9E4-0141-9EF6-461DA480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626" y="1166058"/>
            <a:ext cx="5290174" cy="4351338"/>
          </a:xfrm>
        </p:spPr>
        <p:txBody>
          <a:bodyPr anchor="ctr">
            <a:normAutofit/>
          </a:bodyPr>
          <a:lstStyle>
            <a:lvl1pPr marL="0" indent="0">
              <a:buNone/>
              <a:defRPr sz="3500"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79850-B273-C742-8B6F-2593772FE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2811" y="6102069"/>
            <a:ext cx="1555532" cy="387913"/>
          </a:xfrm>
          <a:prstGeom prst="rect">
            <a:avLst/>
          </a:prstGeom>
        </p:spPr>
      </p:pic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D724F147-C3E5-314F-9DE7-805AA56358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276717" y="1042077"/>
            <a:ext cx="6840000" cy="6840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icon to place image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564C-6FC6-814E-A967-BA0B23EB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511629"/>
            <a:ext cx="10515600" cy="945977"/>
          </a:xfrm>
        </p:spPr>
        <p:txBody>
          <a:bodyPr anchor="t"/>
          <a:lstStyle>
            <a:lvl1pPr>
              <a:defRPr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7749F-B9E4-0141-9EF6-461DA480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487256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79850-B273-C742-8B6F-2593772FE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2811" y="6102069"/>
            <a:ext cx="1555532" cy="3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863460-232B-E045-BE18-986E6505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8AC77-2337-5E42-95FB-11AB1577A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84598-5150-B647-BD62-6B51D47AA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4FAFD-9171-FC45-A543-B15FA433F5A9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2ADDB-35A0-984E-81B5-330F54857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EBC7A-8742-184E-922A-0E35220F4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1A236-F7F7-FA48-A909-8CCE9CB6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64" r:id="rId3"/>
    <p:sldLayoutId id="2147483665" r:id="rId4"/>
    <p:sldLayoutId id="2147483681" r:id="rId5"/>
    <p:sldLayoutId id="2147483686" r:id="rId6"/>
    <p:sldLayoutId id="2147483684" r:id="rId7"/>
    <p:sldLayoutId id="2147483670" r:id="rId8"/>
    <p:sldLayoutId id="2147483650" r:id="rId9"/>
    <p:sldLayoutId id="2147483660" r:id="rId10"/>
    <p:sldLayoutId id="2147483677" r:id="rId11"/>
    <p:sldLayoutId id="2147483662" r:id="rId12"/>
    <p:sldLayoutId id="2147483663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9_210C5DC2.xml"/><Relationship Id="rId7" Type="http://schemas.openxmlformats.org/officeDocument/2006/relationships/hyperlink" Target="https://uclpartners.com/modules/primrose/4-engaging-patients-in-conversations-about-behaviour-change/#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uclpartners.com/modules/primrose/3-working-out-which-behaviours-to-change/#/" TargetMode="External"/><Relationship Id="rId5" Type="http://schemas.openxmlformats.org/officeDocument/2006/relationships/hyperlink" Target="https://uclpartners.com/modules/primrose/2-strategies-to-support-behaviour-change/#/" TargetMode="External"/><Relationship Id="rId4" Type="http://schemas.openxmlformats.org/officeDocument/2006/relationships/hyperlink" Target="https://uclpartners.com/modules/primrose/1-uclp-primrose-and-behaviour-change/#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819C-72EC-4781-A201-00F031220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 of UCLP-Primrose e-learning course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3E749-AC93-4BA9-B95A-3D84433F1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name, position, </a:t>
            </a:r>
            <a:r>
              <a:rPr lang="en-US" dirty="0" err="1"/>
              <a:t>organisation</a:t>
            </a:r>
            <a:endParaRPr lang="en-US" dirty="0"/>
          </a:p>
          <a:p>
            <a:r>
              <a:rPr lang="en-US" dirty="0"/>
              <a:t>Day Month Year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78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9870"/>
            <a:r>
              <a:rPr lang="en-US" dirty="0"/>
              <a:t>Strategies to support </a:t>
            </a:r>
            <a:r>
              <a:rPr lang="en-US" dirty="0" err="1"/>
              <a:t>behaviour</a:t>
            </a:r>
            <a:r>
              <a:rPr lang="en-US" dirty="0"/>
              <a:t> change</a:t>
            </a:r>
            <a:endParaRPr lang="en-GB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1AC783-E280-E7E1-EAD1-DB358BD47711}"/>
              </a:ext>
            </a:extLst>
          </p:cNvPr>
          <p:cNvGrpSpPr/>
          <p:nvPr/>
        </p:nvGrpSpPr>
        <p:grpSpPr>
          <a:xfrm>
            <a:off x="1628492" y="1656921"/>
            <a:ext cx="8238330" cy="4181673"/>
            <a:chOff x="1968501" y="1805550"/>
            <a:chExt cx="8238330" cy="41816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B3C6A1-449F-ADAA-F938-C8FC2663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2187" y="1805550"/>
              <a:ext cx="7667625" cy="37147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72973E-9E17-7979-A05F-0040355AED3D}"/>
                </a:ext>
              </a:extLst>
            </p:cNvPr>
            <p:cNvSpPr txBox="1"/>
            <p:nvPr/>
          </p:nvSpPr>
          <p:spPr>
            <a:xfrm>
              <a:off x="1968501" y="3106364"/>
              <a:ext cx="203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Set a behavioural goal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B1641C-C5BC-08C0-5B3F-79414F6CB978}"/>
                </a:ext>
              </a:extLst>
            </p:cNvPr>
            <p:cNvSpPr txBox="1"/>
            <p:nvPr/>
          </p:nvSpPr>
          <p:spPr>
            <a:xfrm>
              <a:off x="4000501" y="3075057"/>
              <a:ext cx="2017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Involve supportive others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FDB968-6A1E-67E6-484C-D5594745C2C4}"/>
                </a:ext>
              </a:extLst>
            </p:cNvPr>
            <p:cNvSpPr txBox="1"/>
            <p:nvPr/>
          </p:nvSpPr>
          <p:spPr>
            <a:xfrm>
              <a:off x="6095999" y="3228945"/>
              <a:ext cx="201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Action plan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79808B-E6E3-1E8A-5A26-B34A99D03F6D}"/>
                </a:ext>
              </a:extLst>
            </p:cNvPr>
            <p:cNvSpPr txBox="1"/>
            <p:nvPr/>
          </p:nvSpPr>
          <p:spPr>
            <a:xfrm>
              <a:off x="8189118" y="3228945"/>
              <a:ext cx="201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Record behaviour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E144F2-7331-1EDD-33EA-02AA872680DC}"/>
                </a:ext>
              </a:extLst>
            </p:cNvPr>
            <p:cNvSpPr txBox="1"/>
            <p:nvPr/>
          </p:nvSpPr>
          <p:spPr>
            <a:xfrm>
              <a:off x="1985168" y="5279337"/>
              <a:ext cx="201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Review progress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99DA70-8773-E4E5-3C25-A5BF5522B723}"/>
                </a:ext>
              </a:extLst>
            </p:cNvPr>
            <p:cNvSpPr txBox="1"/>
            <p:nvPr/>
          </p:nvSpPr>
          <p:spPr>
            <a:xfrm>
              <a:off x="4001178" y="5279337"/>
              <a:ext cx="2017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Give positive feedback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B875BC-A72C-AB12-83BA-D509126684CC}"/>
                </a:ext>
              </a:extLst>
            </p:cNvPr>
            <p:cNvSpPr txBox="1"/>
            <p:nvPr/>
          </p:nvSpPr>
          <p:spPr>
            <a:xfrm>
              <a:off x="6095999" y="5279337"/>
              <a:ext cx="2017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Coping with setbacks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1818BF-0615-FB84-D239-D8BB9E7AD905}"/>
                </a:ext>
              </a:extLst>
            </p:cNvPr>
            <p:cNvSpPr txBox="1"/>
            <p:nvPr/>
          </p:nvSpPr>
          <p:spPr>
            <a:xfrm>
              <a:off x="8187530" y="5320245"/>
              <a:ext cx="201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Forming habits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26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2929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6E5AF26-7CA0-0941-A787-C7097FD43B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First name Last name</a:t>
            </a:r>
          </a:p>
          <a:p>
            <a:r>
              <a:rPr lang="en-US" err="1"/>
              <a:t>sample@email.co.uk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6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UCLP-Primrose e-learning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9A2F-E05C-2E49-A8B2-3F24B5E10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6" y="1487256"/>
            <a:ext cx="107706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9870"/>
            <a:r>
              <a:rPr lang="en-GB" sz="4000" dirty="0"/>
              <a:t>Module 1: </a:t>
            </a:r>
            <a:r>
              <a:rPr lang="en-GB" sz="3600" dirty="0">
                <a:hlinkClick r:id="rId4"/>
              </a:rPr>
              <a:t>UCLP-Primrose and behaviour change</a:t>
            </a:r>
            <a:endParaRPr lang="en-US" sz="3600" dirty="0"/>
          </a:p>
          <a:p>
            <a:pPr marL="266700" indent="-266700"/>
            <a:r>
              <a:rPr lang="en-GB" sz="4000" dirty="0"/>
              <a:t>Module 2: </a:t>
            </a:r>
            <a:r>
              <a:rPr lang="en-US" sz="3600" dirty="0">
                <a:hlinkClick r:id="rId5"/>
              </a:rPr>
              <a:t>Engaging patients in conversations about </a:t>
            </a:r>
            <a:r>
              <a:rPr lang="en-US" sz="3600" dirty="0" err="1">
                <a:hlinkClick r:id="rId5"/>
              </a:rPr>
              <a:t>behaviour</a:t>
            </a:r>
            <a:r>
              <a:rPr lang="en-US" sz="3600" dirty="0">
                <a:hlinkClick r:id="rId5"/>
              </a:rPr>
              <a:t> change</a:t>
            </a:r>
            <a:endParaRPr lang="en-GB" sz="3600" dirty="0"/>
          </a:p>
          <a:p>
            <a:pPr marL="229870"/>
            <a:r>
              <a:rPr lang="en-GB" sz="4000" dirty="0">
                <a:latin typeface="Calibri Light"/>
                <a:cs typeface="Calibri Light"/>
              </a:rPr>
              <a:t>Module 3: </a:t>
            </a:r>
            <a:r>
              <a:rPr lang="en-GB" sz="3600" dirty="0">
                <a:latin typeface="Calibri Light"/>
                <a:cs typeface="Calibri Light"/>
                <a:hlinkClick r:id="rId6"/>
              </a:rPr>
              <a:t>Working out which behaviours to change</a:t>
            </a:r>
            <a:endParaRPr lang="en-GB" sz="3600" b="1" dirty="0">
              <a:latin typeface="Calibri Light"/>
              <a:cs typeface="Calibri Light"/>
            </a:endParaRPr>
          </a:p>
          <a:p>
            <a:pPr marL="229870"/>
            <a:r>
              <a:rPr lang="en-GB" sz="4000" dirty="0"/>
              <a:t>Module 4: </a:t>
            </a:r>
            <a:r>
              <a:rPr lang="en-GB" sz="3600" dirty="0">
                <a:hlinkClick r:id="rId7"/>
              </a:rPr>
              <a:t>Strategies to support behaviour change</a:t>
            </a:r>
            <a:endParaRPr lang="en-GB" sz="3600" dirty="0"/>
          </a:p>
          <a:p>
            <a:pPr marL="2298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585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9870"/>
            <a:r>
              <a:rPr lang="en-GB" sz="4400" dirty="0"/>
              <a:t>Why UCLP-Primrose matters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BB9067C-DADA-A160-F8C9-383EB9144CF2}"/>
              </a:ext>
            </a:extLst>
          </p:cNvPr>
          <p:cNvGrpSpPr/>
          <p:nvPr/>
        </p:nvGrpSpPr>
        <p:grpSpPr>
          <a:xfrm>
            <a:off x="5069027" y="2295580"/>
            <a:ext cx="7207363" cy="2268160"/>
            <a:chOff x="5069027" y="2295580"/>
            <a:chExt cx="7207363" cy="226816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60D9C0C-E60C-8D48-2723-C0ECBD9E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027" y="2443568"/>
              <a:ext cx="1505594" cy="19342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8B7E459-FF4B-0B16-4FFB-31FE7A11F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4794" y="2463420"/>
              <a:ext cx="2234233" cy="210032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815EA54-2FF9-3AFE-84F9-FA3AE4E5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1752" y="2295580"/>
              <a:ext cx="2594638" cy="2268160"/>
            </a:xfrm>
            <a:prstGeom prst="rect">
              <a:avLst/>
            </a:prstGeom>
          </p:spPr>
        </p:pic>
        <p:pic>
          <p:nvPicPr>
            <p:cNvPr id="72" name="Graphic 71" descr="Add with solid fill">
              <a:extLst>
                <a:ext uri="{FF2B5EF4-FFF2-40B4-BE49-F238E27FC236}">
                  <a16:creationId xmlns:a16="http://schemas.microsoft.com/office/drawing/2014/main" id="{2817B8C4-403B-F68F-B60A-B78373C36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18686" y="3071626"/>
              <a:ext cx="714748" cy="714748"/>
            </a:xfrm>
            <a:prstGeom prst="rect">
              <a:avLst/>
            </a:prstGeom>
          </p:spPr>
        </p:pic>
        <p:pic>
          <p:nvPicPr>
            <p:cNvPr id="73" name="Graphic 72" descr="Add with solid fill">
              <a:extLst>
                <a:ext uri="{FF2B5EF4-FFF2-40B4-BE49-F238E27FC236}">
                  <a16:creationId xmlns:a16="http://schemas.microsoft.com/office/drawing/2014/main" id="{6FABD9E7-7831-3897-22E9-9B9D62B8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75893" y="3053311"/>
              <a:ext cx="714748" cy="71474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76026-6801-248A-70A8-7A5488B920B7}"/>
              </a:ext>
            </a:extLst>
          </p:cNvPr>
          <p:cNvGrpSpPr/>
          <p:nvPr/>
        </p:nvGrpSpPr>
        <p:grpSpPr>
          <a:xfrm>
            <a:off x="336055" y="1746965"/>
            <a:ext cx="4503082" cy="3623779"/>
            <a:chOff x="336055" y="1746965"/>
            <a:chExt cx="4503082" cy="362377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90182A9-801B-3FA8-4971-96D7290564E5}"/>
                </a:ext>
              </a:extLst>
            </p:cNvPr>
            <p:cNvGrpSpPr/>
            <p:nvPr/>
          </p:nvGrpSpPr>
          <p:grpSpPr>
            <a:xfrm>
              <a:off x="336055" y="1746965"/>
              <a:ext cx="4503082" cy="3623779"/>
              <a:chOff x="270308" y="1533829"/>
              <a:chExt cx="3717189" cy="2591604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772263B-6EAC-37DB-7055-13B5EEE639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7071" y="2032016"/>
                <a:ext cx="0" cy="1059137"/>
              </a:xfrm>
              <a:prstGeom prst="straightConnector1">
                <a:avLst/>
              </a:prstGeom>
              <a:ln w="76200">
                <a:solidFill>
                  <a:schemeClr val="accent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C1916C-F16F-B371-544C-7AFCB115DE38}"/>
                  </a:ext>
                </a:extLst>
              </p:cNvPr>
              <p:cNvSpPr txBox="1"/>
              <p:nvPr/>
            </p:nvSpPr>
            <p:spPr>
              <a:xfrm rot="16200000">
                <a:off x="-703269" y="2611067"/>
                <a:ext cx="2383552" cy="436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3"/>
                    </a:solidFill>
                  </a:rPr>
                  <a:t>Life expectancy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335930-64F8-6494-DF3C-98118E3F28D8}"/>
                  </a:ext>
                </a:extLst>
              </p:cNvPr>
              <p:cNvSpPr txBox="1"/>
              <p:nvPr/>
            </p:nvSpPr>
            <p:spPr>
              <a:xfrm>
                <a:off x="2353261" y="1790217"/>
                <a:ext cx="1299410" cy="37418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3"/>
                    </a:solidFill>
                  </a:rPr>
                  <a:t>General population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064EDD8-8E05-5F5B-D2A6-BAE5A5341A84}"/>
                  </a:ext>
                </a:extLst>
              </p:cNvPr>
              <p:cNvSpPr txBox="1"/>
              <p:nvPr/>
            </p:nvSpPr>
            <p:spPr>
              <a:xfrm>
                <a:off x="887328" y="2904059"/>
                <a:ext cx="1230821" cy="37418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3"/>
                    </a:solidFill>
                  </a:rPr>
                  <a:t>Severe mental illness</a:t>
                </a:r>
              </a:p>
            </p:txBody>
          </p:sp>
          <p:cxnSp>
            <p:nvCxnSpPr>
              <p:cNvPr id="44" name="Connector: Elbow 43">
                <a:extLst>
                  <a:ext uri="{FF2B5EF4-FFF2-40B4-BE49-F238E27FC236}">
                    <a16:creationId xmlns:a16="http://schemas.microsoft.com/office/drawing/2014/main" id="{1F211708-892A-5B15-1998-1E492F5A6EB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51778" y="1533829"/>
                <a:ext cx="2900893" cy="2591604"/>
              </a:xfrm>
              <a:prstGeom prst="bentConnector3">
                <a:avLst>
                  <a:gd name="adj1" fmla="val 99848"/>
                </a:avLst>
              </a:prstGeom>
              <a:ln w="762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EAC136A-A790-CC88-BD39-D64FEA6E8612}"/>
                  </a:ext>
                </a:extLst>
              </p:cNvPr>
              <p:cNvSpPr txBox="1"/>
              <p:nvPr/>
            </p:nvSpPr>
            <p:spPr>
              <a:xfrm>
                <a:off x="1603945" y="2444388"/>
                <a:ext cx="2383552" cy="404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3"/>
                    </a:solidFill>
                  </a:rPr>
                  <a:t>10-20 years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FE54F0-D939-8754-8B72-2C17F2D87B98}"/>
                </a:ext>
              </a:extLst>
            </p:cNvPr>
            <p:cNvCxnSpPr>
              <a:endCxn id="22" idx="1"/>
            </p:cNvCxnSpPr>
            <p:nvPr/>
          </p:nvCxnSpPr>
          <p:spPr>
            <a:xfrm>
              <a:off x="931126" y="2367076"/>
              <a:ext cx="1928263" cy="0"/>
            </a:xfrm>
            <a:prstGeom prst="line">
              <a:avLst/>
            </a:prstGeom>
            <a:ln w="190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CFDDE06-9FE4-D9F6-BE42-FDEC6FB98E3D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flipV="1">
              <a:off x="931126" y="3924535"/>
              <a:ext cx="152400" cy="4875"/>
            </a:xfrm>
            <a:prstGeom prst="line">
              <a:avLst/>
            </a:prstGeom>
            <a:ln w="190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43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9870"/>
            <a:r>
              <a:rPr lang="en-GB" dirty="0"/>
              <a:t>The link between severe mental illness and physical health</a:t>
            </a:r>
            <a:endParaRPr lang="en-GB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419CE-1A7E-6375-27C7-9591FB986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60" y="2191312"/>
            <a:ext cx="2905125" cy="2943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9E40881-56E9-07CD-9A59-66808C9E1724}"/>
              </a:ext>
            </a:extLst>
          </p:cNvPr>
          <p:cNvGrpSpPr/>
          <p:nvPr/>
        </p:nvGrpSpPr>
        <p:grpSpPr>
          <a:xfrm>
            <a:off x="4637226" y="2212085"/>
            <a:ext cx="2917548" cy="2657939"/>
            <a:chOff x="4288883" y="2191314"/>
            <a:chExt cx="2917548" cy="26579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F4E5D0-8877-DDCA-5F25-9296484F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8883" y="2191314"/>
              <a:ext cx="1458774" cy="13573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3F8374-2940-117D-7DCD-C55443BA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7657" y="3656273"/>
              <a:ext cx="1458774" cy="11929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E8FC88-89CD-4F42-B990-EF866E35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883" y="3743350"/>
              <a:ext cx="1458774" cy="10188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10C804-49A9-3B18-B5AD-37F66A46A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7657" y="2355726"/>
              <a:ext cx="1153737" cy="1192980"/>
            </a:xfrm>
            <a:prstGeom prst="rect">
              <a:avLst/>
            </a:prstGeom>
          </p:spPr>
        </p:pic>
      </p:grpSp>
      <p:pic>
        <p:nvPicPr>
          <p:cNvPr id="14" name="Graphic 13" descr="Fast Forward with solid fill">
            <a:extLst>
              <a:ext uri="{FF2B5EF4-FFF2-40B4-BE49-F238E27FC236}">
                <a16:creationId xmlns:a16="http://schemas.microsoft.com/office/drawing/2014/main" id="{6FD90487-3457-1F07-8BAB-6509041DF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03915" y="2376497"/>
            <a:ext cx="2370659" cy="23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42902"/>
            <a:ext cx="10515600" cy="945977"/>
          </a:xfrm>
        </p:spPr>
        <p:txBody>
          <a:bodyPr anchor="t"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35120-8D1F-C06E-4BF2-56BADB7D9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9" y="0"/>
            <a:ext cx="10170278" cy="6763237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2BE32F-2609-ACCF-FE46-577AC3402D05}"/>
              </a:ext>
            </a:extLst>
          </p:cNvPr>
          <p:cNvSpPr/>
          <p:nvPr/>
        </p:nvSpPr>
        <p:spPr>
          <a:xfrm>
            <a:off x="10747513" y="596348"/>
            <a:ext cx="1086678" cy="1537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62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54C8D5-69E5-4481-6F05-953285AB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059" y="3858968"/>
            <a:ext cx="4067323" cy="2704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>
                <a:latin typeface="Calibri Light"/>
                <a:cs typeface="Calibri Light"/>
              </a:rPr>
              <a:t>How changing behaviour can help reduce cardiovascular disease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B5F164-62CD-D6EB-5F14-F3665FA624DC}"/>
              </a:ext>
            </a:extLst>
          </p:cNvPr>
          <p:cNvGrpSpPr/>
          <p:nvPr/>
        </p:nvGrpSpPr>
        <p:grpSpPr>
          <a:xfrm>
            <a:off x="622304" y="2322563"/>
            <a:ext cx="7079459" cy="5471921"/>
            <a:chOff x="622304" y="2322563"/>
            <a:chExt cx="7079459" cy="5471921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743A0B9-5097-DE9D-3F5C-552977B8C00A}"/>
                </a:ext>
              </a:extLst>
            </p:cNvPr>
            <p:cNvSpPr/>
            <p:nvPr/>
          </p:nvSpPr>
          <p:spPr>
            <a:xfrm rot="9151229">
              <a:off x="1218716" y="3624262"/>
              <a:ext cx="6483047" cy="4170222"/>
            </a:xfrm>
            <a:prstGeom prst="triangle">
              <a:avLst>
                <a:gd name="adj" fmla="val 1627"/>
              </a:avLst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8000">
                  <a:schemeClr val="accent2">
                    <a:lumMod val="20000"/>
                    <a:lumOff val="80000"/>
                  </a:schemeClr>
                </a:gs>
                <a:gs pos="8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A5E15E-0753-5F8B-CA8E-9EABB7B82A38}"/>
                </a:ext>
              </a:extLst>
            </p:cNvPr>
            <p:cNvGrpSpPr/>
            <p:nvPr/>
          </p:nvGrpSpPr>
          <p:grpSpPr>
            <a:xfrm>
              <a:off x="622304" y="2322563"/>
              <a:ext cx="5740822" cy="3072809"/>
              <a:chOff x="2915612" y="2755305"/>
              <a:chExt cx="4610101" cy="22108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7C74CD7-9B5B-D32D-2A7B-FC38882BC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5613" y="2784955"/>
                <a:ext cx="4610100" cy="218122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411DAF-A385-5835-7EE8-313E1860D071}"/>
                  </a:ext>
                </a:extLst>
              </p:cNvPr>
              <p:cNvSpPr/>
              <p:nvPr/>
            </p:nvSpPr>
            <p:spPr>
              <a:xfrm>
                <a:off x="2915612" y="2755305"/>
                <a:ext cx="4610101" cy="2181225"/>
              </a:xfrm>
              <a:prstGeom prst="rect">
                <a:avLst/>
              </a:prstGeom>
              <a:noFill/>
              <a:ln w="762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33CB782-AF5C-36CB-1AF7-9E50E832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284" y="1457606"/>
            <a:ext cx="2272234" cy="20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9870"/>
            <a:r>
              <a:rPr lang="en-US" dirty="0"/>
              <a:t>Engaging patients in conversations about </a:t>
            </a:r>
            <a:r>
              <a:rPr lang="en-US" dirty="0" err="1"/>
              <a:t>behaviour</a:t>
            </a:r>
            <a:r>
              <a:rPr lang="en-US" dirty="0"/>
              <a:t> change</a:t>
            </a:r>
            <a:endParaRPr lang="en-GB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3D99B-FDF0-5957-EBE9-B40E6FCA8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13" y="1874837"/>
            <a:ext cx="8345487" cy="36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8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9870"/>
            <a:r>
              <a:rPr lang="en-US" dirty="0"/>
              <a:t>Working out which </a:t>
            </a:r>
            <a:r>
              <a:rPr lang="en-US" dirty="0" err="1"/>
              <a:t>behaviours</a:t>
            </a:r>
            <a:r>
              <a:rPr lang="en-US" dirty="0"/>
              <a:t> to change</a:t>
            </a:r>
            <a:endParaRPr lang="en-GB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0A4DA8-26F7-B3AB-E0E2-2CB27CFCCED6}"/>
              </a:ext>
            </a:extLst>
          </p:cNvPr>
          <p:cNvGrpSpPr/>
          <p:nvPr/>
        </p:nvGrpSpPr>
        <p:grpSpPr>
          <a:xfrm>
            <a:off x="2614839" y="2156024"/>
            <a:ext cx="6265635" cy="4074914"/>
            <a:chOff x="2606221" y="1638300"/>
            <a:chExt cx="6979557" cy="4519414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F69932DE-37BC-192A-E30C-5BA160DF6E4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96033215"/>
                </p:ext>
              </p:extLst>
            </p:nvPr>
          </p:nvGraphicFramePr>
          <p:xfrm>
            <a:off x="2606221" y="1638300"/>
            <a:ext cx="6979557" cy="45194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0764BAC0-28E0-470B-094D-07250179D697}"/>
                </a:ext>
              </a:extLst>
            </p:cNvPr>
            <p:cNvSpPr/>
            <p:nvPr/>
          </p:nvSpPr>
          <p:spPr>
            <a:xfrm flipH="1">
              <a:off x="4906405" y="3130550"/>
              <a:ext cx="379385" cy="12015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D6A34D-915F-1A68-A7E2-FFD1C21E9517}"/>
              </a:ext>
            </a:extLst>
          </p:cNvPr>
          <p:cNvSpPr txBox="1"/>
          <p:nvPr/>
        </p:nvSpPr>
        <p:spPr>
          <a:xfrm>
            <a:off x="850900" y="1513870"/>
            <a:ext cx="668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1. Establish cardiovascular health status</a:t>
            </a:r>
          </a:p>
        </p:txBody>
      </p:sp>
    </p:spTree>
    <p:extLst>
      <p:ext uri="{BB962C8B-B14F-4D97-AF65-F5344CB8AC3E}">
        <p14:creationId xmlns:p14="http://schemas.microsoft.com/office/powerpoint/2010/main" val="230454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B75D-57CE-BF4E-8EAA-9B321460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9870"/>
            <a:r>
              <a:rPr lang="en-US" dirty="0"/>
              <a:t>Working out which </a:t>
            </a:r>
            <a:r>
              <a:rPr lang="en-US" dirty="0" err="1"/>
              <a:t>behaviours</a:t>
            </a:r>
            <a:r>
              <a:rPr lang="en-US" dirty="0"/>
              <a:t> to change</a:t>
            </a:r>
            <a:endParaRPr lang="en-GB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2948BD-BEFA-304C-DEBF-8AD9104C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6A34D-915F-1A68-A7E2-FFD1C21E9517}"/>
              </a:ext>
            </a:extLst>
          </p:cNvPr>
          <p:cNvSpPr txBox="1"/>
          <p:nvPr/>
        </p:nvSpPr>
        <p:spPr>
          <a:xfrm>
            <a:off x="850900" y="1487256"/>
            <a:ext cx="10154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Use the Cardiovascular Health Goals flow chart to work out which </a:t>
            </a:r>
            <a:r>
              <a:rPr lang="en-US" sz="2800" dirty="0" err="1"/>
              <a:t>behavioural</a:t>
            </a:r>
            <a:r>
              <a:rPr lang="en-US" sz="2800" dirty="0"/>
              <a:t> goals will have the biggest effect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41D14-C313-93E8-C178-4D3999F4D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76" y="2515607"/>
            <a:ext cx="8742762" cy="38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3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LP Colours">
      <a:dk1>
        <a:srgbClr val="000000"/>
      </a:dk1>
      <a:lt1>
        <a:srgbClr val="FFFFFF"/>
      </a:lt1>
      <a:dk2>
        <a:srgbClr val="16385E"/>
      </a:dk2>
      <a:lt2>
        <a:srgbClr val="E7E6E6"/>
      </a:lt2>
      <a:accent1>
        <a:srgbClr val="41B6E6"/>
      </a:accent1>
      <a:accent2>
        <a:srgbClr val="A3CD38"/>
      </a:accent2>
      <a:accent3>
        <a:srgbClr val="16385E"/>
      </a:accent3>
      <a:accent4>
        <a:srgbClr val="404040"/>
      </a:accent4>
      <a:accent5>
        <a:srgbClr val="FF9900"/>
      </a:accent5>
      <a:accent6>
        <a:srgbClr val="F32F7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UCLP slide pack_JAN2023" id="{CEF308D7-103B-4140-9186-CFC8E3C304CF}" vid="{E10A9D8B-1418-4800-A6CD-9E77393064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5aaa1c-2c41-4db8-9304-3f8cffa8220c">
      <UserInfo>
        <DisplayName>Katie Harrison</DisplayName>
        <AccountId>58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14F02C7998642BBD7591B97AD892D" ma:contentTypeVersion="6" ma:contentTypeDescription="Create a new document." ma:contentTypeScope="" ma:versionID="7022ed915ac1924404566dce88e66e85">
  <xsd:schema xmlns:xsd="http://www.w3.org/2001/XMLSchema" xmlns:xs="http://www.w3.org/2001/XMLSchema" xmlns:p="http://schemas.microsoft.com/office/2006/metadata/properties" xmlns:ns2="b6308375-b019-43f6-8455-4957f6d8c37a" xmlns:ns3="605aaa1c-2c41-4db8-9304-3f8cffa8220c" targetNamespace="http://schemas.microsoft.com/office/2006/metadata/properties" ma:root="true" ma:fieldsID="8fc955abc15bf250965b37073178906f" ns2:_="" ns3:_="">
    <xsd:import namespace="b6308375-b019-43f6-8455-4957f6d8c37a"/>
    <xsd:import namespace="605aaa1c-2c41-4db8-9304-3f8cffa822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08375-b019-43f6-8455-4957f6d8c3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aaa1c-2c41-4db8-9304-3f8cffa8220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33D1EC-701A-4AA8-B8F3-7E3B53D52C7A}">
  <ds:schemaRefs>
    <ds:schemaRef ds:uri="http://schemas.microsoft.com/office/2006/documentManagement/types"/>
    <ds:schemaRef ds:uri="http://purl.org/dc/terms/"/>
    <ds:schemaRef ds:uri="http://purl.org/dc/elements/1.1/"/>
    <ds:schemaRef ds:uri="b6308375-b019-43f6-8455-4957f6d8c37a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05aaa1c-2c41-4db8-9304-3f8cffa8220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F109D6-5B23-4AF1-B258-2EBEEA5DB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08375-b019-43f6-8455-4957f6d8c37a"/>
    <ds:schemaRef ds:uri="605aaa1c-2c41-4db8-9304-3f8cffa822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6B73DE-7159-4BB4-BE84-03A43459F2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Widescreen UCLP slide pack_JAN2023</Template>
  <TotalTime>0</TotalTime>
  <Words>663</Words>
  <Application>Microsoft Macintosh PowerPoint</Application>
  <PresentationFormat>Widescreen</PresentationFormat>
  <Paragraphs>96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DM Sans</vt:lpstr>
      <vt:lpstr>var(--font-family-body)</vt:lpstr>
      <vt:lpstr>Office Theme</vt:lpstr>
      <vt:lpstr>Summary of UCLP-Primrose e-learning course </vt:lpstr>
      <vt:lpstr>UCLP-Primrose e-learning</vt:lpstr>
      <vt:lpstr>Why UCLP-Primrose matters</vt:lpstr>
      <vt:lpstr>The link between severe mental illness and physical health</vt:lpstr>
      <vt:lpstr>    </vt:lpstr>
      <vt:lpstr>How changing behaviour can help reduce cardiovascular disease</vt:lpstr>
      <vt:lpstr>Engaging patients in conversations about behaviour change</vt:lpstr>
      <vt:lpstr>Working out which behaviours to change</vt:lpstr>
      <vt:lpstr>Working out which behaviours to change</vt:lpstr>
      <vt:lpstr>Strategies to support behaviour change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UCLP-Primrose e-learning course </dc:title>
  <dc:creator>Orla O'Doherty</dc:creator>
  <cp:lastModifiedBy>Gemma Copsey</cp:lastModifiedBy>
  <cp:revision>2</cp:revision>
  <dcterms:created xsi:type="dcterms:W3CDTF">2023-04-17T14:40:20Z</dcterms:created>
  <dcterms:modified xsi:type="dcterms:W3CDTF">2023-05-12T08:54:28Z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0x01010061714F02C7998642BBD7591B97AD892D</vt:lpwstr>
  </property>
  <property fmtid="{D5CDD505-2E9C-101B-9397-08002B2CF9AE}" pid="3" name="MediaServiceImageTags">
    <vt:lpwstr/>
  </property>
</Properties>
</file>