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14"/>
  </p:notesMasterIdLst>
  <p:sldIdLst>
    <p:sldId id="277" r:id="rId2"/>
    <p:sldId id="278" r:id="rId3"/>
    <p:sldId id="271" r:id="rId4"/>
    <p:sldId id="272" r:id="rId5"/>
    <p:sldId id="261" r:id="rId6"/>
    <p:sldId id="262" r:id="rId7"/>
    <p:sldId id="263" r:id="rId8"/>
    <p:sldId id="273" r:id="rId9"/>
    <p:sldId id="270" r:id="rId10"/>
    <p:sldId id="267" r:id="rId11"/>
    <p:sldId id="265" r:id="rId12"/>
    <p:sldId id="279"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692" autoAdjust="0"/>
  </p:normalViewPr>
  <p:slideViewPr>
    <p:cSldViewPr snapToGrid="0">
      <p:cViewPr varScale="1">
        <p:scale>
          <a:sx n="81" d="100"/>
          <a:sy n="81" d="100"/>
        </p:scale>
        <p:origin x="60"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iagrams/_rels/data2.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7F383C-FC16-45AD-BF70-9E912EF591E6}"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014B5043-A2A6-4305-B2FD-1187AA4D714D}">
      <dgm:prSet/>
      <dgm:spPr/>
      <dgm:t>
        <a:bodyPr/>
        <a:lstStyle/>
        <a:p>
          <a:r>
            <a:rPr lang="en-GB" dirty="0"/>
            <a:t>One day course </a:t>
          </a:r>
          <a:endParaRPr lang="en-US" dirty="0"/>
        </a:p>
      </dgm:t>
    </dgm:pt>
    <dgm:pt modelId="{43A47224-C4B0-4ACD-A536-FAA404631290}" type="parTrans" cxnId="{4E64952B-4A77-4B32-9B3E-C0CF4F6A9D7E}">
      <dgm:prSet/>
      <dgm:spPr/>
      <dgm:t>
        <a:bodyPr/>
        <a:lstStyle/>
        <a:p>
          <a:endParaRPr lang="en-US"/>
        </a:p>
      </dgm:t>
    </dgm:pt>
    <dgm:pt modelId="{07F1583A-6D23-46EC-87A4-91C8BFBE331E}" type="sibTrans" cxnId="{4E64952B-4A77-4B32-9B3E-C0CF4F6A9D7E}">
      <dgm:prSet/>
      <dgm:spPr/>
      <dgm:t>
        <a:bodyPr/>
        <a:lstStyle/>
        <a:p>
          <a:endParaRPr lang="en-US"/>
        </a:p>
      </dgm:t>
    </dgm:pt>
    <dgm:pt modelId="{FF03671D-A9E9-4FDD-BD79-76CB76604C94}">
      <dgm:prSet/>
      <dgm:spPr/>
      <dgm:t>
        <a:bodyPr/>
        <a:lstStyle/>
        <a:p>
          <a:r>
            <a:rPr lang="en-GB" dirty="0"/>
            <a:t>Multidisciplinary</a:t>
          </a:r>
          <a:endParaRPr lang="en-US" dirty="0"/>
        </a:p>
      </dgm:t>
    </dgm:pt>
    <dgm:pt modelId="{B4EAD97A-FE93-4701-9242-2656DD37AD1C}" type="parTrans" cxnId="{CFCFEFC5-A971-4180-832C-BCB677A535C5}">
      <dgm:prSet/>
      <dgm:spPr/>
      <dgm:t>
        <a:bodyPr/>
        <a:lstStyle/>
        <a:p>
          <a:endParaRPr lang="en-US"/>
        </a:p>
      </dgm:t>
    </dgm:pt>
    <dgm:pt modelId="{C89EB0FB-85D5-45AB-A0D5-8B68E0B70995}" type="sibTrans" cxnId="{CFCFEFC5-A971-4180-832C-BCB677A535C5}">
      <dgm:prSet/>
      <dgm:spPr/>
      <dgm:t>
        <a:bodyPr/>
        <a:lstStyle/>
        <a:p>
          <a:endParaRPr lang="en-US"/>
        </a:p>
      </dgm:t>
    </dgm:pt>
    <dgm:pt modelId="{6E08CECD-78B9-40F6-9ABB-8F9F234383BE}">
      <dgm:prSet/>
      <dgm:spPr/>
      <dgm:t>
        <a:bodyPr/>
        <a:lstStyle/>
        <a:p>
          <a:r>
            <a:rPr lang="en-GB" dirty="0"/>
            <a:t>Focuses on range of human factors, mapped to the endoscopic non-technical skills (ENTS) framework </a:t>
          </a:r>
          <a:endParaRPr lang="en-US" dirty="0"/>
        </a:p>
      </dgm:t>
    </dgm:pt>
    <dgm:pt modelId="{87A9F0A0-B3AD-4793-9936-067CB9E215FE}" type="parTrans" cxnId="{FBA7F373-0284-4567-9056-28D6EE1FEABD}">
      <dgm:prSet/>
      <dgm:spPr/>
      <dgm:t>
        <a:bodyPr/>
        <a:lstStyle/>
        <a:p>
          <a:endParaRPr lang="en-US"/>
        </a:p>
      </dgm:t>
    </dgm:pt>
    <dgm:pt modelId="{B96CD431-08B1-41D6-B659-86CB2C698869}" type="sibTrans" cxnId="{FBA7F373-0284-4567-9056-28D6EE1FEABD}">
      <dgm:prSet/>
      <dgm:spPr/>
      <dgm:t>
        <a:bodyPr/>
        <a:lstStyle/>
        <a:p>
          <a:endParaRPr lang="en-US"/>
        </a:p>
      </dgm:t>
    </dgm:pt>
    <dgm:pt modelId="{6A5DE754-A9C8-465C-A860-437F694912C7}">
      <dgm:prSet/>
      <dgm:spPr/>
      <dgm:t>
        <a:bodyPr/>
        <a:lstStyle/>
        <a:p>
          <a:r>
            <a:rPr lang="en-GB"/>
            <a:t>First course in 2012</a:t>
          </a:r>
          <a:endParaRPr lang="en-US"/>
        </a:p>
      </dgm:t>
    </dgm:pt>
    <dgm:pt modelId="{2F65F864-92B8-4C93-AC78-3ED0266B68CE}" type="parTrans" cxnId="{958CD3C1-B42B-40C8-B084-88DF9A94F0CF}">
      <dgm:prSet/>
      <dgm:spPr/>
      <dgm:t>
        <a:bodyPr/>
        <a:lstStyle/>
        <a:p>
          <a:endParaRPr lang="en-US"/>
        </a:p>
      </dgm:t>
    </dgm:pt>
    <dgm:pt modelId="{672E04CB-2195-4B1F-B09C-35882F2B3861}" type="sibTrans" cxnId="{958CD3C1-B42B-40C8-B084-88DF9A94F0CF}">
      <dgm:prSet/>
      <dgm:spPr/>
      <dgm:t>
        <a:bodyPr/>
        <a:lstStyle/>
        <a:p>
          <a:endParaRPr lang="en-US"/>
        </a:p>
      </dgm:t>
    </dgm:pt>
    <dgm:pt modelId="{BC6D619A-F170-48DB-A234-0694EF35251A}">
      <dgm:prSet/>
      <dgm:spPr/>
      <dgm:t>
        <a:bodyPr/>
        <a:lstStyle/>
        <a:p>
          <a:r>
            <a:rPr lang="en-GB" dirty="0"/>
            <a:t>It’s a national recommended course for Gastro trainees</a:t>
          </a:r>
          <a:endParaRPr lang="en-US" dirty="0"/>
        </a:p>
      </dgm:t>
    </dgm:pt>
    <dgm:pt modelId="{073ECE15-E416-48EF-8912-A4D1E757296F}" type="parTrans" cxnId="{2D1F31D3-9D90-40FD-9253-BC5D1942C0FE}">
      <dgm:prSet/>
      <dgm:spPr/>
      <dgm:t>
        <a:bodyPr/>
        <a:lstStyle/>
        <a:p>
          <a:endParaRPr lang="en-US"/>
        </a:p>
      </dgm:t>
    </dgm:pt>
    <dgm:pt modelId="{10FF848E-A7EB-430C-9C76-9684820B08E2}" type="sibTrans" cxnId="{2D1F31D3-9D90-40FD-9253-BC5D1942C0FE}">
      <dgm:prSet/>
      <dgm:spPr/>
      <dgm:t>
        <a:bodyPr/>
        <a:lstStyle/>
        <a:p>
          <a:endParaRPr lang="en-US"/>
        </a:p>
      </dgm:t>
    </dgm:pt>
    <dgm:pt modelId="{4AE4FF01-B6F5-471A-BC6B-DEF8FE323849}" type="pres">
      <dgm:prSet presAssocID="{AE7F383C-FC16-45AD-BF70-9E912EF591E6}" presName="linear" presStyleCnt="0">
        <dgm:presLayoutVars>
          <dgm:animLvl val="lvl"/>
          <dgm:resizeHandles val="exact"/>
        </dgm:presLayoutVars>
      </dgm:prSet>
      <dgm:spPr/>
    </dgm:pt>
    <dgm:pt modelId="{EF7DC1B2-6D87-462E-A99F-48D8543677B6}" type="pres">
      <dgm:prSet presAssocID="{014B5043-A2A6-4305-B2FD-1187AA4D714D}" presName="parentText" presStyleLbl="node1" presStyleIdx="0" presStyleCnt="5">
        <dgm:presLayoutVars>
          <dgm:chMax val="0"/>
          <dgm:bulletEnabled val="1"/>
        </dgm:presLayoutVars>
      </dgm:prSet>
      <dgm:spPr/>
    </dgm:pt>
    <dgm:pt modelId="{B5295A5E-D781-4995-A590-2B49F440BCA8}" type="pres">
      <dgm:prSet presAssocID="{07F1583A-6D23-46EC-87A4-91C8BFBE331E}" presName="spacer" presStyleCnt="0"/>
      <dgm:spPr/>
    </dgm:pt>
    <dgm:pt modelId="{BC0D6E9E-5E42-4ECA-B23C-A18BC846AF27}" type="pres">
      <dgm:prSet presAssocID="{FF03671D-A9E9-4FDD-BD79-76CB76604C94}" presName="parentText" presStyleLbl="node1" presStyleIdx="1" presStyleCnt="5">
        <dgm:presLayoutVars>
          <dgm:chMax val="0"/>
          <dgm:bulletEnabled val="1"/>
        </dgm:presLayoutVars>
      </dgm:prSet>
      <dgm:spPr/>
    </dgm:pt>
    <dgm:pt modelId="{72333DDF-0C5A-4E28-BF92-D2355FE06FE7}" type="pres">
      <dgm:prSet presAssocID="{C89EB0FB-85D5-45AB-A0D5-8B68E0B70995}" presName="spacer" presStyleCnt="0"/>
      <dgm:spPr/>
    </dgm:pt>
    <dgm:pt modelId="{6CC0AE37-1B1A-4ED4-A4A7-D1F311F7AF9C}" type="pres">
      <dgm:prSet presAssocID="{6E08CECD-78B9-40F6-9ABB-8F9F234383BE}" presName="parentText" presStyleLbl="node1" presStyleIdx="2" presStyleCnt="5">
        <dgm:presLayoutVars>
          <dgm:chMax val="0"/>
          <dgm:bulletEnabled val="1"/>
        </dgm:presLayoutVars>
      </dgm:prSet>
      <dgm:spPr/>
    </dgm:pt>
    <dgm:pt modelId="{1925B443-183A-457C-B3B6-6C536959F0DB}" type="pres">
      <dgm:prSet presAssocID="{B96CD431-08B1-41D6-B659-86CB2C698869}" presName="spacer" presStyleCnt="0"/>
      <dgm:spPr/>
    </dgm:pt>
    <dgm:pt modelId="{89D3D199-D179-43B8-8DEB-10D323B26FEA}" type="pres">
      <dgm:prSet presAssocID="{6A5DE754-A9C8-465C-A860-437F694912C7}" presName="parentText" presStyleLbl="node1" presStyleIdx="3" presStyleCnt="5">
        <dgm:presLayoutVars>
          <dgm:chMax val="0"/>
          <dgm:bulletEnabled val="1"/>
        </dgm:presLayoutVars>
      </dgm:prSet>
      <dgm:spPr/>
    </dgm:pt>
    <dgm:pt modelId="{41E51559-3DA9-4C94-A0A2-C73A6272E7AB}" type="pres">
      <dgm:prSet presAssocID="{672E04CB-2195-4B1F-B09C-35882F2B3861}" presName="spacer" presStyleCnt="0"/>
      <dgm:spPr/>
    </dgm:pt>
    <dgm:pt modelId="{37084AF2-2339-48EA-B70B-B13FBC25DFB3}" type="pres">
      <dgm:prSet presAssocID="{BC6D619A-F170-48DB-A234-0694EF35251A}" presName="parentText" presStyleLbl="node1" presStyleIdx="4" presStyleCnt="5">
        <dgm:presLayoutVars>
          <dgm:chMax val="0"/>
          <dgm:bulletEnabled val="1"/>
        </dgm:presLayoutVars>
      </dgm:prSet>
      <dgm:spPr/>
    </dgm:pt>
  </dgm:ptLst>
  <dgm:cxnLst>
    <dgm:cxn modelId="{4E64952B-4A77-4B32-9B3E-C0CF4F6A9D7E}" srcId="{AE7F383C-FC16-45AD-BF70-9E912EF591E6}" destId="{014B5043-A2A6-4305-B2FD-1187AA4D714D}" srcOrd="0" destOrd="0" parTransId="{43A47224-C4B0-4ACD-A536-FAA404631290}" sibTransId="{07F1583A-6D23-46EC-87A4-91C8BFBE331E}"/>
    <dgm:cxn modelId="{8FC1C360-E49A-4FB5-B535-70956B7397F9}" type="presOf" srcId="{BC6D619A-F170-48DB-A234-0694EF35251A}" destId="{37084AF2-2339-48EA-B70B-B13FBC25DFB3}" srcOrd="0" destOrd="0" presId="urn:microsoft.com/office/officeart/2005/8/layout/vList2"/>
    <dgm:cxn modelId="{FBA7F373-0284-4567-9056-28D6EE1FEABD}" srcId="{AE7F383C-FC16-45AD-BF70-9E912EF591E6}" destId="{6E08CECD-78B9-40F6-9ABB-8F9F234383BE}" srcOrd="2" destOrd="0" parTransId="{87A9F0A0-B3AD-4793-9936-067CB9E215FE}" sibTransId="{B96CD431-08B1-41D6-B659-86CB2C698869}"/>
    <dgm:cxn modelId="{E3AAB299-B827-463D-B373-B6B189EB3171}" type="presOf" srcId="{FF03671D-A9E9-4FDD-BD79-76CB76604C94}" destId="{BC0D6E9E-5E42-4ECA-B23C-A18BC846AF27}" srcOrd="0" destOrd="0" presId="urn:microsoft.com/office/officeart/2005/8/layout/vList2"/>
    <dgm:cxn modelId="{29AC46AA-C09A-4DBB-9EE3-6B92B7B000A8}" type="presOf" srcId="{6A5DE754-A9C8-465C-A860-437F694912C7}" destId="{89D3D199-D179-43B8-8DEB-10D323B26FEA}" srcOrd="0" destOrd="0" presId="urn:microsoft.com/office/officeart/2005/8/layout/vList2"/>
    <dgm:cxn modelId="{958CD3C1-B42B-40C8-B084-88DF9A94F0CF}" srcId="{AE7F383C-FC16-45AD-BF70-9E912EF591E6}" destId="{6A5DE754-A9C8-465C-A860-437F694912C7}" srcOrd="3" destOrd="0" parTransId="{2F65F864-92B8-4C93-AC78-3ED0266B68CE}" sibTransId="{672E04CB-2195-4B1F-B09C-35882F2B3861}"/>
    <dgm:cxn modelId="{CFCFEFC5-A971-4180-832C-BCB677A535C5}" srcId="{AE7F383C-FC16-45AD-BF70-9E912EF591E6}" destId="{FF03671D-A9E9-4FDD-BD79-76CB76604C94}" srcOrd="1" destOrd="0" parTransId="{B4EAD97A-FE93-4701-9242-2656DD37AD1C}" sibTransId="{C89EB0FB-85D5-45AB-A0D5-8B68E0B70995}"/>
    <dgm:cxn modelId="{A780BCD2-D28F-40F8-A27A-B23EA128CD5B}" type="presOf" srcId="{AE7F383C-FC16-45AD-BF70-9E912EF591E6}" destId="{4AE4FF01-B6F5-471A-BC6B-DEF8FE323849}" srcOrd="0" destOrd="0" presId="urn:microsoft.com/office/officeart/2005/8/layout/vList2"/>
    <dgm:cxn modelId="{2D1F31D3-9D90-40FD-9253-BC5D1942C0FE}" srcId="{AE7F383C-FC16-45AD-BF70-9E912EF591E6}" destId="{BC6D619A-F170-48DB-A234-0694EF35251A}" srcOrd="4" destOrd="0" parTransId="{073ECE15-E416-48EF-8912-A4D1E757296F}" sibTransId="{10FF848E-A7EB-430C-9C76-9684820B08E2}"/>
    <dgm:cxn modelId="{B7A555E0-09AA-42E3-B5F2-0DDB6E969E51}" type="presOf" srcId="{014B5043-A2A6-4305-B2FD-1187AA4D714D}" destId="{EF7DC1B2-6D87-462E-A99F-48D8543677B6}" srcOrd="0" destOrd="0" presId="urn:microsoft.com/office/officeart/2005/8/layout/vList2"/>
    <dgm:cxn modelId="{12132BF3-65DF-42BE-B744-677751C6D673}" type="presOf" srcId="{6E08CECD-78B9-40F6-9ABB-8F9F234383BE}" destId="{6CC0AE37-1B1A-4ED4-A4A7-D1F311F7AF9C}" srcOrd="0" destOrd="0" presId="urn:microsoft.com/office/officeart/2005/8/layout/vList2"/>
    <dgm:cxn modelId="{C8869280-93CF-4584-BD99-40CDB5DD3DFD}" type="presParOf" srcId="{4AE4FF01-B6F5-471A-BC6B-DEF8FE323849}" destId="{EF7DC1B2-6D87-462E-A99F-48D8543677B6}" srcOrd="0" destOrd="0" presId="urn:microsoft.com/office/officeart/2005/8/layout/vList2"/>
    <dgm:cxn modelId="{1D6BC1A5-C1D6-4296-BE59-ACEA3BD21274}" type="presParOf" srcId="{4AE4FF01-B6F5-471A-BC6B-DEF8FE323849}" destId="{B5295A5E-D781-4995-A590-2B49F440BCA8}" srcOrd="1" destOrd="0" presId="urn:microsoft.com/office/officeart/2005/8/layout/vList2"/>
    <dgm:cxn modelId="{C38422AF-A6CE-4B6F-86AC-78BA6AB7CCE8}" type="presParOf" srcId="{4AE4FF01-B6F5-471A-BC6B-DEF8FE323849}" destId="{BC0D6E9E-5E42-4ECA-B23C-A18BC846AF27}" srcOrd="2" destOrd="0" presId="urn:microsoft.com/office/officeart/2005/8/layout/vList2"/>
    <dgm:cxn modelId="{EB5A3D44-D8C0-4924-B283-9A3562CB61DB}" type="presParOf" srcId="{4AE4FF01-B6F5-471A-BC6B-DEF8FE323849}" destId="{72333DDF-0C5A-4E28-BF92-D2355FE06FE7}" srcOrd="3" destOrd="0" presId="urn:microsoft.com/office/officeart/2005/8/layout/vList2"/>
    <dgm:cxn modelId="{902550B6-0F63-4CF5-997E-6E8B879D623F}" type="presParOf" srcId="{4AE4FF01-B6F5-471A-BC6B-DEF8FE323849}" destId="{6CC0AE37-1B1A-4ED4-A4A7-D1F311F7AF9C}" srcOrd="4" destOrd="0" presId="urn:microsoft.com/office/officeart/2005/8/layout/vList2"/>
    <dgm:cxn modelId="{E1CA3C84-2D24-4D7E-8242-5B3617BF40E5}" type="presParOf" srcId="{4AE4FF01-B6F5-471A-BC6B-DEF8FE323849}" destId="{1925B443-183A-457C-B3B6-6C536959F0DB}" srcOrd="5" destOrd="0" presId="urn:microsoft.com/office/officeart/2005/8/layout/vList2"/>
    <dgm:cxn modelId="{03C2B28C-DB2E-4B33-9450-3C37059B8B15}" type="presParOf" srcId="{4AE4FF01-B6F5-471A-BC6B-DEF8FE323849}" destId="{89D3D199-D179-43B8-8DEB-10D323B26FEA}" srcOrd="6" destOrd="0" presId="urn:microsoft.com/office/officeart/2005/8/layout/vList2"/>
    <dgm:cxn modelId="{649E956F-E336-42B1-9B69-88B7705E78BF}" type="presParOf" srcId="{4AE4FF01-B6F5-471A-BC6B-DEF8FE323849}" destId="{41E51559-3DA9-4C94-A0A2-C73A6272E7AB}" srcOrd="7" destOrd="0" presId="urn:microsoft.com/office/officeart/2005/8/layout/vList2"/>
    <dgm:cxn modelId="{C656BA0A-C5BF-4F3B-BDD5-9DA28850281E}" type="presParOf" srcId="{4AE4FF01-B6F5-471A-BC6B-DEF8FE323849}" destId="{37084AF2-2339-48EA-B70B-B13FBC25DFB3}"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58D4C73-9435-43FF-85DF-6ED3ED932371}"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5911CB70-2020-4184-A249-9379F82EC297}">
      <dgm:prSet/>
      <dgm:spPr/>
      <dgm:t>
        <a:bodyPr/>
        <a:lstStyle/>
        <a:p>
          <a:pPr>
            <a:lnSpc>
              <a:spcPct val="100000"/>
            </a:lnSpc>
          </a:pPr>
          <a:r>
            <a:rPr lang="en-GB"/>
            <a:t>HiFIVE course for clinical endoscopists</a:t>
          </a:r>
          <a:endParaRPr lang="en-US"/>
        </a:p>
      </dgm:t>
    </dgm:pt>
    <dgm:pt modelId="{3ED7A2E5-DC3E-4ED2-A7E2-DC06B11C6BD4}" type="parTrans" cxnId="{8AFD72FA-BCA7-4D60-9750-478085E9B63B}">
      <dgm:prSet/>
      <dgm:spPr/>
      <dgm:t>
        <a:bodyPr/>
        <a:lstStyle/>
        <a:p>
          <a:endParaRPr lang="en-US"/>
        </a:p>
      </dgm:t>
    </dgm:pt>
    <dgm:pt modelId="{470FA686-1989-4AF5-80E2-A09905D13623}" type="sibTrans" cxnId="{8AFD72FA-BCA7-4D60-9750-478085E9B63B}">
      <dgm:prSet/>
      <dgm:spPr/>
      <dgm:t>
        <a:bodyPr/>
        <a:lstStyle/>
        <a:p>
          <a:pPr>
            <a:lnSpc>
              <a:spcPct val="100000"/>
            </a:lnSpc>
          </a:pPr>
          <a:endParaRPr lang="en-US"/>
        </a:p>
      </dgm:t>
    </dgm:pt>
    <dgm:pt modelId="{3F6E44F2-5408-4BE9-824C-CC9162FCE8DD}">
      <dgm:prSet/>
      <dgm:spPr/>
      <dgm:t>
        <a:bodyPr/>
        <a:lstStyle/>
        <a:p>
          <a:pPr>
            <a:lnSpc>
              <a:spcPct val="100000"/>
            </a:lnSpc>
          </a:pPr>
          <a:r>
            <a:rPr lang="en-GB"/>
            <a:t>Nurse only HiFIVE course</a:t>
          </a:r>
          <a:endParaRPr lang="en-US"/>
        </a:p>
      </dgm:t>
    </dgm:pt>
    <dgm:pt modelId="{EC65FD3C-DF28-4FDE-AF8E-FD84C1B66B24}" type="parTrans" cxnId="{CF407EDE-FF0B-4E9D-A489-B830A5445D91}">
      <dgm:prSet/>
      <dgm:spPr/>
      <dgm:t>
        <a:bodyPr/>
        <a:lstStyle/>
        <a:p>
          <a:endParaRPr lang="en-US"/>
        </a:p>
      </dgm:t>
    </dgm:pt>
    <dgm:pt modelId="{7D8E6513-4F08-4B96-A345-556C863F1B80}" type="sibTrans" cxnId="{CF407EDE-FF0B-4E9D-A489-B830A5445D91}">
      <dgm:prSet/>
      <dgm:spPr/>
      <dgm:t>
        <a:bodyPr/>
        <a:lstStyle/>
        <a:p>
          <a:pPr>
            <a:lnSpc>
              <a:spcPct val="100000"/>
            </a:lnSpc>
          </a:pPr>
          <a:endParaRPr lang="en-US"/>
        </a:p>
      </dgm:t>
    </dgm:pt>
    <dgm:pt modelId="{A88A597C-D1B4-44F1-BE70-225719C735C3}">
      <dgm:prSet/>
      <dgm:spPr/>
      <dgm:t>
        <a:bodyPr/>
        <a:lstStyle/>
        <a:p>
          <a:pPr>
            <a:lnSpc>
              <a:spcPct val="100000"/>
            </a:lnSpc>
          </a:pPr>
          <a:r>
            <a:rPr lang="en-GB"/>
            <a:t>Train the trainer opportunities for both courses</a:t>
          </a:r>
          <a:endParaRPr lang="en-US"/>
        </a:p>
      </dgm:t>
    </dgm:pt>
    <dgm:pt modelId="{A3E1C1C2-85A1-4111-9C58-4C40D67A17B8}" type="parTrans" cxnId="{328FED85-77AC-4204-ACC6-2E94BF205DD8}">
      <dgm:prSet/>
      <dgm:spPr/>
      <dgm:t>
        <a:bodyPr/>
        <a:lstStyle/>
        <a:p>
          <a:endParaRPr lang="en-US"/>
        </a:p>
      </dgm:t>
    </dgm:pt>
    <dgm:pt modelId="{038CA3D3-1BF8-42C7-B9BE-048EC1B515F0}" type="sibTrans" cxnId="{328FED85-77AC-4204-ACC6-2E94BF205DD8}">
      <dgm:prSet/>
      <dgm:spPr/>
      <dgm:t>
        <a:bodyPr/>
        <a:lstStyle/>
        <a:p>
          <a:pPr>
            <a:lnSpc>
              <a:spcPct val="100000"/>
            </a:lnSpc>
          </a:pPr>
          <a:endParaRPr lang="en-US"/>
        </a:p>
      </dgm:t>
    </dgm:pt>
    <dgm:pt modelId="{D7A22684-30D0-439E-8790-176159B8BEFC}">
      <dgm:prSet/>
      <dgm:spPr/>
      <dgm:t>
        <a:bodyPr/>
        <a:lstStyle/>
        <a:p>
          <a:pPr>
            <a:lnSpc>
              <a:spcPct val="100000"/>
            </a:lnSpc>
          </a:pPr>
          <a:r>
            <a:rPr lang="en-GB"/>
            <a:t>Use similar format for surgical courses…?</a:t>
          </a:r>
          <a:endParaRPr lang="en-US"/>
        </a:p>
      </dgm:t>
    </dgm:pt>
    <dgm:pt modelId="{FF9E9AF9-185D-4C93-971D-893589448046}" type="parTrans" cxnId="{BED5AABC-B3D6-463C-90EC-93215B449A22}">
      <dgm:prSet/>
      <dgm:spPr/>
      <dgm:t>
        <a:bodyPr/>
        <a:lstStyle/>
        <a:p>
          <a:endParaRPr lang="en-US"/>
        </a:p>
      </dgm:t>
    </dgm:pt>
    <dgm:pt modelId="{35F37F78-9E50-48AC-ADB6-9E375E559917}" type="sibTrans" cxnId="{BED5AABC-B3D6-463C-90EC-93215B449A22}">
      <dgm:prSet/>
      <dgm:spPr/>
      <dgm:t>
        <a:bodyPr/>
        <a:lstStyle/>
        <a:p>
          <a:endParaRPr lang="en-US"/>
        </a:p>
      </dgm:t>
    </dgm:pt>
    <dgm:pt modelId="{4DB97F42-557B-4EA3-BD62-B9A7E7D56079}" type="pres">
      <dgm:prSet presAssocID="{258D4C73-9435-43FF-85DF-6ED3ED932371}" presName="root" presStyleCnt="0">
        <dgm:presLayoutVars>
          <dgm:dir/>
          <dgm:resizeHandles val="exact"/>
        </dgm:presLayoutVars>
      </dgm:prSet>
      <dgm:spPr/>
    </dgm:pt>
    <dgm:pt modelId="{61BDAA4D-48AF-4676-A911-A5834AC5D376}" type="pres">
      <dgm:prSet presAssocID="{258D4C73-9435-43FF-85DF-6ED3ED932371}" presName="container" presStyleCnt="0">
        <dgm:presLayoutVars>
          <dgm:dir/>
          <dgm:resizeHandles val="exact"/>
        </dgm:presLayoutVars>
      </dgm:prSet>
      <dgm:spPr/>
    </dgm:pt>
    <dgm:pt modelId="{C9048919-6D91-4ACC-B1E4-2117E3082BAB}" type="pres">
      <dgm:prSet presAssocID="{5911CB70-2020-4184-A249-9379F82EC297}" presName="compNode" presStyleCnt="0"/>
      <dgm:spPr/>
    </dgm:pt>
    <dgm:pt modelId="{F0036C72-155D-48A9-8FBD-A988C0DB39A0}" type="pres">
      <dgm:prSet presAssocID="{5911CB70-2020-4184-A249-9379F82EC297}" presName="iconBgRect" presStyleLbl="bgShp" presStyleIdx="0" presStyleCnt="4"/>
      <dgm:spPr/>
    </dgm:pt>
    <dgm:pt modelId="{36F30030-8EB1-4A49-A220-63FD8A3E8B90}" type="pres">
      <dgm:prSet presAssocID="{5911CB70-2020-4184-A249-9379F82EC297}"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mark"/>
        </a:ext>
      </dgm:extLst>
    </dgm:pt>
    <dgm:pt modelId="{820E0C98-2A01-4085-88BB-2646EDA299C5}" type="pres">
      <dgm:prSet presAssocID="{5911CB70-2020-4184-A249-9379F82EC297}" presName="spaceRect" presStyleCnt="0"/>
      <dgm:spPr/>
    </dgm:pt>
    <dgm:pt modelId="{D53B4016-81C0-4269-900D-51C2B35F396E}" type="pres">
      <dgm:prSet presAssocID="{5911CB70-2020-4184-A249-9379F82EC297}" presName="textRect" presStyleLbl="revTx" presStyleIdx="0" presStyleCnt="4">
        <dgm:presLayoutVars>
          <dgm:chMax val="1"/>
          <dgm:chPref val="1"/>
        </dgm:presLayoutVars>
      </dgm:prSet>
      <dgm:spPr/>
    </dgm:pt>
    <dgm:pt modelId="{8D15CBDC-068C-49F7-95B2-1B9F6F4A05F1}" type="pres">
      <dgm:prSet presAssocID="{470FA686-1989-4AF5-80E2-A09905D13623}" presName="sibTrans" presStyleLbl="sibTrans2D1" presStyleIdx="0" presStyleCnt="0"/>
      <dgm:spPr/>
    </dgm:pt>
    <dgm:pt modelId="{885FC8BB-D1B7-42A7-9F37-E434F83F4D46}" type="pres">
      <dgm:prSet presAssocID="{3F6E44F2-5408-4BE9-824C-CC9162FCE8DD}" presName="compNode" presStyleCnt="0"/>
      <dgm:spPr/>
    </dgm:pt>
    <dgm:pt modelId="{66376F4D-9D67-4043-80FF-0F427D5EC87B}" type="pres">
      <dgm:prSet presAssocID="{3F6E44F2-5408-4BE9-824C-CC9162FCE8DD}" presName="iconBgRect" presStyleLbl="bgShp" presStyleIdx="1" presStyleCnt="4"/>
      <dgm:spPr/>
    </dgm:pt>
    <dgm:pt modelId="{DA8EFA6D-7EFF-4A85-A4D9-CAAF9F13B23F}" type="pres">
      <dgm:prSet presAssocID="{3F6E44F2-5408-4BE9-824C-CC9162FCE8DD}"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tethoscope"/>
        </a:ext>
      </dgm:extLst>
    </dgm:pt>
    <dgm:pt modelId="{0C13EBB6-4916-4E40-8960-529DF2A09207}" type="pres">
      <dgm:prSet presAssocID="{3F6E44F2-5408-4BE9-824C-CC9162FCE8DD}" presName="spaceRect" presStyleCnt="0"/>
      <dgm:spPr/>
    </dgm:pt>
    <dgm:pt modelId="{81630A16-1091-437B-B13B-F11E7E1D0D86}" type="pres">
      <dgm:prSet presAssocID="{3F6E44F2-5408-4BE9-824C-CC9162FCE8DD}" presName="textRect" presStyleLbl="revTx" presStyleIdx="1" presStyleCnt="4">
        <dgm:presLayoutVars>
          <dgm:chMax val="1"/>
          <dgm:chPref val="1"/>
        </dgm:presLayoutVars>
      </dgm:prSet>
      <dgm:spPr/>
    </dgm:pt>
    <dgm:pt modelId="{B174510A-D03E-43CB-8BC0-91313FD6B5A0}" type="pres">
      <dgm:prSet presAssocID="{7D8E6513-4F08-4B96-A345-556C863F1B80}" presName="sibTrans" presStyleLbl="sibTrans2D1" presStyleIdx="0" presStyleCnt="0"/>
      <dgm:spPr/>
    </dgm:pt>
    <dgm:pt modelId="{1F1E4787-04D5-49DB-BAFB-A98848979593}" type="pres">
      <dgm:prSet presAssocID="{A88A597C-D1B4-44F1-BE70-225719C735C3}" presName="compNode" presStyleCnt="0"/>
      <dgm:spPr/>
    </dgm:pt>
    <dgm:pt modelId="{74789F36-2E9A-4C3E-87A7-86F82E718BA2}" type="pres">
      <dgm:prSet presAssocID="{A88A597C-D1B4-44F1-BE70-225719C735C3}" presName="iconBgRect" presStyleLbl="bgShp" presStyleIdx="2" presStyleCnt="4"/>
      <dgm:spPr/>
    </dgm:pt>
    <dgm:pt modelId="{1776181A-118F-4DFE-ACA9-BF5F5BA1A2B9}" type="pres">
      <dgm:prSet presAssocID="{A88A597C-D1B4-44F1-BE70-225719C735C3}"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Teacher"/>
        </a:ext>
      </dgm:extLst>
    </dgm:pt>
    <dgm:pt modelId="{EF637888-61FC-437C-979D-D00FA32E47C8}" type="pres">
      <dgm:prSet presAssocID="{A88A597C-D1B4-44F1-BE70-225719C735C3}" presName="spaceRect" presStyleCnt="0"/>
      <dgm:spPr/>
    </dgm:pt>
    <dgm:pt modelId="{2D520F69-0488-43C3-B503-B6F187C51B3D}" type="pres">
      <dgm:prSet presAssocID="{A88A597C-D1B4-44F1-BE70-225719C735C3}" presName="textRect" presStyleLbl="revTx" presStyleIdx="2" presStyleCnt="4">
        <dgm:presLayoutVars>
          <dgm:chMax val="1"/>
          <dgm:chPref val="1"/>
        </dgm:presLayoutVars>
      </dgm:prSet>
      <dgm:spPr/>
    </dgm:pt>
    <dgm:pt modelId="{5C6E205C-E7AD-4498-AE87-9BF1F3617267}" type="pres">
      <dgm:prSet presAssocID="{038CA3D3-1BF8-42C7-B9BE-048EC1B515F0}" presName="sibTrans" presStyleLbl="sibTrans2D1" presStyleIdx="0" presStyleCnt="0"/>
      <dgm:spPr/>
    </dgm:pt>
    <dgm:pt modelId="{32DE32D2-7D87-4EA0-9519-4308D5DE9D8B}" type="pres">
      <dgm:prSet presAssocID="{D7A22684-30D0-439E-8790-176159B8BEFC}" presName="compNode" presStyleCnt="0"/>
      <dgm:spPr/>
    </dgm:pt>
    <dgm:pt modelId="{3D05A5D6-C8DD-4B97-BB37-454C011E0700}" type="pres">
      <dgm:prSet presAssocID="{D7A22684-30D0-439E-8790-176159B8BEFC}" presName="iconBgRect" presStyleLbl="bgShp" presStyleIdx="3" presStyleCnt="4"/>
      <dgm:spPr/>
    </dgm:pt>
    <dgm:pt modelId="{70DCEC19-5503-4B84-9DC1-981EBCF0F332}" type="pres">
      <dgm:prSet presAssocID="{D7A22684-30D0-439E-8790-176159B8BEFC}"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Hospital"/>
        </a:ext>
      </dgm:extLst>
    </dgm:pt>
    <dgm:pt modelId="{C5462673-4F09-4F89-9CDA-AFE390AF4EAC}" type="pres">
      <dgm:prSet presAssocID="{D7A22684-30D0-439E-8790-176159B8BEFC}" presName="spaceRect" presStyleCnt="0"/>
      <dgm:spPr/>
    </dgm:pt>
    <dgm:pt modelId="{CCE0A36B-1B7A-45B0-AB1B-9CBF525F7BDD}" type="pres">
      <dgm:prSet presAssocID="{D7A22684-30D0-439E-8790-176159B8BEFC}" presName="textRect" presStyleLbl="revTx" presStyleIdx="3" presStyleCnt="4">
        <dgm:presLayoutVars>
          <dgm:chMax val="1"/>
          <dgm:chPref val="1"/>
        </dgm:presLayoutVars>
      </dgm:prSet>
      <dgm:spPr/>
    </dgm:pt>
  </dgm:ptLst>
  <dgm:cxnLst>
    <dgm:cxn modelId="{5E83182D-D3F4-42E0-8AD0-AA7B7B6EC13F}" type="presOf" srcId="{D7A22684-30D0-439E-8790-176159B8BEFC}" destId="{CCE0A36B-1B7A-45B0-AB1B-9CBF525F7BDD}" srcOrd="0" destOrd="0" presId="urn:microsoft.com/office/officeart/2018/2/layout/IconCircleList"/>
    <dgm:cxn modelId="{4D837236-87A0-419B-81C5-A38E15C887C7}" type="presOf" srcId="{470FA686-1989-4AF5-80E2-A09905D13623}" destId="{8D15CBDC-068C-49F7-95B2-1B9F6F4A05F1}" srcOrd="0" destOrd="0" presId="urn:microsoft.com/office/officeart/2018/2/layout/IconCircleList"/>
    <dgm:cxn modelId="{A57AF43C-9CA0-4C53-919D-0AAD5C009D5E}" type="presOf" srcId="{A88A597C-D1B4-44F1-BE70-225719C735C3}" destId="{2D520F69-0488-43C3-B503-B6F187C51B3D}" srcOrd="0" destOrd="0" presId="urn:microsoft.com/office/officeart/2018/2/layout/IconCircleList"/>
    <dgm:cxn modelId="{9EA1B673-261A-47F8-9EDC-5CB112BF864F}" type="presOf" srcId="{258D4C73-9435-43FF-85DF-6ED3ED932371}" destId="{4DB97F42-557B-4EA3-BD62-B9A7E7D56079}" srcOrd="0" destOrd="0" presId="urn:microsoft.com/office/officeart/2018/2/layout/IconCircleList"/>
    <dgm:cxn modelId="{38302576-F733-4B9B-AA86-784AEE063D5F}" type="presOf" srcId="{038CA3D3-1BF8-42C7-B9BE-048EC1B515F0}" destId="{5C6E205C-E7AD-4498-AE87-9BF1F3617267}" srcOrd="0" destOrd="0" presId="urn:microsoft.com/office/officeart/2018/2/layout/IconCircleList"/>
    <dgm:cxn modelId="{068FA57B-88CF-4373-8F05-2EC1C7EF7DAC}" type="presOf" srcId="{3F6E44F2-5408-4BE9-824C-CC9162FCE8DD}" destId="{81630A16-1091-437B-B13B-F11E7E1D0D86}" srcOrd="0" destOrd="0" presId="urn:microsoft.com/office/officeart/2018/2/layout/IconCircleList"/>
    <dgm:cxn modelId="{328FED85-77AC-4204-ACC6-2E94BF205DD8}" srcId="{258D4C73-9435-43FF-85DF-6ED3ED932371}" destId="{A88A597C-D1B4-44F1-BE70-225719C735C3}" srcOrd="2" destOrd="0" parTransId="{A3E1C1C2-85A1-4111-9C58-4C40D67A17B8}" sibTransId="{038CA3D3-1BF8-42C7-B9BE-048EC1B515F0}"/>
    <dgm:cxn modelId="{0A8AFC8E-364B-499C-AB1C-D755B867BA3C}" type="presOf" srcId="{7D8E6513-4F08-4B96-A345-556C863F1B80}" destId="{B174510A-D03E-43CB-8BC0-91313FD6B5A0}" srcOrd="0" destOrd="0" presId="urn:microsoft.com/office/officeart/2018/2/layout/IconCircleList"/>
    <dgm:cxn modelId="{A77D638F-6722-4894-8FD0-7C7F8A98A721}" type="presOf" srcId="{5911CB70-2020-4184-A249-9379F82EC297}" destId="{D53B4016-81C0-4269-900D-51C2B35F396E}" srcOrd="0" destOrd="0" presId="urn:microsoft.com/office/officeart/2018/2/layout/IconCircleList"/>
    <dgm:cxn modelId="{BED5AABC-B3D6-463C-90EC-93215B449A22}" srcId="{258D4C73-9435-43FF-85DF-6ED3ED932371}" destId="{D7A22684-30D0-439E-8790-176159B8BEFC}" srcOrd="3" destOrd="0" parTransId="{FF9E9AF9-185D-4C93-971D-893589448046}" sibTransId="{35F37F78-9E50-48AC-ADB6-9E375E559917}"/>
    <dgm:cxn modelId="{CF407EDE-FF0B-4E9D-A489-B830A5445D91}" srcId="{258D4C73-9435-43FF-85DF-6ED3ED932371}" destId="{3F6E44F2-5408-4BE9-824C-CC9162FCE8DD}" srcOrd="1" destOrd="0" parTransId="{EC65FD3C-DF28-4FDE-AF8E-FD84C1B66B24}" sibTransId="{7D8E6513-4F08-4B96-A345-556C863F1B80}"/>
    <dgm:cxn modelId="{8AFD72FA-BCA7-4D60-9750-478085E9B63B}" srcId="{258D4C73-9435-43FF-85DF-6ED3ED932371}" destId="{5911CB70-2020-4184-A249-9379F82EC297}" srcOrd="0" destOrd="0" parTransId="{3ED7A2E5-DC3E-4ED2-A7E2-DC06B11C6BD4}" sibTransId="{470FA686-1989-4AF5-80E2-A09905D13623}"/>
    <dgm:cxn modelId="{84426497-76C8-4358-A3FB-1DC242813710}" type="presParOf" srcId="{4DB97F42-557B-4EA3-BD62-B9A7E7D56079}" destId="{61BDAA4D-48AF-4676-A911-A5834AC5D376}" srcOrd="0" destOrd="0" presId="urn:microsoft.com/office/officeart/2018/2/layout/IconCircleList"/>
    <dgm:cxn modelId="{98ABB12E-77C9-47B0-84EB-2CD515BF0641}" type="presParOf" srcId="{61BDAA4D-48AF-4676-A911-A5834AC5D376}" destId="{C9048919-6D91-4ACC-B1E4-2117E3082BAB}" srcOrd="0" destOrd="0" presId="urn:microsoft.com/office/officeart/2018/2/layout/IconCircleList"/>
    <dgm:cxn modelId="{6ED8E9A9-850D-4A06-83AC-E14A44869D9E}" type="presParOf" srcId="{C9048919-6D91-4ACC-B1E4-2117E3082BAB}" destId="{F0036C72-155D-48A9-8FBD-A988C0DB39A0}" srcOrd="0" destOrd="0" presId="urn:microsoft.com/office/officeart/2018/2/layout/IconCircleList"/>
    <dgm:cxn modelId="{7C67034E-C70E-4AD5-80D5-324D81C15A94}" type="presParOf" srcId="{C9048919-6D91-4ACC-B1E4-2117E3082BAB}" destId="{36F30030-8EB1-4A49-A220-63FD8A3E8B90}" srcOrd="1" destOrd="0" presId="urn:microsoft.com/office/officeart/2018/2/layout/IconCircleList"/>
    <dgm:cxn modelId="{E5B7C729-D4F9-4B5E-81F5-CE7737580F63}" type="presParOf" srcId="{C9048919-6D91-4ACC-B1E4-2117E3082BAB}" destId="{820E0C98-2A01-4085-88BB-2646EDA299C5}" srcOrd="2" destOrd="0" presId="urn:microsoft.com/office/officeart/2018/2/layout/IconCircleList"/>
    <dgm:cxn modelId="{BF050B4F-1196-49BE-A509-18C1BEC1E7C0}" type="presParOf" srcId="{C9048919-6D91-4ACC-B1E4-2117E3082BAB}" destId="{D53B4016-81C0-4269-900D-51C2B35F396E}" srcOrd="3" destOrd="0" presId="urn:microsoft.com/office/officeart/2018/2/layout/IconCircleList"/>
    <dgm:cxn modelId="{F1FB8D06-C3C8-4BB4-A49C-454BA5B76048}" type="presParOf" srcId="{61BDAA4D-48AF-4676-A911-A5834AC5D376}" destId="{8D15CBDC-068C-49F7-95B2-1B9F6F4A05F1}" srcOrd="1" destOrd="0" presId="urn:microsoft.com/office/officeart/2018/2/layout/IconCircleList"/>
    <dgm:cxn modelId="{6C5E1038-E38D-4DB0-BA76-DA26CA0254D7}" type="presParOf" srcId="{61BDAA4D-48AF-4676-A911-A5834AC5D376}" destId="{885FC8BB-D1B7-42A7-9F37-E434F83F4D46}" srcOrd="2" destOrd="0" presId="urn:microsoft.com/office/officeart/2018/2/layout/IconCircleList"/>
    <dgm:cxn modelId="{3BED982B-AAE2-46B6-A161-B003874A2C5D}" type="presParOf" srcId="{885FC8BB-D1B7-42A7-9F37-E434F83F4D46}" destId="{66376F4D-9D67-4043-80FF-0F427D5EC87B}" srcOrd="0" destOrd="0" presId="urn:microsoft.com/office/officeart/2018/2/layout/IconCircleList"/>
    <dgm:cxn modelId="{2DACC6E5-5CC2-4592-8131-4D270ECED1A4}" type="presParOf" srcId="{885FC8BB-D1B7-42A7-9F37-E434F83F4D46}" destId="{DA8EFA6D-7EFF-4A85-A4D9-CAAF9F13B23F}" srcOrd="1" destOrd="0" presId="urn:microsoft.com/office/officeart/2018/2/layout/IconCircleList"/>
    <dgm:cxn modelId="{8EEE6210-A1C3-4F40-AB55-765ECB3A64E4}" type="presParOf" srcId="{885FC8BB-D1B7-42A7-9F37-E434F83F4D46}" destId="{0C13EBB6-4916-4E40-8960-529DF2A09207}" srcOrd="2" destOrd="0" presId="urn:microsoft.com/office/officeart/2018/2/layout/IconCircleList"/>
    <dgm:cxn modelId="{3FBEF367-E42F-4BE9-B52B-C0E403C91FA1}" type="presParOf" srcId="{885FC8BB-D1B7-42A7-9F37-E434F83F4D46}" destId="{81630A16-1091-437B-B13B-F11E7E1D0D86}" srcOrd="3" destOrd="0" presId="urn:microsoft.com/office/officeart/2018/2/layout/IconCircleList"/>
    <dgm:cxn modelId="{2463895F-8278-401D-98D1-F2E18FAE3392}" type="presParOf" srcId="{61BDAA4D-48AF-4676-A911-A5834AC5D376}" destId="{B174510A-D03E-43CB-8BC0-91313FD6B5A0}" srcOrd="3" destOrd="0" presId="urn:microsoft.com/office/officeart/2018/2/layout/IconCircleList"/>
    <dgm:cxn modelId="{D0B4DAC6-7B69-4892-9268-650C29E13093}" type="presParOf" srcId="{61BDAA4D-48AF-4676-A911-A5834AC5D376}" destId="{1F1E4787-04D5-49DB-BAFB-A98848979593}" srcOrd="4" destOrd="0" presId="urn:microsoft.com/office/officeart/2018/2/layout/IconCircleList"/>
    <dgm:cxn modelId="{13AB5F9C-7C62-43B3-9639-536D850F6D69}" type="presParOf" srcId="{1F1E4787-04D5-49DB-BAFB-A98848979593}" destId="{74789F36-2E9A-4C3E-87A7-86F82E718BA2}" srcOrd="0" destOrd="0" presId="urn:microsoft.com/office/officeart/2018/2/layout/IconCircleList"/>
    <dgm:cxn modelId="{25223893-8C50-4858-A5D3-F9F9EF52776A}" type="presParOf" srcId="{1F1E4787-04D5-49DB-BAFB-A98848979593}" destId="{1776181A-118F-4DFE-ACA9-BF5F5BA1A2B9}" srcOrd="1" destOrd="0" presId="urn:microsoft.com/office/officeart/2018/2/layout/IconCircleList"/>
    <dgm:cxn modelId="{E7012D52-19B8-4E31-AF01-01BCDA36C276}" type="presParOf" srcId="{1F1E4787-04D5-49DB-BAFB-A98848979593}" destId="{EF637888-61FC-437C-979D-D00FA32E47C8}" srcOrd="2" destOrd="0" presId="urn:microsoft.com/office/officeart/2018/2/layout/IconCircleList"/>
    <dgm:cxn modelId="{BC7479B5-8AA9-45CA-95BA-9D715A75C720}" type="presParOf" srcId="{1F1E4787-04D5-49DB-BAFB-A98848979593}" destId="{2D520F69-0488-43C3-B503-B6F187C51B3D}" srcOrd="3" destOrd="0" presId="urn:microsoft.com/office/officeart/2018/2/layout/IconCircleList"/>
    <dgm:cxn modelId="{B589AF00-C486-4EB1-9BE4-D124160C2116}" type="presParOf" srcId="{61BDAA4D-48AF-4676-A911-A5834AC5D376}" destId="{5C6E205C-E7AD-4498-AE87-9BF1F3617267}" srcOrd="5" destOrd="0" presId="urn:microsoft.com/office/officeart/2018/2/layout/IconCircleList"/>
    <dgm:cxn modelId="{5D590C66-6A8B-443B-8126-184BD0E2F825}" type="presParOf" srcId="{61BDAA4D-48AF-4676-A911-A5834AC5D376}" destId="{32DE32D2-7D87-4EA0-9519-4308D5DE9D8B}" srcOrd="6" destOrd="0" presId="urn:microsoft.com/office/officeart/2018/2/layout/IconCircleList"/>
    <dgm:cxn modelId="{7D05DCB5-8243-434B-B26D-42533CCCD1FD}" type="presParOf" srcId="{32DE32D2-7D87-4EA0-9519-4308D5DE9D8B}" destId="{3D05A5D6-C8DD-4B97-BB37-454C011E0700}" srcOrd="0" destOrd="0" presId="urn:microsoft.com/office/officeart/2018/2/layout/IconCircleList"/>
    <dgm:cxn modelId="{D8525DCB-E089-4921-AADF-BC064CE1E2A7}" type="presParOf" srcId="{32DE32D2-7D87-4EA0-9519-4308D5DE9D8B}" destId="{70DCEC19-5503-4B84-9DC1-981EBCF0F332}" srcOrd="1" destOrd="0" presId="urn:microsoft.com/office/officeart/2018/2/layout/IconCircleList"/>
    <dgm:cxn modelId="{34ADFC08-1539-4367-A337-860B1B51FCDB}" type="presParOf" srcId="{32DE32D2-7D87-4EA0-9519-4308D5DE9D8B}" destId="{C5462673-4F09-4F89-9CDA-AFE390AF4EAC}" srcOrd="2" destOrd="0" presId="urn:microsoft.com/office/officeart/2018/2/layout/IconCircleList"/>
    <dgm:cxn modelId="{2AFD98CA-266C-4934-A1F4-E85360F0457C}" type="presParOf" srcId="{32DE32D2-7D87-4EA0-9519-4308D5DE9D8B}" destId="{CCE0A36B-1B7A-45B0-AB1B-9CBF525F7BDD}"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7DC1B2-6D87-462E-A99F-48D8543677B6}">
      <dsp:nvSpPr>
        <dsp:cNvPr id="0" name=""/>
        <dsp:cNvSpPr/>
      </dsp:nvSpPr>
      <dsp:spPr>
        <a:xfrm>
          <a:off x="0" y="74211"/>
          <a:ext cx="10515600" cy="794503"/>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One day course </a:t>
          </a:r>
          <a:endParaRPr lang="en-US" sz="2000" kern="1200" dirty="0"/>
        </a:p>
      </dsp:txBody>
      <dsp:txXfrm>
        <a:off x="38784" y="112995"/>
        <a:ext cx="10438032" cy="716935"/>
      </dsp:txXfrm>
    </dsp:sp>
    <dsp:sp modelId="{BC0D6E9E-5E42-4ECA-B23C-A18BC846AF27}">
      <dsp:nvSpPr>
        <dsp:cNvPr id="0" name=""/>
        <dsp:cNvSpPr/>
      </dsp:nvSpPr>
      <dsp:spPr>
        <a:xfrm>
          <a:off x="0" y="926314"/>
          <a:ext cx="10515600" cy="794503"/>
        </a:xfrm>
        <a:prstGeom prst="roundRect">
          <a:avLst/>
        </a:prstGeom>
        <a:gradFill rotWithShape="0">
          <a:gsLst>
            <a:gs pos="0">
              <a:schemeClr val="accent2">
                <a:hueOff val="-363841"/>
                <a:satOff val="-20982"/>
                <a:lumOff val="2157"/>
                <a:alphaOff val="0"/>
                <a:satMod val="103000"/>
                <a:lumMod val="102000"/>
                <a:tint val="94000"/>
              </a:schemeClr>
            </a:gs>
            <a:gs pos="50000">
              <a:schemeClr val="accent2">
                <a:hueOff val="-363841"/>
                <a:satOff val="-20982"/>
                <a:lumOff val="2157"/>
                <a:alphaOff val="0"/>
                <a:satMod val="110000"/>
                <a:lumMod val="100000"/>
                <a:shade val="100000"/>
              </a:schemeClr>
            </a:gs>
            <a:gs pos="100000">
              <a:schemeClr val="accent2">
                <a:hueOff val="-363841"/>
                <a:satOff val="-20982"/>
                <a:lumOff val="215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Multidisciplinary</a:t>
          </a:r>
          <a:endParaRPr lang="en-US" sz="2000" kern="1200" dirty="0"/>
        </a:p>
      </dsp:txBody>
      <dsp:txXfrm>
        <a:off x="38784" y="965098"/>
        <a:ext cx="10438032" cy="716935"/>
      </dsp:txXfrm>
    </dsp:sp>
    <dsp:sp modelId="{6CC0AE37-1B1A-4ED4-A4A7-D1F311F7AF9C}">
      <dsp:nvSpPr>
        <dsp:cNvPr id="0" name=""/>
        <dsp:cNvSpPr/>
      </dsp:nvSpPr>
      <dsp:spPr>
        <a:xfrm>
          <a:off x="0" y="1778417"/>
          <a:ext cx="10515600" cy="794503"/>
        </a:xfrm>
        <a:prstGeom prst="roundRect">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Focuses on range of human factors, mapped to the endoscopic non-technical skills (ENTS) framework </a:t>
          </a:r>
          <a:endParaRPr lang="en-US" sz="2000" kern="1200" dirty="0"/>
        </a:p>
      </dsp:txBody>
      <dsp:txXfrm>
        <a:off x="38784" y="1817201"/>
        <a:ext cx="10438032" cy="716935"/>
      </dsp:txXfrm>
    </dsp:sp>
    <dsp:sp modelId="{89D3D199-D179-43B8-8DEB-10D323B26FEA}">
      <dsp:nvSpPr>
        <dsp:cNvPr id="0" name=""/>
        <dsp:cNvSpPr/>
      </dsp:nvSpPr>
      <dsp:spPr>
        <a:xfrm>
          <a:off x="0" y="2630520"/>
          <a:ext cx="10515600" cy="794503"/>
        </a:xfrm>
        <a:prstGeom prst="roundRect">
          <a:avLst/>
        </a:prstGeom>
        <a:gradFill rotWithShape="0">
          <a:gsLst>
            <a:gs pos="0">
              <a:schemeClr val="accent2">
                <a:hueOff val="-1091522"/>
                <a:satOff val="-62946"/>
                <a:lumOff val="6471"/>
                <a:alphaOff val="0"/>
                <a:satMod val="103000"/>
                <a:lumMod val="102000"/>
                <a:tint val="94000"/>
              </a:schemeClr>
            </a:gs>
            <a:gs pos="50000">
              <a:schemeClr val="accent2">
                <a:hueOff val="-1091522"/>
                <a:satOff val="-62946"/>
                <a:lumOff val="6471"/>
                <a:alphaOff val="0"/>
                <a:satMod val="110000"/>
                <a:lumMod val="100000"/>
                <a:shade val="100000"/>
              </a:schemeClr>
            </a:gs>
            <a:gs pos="100000">
              <a:schemeClr val="accent2">
                <a:hueOff val="-1091522"/>
                <a:satOff val="-62946"/>
                <a:lumOff val="647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a:t>First course in 2012</a:t>
          </a:r>
          <a:endParaRPr lang="en-US" sz="2000" kern="1200"/>
        </a:p>
      </dsp:txBody>
      <dsp:txXfrm>
        <a:off x="38784" y="2669304"/>
        <a:ext cx="10438032" cy="716935"/>
      </dsp:txXfrm>
    </dsp:sp>
    <dsp:sp modelId="{37084AF2-2339-48EA-B70B-B13FBC25DFB3}">
      <dsp:nvSpPr>
        <dsp:cNvPr id="0" name=""/>
        <dsp:cNvSpPr/>
      </dsp:nvSpPr>
      <dsp:spPr>
        <a:xfrm>
          <a:off x="0" y="3482623"/>
          <a:ext cx="10515600" cy="794503"/>
        </a:xfrm>
        <a:prstGeom prst="round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It’s a national recommended course for Gastro trainees</a:t>
          </a:r>
          <a:endParaRPr lang="en-US" sz="2000" kern="1200" dirty="0"/>
        </a:p>
      </dsp:txBody>
      <dsp:txXfrm>
        <a:off x="38784" y="3521407"/>
        <a:ext cx="10438032" cy="7169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036C72-155D-48A9-8FBD-A988C0DB39A0}">
      <dsp:nvSpPr>
        <dsp:cNvPr id="0" name=""/>
        <dsp:cNvSpPr/>
      </dsp:nvSpPr>
      <dsp:spPr>
        <a:xfrm>
          <a:off x="212335" y="469890"/>
          <a:ext cx="1335915" cy="133591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6F30030-8EB1-4A49-A220-63FD8A3E8B90}">
      <dsp:nvSpPr>
        <dsp:cNvPr id="0" name=""/>
        <dsp:cNvSpPr/>
      </dsp:nvSpPr>
      <dsp:spPr>
        <a:xfrm>
          <a:off x="492877" y="750432"/>
          <a:ext cx="774830" cy="77483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3B4016-81C0-4269-900D-51C2B35F396E}">
      <dsp:nvSpPr>
        <dsp:cNvPr id="0" name=""/>
        <dsp:cNvSpPr/>
      </dsp:nvSpPr>
      <dsp:spPr>
        <a:xfrm>
          <a:off x="1834517" y="469890"/>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GB" sz="2400" kern="1200"/>
            <a:t>HiFIVE course for clinical endoscopists</a:t>
          </a:r>
          <a:endParaRPr lang="en-US" sz="2400" kern="1200"/>
        </a:p>
      </dsp:txBody>
      <dsp:txXfrm>
        <a:off x="1834517" y="469890"/>
        <a:ext cx="3148942" cy="1335915"/>
      </dsp:txXfrm>
    </dsp:sp>
    <dsp:sp modelId="{66376F4D-9D67-4043-80FF-0F427D5EC87B}">
      <dsp:nvSpPr>
        <dsp:cNvPr id="0" name=""/>
        <dsp:cNvSpPr/>
      </dsp:nvSpPr>
      <dsp:spPr>
        <a:xfrm>
          <a:off x="5532139" y="469890"/>
          <a:ext cx="1335915" cy="133591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A8EFA6D-7EFF-4A85-A4D9-CAAF9F13B23F}">
      <dsp:nvSpPr>
        <dsp:cNvPr id="0" name=""/>
        <dsp:cNvSpPr/>
      </dsp:nvSpPr>
      <dsp:spPr>
        <a:xfrm>
          <a:off x="5812681" y="750432"/>
          <a:ext cx="774830" cy="77483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630A16-1091-437B-B13B-F11E7E1D0D86}">
      <dsp:nvSpPr>
        <dsp:cNvPr id="0" name=""/>
        <dsp:cNvSpPr/>
      </dsp:nvSpPr>
      <dsp:spPr>
        <a:xfrm>
          <a:off x="7154322" y="469890"/>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GB" sz="2400" kern="1200"/>
            <a:t>Nurse only HiFIVE course</a:t>
          </a:r>
          <a:endParaRPr lang="en-US" sz="2400" kern="1200"/>
        </a:p>
      </dsp:txBody>
      <dsp:txXfrm>
        <a:off x="7154322" y="469890"/>
        <a:ext cx="3148942" cy="1335915"/>
      </dsp:txXfrm>
    </dsp:sp>
    <dsp:sp modelId="{74789F36-2E9A-4C3E-87A7-86F82E718BA2}">
      <dsp:nvSpPr>
        <dsp:cNvPr id="0" name=""/>
        <dsp:cNvSpPr/>
      </dsp:nvSpPr>
      <dsp:spPr>
        <a:xfrm>
          <a:off x="212335" y="2545532"/>
          <a:ext cx="1335915" cy="133591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76181A-118F-4DFE-ACA9-BF5F5BA1A2B9}">
      <dsp:nvSpPr>
        <dsp:cNvPr id="0" name=""/>
        <dsp:cNvSpPr/>
      </dsp:nvSpPr>
      <dsp:spPr>
        <a:xfrm>
          <a:off x="492877" y="2826074"/>
          <a:ext cx="774830" cy="77483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520F69-0488-43C3-B503-B6F187C51B3D}">
      <dsp:nvSpPr>
        <dsp:cNvPr id="0" name=""/>
        <dsp:cNvSpPr/>
      </dsp:nvSpPr>
      <dsp:spPr>
        <a:xfrm>
          <a:off x="1834517" y="2545532"/>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GB" sz="2400" kern="1200"/>
            <a:t>Train the trainer opportunities for both courses</a:t>
          </a:r>
          <a:endParaRPr lang="en-US" sz="2400" kern="1200"/>
        </a:p>
      </dsp:txBody>
      <dsp:txXfrm>
        <a:off x="1834517" y="2545532"/>
        <a:ext cx="3148942" cy="1335915"/>
      </dsp:txXfrm>
    </dsp:sp>
    <dsp:sp modelId="{3D05A5D6-C8DD-4B97-BB37-454C011E0700}">
      <dsp:nvSpPr>
        <dsp:cNvPr id="0" name=""/>
        <dsp:cNvSpPr/>
      </dsp:nvSpPr>
      <dsp:spPr>
        <a:xfrm>
          <a:off x="5532139" y="2545532"/>
          <a:ext cx="1335915" cy="133591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DCEC19-5503-4B84-9DC1-981EBCF0F332}">
      <dsp:nvSpPr>
        <dsp:cNvPr id="0" name=""/>
        <dsp:cNvSpPr/>
      </dsp:nvSpPr>
      <dsp:spPr>
        <a:xfrm>
          <a:off x="5812681" y="2826074"/>
          <a:ext cx="774830" cy="77483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E0A36B-1B7A-45B0-AB1B-9CBF525F7BDD}">
      <dsp:nvSpPr>
        <dsp:cNvPr id="0" name=""/>
        <dsp:cNvSpPr/>
      </dsp:nvSpPr>
      <dsp:spPr>
        <a:xfrm>
          <a:off x="7154322" y="2545532"/>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GB" sz="2400" kern="1200"/>
            <a:t>Use similar format for surgical courses…?</a:t>
          </a:r>
          <a:endParaRPr lang="en-US" sz="2400" kern="1200"/>
        </a:p>
      </dsp:txBody>
      <dsp:txXfrm>
        <a:off x="7154322" y="2545532"/>
        <a:ext cx="3148942" cy="133591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D08179-DCB5-4B26-A17A-CB3E3DC9FF1A}" type="datetimeFigureOut">
              <a:t>11/20/2023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CBD1A3-4014-40FA-8261-53F9F3848280}" type="slidenum">
              <a:t>‹#›</a:t>
            </a:fld>
            <a:endParaRPr lang="en-US"/>
          </a:p>
        </p:txBody>
      </p:sp>
    </p:spTree>
    <p:extLst>
      <p:ext uri="{BB962C8B-B14F-4D97-AF65-F5344CB8AC3E}">
        <p14:creationId xmlns:p14="http://schemas.microsoft.com/office/powerpoint/2010/main" val="22175019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 am here to talk about one of the face to face simulation course in which we incorporated the capabilities of a virtual platform which </a:t>
            </a:r>
            <a:r>
              <a:rPr lang="en-US" dirty="0" err="1">
                <a:cs typeface="Calibri"/>
              </a:rPr>
              <a:t>Simbonix</a:t>
            </a:r>
            <a:r>
              <a:rPr lang="en-US" dirty="0">
                <a:cs typeface="Calibri"/>
              </a:rPr>
              <a:t> gastroscope provide.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BD1A3-4014-40FA-8261-53F9F3848280}"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36078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BD1A3-4014-40FA-8261-53F9F384828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2372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GI Mentor is for the training  of gastrointestinal upper and lower endoscopic procedures, offering a comprehensive library of modules with more than 120 tasks and virtual patient </a:t>
            </a:r>
            <a:r>
              <a:rPr lang="en-GB" dirty="0" err="1"/>
              <a:t>cases.simulator</a:t>
            </a:r>
            <a:r>
              <a:rPr lang="en-GB" dirty="0"/>
              <a:t> provides multiple training opportunities with true to life patient cases offering realistic scenarios of clinical situations, ranging from simple diagnostic procedures to advanced ERCP and Endoscopic Ultrasound (EUS) procedures. been customized to provide realistic simulation including tactile sensations and various endoscopic tools.</a:t>
            </a:r>
          </a:p>
          <a:p>
            <a:endParaRPr lang="en-GB" dirty="0"/>
          </a:p>
        </p:txBody>
      </p:sp>
      <p:sp>
        <p:nvSpPr>
          <p:cNvPr id="4" name="Slide Number Placeholder 3"/>
          <p:cNvSpPr>
            <a:spLocks noGrp="1"/>
          </p:cNvSpPr>
          <p:nvPr>
            <p:ph type="sldNum" sz="quarter" idx="5"/>
          </p:nvPr>
        </p:nvSpPr>
        <p:spPr/>
        <p:txBody>
          <a:bodyPr/>
          <a:lstStyle/>
          <a:p>
            <a:fld id="{C2CBD1A3-4014-40FA-8261-53F9F3848280}" type="slidenum">
              <a:rPr lang="en-GB" smtClean="0"/>
              <a:t>3</a:t>
            </a:fld>
            <a:endParaRPr lang="en-GB"/>
          </a:p>
        </p:txBody>
      </p:sp>
    </p:spTree>
    <p:extLst>
      <p:ext uri="{BB962C8B-B14F-4D97-AF65-F5344CB8AC3E}">
        <p14:creationId xmlns:p14="http://schemas.microsoft.com/office/powerpoint/2010/main" val="21203438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2CBD1A3-4014-40FA-8261-53F9F3848280}" type="slidenum">
              <a:rPr lang="en-GB" smtClean="0"/>
              <a:t>5</a:t>
            </a:fld>
            <a:endParaRPr lang="en-GB"/>
          </a:p>
        </p:txBody>
      </p:sp>
    </p:spTree>
    <p:extLst>
      <p:ext uri="{BB962C8B-B14F-4D97-AF65-F5344CB8AC3E}">
        <p14:creationId xmlns:p14="http://schemas.microsoft.com/office/powerpoint/2010/main" val="822988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BD1A3-4014-40FA-8261-53F9F384828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2823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DEEC1-9246-25B4-0007-899B879F54D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883876E-2A82-2CE6-69E3-9A3DFF64C5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7E722C5-B6B4-6F94-D4C5-B73EA34E6F92}"/>
              </a:ext>
            </a:extLst>
          </p:cNvPr>
          <p:cNvSpPr>
            <a:spLocks noGrp="1"/>
          </p:cNvSpPr>
          <p:nvPr>
            <p:ph type="dt" sz="half" idx="10"/>
          </p:nvPr>
        </p:nvSpPr>
        <p:spPr/>
        <p:txBody>
          <a:bodyPr/>
          <a:lstStyle/>
          <a:p>
            <a:fld id="{65D3017E-39A8-459F-B567-768E3CEBA1EB}" type="datetimeFigureOut">
              <a:rPr lang="en-GB" smtClean="0"/>
              <a:t>20/11/2023</a:t>
            </a:fld>
            <a:endParaRPr lang="en-GB"/>
          </a:p>
        </p:txBody>
      </p:sp>
      <p:sp>
        <p:nvSpPr>
          <p:cNvPr id="5" name="Footer Placeholder 4">
            <a:extLst>
              <a:ext uri="{FF2B5EF4-FFF2-40B4-BE49-F238E27FC236}">
                <a16:creationId xmlns:a16="http://schemas.microsoft.com/office/drawing/2014/main" id="{4ED86AFC-BBDA-A40D-67F4-F1A20D4DFF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88F049E-F282-7227-771C-F21FCEF6A2E7}"/>
              </a:ext>
            </a:extLst>
          </p:cNvPr>
          <p:cNvSpPr>
            <a:spLocks noGrp="1"/>
          </p:cNvSpPr>
          <p:nvPr>
            <p:ph type="sldNum" sz="quarter" idx="12"/>
          </p:nvPr>
        </p:nvSpPr>
        <p:spPr/>
        <p:txBody>
          <a:bodyPr/>
          <a:lstStyle/>
          <a:p>
            <a:fld id="{F00C5C17-A86F-47AF-BFCA-9A7275399891}" type="slidenum">
              <a:rPr lang="en-GB" smtClean="0"/>
              <a:t>‹#›</a:t>
            </a:fld>
            <a:endParaRPr lang="en-GB"/>
          </a:p>
        </p:txBody>
      </p:sp>
    </p:spTree>
    <p:extLst>
      <p:ext uri="{BB962C8B-B14F-4D97-AF65-F5344CB8AC3E}">
        <p14:creationId xmlns:p14="http://schemas.microsoft.com/office/powerpoint/2010/main" val="4208166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E6DEE-6360-19A0-7395-5C6C119B5C2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35683AD-138F-4FC5-EC8F-D5599BD5E1A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0E756BC-012B-9E81-5759-3E2562134DB7}"/>
              </a:ext>
            </a:extLst>
          </p:cNvPr>
          <p:cNvSpPr>
            <a:spLocks noGrp="1"/>
          </p:cNvSpPr>
          <p:nvPr>
            <p:ph type="dt" sz="half" idx="10"/>
          </p:nvPr>
        </p:nvSpPr>
        <p:spPr/>
        <p:txBody>
          <a:bodyPr/>
          <a:lstStyle/>
          <a:p>
            <a:fld id="{65D3017E-39A8-459F-B567-768E3CEBA1EB}" type="datetimeFigureOut">
              <a:rPr lang="en-GB" smtClean="0"/>
              <a:t>20/11/2023</a:t>
            </a:fld>
            <a:endParaRPr lang="en-GB"/>
          </a:p>
        </p:txBody>
      </p:sp>
      <p:sp>
        <p:nvSpPr>
          <p:cNvPr id="5" name="Footer Placeholder 4">
            <a:extLst>
              <a:ext uri="{FF2B5EF4-FFF2-40B4-BE49-F238E27FC236}">
                <a16:creationId xmlns:a16="http://schemas.microsoft.com/office/drawing/2014/main" id="{869A4FA4-5193-CD9D-7580-A1D21630FEC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3244A43-23B6-79FD-5D59-4DB9B7225023}"/>
              </a:ext>
            </a:extLst>
          </p:cNvPr>
          <p:cNvSpPr>
            <a:spLocks noGrp="1"/>
          </p:cNvSpPr>
          <p:nvPr>
            <p:ph type="sldNum" sz="quarter" idx="12"/>
          </p:nvPr>
        </p:nvSpPr>
        <p:spPr/>
        <p:txBody>
          <a:bodyPr/>
          <a:lstStyle/>
          <a:p>
            <a:fld id="{F00C5C17-A86F-47AF-BFCA-9A7275399891}" type="slidenum">
              <a:rPr lang="en-GB" smtClean="0"/>
              <a:t>‹#›</a:t>
            </a:fld>
            <a:endParaRPr lang="en-GB"/>
          </a:p>
        </p:txBody>
      </p:sp>
    </p:spTree>
    <p:extLst>
      <p:ext uri="{BB962C8B-B14F-4D97-AF65-F5344CB8AC3E}">
        <p14:creationId xmlns:p14="http://schemas.microsoft.com/office/powerpoint/2010/main" val="32760394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7C06F8-0EAB-4492-B49B-16B38E92110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6B74F22-2FE3-CB03-5C80-7C86DD0FFB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C47C32-16F6-E55C-C22E-2F7305A64B37}"/>
              </a:ext>
            </a:extLst>
          </p:cNvPr>
          <p:cNvSpPr>
            <a:spLocks noGrp="1"/>
          </p:cNvSpPr>
          <p:nvPr>
            <p:ph type="dt" sz="half" idx="10"/>
          </p:nvPr>
        </p:nvSpPr>
        <p:spPr/>
        <p:txBody>
          <a:bodyPr/>
          <a:lstStyle/>
          <a:p>
            <a:fld id="{65D3017E-39A8-459F-B567-768E3CEBA1EB}" type="datetimeFigureOut">
              <a:rPr lang="en-GB" smtClean="0"/>
              <a:t>20/11/2023</a:t>
            </a:fld>
            <a:endParaRPr lang="en-GB"/>
          </a:p>
        </p:txBody>
      </p:sp>
      <p:sp>
        <p:nvSpPr>
          <p:cNvPr id="5" name="Footer Placeholder 4">
            <a:extLst>
              <a:ext uri="{FF2B5EF4-FFF2-40B4-BE49-F238E27FC236}">
                <a16:creationId xmlns:a16="http://schemas.microsoft.com/office/drawing/2014/main" id="{9DEF3850-AE3F-9723-0065-F71C8A66BF4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30F4206-2F5F-793D-2641-99A0EE5DFB38}"/>
              </a:ext>
            </a:extLst>
          </p:cNvPr>
          <p:cNvSpPr>
            <a:spLocks noGrp="1"/>
          </p:cNvSpPr>
          <p:nvPr>
            <p:ph type="sldNum" sz="quarter" idx="12"/>
          </p:nvPr>
        </p:nvSpPr>
        <p:spPr/>
        <p:txBody>
          <a:bodyPr/>
          <a:lstStyle/>
          <a:p>
            <a:fld id="{F00C5C17-A86F-47AF-BFCA-9A7275399891}" type="slidenum">
              <a:rPr lang="en-GB" smtClean="0"/>
              <a:t>‹#›</a:t>
            </a:fld>
            <a:endParaRPr lang="en-GB"/>
          </a:p>
        </p:txBody>
      </p:sp>
    </p:spTree>
    <p:extLst>
      <p:ext uri="{BB962C8B-B14F-4D97-AF65-F5344CB8AC3E}">
        <p14:creationId xmlns:p14="http://schemas.microsoft.com/office/powerpoint/2010/main" val="2789787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8689B-F52B-110B-5079-1ADA7C32711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02131AB-D583-C878-B57B-6B108F3F9B6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943EBF7-A867-9B42-9992-FC959489333B}"/>
              </a:ext>
            </a:extLst>
          </p:cNvPr>
          <p:cNvSpPr>
            <a:spLocks noGrp="1"/>
          </p:cNvSpPr>
          <p:nvPr>
            <p:ph type="dt" sz="half" idx="10"/>
          </p:nvPr>
        </p:nvSpPr>
        <p:spPr/>
        <p:txBody>
          <a:bodyPr/>
          <a:lstStyle/>
          <a:p>
            <a:fld id="{65D3017E-39A8-459F-B567-768E3CEBA1EB}" type="datetimeFigureOut">
              <a:rPr lang="en-GB" smtClean="0"/>
              <a:t>20/11/2023</a:t>
            </a:fld>
            <a:endParaRPr lang="en-GB"/>
          </a:p>
        </p:txBody>
      </p:sp>
      <p:sp>
        <p:nvSpPr>
          <p:cNvPr id="5" name="Footer Placeholder 4">
            <a:extLst>
              <a:ext uri="{FF2B5EF4-FFF2-40B4-BE49-F238E27FC236}">
                <a16:creationId xmlns:a16="http://schemas.microsoft.com/office/drawing/2014/main" id="{A5AAD01A-7BD9-91DA-79AB-AD0AB6FC4AE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8CDE99C-1E87-E273-A34D-0E0F7B4B8A56}"/>
              </a:ext>
            </a:extLst>
          </p:cNvPr>
          <p:cNvSpPr>
            <a:spLocks noGrp="1"/>
          </p:cNvSpPr>
          <p:nvPr>
            <p:ph type="sldNum" sz="quarter" idx="12"/>
          </p:nvPr>
        </p:nvSpPr>
        <p:spPr/>
        <p:txBody>
          <a:bodyPr/>
          <a:lstStyle/>
          <a:p>
            <a:fld id="{F00C5C17-A86F-47AF-BFCA-9A7275399891}" type="slidenum">
              <a:rPr lang="en-GB" smtClean="0"/>
              <a:t>‹#›</a:t>
            </a:fld>
            <a:endParaRPr lang="en-GB"/>
          </a:p>
        </p:txBody>
      </p:sp>
    </p:spTree>
    <p:extLst>
      <p:ext uri="{BB962C8B-B14F-4D97-AF65-F5344CB8AC3E}">
        <p14:creationId xmlns:p14="http://schemas.microsoft.com/office/powerpoint/2010/main" val="1543774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5C54E-5E24-3B9A-4B0C-CD62B49C23F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B66011D-0498-A767-B880-1DC20A0921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C69C2C-16E7-730D-0257-A1D7737D7093}"/>
              </a:ext>
            </a:extLst>
          </p:cNvPr>
          <p:cNvSpPr>
            <a:spLocks noGrp="1"/>
          </p:cNvSpPr>
          <p:nvPr>
            <p:ph type="dt" sz="half" idx="10"/>
          </p:nvPr>
        </p:nvSpPr>
        <p:spPr/>
        <p:txBody>
          <a:bodyPr/>
          <a:lstStyle/>
          <a:p>
            <a:fld id="{65D3017E-39A8-459F-B567-768E3CEBA1EB}" type="datetimeFigureOut">
              <a:rPr lang="en-GB" smtClean="0"/>
              <a:t>20/11/2023</a:t>
            </a:fld>
            <a:endParaRPr lang="en-GB"/>
          </a:p>
        </p:txBody>
      </p:sp>
      <p:sp>
        <p:nvSpPr>
          <p:cNvPr id="5" name="Footer Placeholder 4">
            <a:extLst>
              <a:ext uri="{FF2B5EF4-FFF2-40B4-BE49-F238E27FC236}">
                <a16:creationId xmlns:a16="http://schemas.microsoft.com/office/drawing/2014/main" id="{9E3484FC-AF37-C244-283E-1A3AF641E34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3AE1359-703D-C03B-00C5-390F5C854167}"/>
              </a:ext>
            </a:extLst>
          </p:cNvPr>
          <p:cNvSpPr>
            <a:spLocks noGrp="1"/>
          </p:cNvSpPr>
          <p:nvPr>
            <p:ph type="sldNum" sz="quarter" idx="12"/>
          </p:nvPr>
        </p:nvSpPr>
        <p:spPr/>
        <p:txBody>
          <a:bodyPr/>
          <a:lstStyle/>
          <a:p>
            <a:fld id="{F00C5C17-A86F-47AF-BFCA-9A7275399891}" type="slidenum">
              <a:rPr lang="en-GB" smtClean="0"/>
              <a:t>‹#›</a:t>
            </a:fld>
            <a:endParaRPr lang="en-GB"/>
          </a:p>
        </p:txBody>
      </p:sp>
    </p:spTree>
    <p:extLst>
      <p:ext uri="{BB962C8B-B14F-4D97-AF65-F5344CB8AC3E}">
        <p14:creationId xmlns:p14="http://schemas.microsoft.com/office/powerpoint/2010/main" val="16031360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20C83-D25E-2695-1077-CF29FC64359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40DA4FB-2512-AE4D-83C9-0F85EE12D43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F720901-F6EE-90E0-8575-DDEDF4E6D1F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7C116C3-7937-B836-FB71-34073C3D3DA5}"/>
              </a:ext>
            </a:extLst>
          </p:cNvPr>
          <p:cNvSpPr>
            <a:spLocks noGrp="1"/>
          </p:cNvSpPr>
          <p:nvPr>
            <p:ph type="dt" sz="half" idx="10"/>
          </p:nvPr>
        </p:nvSpPr>
        <p:spPr/>
        <p:txBody>
          <a:bodyPr/>
          <a:lstStyle/>
          <a:p>
            <a:fld id="{65D3017E-39A8-459F-B567-768E3CEBA1EB}" type="datetimeFigureOut">
              <a:rPr lang="en-GB" smtClean="0"/>
              <a:t>20/11/2023</a:t>
            </a:fld>
            <a:endParaRPr lang="en-GB"/>
          </a:p>
        </p:txBody>
      </p:sp>
      <p:sp>
        <p:nvSpPr>
          <p:cNvPr id="6" name="Footer Placeholder 5">
            <a:extLst>
              <a:ext uri="{FF2B5EF4-FFF2-40B4-BE49-F238E27FC236}">
                <a16:creationId xmlns:a16="http://schemas.microsoft.com/office/drawing/2014/main" id="{24FC3DAA-3159-0C86-DBF5-22CADC623B1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9CF497-AE9A-EDA1-5D0F-6F0E53FF2F57}"/>
              </a:ext>
            </a:extLst>
          </p:cNvPr>
          <p:cNvSpPr>
            <a:spLocks noGrp="1"/>
          </p:cNvSpPr>
          <p:nvPr>
            <p:ph type="sldNum" sz="quarter" idx="12"/>
          </p:nvPr>
        </p:nvSpPr>
        <p:spPr/>
        <p:txBody>
          <a:bodyPr/>
          <a:lstStyle/>
          <a:p>
            <a:fld id="{F00C5C17-A86F-47AF-BFCA-9A7275399891}" type="slidenum">
              <a:rPr lang="en-GB" smtClean="0"/>
              <a:t>‹#›</a:t>
            </a:fld>
            <a:endParaRPr lang="en-GB"/>
          </a:p>
        </p:txBody>
      </p:sp>
    </p:spTree>
    <p:extLst>
      <p:ext uri="{BB962C8B-B14F-4D97-AF65-F5344CB8AC3E}">
        <p14:creationId xmlns:p14="http://schemas.microsoft.com/office/powerpoint/2010/main" val="3801319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5D477-7F89-805D-322A-1AA09266657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7EBFCFC-A4DE-E74D-F8BB-7FB87103DD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20C1C44-D809-C3FC-A29A-57035E0EEA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C707973-EB51-4714-871A-448348A754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8B75AC-D8EF-DFFA-3956-BE5E3FC686D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895F18C-5269-0440-52D4-97CE3CC49F4B}"/>
              </a:ext>
            </a:extLst>
          </p:cNvPr>
          <p:cNvSpPr>
            <a:spLocks noGrp="1"/>
          </p:cNvSpPr>
          <p:nvPr>
            <p:ph type="dt" sz="half" idx="10"/>
          </p:nvPr>
        </p:nvSpPr>
        <p:spPr/>
        <p:txBody>
          <a:bodyPr/>
          <a:lstStyle/>
          <a:p>
            <a:fld id="{65D3017E-39A8-459F-B567-768E3CEBA1EB}" type="datetimeFigureOut">
              <a:rPr lang="en-GB" smtClean="0"/>
              <a:t>20/11/2023</a:t>
            </a:fld>
            <a:endParaRPr lang="en-GB"/>
          </a:p>
        </p:txBody>
      </p:sp>
      <p:sp>
        <p:nvSpPr>
          <p:cNvPr id="8" name="Footer Placeholder 7">
            <a:extLst>
              <a:ext uri="{FF2B5EF4-FFF2-40B4-BE49-F238E27FC236}">
                <a16:creationId xmlns:a16="http://schemas.microsoft.com/office/drawing/2014/main" id="{FEF93D40-C311-EFCB-1B63-308A82B7940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BDBAF59-8078-DFCF-6B66-300643C54042}"/>
              </a:ext>
            </a:extLst>
          </p:cNvPr>
          <p:cNvSpPr>
            <a:spLocks noGrp="1"/>
          </p:cNvSpPr>
          <p:nvPr>
            <p:ph type="sldNum" sz="quarter" idx="12"/>
          </p:nvPr>
        </p:nvSpPr>
        <p:spPr/>
        <p:txBody>
          <a:bodyPr/>
          <a:lstStyle/>
          <a:p>
            <a:fld id="{F00C5C17-A86F-47AF-BFCA-9A7275399891}" type="slidenum">
              <a:rPr lang="en-GB" smtClean="0"/>
              <a:t>‹#›</a:t>
            </a:fld>
            <a:endParaRPr lang="en-GB"/>
          </a:p>
        </p:txBody>
      </p:sp>
    </p:spTree>
    <p:extLst>
      <p:ext uri="{BB962C8B-B14F-4D97-AF65-F5344CB8AC3E}">
        <p14:creationId xmlns:p14="http://schemas.microsoft.com/office/powerpoint/2010/main" val="26697015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A0161-9B15-378E-5DE7-3A8CF6C851B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3711E71-16DF-AE9E-A7F4-C2D7B4E58EC5}"/>
              </a:ext>
            </a:extLst>
          </p:cNvPr>
          <p:cNvSpPr>
            <a:spLocks noGrp="1"/>
          </p:cNvSpPr>
          <p:nvPr>
            <p:ph type="dt" sz="half" idx="10"/>
          </p:nvPr>
        </p:nvSpPr>
        <p:spPr/>
        <p:txBody>
          <a:bodyPr/>
          <a:lstStyle/>
          <a:p>
            <a:fld id="{65D3017E-39A8-459F-B567-768E3CEBA1EB}" type="datetimeFigureOut">
              <a:rPr lang="en-GB" smtClean="0"/>
              <a:t>20/11/2023</a:t>
            </a:fld>
            <a:endParaRPr lang="en-GB"/>
          </a:p>
        </p:txBody>
      </p:sp>
      <p:sp>
        <p:nvSpPr>
          <p:cNvPr id="4" name="Footer Placeholder 3">
            <a:extLst>
              <a:ext uri="{FF2B5EF4-FFF2-40B4-BE49-F238E27FC236}">
                <a16:creationId xmlns:a16="http://schemas.microsoft.com/office/drawing/2014/main" id="{64F6212E-8C25-2073-6D97-1C38A5E2A31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2055FAE-8D29-4380-9035-F6E1039B4738}"/>
              </a:ext>
            </a:extLst>
          </p:cNvPr>
          <p:cNvSpPr>
            <a:spLocks noGrp="1"/>
          </p:cNvSpPr>
          <p:nvPr>
            <p:ph type="sldNum" sz="quarter" idx="12"/>
          </p:nvPr>
        </p:nvSpPr>
        <p:spPr/>
        <p:txBody>
          <a:bodyPr/>
          <a:lstStyle/>
          <a:p>
            <a:fld id="{F00C5C17-A86F-47AF-BFCA-9A7275399891}" type="slidenum">
              <a:rPr lang="en-GB" smtClean="0"/>
              <a:t>‹#›</a:t>
            </a:fld>
            <a:endParaRPr lang="en-GB"/>
          </a:p>
        </p:txBody>
      </p:sp>
    </p:spTree>
    <p:extLst>
      <p:ext uri="{BB962C8B-B14F-4D97-AF65-F5344CB8AC3E}">
        <p14:creationId xmlns:p14="http://schemas.microsoft.com/office/powerpoint/2010/main" val="3884806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A7F3CB-ABE0-9196-78CD-4C45FB5946D2}"/>
              </a:ext>
            </a:extLst>
          </p:cNvPr>
          <p:cNvSpPr>
            <a:spLocks noGrp="1"/>
          </p:cNvSpPr>
          <p:nvPr>
            <p:ph type="dt" sz="half" idx="10"/>
          </p:nvPr>
        </p:nvSpPr>
        <p:spPr/>
        <p:txBody>
          <a:bodyPr/>
          <a:lstStyle/>
          <a:p>
            <a:fld id="{65D3017E-39A8-459F-B567-768E3CEBA1EB}" type="datetimeFigureOut">
              <a:rPr lang="en-GB" smtClean="0"/>
              <a:t>20/11/2023</a:t>
            </a:fld>
            <a:endParaRPr lang="en-GB"/>
          </a:p>
        </p:txBody>
      </p:sp>
      <p:sp>
        <p:nvSpPr>
          <p:cNvPr id="3" name="Footer Placeholder 2">
            <a:extLst>
              <a:ext uri="{FF2B5EF4-FFF2-40B4-BE49-F238E27FC236}">
                <a16:creationId xmlns:a16="http://schemas.microsoft.com/office/drawing/2014/main" id="{78EDC4CB-0088-D4CE-ED3C-30ED3FD8018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47B7662-A8F1-B51D-82F1-5234A2F8B00C}"/>
              </a:ext>
            </a:extLst>
          </p:cNvPr>
          <p:cNvSpPr>
            <a:spLocks noGrp="1"/>
          </p:cNvSpPr>
          <p:nvPr>
            <p:ph type="sldNum" sz="quarter" idx="12"/>
          </p:nvPr>
        </p:nvSpPr>
        <p:spPr/>
        <p:txBody>
          <a:bodyPr/>
          <a:lstStyle/>
          <a:p>
            <a:fld id="{F00C5C17-A86F-47AF-BFCA-9A7275399891}" type="slidenum">
              <a:rPr lang="en-GB" smtClean="0"/>
              <a:t>‹#›</a:t>
            </a:fld>
            <a:endParaRPr lang="en-GB"/>
          </a:p>
        </p:txBody>
      </p:sp>
    </p:spTree>
    <p:extLst>
      <p:ext uri="{BB962C8B-B14F-4D97-AF65-F5344CB8AC3E}">
        <p14:creationId xmlns:p14="http://schemas.microsoft.com/office/powerpoint/2010/main" val="1093689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81057-90B6-78CB-926B-5E10F488C4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3ADA545-0AEF-261C-DBAB-87618482B9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FE5D57B-86D6-E2CD-7C3F-3231221FF1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B07E5B-623E-48D0-F45E-5D41593D7C0D}"/>
              </a:ext>
            </a:extLst>
          </p:cNvPr>
          <p:cNvSpPr>
            <a:spLocks noGrp="1"/>
          </p:cNvSpPr>
          <p:nvPr>
            <p:ph type="dt" sz="half" idx="10"/>
          </p:nvPr>
        </p:nvSpPr>
        <p:spPr/>
        <p:txBody>
          <a:bodyPr/>
          <a:lstStyle/>
          <a:p>
            <a:fld id="{65D3017E-39A8-459F-B567-768E3CEBA1EB}" type="datetimeFigureOut">
              <a:rPr lang="en-GB" smtClean="0"/>
              <a:t>20/11/2023</a:t>
            </a:fld>
            <a:endParaRPr lang="en-GB"/>
          </a:p>
        </p:txBody>
      </p:sp>
      <p:sp>
        <p:nvSpPr>
          <p:cNvPr id="6" name="Footer Placeholder 5">
            <a:extLst>
              <a:ext uri="{FF2B5EF4-FFF2-40B4-BE49-F238E27FC236}">
                <a16:creationId xmlns:a16="http://schemas.microsoft.com/office/drawing/2014/main" id="{3D9F21F8-7728-1CDD-A37D-B056A4C78CC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DCC86A9-C996-BB37-718A-FB67C21DFC5F}"/>
              </a:ext>
            </a:extLst>
          </p:cNvPr>
          <p:cNvSpPr>
            <a:spLocks noGrp="1"/>
          </p:cNvSpPr>
          <p:nvPr>
            <p:ph type="sldNum" sz="quarter" idx="12"/>
          </p:nvPr>
        </p:nvSpPr>
        <p:spPr/>
        <p:txBody>
          <a:bodyPr/>
          <a:lstStyle/>
          <a:p>
            <a:fld id="{F00C5C17-A86F-47AF-BFCA-9A7275399891}" type="slidenum">
              <a:rPr lang="en-GB" smtClean="0"/>
              <a:t>‹#›</a:t>
            </a:fld>
            <a:endParaRPr lang="en-GB"/>
          </a:p>
        </p:txBody>
      </p:sp>
    </p:spTree>
    <p:extLst>
      <p:ext uri="{BB962C8B-B14F-4D97-AF65-F5344CB8AC3E}">
        <p14:creationId xmlns:p14="http://schemas.microsoft.com/office/powerpoint/2010/main" val="1433190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6E03B-B7FF-7CD5-F6A1-888D287BDD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13DB8D0-98E1-7529-F37B-037A8E6224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CD77A89-E2DF-B286-9997-06729D0323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E83526-DB01-A54B-E9E2-D800CB4B6A4E}"/>
              </a:ext>
            </a:extLst>
          </p:cNvPr>
          <p:cNvSpPr>
            <a:spLocks noGrp="1"/>
          </p:cNvSpPr>
          <p:nvPr>
            <p:ph type="dt" sz="half" idx="10"/>
          </p:nvPr>
        </p:nvSpPr>
        <p:spPr/>
        <p:txBody>
          <a:bodyPr/>
          <a:lstStyle/>
          <a:p>
            <a:fld id="{65D3017E-39A8-459F-B567-768E3CEBA1EB}" type="datetimeFigureOut">
              <a:rPr lang="en-GB" smtClean="0"/>
              <a:t>20/11/2023</a:t>
            </a:fld>
            <a:endParaRPr lang="en-GB"/>
          </a:p>
        </p:txBody>
      </p:sp>
      <p:sp>
        <p:nvSpPr>
          <p:cNvPr id="6" name="Footer Placeholder 5">
            <a:extLst>
              <a:ext uri="{FF2B5EF4-FFF2-40B4-BE49-F238E27FC236}">
                <a16:creationId xmlns:a16="http://schemas.microsoft.com/office/drawing/2014/main" id="{0B1D9EA0-F816-9E52-91B5-A86B2704CC8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96112D1-B9B4-63D0-B8B4-4887854D596C}"/>
              </a:ext>
            </a:extLst>
          </p:cNvPr>
          <p:cNvSpPr>
            <a:spLocks noGrp="1"/>
          </p:cNvSpPr>
          <p:nvPr>
            <p:ph type="sldNum" sz="quarter" idx="12"/>
          </p:nvPr>
        </p:nvSpPr>
        <p:spPr/>
        <p:txBody>
          <a:bodyPr/>
          <a:lstStyle/>
          <a:p>
            <a:fld id="{F00C5C17-A86F-47AF-BFCA-9A7275399891}" type="slidenum">
              <a:rPr lang="en-GB" smtClean="0"/>
              <a:t>‹#›</a:t>
            </a:fld>
            <a:endParaRPr lang="en-GB"/>
          </a:p>
        </p:txBody>
      </p:sp>
    </p:spTree>
    <p:extLst>
      <p:ext uri="{BB962C8B-B14F-4D97-AF65-F5344CB8AC3E}">
        <p14:creationId xmlns:p14="http://schemas.microsoft.com/office/powerpoint/2010/main" val="10543719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086C4A-2FC0-E53B-8421-A4E61A67A7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23D7076-6FC0-A1AD-3C92-17FD8B422C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24F002A-918A-C70A-D857-DBDD56AC76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D3017E-39A8-459F-B567-768E3CEBA1EB}" type="datetimeFigureOut">
              <a:rPr lang="en-GB" smtClean="0"/>
              <a:t>20/11/2023</a:t>
            </a:fld>
            <a:endParaRPr lang="en-GB"/>
          </a:p>
        </p:txBody>
      </p:sp>
      <p:sp>
        <p:nvSpPr>
          <p:cNvPr id="5" name="Footer Placeholder 4">
            <a:extLst>
              <a:ext uri="{FF2B5EF4-FFF2-40B4-BE49-F238E27FC236}">
                <a16:creationId xmlns:a16="http://schemas.microsoft.com/office/drawing/2014/main" id="{8735D600-9048-E1D6-976F-CAD205057F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2863DFC-52C8-8A7E-95F3-9247484B35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0C5C17-A86F-47AF-BFCA-9A7275399891}" type="slidenum">
              <a:rPr lang="en-GB" smtClean="0"/>
              <a:t>‹#›</a:t>
            </a:fld>
            <a:endParaRPr lang="en-GB"/>
          </a:p>
        </p:txBody>
      </p:sp>
    </p:spTree>
    <p:extLst>
      <p:ext uri="{BB962C8B-B14F-4D97-AF65-F5344CB8AC3E}">
        <p14:creationId xmlns:p14="http://schemas.microsoft.com/office/powerpoint/2010/main" val="309054496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F1464EE-4D00-D529-115E-D68630270338}"/>
              </a:ext>
            </a:extLst>
          </p:cNvPr>
          <p:cNvSpPr>
            <a:spLocks noGrp="1"/>
          </p:cNvSpPr>
          <p:nvPr>
            <p:ph type="ctrTitle"/>
          </p:nvPr>
        </p:nvSpPr>
        <p:spPr>
          <a:xfrm>
            <a:off x="1314824" y="735106"/>
            <a:ext cx="10053763" cy="2928470"/>
          </a:xfrm>
        </p:spPr>
        <p:txBody>
          <a:bodyPr anchor="b">
            <a:normAutofit/>
          </a:bodyPr>
          <a:lstStyle/>
          <a:p>
            <a:pPr algn="l"/>
            <a:r>
              <a:rPr lang="en-GB" sz="4800" dirty="0">
                <a:solidFill>
                  <a:srgbClr val="FFFFFF"/>
                </a:solidFill>
              </a:rPr>
              <a:t>“What we tried to achieve with VR in simulation-based education at Homerton?” </a:t>
            </a:r>
          </a:p>
        </p:txBody>
      </p:sp>
      <p:sp>
        <p:nvSpPr>
          <p:cNvPr id="3" name="Subtitle 2">
            <a:extLst>
              <a:ext uri="{FF2B5EF4-FFF2-40B4-BE49-F238E27FC236}">
                <a16:creationId xmlns:a16="http://schemas.microsoft.com/office/drawing/2014/main" id="{9CC0486E-1DE7-690C-B4D6-DEEF121A2393}"/>
              </a:ext>
            </a:extLst>
          </p:cNvPr>
          <p:cNvSpPr>
            <a:spLocks noGrp="1"/>
          </p:cNvSpPr>
          <p:nvPr>
            <p:ph type="subTitle" idx="1"/>
          </p:nvPr>
        </p:nvSpPr>
        <p:spPr>
          <a:xfrm>
            <a:off x="1350682" y="4870824"/>
            <a:ext cx="10005951" cy="1458258"/>
          </a:xfrm>
        </p:spPr>
        <p:txBody>
          <a:bodyPr anchor="ctr">
            <a:normAutofit/>
          </a:bodyPr>
          <a:lstStyle/>
          <a:p>
            <a:pPr algn="l"/>
            <a:r>
              <a:rPr lang="en-GB" dirty="0"/>
              <a:t>Sini John/ Dr Tom Ngan</a:t>
            </a:r>
          </a:p>
          <a:p>
            <a:pPr algn="l"/>
            <a:r>
              <a:rPr lang="en-GB" dirty="0"/>
              <a:t>Simulation team </a:t>
            </a:r>
          </a:p>
          <a:p>
            <a:pPr algn="l"/>
            <a:r>
              <a:rPr lang="en-GB" dirty="0"/>
              <a:t>Homerton Health care</a:t>
            </a:r>
          </a:p>
        </p:txBody>
      </p:sp>
    </p:spTree>
    <p:extLst>
      <p:ext uri="{BB962C8B-B14F-4D97-AF65-F5344CB8AC3E}">
        <p14:creationId xmlns:p14="http://schemas.microsoft.com/office/powerpoint/2010/main" val="10051058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9CA46-28B9-29B5-C076-0677FFCF362A}"/>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dirty="0">
                <a:solidFill>
                  <a:srgbClr val="FFFFFF"/>
                </a:solidFill>
                <a:latin typeface="+mj-lt"/>
                <a:ea typeface="+mj-ea"/>
                <a:cs typeface="+mj-cs"/>
              </a:rPr>
              <a:t>SNIPPET scenario </a:t>
            </a:r>
          </a:p>
        </p:txBody>
      </p:sp>
      <p:pic>
        <p:nvPicPr>
          <p:cNvPr id="4" name="Mobile_camera_iv---192.168.199.238_2023-11-14_12-05-20(1)">
            <a:hlinkClick r:id="" action="ppaction://media"/>
            <a:extLst>
              <a:ext uri="{FF2B5EF4-FFF2-40B4-BE49-F238E27FC236}">
                <a16:creationId xmlns:a16="http://schemas.microsoft.com/office/drawing/2014/main" id="{31BAD459-3F68-2368-C483-93902718651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779963" y="655638"/>
            <a:ext cx="6775450" cy="5543550"/>
          </a:xfrm>
          <a:prstGeom prst="rect">
            <a:avLst/>
          </a:prstGeom>
        </p:spPr>
      </p:pic>
    </p:spTree>
    <p:extLst>
      <p:ext uri="{BB962C8B-B14F-4D97-AF65-F5344CB8AC3E}">
        <p14:creationId xmlns:p14="http://schemas.microsoft.com/office/powerpoint/2010/main" val="742679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8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A09A4-6E94-5B86-EFAB-160B9AA468B5}"/>
              </a:ext>
            </a:extLst>
          </p:cNvPr>
          <p:cNvSpPr>
            <a:spLocks noGrp="1"/>
          </p:cNvSpPr>
          <p:nvPr>
            <p:ph type="title"/>
          </p:nvPr>
        </p:nvSpPr>
        <p:spPr/>
        <p:txBody>
          <a:bodyPr/>
          <a:lstStyle/>
          <a:p>
            <a:r>
              <a:rPr lang="en-GB" dirty="0"/>
              <a:t>Feedback</a:t>
            </a:r>
          </a:p>
        </p:txBody>
      </p:sp>
      <p:pic>
        <p:nvPicPr>
          <p:cNvPr id="5" name="Content Placeholder 4">
            <a:extLst>
              <a:ext uri="{FF2B5EF4-FFF2-40B4-BE49-F238E27FC236}">
                <a16:creationId xmlns:a16="http://schemas.microsoft.com/office/drawing/2014/main" id="{28E25219-0BA3-0377-5B0F-F1778FB0C95D}"/>
              </a:ext>
            </a:extLst>
          </p:cNvPr>
          <p:cNvPicPr>
            <a:picLocks noGrp="1" noChangeAspect="1"/>
          </p:cNvPicPr>
          <p:nvPr>
            <p:ph idx="1"/>
          </p:nvPr>
        </p:nvPicPr>
        <p:blipFill>
          <a:blip r:embed="rId2"/>
          <a:stretch>
            <a:fillRect/>
          </a:stretch>
        </p:blipFill>
        <p:spPr>
          <a:xfrm>
            <a:off x="2154507" y="1825625"/>
            <a:ext cx="7882985" cy="4351338"/>
          </a:xfrm>
        </p:spPr>
      </p:pic>
    </p:spTree>
    <p:extLst>
      <p:ext uri="{BB962C8B-B14F-4D97-AF65-F5344CB8AC3E}">
        <p14:creationId xmlns:p14="http://schemas.microsoft.com/office/powerpoint/2010/main" val="19979663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6538B-EC9B-BAA0-7AEC-4EAF773C1808}"/>
              </a:ext>
            </a:extLst>
          </p:cNvPr>
          <p:cNvSpPr>
            <a:spLocks noGrp="1"/>
          </p:cNvSpPr>
          <p:nvPr>
            <p:ph type="title"/>
          </p:nvPr>
        </p:nvSpPr>
        <p:spPr/>
        <p:txBody>
          <a:bodyPr/>
          <a:lstStyle/>
          <a:p>
            <a:pPr algn="ctr"/>
            <a:r>
              <a:rPr lang="en-GB">
                <a:solidFill>
                  <a:schemeClr val="accent1">
                    <a:lumMod val="50000"/>
                  </a:schemeClr>
                </a:solidFill>
              </a:rPr>
              <a:t>Sustainability and Next Steps</a:t>
            </a:r>
            <a:endParaRPr lang="en-GB" dirty="0">
              <a:solidFill>
                <a:schemeClr val="accent1">
                  <a:lumMod val="50000"/>
                </a:schemeClr>
              </a:solidFill>
            </a:endParaRPr>
          </a:p>
        </p:txBody>
      </p:sp>
      <p:graphicFrame>
        <p:nvGraphicFramePr>
          <p:cNvPr id="24" name="Content Placeholder 2">
            <a:extLst>
              <a:ext uri="{FF2B5EF4-FFF2-40B4-BE49-F238E27FC236}">
                <a16:creationId xmlns:a16="http://schemas.microsoft.com/office/drawing/2014/main" id="{110C8FF6-A00C-214B-C432-E4549F6A6344}"/>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762321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25C87-4569-FB4A-8A8C-20AF55ED1BE9}"/>
              </a:ext>
            </a:extLst>
          </p:cNvPr>
          <p:cNvSpPr>
            <a:spLocks noGrp="1"/>
          </p:cNvSpPr>
          <p:nvPr>
            <p:ph type="title"/>
          </p:nvPr>
        </p:nvSpPr>
        <p:spPr>
          <a:xfrm>
            <a:off x="5255260" y="1188637"/>
            <a:ext cx="5852711" cy="1597228"/>
          </a:xfrm>
        </p:spPr>
        <p:txBody>
          <a:bodyPr vert="horz" lIns="91440" tIns="45720" rIns="91440" bIns="45720" rtlCol="0" anchor="ctr">
            <a:normAutofit/>
          </a:bodyPr>
          <a:lstStyle/>
          <a:p>
            <a:r>
              <a:rPr lang="en-US" sz="6000" b="1" kern="1200" dirty="0">
                <a:solidFill>
                  <a:srgbClr val="FF0000"/>
                </a:solidFill>
                <a:latin typeface="+mj-lt"/>
                <a:ea typeface="+mj-ea"/>
                <a:cs typeface="+mj-cs"/>
              </a:rPr>
              <a:t>Hi-F.I.V.E</a:t>
            </a:r>
          </a:p>
        </p:txBody>
      </p:sp>
      <p:pic>
        <p:nvPicPr>
          <p:cNvPr id="26" name="Graphic 25" descr="Clapping hands with solid fill">
            <a:extLst>
              <a:ext uri="{FF2B5EF4-FFF2-40B4-BE49-F238E27FC236}">
                <a16:creationId xmlns:a16="http://schemas.microsoft.com/office/drawing/2014/main" id="{4BDEB11D-7A1C-0F4E-835A-9BF689EB1D9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9344011">
            <a:off x="1123357" y="1700588"/>
            <a:ext cx="3533985" cy="3533985"/>
          </a:xfrm>
          <a:prstGeom prst="rect">
            <a:avLst/>
          </a:prstGeom>
        </p:spPr>
      </p:pic>
      <p:sp>
        <p:nvSpPr>
          <p:cNvPr id="4" name="TextBox 3">
            <a:extLst>
              <a:ext uri="{FF2B5EF4-FFF2-40B4-BE49-F238E27FC236}">
                <a16:creationId xmlns:a16="http://schemas.microsoft.com/office/drawing/2014/main" id="{8D4E2315-6562-1AB2-5CBD-704986553F2E}"/>
              </a:ext>
            </a:extLst>
          </p:cNvPr>
          <p:cNvSpPr txBox="1"/>
          <p:nvPr/>
        </p:nvSpPr>
        <p:spPr>
          <a:xfrm>
            <a:off x="5255260" y="2998278"/>
            <a:ext cx="4428236" cy="2728198"/>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H</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uman </a:t>
            </a: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F</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actors </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I</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n </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V</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irtual </a:t>
            </a: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E</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ndoscopy</a:t>
            </a:r>
          </a:p>
        </p:txBody>
      </p:sp>
    </p:spTree>
    <p:extLst>
      <p:ext uri="{BB962C8B-B14F-4D97-AF65-F5344CB8AC3E}">
        <p14:creationId xmlns:p14="http://schemas.microsoft.com/office/powerpoint/2010/main" val="16453534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2115E-4994-8333-64FF-ED651E611D77}"/>
              </a:ext>
            </a:extLst>
          </p:cNvPr>
          <p:cNvSpPr>
            <a:spLocks noGrp="1"/>
          </p:cNvSpPr>
          <p:nvPr>
            <p:ph type="title"/>
          </p:nvPr>
        </p:nvSpPr>
        <p:spPr/>
        <p:txBody>
          <a:bodyPr>
            <a:normAutofit fontScale="90000"/>
          </a:bodyPr>
          <a:lstStyle/>
          <a:p>
            <a:pPr algn="ctr"/>
            <a:r>
              <a:rPr lang="en-GB" sz="6000" b="1" dirty="0"/>
              <a:t>GI MENTOR </a:t>
            </a:r>
            <a:br>
              <a:rPr lang="en-GB" sz="6000" b="1" dirty="0"/>
            </a:br>
            <a:r>
              <a:rPr lang="en-GB" dirty="0"/>
              <a:t>Our VR simulator</a:t>
            </a:r>
          </a:p>
        </p:txBody>
      </p:sp>
      <p:pic>
        <p:nvPicPr>
          <p:cNvPr id="4" name="Content Placeholder 3">
            <a:extLst>
              <a:ext uri="{FF2B5EF4-FFF2-40B4-BE49-F238E27FC236}">
                <a16:creationId xmlns:a16="http://schemas.microsoft.com/office/drawing/2014/main" id="{EDB838AB-E1D1-9116-960C-C1FF7A3BEE8F}"/>
              </a:ext>
            </a:extLst>
          </p:cNvPr>
          <p:cNvPicPr>
            <a:picLocks noGrp="1" noChangeAspect="1"/>
          </p:cNvPicPr>
          <p:nvPr>
            <p:ph idx="1"/>
          </p:nvPr>
        </p:nvPicPr>
        <p:blipFill>
          <a:blip r:embed="rId3"/>
          <a:stretch>
            <a:fillRect/>
          </a:stretch>
        </p:blipFill>
        <p:spPr>
          <a:xfrm>
            <a:off x="1448133" y="1837500"/>
            <a:ext cx="3183243" cy="4351338"/>
          </a:xfrm>
          <a:prstGeom prst="rect">
            <a:avLst/>
          </a:prstGeom>
        </p:spPr>
      </p:pic>
      <p:pic>
        <p:nvPicPr>
          <p:cNvPr id="6" name="Picture 5">
            <a:extLst>
              <a:ext uri="{FF2B5EF4-FFF2-40B4-BE49-F238E27FC236}">
                <a16:creationId xmlns:a16="http://schemas.microsoft.com/office/drawing/2014/main" id="{E428ABF5-9342-3110-C8EA-8BD9983E0513}"/>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54000"/>
                    </a14:imgEffect>
                  </a14:imgLayer>
                </a14:imgProps>
              </a:ext>
            </a:extLst>
          </a:blip>
          <a:stretch>
            <a:fillRect/>
          </a:stretch>
        </p:blipFill>
        <p:spPr>
          <a:xfrm>
            <a:off x="7350826" y="1947553"/>
            <a:ext cx="3715275" cy="4667003"/>
          </a:xfrm>
          <a:prstGeom prst="rect">
            <a:avLst/>
          </a:prstGeom>
        </p:spPr>
      </p:pic>
    </p:spTree>
    <p:extLst>
      <p:ext uri="{BB962C8B-B14F-4D97-AF65-F5344CB8AC3E}">
        <p14:creationId xmlns:p14="http://schemas.microsoft.com/office/powerpoint/2010/main" val="11182585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DBFAA-8C54-1B0E-E52E-A2EAB81A8BDD}"/>
              </a:ext>
            </a:extLst>
          </p:cNvPr>
          <p:cNvSpPr>
            <a:spLocks noGrp="1"/>
          </p:cNvSpPr>
          <p:nvPr>
            <p:ph type="title"/>
          </p:nvPr>
        </p:nvSpPr>
        <p:spPr/>
        <p:txBody>
          <a:bodyPr/>
          <a:lstStyle/>
          <a:p>
            <a:pPr algn="ctr"/>
            <a:r>
              <a:rPr lang="en-GB" b="1" dirty="0"/>
              <a:t>Available Modules </a:t>
            </a:r>
          </a:p>
        </p:txBody>
      </p:sp>
      <p:pic>
        <p:nvPicPr>
          <p:cNvPr id="18" name="Content Placeholder 17">
            <a:extLst>
              <a:ext uri="{FF2B5EF4-FFF2-40B4-BE49-F238E27FC236}">
                <a16:creationId xmlns:a16="http://schemas.microsoft.com/office/drawing/2014/main" id="{9BEA99FD-7B27-6632-FA89-E8D503B509F9}"/>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brightnessContrast bright="20000" contrast="37000"/>
                    </a14:imgEffect>
                  </a14:imgLayer>
                </a14:imgProps>
              </a:ext>
            </a:extLst>
          </a:blip>
          <a:srcRect b="33239"/>
          <a:stretch/>
        </p:blipFill>
        <p:spPr>
          <a:xfrm>
            <a:off x="16494" y="1690687"/>
            <a:ext cx="7359581" cy="4570627"/>
          </a:xfrm>
          <a:custGeom>
            <a:avLst/>
            <a:gdLst>
              <a:gd name="connsiteX0" fmla="*/ 263471 w 7359581"/>
              <a:gd name="connsiteY0" fmla="*/ 3904200 h 4570627"/>
              <a:gd name="connsiteX1" fmla="*/ 263471 w 7359581"/>
              <a:gd name="connsiteY1" fmla="*/ 4550531 h 4570627"/>
              <a:gd name="connsiteX2" fmla="*/ 6121830 w 7359581"/>
              <a:gd name="connsiteY2" fmla="*/ 4550531 h 4570627"/>
              <a:gd name="connsiteX3" fmla="*/ 6121830 w 7359581"/>
              <a:gd name="connsiteY3" fmla="*/ 3904200 h 4570627"/>
              <a:gd name="connsiteX4" fmla="*/ 450742 w 7359581"/>
              <a:gd name="connsiteY4" fmla="*/ 1532959 h 4570627"/>
              <a:gd name="connsiteX5" fmla="*/ 450742 w 7359581"/>
              <a:gd name="connsiteY5" fmla="*/ 2183888 h 4570627"/>
              <a:gd name="connsiteX6" fmla="*/ 6896745 w 7359581"/>
              <a:gd name="connsiteY6" fmla="*/ 2183888 h 4570627"/>
              <a:gd name="connsiteX7" fmla="*/ 6896745 w 7359581"/>
              <a:gd name="connsiteY7" fmla="*/ 1532959 h 4570627"/>
              <a:gd name="connsiteX8" fmla="*/ 0 w 7359581"/>
              <a:gd name="connsiteY8" fmla="*/ 0 h 4570627"/>
              <a:gd name="connsiteX9" fmla="*/ 7359581 w 7359581"/>
              <a:gd name="connsiteY9" fmla="*/ 0 h 4570627"/>
              <a:gd name="connsiteX10" fmla="*/ 7359581 w 7359581"/>
              <a:gd name="connsiteY10" fmla="*/ 4570627 h 4570627"/>
              <a:gd name="connsiteX11" fmla="*/ 0 w 7359581"/>
              <a:gd name="connsiteY11" fmla="*/ 4570627 h 4570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59581" h="4570627">
                <a:moveTo>
                  <a:pt x="263471" y="3904200"/>
                </a:moveTo>
                <a:lnTo>
                  <a:pt x="263471" y="4550531"/>
                </a:lnTo>
                <a:lnTo>
                  <a:pt x="6121830" y="4550531"/>
                </a:lnTo>
                <a:lnTo>
                  <a:pt x="6121830" y="3904200"/>
                </a:lnTo>
                <a:close/>
                <a:moveTo>
                  <a:pt x="450742" y="1532959"/>
                </a:moveTo>
                <a:lnTo>
                  <a:pt x="450742" y="2183888"/>
                </a:lnTo>
                <a:lnTo>
                  <a:pt x="6896745" y="2183888"/>
                </a:lnTo>
                <a:lnTo>
                  <a:pt x="6896745" y="1532959"/>
                </a:lnTo>
                <a:close/>
                <a:moveTo>
                  <a:pt x="0" y="0"/>
                </a:moveTo>
                <a:lnTo>
                  <a:pt x="7359581" y="0"/>
                </a:lnTo>
                <a:lnTo>
                  <a:pt x="7359581" y="4570627"/>
                </a:lnTo>
                <a:lnTo>
                  <a:pt x="0" y="4570627"/>
                </a:lnTo>
                <a:close/>
              </a:path>
            </a:pathLst>
          </a:custGeom>
        </p:spPr>
      </p:pic>
      <p:sp>
        <p:nvSpPr>
          <p:cNvPr id="3" name="TextBox 2">
            <a:extLst>
              <a:ext uri="{FF2B5EF4-FFF2-40B4-BE49-F238E27FC236}">
                <a16:creationId xmlns:a16="http://schemas.microsoft.com/office/drawing/2014/main" id="{112CCBD8-A9B5-F8E3-B81E-52A5E119805B}"/>
              </a:ext>
            </a:extLst>
          </p:cNvPr>
          <p:cNvSpPr txBox="1"/>
          <p:nvPr/>
        </p:nvSpPr>
        <p:spPr>
          <a:xfrm>
            <a:off x="311252" y="3329670"/>
            <a:ext cx="2133600" cy="646331"/>
          </a:xfrm>
          <a:prstGeom prst="rect">
            <a:avLst/>
          </a:prstGeom>
          <a:noFill/>
          <a:ln>
            <a:solidFill>
              <a:schemeClr val="bg1"/>
            </a:solidFill>
          </a:ln>
        </p:spPr>
        <p:txBody>
          <a:bodyPr wrap="square" rtlCol="0">
            <a:spAutoFit/>
          </a:bodyPr>
          <a:lstStyle/>
          <a:p>
            <a:r>
              <a:rPr lang="en-GB" dirty="0"/>
              <a:t>GI endoscopy Fundamental Skills</a:t>
            </a:r>
          </a:p>
        </p:txBody>
      </p:sp>
      <p:pic>
        <p:nvPicPr>
          <p:cNvPr id="39" name="Picture 38">
            <a:extLst>
              <a:ext uri="{FF2B5EF4-FFF2-40B4-BE49-F238E27FC236}">
                <a16:creationId xmlns:a16="http://schemas.microsoft.com/office/drawing/2014/main" id="{727FD4BE-CD5D-D96E-A58D-4F55D2482F49}"/>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37000"/>
                    </a14:imgEffect>
                  </a14:imgLayer>
                </a14:imgProps>
              </a:ext>
            </a:extLst>
          </a:blip>
          <a:srcRect l="64299" t="65685"/>
          <a:stretch/>
        </p:blipFill>
        <p:spPr>
          <a:xfrm>
            <a:off x="9564567" y="2801352"/>
            <a:ext cx="2627433" cy="2349296"/>
          </a:xfrm>
          <a:custGeom>
            <a:avLst/>
            <a:gdLst>
              <a:gd name="connsiteX0" fmla="*/ 0 w 2627433"/>
              <a:gd name="connsiteY0" fmla="*/ 0 h 2349296"/>
              <a:gd name="connsiteX1" fmla="*/ 2627433 w 2627433"/>
              <a:gd name="connsiteY1" fmla="*/ 0 h 2349296"/>
              <a:gd name="connsiteX2" fmla="*/ 2627433 w 2627433"/>
              <a:gd name="connsiteY2" fmla="*/ 2349296 h 2349296"/>
              <a:gd name="connsiteX3" fmla="*/ 0 w 2627433"/>
              <a:gd name="connsiteY3" fmla="*/ 2349296 h 2349296"/>
              <a:gd name="connsiteX4" fmla="*/ 0 w 2627433"/>
              <a:gd name="connsiteY4" fmla="*/ 1285377 h 2349296"/>
              <a:gd name="connsiteX5" fmla="*/ 489494 w 2627433"/>
              <a:gd name="connsiteY5" fmla="*/ 1783706 h 2349296"/>
              <a:gd name="connsiteX6" fmla="*/ 588144 w 2627433"/>
              <a:gd name="connsiteY6" fmla="*/ 1773582 h 2349296"/>
              <a:gd name="connsiteX7" fmla="*/ 665474 w 2627433"/>
              <a:gd name="connsiteY7" fmla="*/ 1749144 h 2349296"/>
              <a:gd name="connsiteX8" fmla="*/ 665474 w 2627433"/>
              <a:gd name="connsiteY8" fmla="*/ 2214097 h 2349296"/>
              <a:gd name="connsiteX9" fmla="*/ 2493114 w 2627433"/>
              <a:gd name="connsiteY9" fmla="*/ 2214097 h 2349296"/>
              <a:gd name="connsiteX10" fmla="*/ 2493114 w 2627433"/>
              <a:gd name="connsiteY10" fmla="*/ 1677659 h 2349296"/>
              <a:gd name="connsiteX11" fmla="*/ 788105 w 2627433"/>
              <a:gd name="connsiteY11" fmla="*/ 1677659 h 2349296"/>
              <a:gd name="connsiteX12" fmla="*/ 835619 w 2627433"/>
              <a:gd name="connsiteY12" fmla="*/ 1637749 h 2349296"/>
              <a:gd name="connsiteX13" fmla="*/ 978988 w 2627433"/>
              <a:gd name="connsiteY13" fmla="*/ 1285377 h 2349296"/>
              <a:gd name="connsiteX14" fmla="*/ 489494 w 2627433"/>
              <a:gd name="connsiteY14" fmla="*/ 787048 h 2349296"/>
              <a:gd name="connsiteX15" fmla="*/ 0 w 2627433"/>
              <a:gd name="connsiteY15" fmla="*/ 1285377 h 2349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27433" h="2349296">
                <a:moveTo>
                  <a:pt x="0" y="0"/>
                </a:moveTo>
                <a:lnTo>
                  <a:pt x="2627433" y="0"/>
                </a:lnTo>
                <a:lnTo>
                  <a:pt x="2627433" y="2349296"/>
                </a:lnTo>
                <a:lnTo>
                  <a:pt x="0" y="2349296"/>
                </a:lnTo>
                <a:lnTo>
                  <a:pt x="0" y="1285377"/>
                </a:lnTo>
                <a:cubicBezTo>
                  <a:pt x="0" y="1560597"/>
                  <a:pt x="219154" y="1783706"/>
                  <a:pt x="489494" y="1783706"/>
                </a:cubicBezTo>
                <a:cubicBezTo>
                  <a:pt x="523287" y="1783706"/>
                  <a:pt x="556279" y="1780220"/>
                  <a:pt x="588144" y="1773582"/>
                </a:cubicBezTo>
                <a:lnTo>
                  <a:pt x="665474" y="1749144"/>
                </a:lnTo>
                <a:lnTo>
                  <a:pt x="665474" y="2214097"/>
                </a:lnTo>
                <a:lnTo>
                  <a:pt x="2493114" y="2214097"/>
                </a:lnTo>
                <a:lnTo>
                  <a:pt x="2493114" y="1677659"/>
                </a:lnTo>
                <a:lnTo>
                  <a:pt x="788105" y="1677659"/>
                </a:lnTo>
                <a:lnTo>
                  <a:pt x="835619" y="1637749"/>
                </a:lnTo>
                <a:cubicBezTo>
                  <a:pt x="924200" y="1547569"/>
                  <a:pt x="978988" y="1422987"/>
                  <a:pt x="978988" y="1285377"/>
                </a:cubicBezTo>
                <a:cubicBezTo>
                  <a:pt x="978988" y="1010157"/>
                  <a:pt x="759834" y="787048"/>
                  <a:pt x="489494" y="787048"/>
                </a:cubicBezTo>
                <a:cubicBezTo>
                  <a:pt x="219154" y="787048"/>
                  <a:pt x="0" y="1010157"/>
                  <a:pt x="0" y="1285377"/>
                </a:cubicBezTo>
                <a:close/>
              </a:path>
            </a:pathLst>
          </a:custGeom>
        </p:spPr>
      </p:pic>
      <p:sp>
        <p:nvSpPr>
          <p:cNvPr id="8" name="TextBox 7">
            <a:extLst>
              <a:ext uri="{FF2B5EF4-FFF2-40B4-BE49-F238E27FC236}">
                <a16:creationId xmlns:a16="http://schemas.microsoft.com/office/drawing/2014/main" id="{C4198D03-317D-30CD-E335-C9AE7DBCEF6A}"/>
              </a:ext>
            </a:extLst>
          </p:cNvPr>
          <p:cNvSpPr txBox="1"/>
          <p:nvPr/>
        </p:nvSpPr>
        <p:spPr>
          <a:xfrm>
            <a:off x="2895594" y="3468169"/>
            <a:ext cx="2133600" cy="369332"/>
          </a:xfrm>
          <a:prstGeom prst="rect">
            <a:avLst/>
          </a:prstGeom>
          <a:noFill/>
          <a:ln>
            <a:solidFill>
              <a:schemeClr val="bg1"/>
            </a:solidFill>
          </a:ln>
        </p:spPr>
        <p:txBody>
          <a:bodyPr wrap="square" rtlCol="0">
            <a:spAutoFit/>
          </a:bodyPr>
          <a:lstStyle/>
          <a:p>
            <a:r>
              <a:rPr lang="en-GB" dirty="0" err="1"/>
              <a:t>Cyberscopy</a:t>
            </a:r>
            <a:endParaRPr lang="en-GB" dirty="0"/>
          </a:p>
        </p:txBody>
      </p:sp>
      <p:sp>
        <p:nvSpPr>
          <p:cNvPr id="9" name="TextBox 8">
            <a:extLst>
              <a:ext uri="{FF2B5EF4-FFF2-40B4-BE49-F238E27FC236}">
                <a16:creationId xmlns:a16="http://schemas.microsoft.com/office/drawing/2014/main" id="{33C2FA67-D962-A9D2-0813-86F35FE76998}"/>
              </a:ext>
            </a:extLst>
          </p:cNvPr>
          <p:cNvSpPr txBox="1"/>
          <p:nvPr/>
        </p:nvSpPr>
        <p:spPr>
          <a:xfrm>
            <a:off x="5029194" y="3468169"/>
            <a:ext cx="2133600" cy="369332"/>
          </a:xfrm>
          <a:prstGeom prst="rect">
            <a:avLst/>
          </a:prstGeom>
          <a:noFill/>
          <a:ln>
            <a:solidFill>
              <a:schemeClr val="bg1"/>
            </a:solidFill>
          </a:ln>
        </p:spPr>
        <p:txBody>
          <a:bodyPr wrap="square" rtlCol="0">
            <a:spAutoFit/>
          </a:bodyPr>
          <a:lstStyle/>
          <a:p>
            <a:r>
              <a:rPr lang="en-GB" dirty="0"/>
              <a:t>Upper GI Endoscopy</a:t>
            </a:r>
          </a:p>
        </p:txBody>
      </p:sp>
      <p:sp>
        <p:nvSpPr>
          <p:cNvPr id="14" name="TextBox 13">
            <a:extLst>
              <a:ext uri="{FF2B5EF4-FFF2-40B4-BE49-F238E27FC236}">
                <a16:creationId xmlns:a16="http://schemas.microsoft.com/office/drawing/2014/main" id="{540CEA3A-BEDC-4E4F-AC0B-E4134379C9CB}"/>
              </a:ext>
            </a:extLst>
          </p:cNvPr>
          <p:cNvSpPr txBox="1"/>
          <p:nvPr/>
        </p:nvSpPr>
        <p:spPr>
          <a:xfrm>
            <a:off x="94275" y="5613606"/>
            <a:ext cx="2133600" cy="369332"/>
          </a:xfrm>
          <a:prstGeom prst="rect">
            <a:avLst/>
          </a:prstGeom>
          <a:noFill/>
          <a:ln>
            <a:solidFill>
              <a:schemeClr val="bg1"/>
            </a:solidFill>
          </a:ln>
        </p:spPr>
        <p:txBody>
          <a:bodyPr wrap="square" rtlCol="0">
            <a:spAutoFit/>
          </a:bodyPr>
          <a:lstStyle/>
          <a:p>
            <a:r>
              <a:rPr lang="en-GB" dirty="0"/>
              <a:t>Lower GI Endoscopy</a:t>
            </a:r>
          </a:p>
        </p:txBody>
      </p:sp>
      <p:sp>
        <p:nvSpPr>
          <p:cNvPr id="15" name="TextBox 14">
            <a:extLst>
              <a:ext uri="{FF2B5EF4-FFF2-40B4-BE49-F238E27FC236}">
                <a16:creationId xmlns:a16="http://schemas.microsoft.com/office/drawing/2014/main" id="{12B72DC2-8F9D-EF7B-35E5-78DCEF4936B9}"/>
              </a:ext>
            </a:extLst>
          </p:cNvPr>
          <p:cNvSpPr txBox="1"/>
          <p:nvPr/>
        </p:nvSpPr>
        <p:spPr>
          <a:xfrm>
            <a:off x="3045411" y="5611996"/>
            <a:ext cx="2133600" cy="369332"/>
          </a:xfrm>
          <a:prstGeom prst="rect">
            <a:avLst/>
          </a:prstGeom>
          <a:noFill/>
          <a:ln>
            <a:solidFill>
              <a:schemeClr val="bg1"/>
            </a:solidFill>
          </a:ln>
        </p:spPr>
        <p:txBody>
          <a:bodyPr wrap="square" rtlCol="0">
            <a:spAutoFit/>
          </a:bodyPr>
          <a:lstStyle/>
          <a:p>
            <a:r>
              <a:rPr lang="en-GB" dirty="0"/>
              <a:t>EMR/ESD</a:t>
            </a:r>
          </a:p>
        </p:txBody>
      </p:sp>
      <p:sp>
        <p:nvSpPr>
          <p:cNvPr id="16" name="TextBox 15">
            <a:extLst>
              <a:ext uri="{FF2B5EF4-FFF2-40B4-BE49-F238E27FC236}">
                <a16:creationId xmlns:a16="http://schemas.microsoft.com/office/drawing/2014/main" id="{2651C140-8DE2-D4DD-0763-EE33BD717323}"/>
              </a:ext>
            </a:extLst>
          </p:cNvPr>
          <p:cNvSpPr txBox="1"/>
          <p:nvPr/>
        </p:nvSpPr>
        <p:spPr>
          <a:xfrm>
            <a:off x="5412776" y="5611996"/>
            <a:ext cx="2133600" cy="369332"/>
          </a:xfrm>
          <a:prstGeom prst="rect">
            <a:avLst/>
          </a:prstGeom>
          <a:noFill/>
          <a:ln>
            <a:solidFill>
              <a:schemeClr val="bg1"/>
            </a:solidFill>
          </a:ln>
        </p:spPr>
        <p:txBody>
          <a:bodyPr wrap="square" rtlCol="0">
            <a:spAutoFit/>
          </a:bodyPr>
          <a:lstStyle/>
          <a:p>
            <a:r>
              <a:rPr lang="en-GB" dirty="0"/>
              <a:t>ERCP</a:t>
            </a:r>
          </a:p>
        </p:txBody>
      </p:sp>
      <p:pic>
        <p:nvPicPr>
          <p:cNvPr id="38" name="Picture 37">
            <a:extLst>
              <a:ext uri="{FF2B5EF4-FFF2-40B4-BE49-F238E27FC236}">
                <a16:creationId xmlns:a16="http://schemas.microsoft.com/office/drawing/2014/main" id="{EF2F6D67-59D4-8EFD-09AF-615BBB03938C}"/>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37000"/>
                    </a14:imgEffect>
                  </a14:imgLayer>
                </a14:imgProps>
              </a:ext>
            </a:extLst>
          </a:blip>
          <a:srcRect l="34203" t="65685" r="35666"/>
          <a:stretch/>
        </p:blipFill>
        <p:spPr>
          <a:xfrm>
            <a:off x="7466295" y="4019467"/>
            <a:ext cx="2217551" cy="2349296"/>
          </a:xfrm>
          <a:custGeom>
            <a:avLst/>
            <a:gdLst>
              <a:gd name="connsiteX0" fmla="*/ 376033 w 2217551"/>
              <a:gd name="connsiteY0" fmla="*/ 1592529 h 2349296"/>
              <a:gd name="connsiteX1" fmla="*/ 376033 w 2217551"/>
              <a:gd name="connsiteY1" fmla="*/ 2100360 h 2349296"/>
              <a:gd name="connsiteX2" fmla="*/ 2001594 w 2217551"/>
              <a:gd name="connsiteY2" fmla="*/ 2100360 h 2349296"/>
              <a:gd name="connsiteX3" fmla="*/ 2001594 w 2217551"/>
              <a:gd name="connsiteY3" fmla="*/ 1592529 h 2349296"/>
              <a:gd name="connsiteX4" fmla="*/ 0 w 2217551"/>
              <a:gd name="connsiteY4" fmla="*/ 0 h 2349296"/>
              <a:gd name="connsiteX5" fmla="*/ 2217551 w 2217551"/>
              <a:gd name="connsiteY5" fmla="*/ 0 h 2349296"/>
              <a:gd name="connsiteX6" fmla="*/ 2217551 w 2217551"/>
              <a:gd name="connsiteY6" fmla="*/ 2349296 h 2349296"/>
              <a:gd name="connsiteX7" fmla="*/ 0 w 2217551"/>
              <a:gd name="connsiteY7" fmla="*/ 2349296 h 2349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7551" h="2349296">
                <a:moveTo>
                  <a:pt x="376033" y="1592529"/>
                </a:moveTo>
                <a:lnTo>
                  <a:pt x="376033" y="2100360"/>
                </a:lnTo>
                <a:lnTo>
                  <a:pt x="2001594" y="2100360"/>
                </a:lnTo>
                <a:lnTo>
                  <a:pt x="2001594" y="1592529"/>
                </a:lnTo>
                <a:close/>
                <a:moveTo>
                  <a:pt x="0" y="0"/>
                </a:moveTo>
                <a:lnTo>
                  <a:pt x="2217551" y="0"/>
                </a:lnTo>
                <a:lnTo>
                  <a:pt x="2217551" y="2349296"/>
                </a:lnTo>
                <a:lnTo>
                  <a:pt x="0" y="2349296"/>
                </a:lnTo>
                <a:close/>
              </a:path>
            </a:pathLst>
          </a:custGeom>
        </p:spPr>
      </p:pic>
      <p:pic>
        <p:nvPicPr>
          <p:cNvPr id="37" name="Picture 36">
            <a:extLst>
              <a:ext uri="{FF2B5EF4-FFF2-40B4-BE49-F238E27FC236}">
                <a16:creationId xmlns:a16="http://schemas.microsoft.com/office/drawing/2014/main" id="{4BD6B11F-A507-C99C-11AE-4A942F1CA05F}"/>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37000"/>
                    </a14:imgEffect>
                  </a14:imgLayer>
                </a14:imgProps>
              </a:ext>
            </a:extLst>
          </a:blip>
          <a:srcRect t="65685" r="63124"/>
          <a:stretch/>
        </p:blipFill>
        <p:spPr>
          <a:xfrm>
            <a:off x="7392811" y="1626704"/>
            <a:ext cx="2713904" cy="2349296"/>
          </a:xfrm>
          <a:custGeom>
            <a:avLst/>
            <a:gdLst>
              <a:gd name="connsiteX0" fmla="*/ 0 w 2713904"/>
              <a:gd name="connsiteY0" fmla="*/ 0 h 2349296"/>
              <a:gd name="connsiteX1" fmla="*/ 2713904 w 2713904"/>
              <a:gd name="connsiteY1" fmla="*/ 0 h 2349296"/>
              <a:gd name="connsiteX2" fmla="*/ 2713904 w 2713904"/>
              <a:gd name="connsiteY2" fmla="*/ 2349296 h 2349296"/>
              <a:gd name="connsiteX3" fmla="*/ 0 w 2713904"/>
              <a:gd name="connsiteY3" fmla="*/ 2349296 h 2349296"/>
              <a:gd name="connsiteX4" fmla="*/ 0 w 2713904"/>
              <a:gd name="connsiteY4" fmla="*/ 1634437 h 2349296"/>
              <a:gd name="connsiteX5" fmla="*/ 49270 w 2713904"/>
              <a:gd name="connsiteY5" fmla="*/ 1675088 h 2349296"/>
              <a:gd name="connsiteX6" fmla="*/ 311528 w 2713904"/>
              <a:gd name="connsiteY6" fmla="*/ 1755197 h 2349296"/>
              <a:gd name="connsiteX7" fmla="*/ 406061 w 2713904"/>
              <a:gd name="connsiteY7" fmla="*/ 1745667 h 2349296"/>
              <a:gd name="connsiteX8" fmla="*/ 434006 w 2713904"/>
              <a:gd name="connsiteY8" fmla="*/ 1736993 h 2349296"/>
              <a:gd name="connsiteX9" fmla="*/ 434006 w 2713904"/>
              <a:gd name="connsiteY9" fmla="*/ 2198571 h 2349296"/>
              <a:gd name="connsiteX10" fmla="*/ 2059567 w 2713904"/>
              <a:gd name="connsiteY10" fmla="*/ 2198571 h 2349296"/>
              <a:gd name="connsiteX11" fmla="*/ 2059567 w 2713904"/>
              <a:gd name="connsiteY11" fmla="*/ 1690740 h 2349296"/>
              <a:gd name="connsiteX12" fmla="*/ 544950 w 2713904"/>
              <a:gd name="connsiteY12" fmla="*/ 1690740 h 2349296"/>
              <a:gd name="connsiteX13" fmla="*/ 573786 w 2713904"/>
              <a:gd name="connsiteY13" fmla="*/ 1675088 h 2349296"/>
              <a:gd name="connsiteX14" fmla="*/ 780592 w 2713904"/>
              <a:gd name="connsiteY14" fmla="*/ 1286133 h 2349296"/>
              <a:gd name="connsiteX15" fmla="*/ 311528 w 2713904"/>
              <a:gd name="connsiteY15" fmla="*/ 817069 h 2349296"/>
              <a:gd name="connsiteX16" fmla="*/ 49270 w 2713904"/>
              <a:gd name="connsiteY16" fmla="*/ 897178 h 2349296"/>
              <a:gd name="connsiteX17" fmla="*/ 0 w 2713904"/>
              <a:gd name="connsiteY17" fmla="*/ 937829 h 2349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13904" h="2349296">
                <a:moveTo>
                  <a:pt x="0" y="0"/>
                </a:moveTo>
                <a:lnTo>
                  <a:pt x="2713904" y="0"/>
                </a:lnTo>
                <a:lnTo>
                  <a:pt x="2713904" y="2349296"/>
                </a:lnTo>
                <a:lnTo>
                  <a:pt x="0" y="2349296"/>
                </a:lnTo>
                <a:lnTo>
                  <a:pt x="0" y="1634437"/>
                </a:lnTo>
                <a:lnTo>
                  <a:pt x="49270" y="1675088"/>
                </a:lnTo>
                <a:cubicBezTo>
                  <a:pt x="124133" y="1725665"/>
                  <a:pt x="214382" y="1755197"/>
                  <a:pt x="311528" y="1755197"/>
                </a:cubicBezTo>
                <a:cubicBezTo>
                  <a:pt x="343910" y="1755197"/>
                  <a:pt x="375526" y="1751916"/>
                  <a:pt x="406061" y="1745667"/>
                </a:cubicBezTo>
                <a:lnTo>
                  <a:pt x="434006" y="1736993"/>
                </a:lnTo>
                <a:lnTo>
                  <a:pt x="434006" y="2198571"/>
                </a:lnTo>
                <a:lnTo>
                  <a:pt x="2059567" y="2198571"/>
                </a:lnTo>
                <a:lnTo>
                  <a:pt x="2059567" y="1690740"/>
                </a:lnTo>
                <a:lnTo>
                  <a:pt x="544950" y="1690740"/>
                </a:lnTo>
                <a:lnTo>
                  <a:pt x="573786" y="1675088"/>
                </a:lnTo>
                <a:cubicBezTo>
                  <a:pt x="698558" y="1590794"/>
                  <a:pt x="780592" y="1448044"/>
                  <a:pt x="780592" y="1286133"/>
                </a:cubicBezTo>
                <a:cubicBezTo>
                  <a:pt x="780592" y="1027076"/>
                  <a:pt x="570585" y="817069"/>
                  <a:pt x="311528" y="817069"/>
                </a:cubicBezTo>
                <a:cubicBezTo>
                  <a:pt x="214382" y="817069"/>
                  <a:pt x="124133" y="846601"/>
                  <a:pt x="49270" y="897178"/>
                </a:cubicBezTo>
                <a:lnTo>
                  <a:pt x="0" y="937829"/>
                </a:lnTo>
                <a:close/>
              </a:path>
            </a:pathLst>
          </a:custGeom>
        </p:spPr>
      </p:pic>
      <p:sp>
        <p:nvSpPr>
          <p:cNvPr id="34" name="TextBox 33">
            <a:extLst>
              <a:ext uri="{FF2B5EF4-FFF2-40B4-BE49-F238E27FC236}">
                <a16:creationId xmlns:a16="http://schemas.microsoft.com/office/drawing/2014/main" id="{B66CBB9B-38E8-9EE5-8448-DF52FC6539EA}"/>
              </a:ext>
            </a:extLst>
          </p:cNvPr>
          <p:cNvSpPr txBox="1"/>
          <p:nvPr/>
        </p:nvSpPr>
        <p:spPr>
          <a:xfrm>
            <a:off x="7737523" y="3307918"/>
            <a:ext cx="2133600" cy="646331"/>
          </a:xfrm>
          <a:prstGeom prst="rect">
            <a:avLst/>
          </a:prstGeom>
          <a:noFill/>
          <a:ln>
            <a:solidFill>
              <a:schemeClr val="bg1"/>
            </a:solidFill>
          </a:ln>
        </p:spPr>
        <p:txBody>
          <a:bodyPr wrap="square" rtlCol="0">
            <a:spAutoFit/>
          </a:bodyPr>
          <a:lstStyle/>
          <a:p>
            <a:r>
              <a:rPr lang="en-GB" dirty="0"/>
              <a:t>Emergency Gastric Bleeding</a:t>
            </a:r>
          </a:p>
        </p:txBody>
      </p:sp>
      <p:sp>
        <p:nvSpPr>
          <p:cNvPr id="35" name="TextBox 34">
            <a:extLst>
              <a:ext uri="{FF2B5EF4-FFF2-40B4-BE49-F238E27FC236}">
                <a16:creationId xmlns:a16="http://schemas.microsoft.com/office/drawing/2014/main" id="{39A10918-770F-D552-154E-D8A6C6A11E84}"/>
              </a:ext>
            </a:extLst>
          </p:cNvPr>
          <p:cNvSpPr txBox="1"/>
          <p:nvPr/>
        </p:nvSpPr>
        <p:spPr>
          <a:xfrm>
            <a:off x="7737523" y="5611993"/>
            <a:ext cx="2133600" cy="646331"/>
          </a:xfrm>
          <a:prstGeom prst="rect">
            <a:avLst/>
          </a:prstGeom>
          <a:noFill/>
          <a:ln>
            <a:solidFill>
              <a:schemeClr val="bg1"/>
            </a:solidFill>
          </a:ln>
        </p:spPr>
        <p:txBody>
          <a:bodyPr wrap="square" rtlCol="0">
            <a:spAutoFit/>
          </a:bodyPr>
          <a:lstStyle/>
          <a:p>
            <a:r>
              <a:rPr lang="en-GB" dirty="0"/>
              <a:t>Flexible sigmoidoscopy</a:t>
            </a:r>
          </a:p>
        </p:txBody>
      </p:sp>
      <p:sp>
        <p:nvSpPr>
          <p:cNvPr id="36" name="TextBox 35">
            <a:extLst>
              <a:ext uri="{FF2B5EF4-FFF2-40B4-BE49-F238E27FC236}">
                <a16:creationId xmlns:a16="http://schemas.microsoft.com/office/drawing/2014/main" id="{02B72E51-B3C7-D266-9FF2-3859FD281770}"/>
              </a:ext>
            </a:extLst>
          </p:cNvPr>
          <p:cNvSpPr txBox="1"/>
          <p:nvPr/>
        </p:nvSpPr>
        <p:spPr>
          <a:xfrm>
            <a:off x="10715318" y="4465210"/>
            <a:ext cx="2133600" cy="369332"/>
          </a:xfrm>
          <a:prstGeom prst="rect">
            <a:avLst/>
          </a:prstGeom>
          <a:noFill/>
          <a:ln>
            <a:solidFill>
              <a:schemeClr val="bg1"/>
            </a:solidFill>
          </a:ln>
        </p:spPr>
        <p:txBody>
          <a:bodyPr wrap="square" rtlCol="0">
            <a:spAutoFit/>
          </a:bodyPr>
          <a:lstStyle/>
          <a:p>
            <a:r>
              <a:rPr lang="en-GB" dirty="0"/>
              <a:t>EUS</a:t>
            </a:r>
          </a:p>
        </p:txBody>
      </p:sp>
    </p:spTree>
    <p:extLst>
      <p:ext uri="{BB962C8B-B14F-4D97-AF65-F5344CB8AC3E}">
        <p14:creationId xmlns:p14="http://schemas.microsoft.com/office/powerpoint/2010/main" val="8148054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C1E43-EE58-F25F-B737-B9A4B9124BAD}"/>
              </a:ext>
            </a:extLst>
          </p:cNvPr>
          <p:cNvSpPr>
            <a:spLocks noGrp="1"/>
          </p:cNvSpPr>
          <p:nvPr>
            <p:ph type="title"/>
          </p:nvPr>
        </p:nvSpPr>
        <p:spPr/>
        <p:txBody>
          <a:bodyPr vert="horz" lIns="91440" tIns="45720" rIns="91440" bIns="45720" rtlCol="0" anchor="ctr">
            <a:normAutofit/>
          </a:bodyPr>
          <a:lstStyle/>
          <a:p>
            <a:r>
              <a:rPr lang="en-US">
                <a:solidFill>
                  <a:srgbClr val="FFFFFF"/>
                </a:solidFill>
              </a:rPr>
              <a:t>NCEPOD report 2004 </a:t>
            </a:r>
          </a:p>
        </p:txBody>
      </p:sp>
      <p:pic>
        <p:nvPicPr>
          <p:cNvPr id="5" name="Content Placeholder 4">
            <a:extLst>
              <a:ext uri="{FF2B5EF4-FFF2-40B4-BE49-F238E27FC236}">
                <a16:creationId xmlns:a16="http://schemas.microsoft.com/office/drawing/2014/main" id="{9AD5A586-17B1-DCC8-4568-DC859D94DF71}"/>
              </a:ext>
            </a:extLst>
          </p:cNvPr>
          <p:cNvPicPr>
            <a:picLocks noGrp="1" noChangeAspect="1"/>
          </p:cNvPicPr>
          <p:nvPr>
            <p:ph idx="1"/>
          </p:nvPr>
        </p:nvPicPr>
        <p:blipFill rotWithShape="1">
          <a:blip r:embed="rId3">
            <a:alphaModFix amt="35000"/>
          </a:blip>
          <a:srcRect t="7328" b="12601"/>
          <a:stretch/>
        </p:blipFill>
        <p:spPr>
          <a:xfrm>
            <a:off x="20" y="10"/>
            <a:ext cx="12191980" cy="6857990"/>
          </a:xfrm>
          <a:prstGeom prst="rect">
            <a:avLst/>
          </a:prstGeom>
        </p:spPr>
      </p:pic>
      <p:sp>
        <p:nvSpPr>
          <p:cNvPr id="6" name="TextBox 5">
            <a:extLst>
              <a:ext uri="{FF2B5EF4-FFF2-40B4-BE49-F238E27FC236}">
                <a16:creationId xmlns:a16="http://schemas.microsoft.com/office/drawing/2014/main" id="{E7672BB5-C653-170C-44A3-95BD9FA651B2}"/>
              </a:ext>
            </a:extLst>
          </p:cNvPr>
          <p:cNvSpPr txBox="1"/>
          <p:nvPr/>
        </p:nvSpPr>
        <p:spPr>
          <a:xfrm>
            <a:off x="838200" y="1825625"/>
            <a:ext cx="10515600" cy="435133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a:solidFill>
                  <a:srgbClr val="FFFFFF"/>
                </a:solidFill>
              </a:rPr>
              <a:t>Failings in teamwork and non-technical skills </a:t>
            </a:r>
          </a:p>
        </p:txBody>
      </p:sp>
    </p:spTree>
    <p:extLst>
      <p:ext uri="{BB962C8B-B14F-4D97-AF65-F5344CB8AC3E}">
        <p14:creationId xmlns:p14="http://schemas.microsoft.com/office/powerpoint/2010/main" val="56337589"/>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28106-2CD5-2583-65CB-1CDC17877808}"/>
              </a:ext>
            </a:extLst>
          </p:cNvPr>
          <p:cNvSpPr>
            <a:spLocks noGrp="1"/>
          </p:cNvSpPr>
          <p:nvPr>
            <p:ph type="title"/>
          </p:nvPr>
        </p:nvSpPr>
        <p:spPr>
          <a:xfrm>
            <a:off x="838200" y="184805"/>
            <a:ext cx="10515600" cy="1505883"/>
          </a:xfrm>
        </p:spPr>
        <p:txBody>
          <a:bodyPr vert="horz" lIns="91440" tIns="45720" rIns="91440" bIns="45720" rtlCol="0" anchor="ctr">
            <a:normAutofit/>
          </a:bodyPr>
          <a:lstStyle/>
          <a:p>
            <a:r>
              <a:rPr lang="en-US" sz="5200" kern="1200">
                <a:solidFill>
                  <a:schemeClr val="tx1"/>
                </a:solidFill>
                <a:latin typeface="+mj-lt"/>
                <a:ea typeface="+mj-ea"/>
                <a:cs typeface="+mj-cs"/>
              </a:rPr>
              <a:t>Endoscopy Non-technical skills (ENTS) </a:t>
            </a:r>
          </a:p>
        </p:txBody>
      </p:sp>
      <p:pic>
        <p:nvPicPr>
          <p:cNvPr id="3074" name="Picture 2">
            <a:extLst>
              <a:ext uri="{FF2B5EF4-FFF2-40B4-BE49-F238E27FC236}">
                <a16:creationId xmlns:a16="http://schemas.microsoft.com/office/drawing/2014/main" id="{59E1D398-3832-E827-11E0-BA8DA6EF121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65239" y="1690688"/>
            <a:ext cx="5245100" cy="4449763"/>
          </a:xfrm>
          <a:prstGeom prst="rect">
            <a:avLst/>
          </a:prstGeom>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365138A-F407-A63D-F069-FDBB609EB4EF}"/>
              </a:ext>
            </a:extLst>
          </p:cNvPr>
          <p:cNvPicPr>
            <a:picLocks noChangeAspect="1"/>
          </p:cNvPicPr>
          <p:nvPr/>
        </p:nvPicPr>
        <p:blipFill>
          <a:blip r:embed="rId3"/>
          <a:stretch>
            <a:fillRect/>
          </a:stretch>
        </p:blipFill>
        <p:spPr>
          <a:xfrm>
            <a:off x="6959600" y="1844675"/>
            <a:ext cx="3575050" cy="4449763"/>
          </a:xfrm>
          <a:prstGeom prst="rect">
            <a:avLst/>
          </a:prstGeom>
        </p:spPr>
      </p:pic>
    </p:spTree>
    <p:extLst>
      <p:ext uri="{BB962C8B-B14F-4D97-AF65-F5344CB8AC3E}">
        <p14:creationId xmlns:p14="http://schemas.microsoft.com/office/powerpoint/2010/main" val="22099909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ADC1366-F71B-9428-DAF6-9BFB1742C2A4}"/>
              </a:ext>
            </a:extLst>
          </p:cNvPr>
          <p:cNvPicPr>
            <a:picLocks noChangeAspect="1"/>
          </p:cNvPicPr>
          <p:nvPr/>
        </p:nvPicPr>
        <p:blipFill rotWithShape="1">
          <a:blip r:embed="rId2">
            <a:alphaModFix amt="35000"/>
          </a:blip>
          <a:srcRect t="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D04FA5EE-4141-D479-A7F7-0604C61E9DF0}"/>
              </a:ext>
            </a:extLst>
          </p:cNvPr>
          <p:cNvSpPr>
            <a:spLocks noGrp="1"/>
          </p:cNvSpPr>
          <p:nvPr>
            <p:ph type="title"/>
          </p:nvPr>
        </p:nvSpPr>
        <p:spPr/>
        <p:txBody>
          <a:bodyPr>
            <a:normAutofit/>
          </a:bodyPr>
          <a:lstStyle/>
          <a:p>
            <a:pPr algn="ctr"/>
            <a:r>
              <a:rPr lang="en-GB" dirty="0">
                <a:solidFill>
                  <a:srgbClr val="FFFFFF"/>
                </a:solidFill>
              </a:rPr>
              <a:t>What is </a:t>
            </a:r>
            <a:r>
              <a:rPr lang="en-GB" dirty="0" err="1">
                <a:solidFill>
                  <a:srgbClr val="FFFFFF"/>
                </a:solidFill>
              </a:rPr>
              <a:t>HiFIVE</a:t>
            </a:r>
            <a:r>
              <a:rPr lang="en-GB" dirty="0">
                <a:solidFill>
                  <a:srgbClr val="FFFFFF"/>
                </a:solidFill>
              </a:rPr>
              <a:t> simulation course? </a:t>
            </a:r>
          </a:p>
        </p:txBody>
      </p:sp>
      <p:graphicFrame>
        <p:nvGraphicFramePr>
          <p:cNvPr id="5" name="Content Placeholder 2">
            <a:extLst>
              <a:ext uri="{FF2B5EF4-FFF2-40B4-BE49-F238E27FC236}">
                <a16:creationId xmlns:a16="http://schemas.microsoft.com/office/drawing/2014/main" id="{92489F3A-FC29-2247-F485-8B00D8880646}"/>
              </a:ext>
            </a:extLst>
          </p:cNvPr>
          <p:cNvGraphicFramePr>
            <a:graphicFrameLocks noGrp="1"/>
          </p:cNvGraphicFramePr>
          <p:nvPr>
            <p:ph idx="1"/>
            <p:extLst>
              <p:ext uri="{D42A27DB-BD31-4B8C-83A1-F6EECF244321}">
                <p14:modId xmlns:p14="http://schemas.microsoft.com/office/powerpoint/2010/main" val="344919699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07199380"/>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B82B0-19C0-78E0-0DC2-A162E24BCFE1}"/>
              </a:ext>
            </a:extLst>
          </p:cNvPr>
          <p:cNvSpPr>
            <a:spLocks noGrp="1"/>
          </p:cNvSpPr>
          <p:nvPr>
            <p:ph type="title"/>
          </p:nvPr>
        </p:nvSpPr>
        <p:spPr/>
        <p:txBody>
          <a:bodyPr/>
          <a:lstStyle/>
          <a:p>
            <a:pPr algn="ctr"/>
            <a:r>
              <a:rPr lang="en-GB" dirty="0"/>
              <a:t>An endoscopy suite</a:t>
            </a:r>
          </a:p>
        </p:txBody>
      </p:sp>
      <p:pic>
        <p:nvPicPr>
          <p:cNvPr id="4" name="Content Placeholder 3">
            <a:extLst>
              <a:ext uri="{FF2B5EF4-FFF2-40B4-BE49-F238E27FC236}">
                <a16:creationId xmlns:a16="http://schemas.microsoft.com/office/drawing/2014/main" id="{1FB7D685-4611-C995-912B-1E6F945220E8}"/>
              </a:ext>
            </a:extLst>
          </p:cNvPr>
          <p:cNvPicPr>
            <a:picLocks noGrp="1" noChangeAspect="1"/>
          </p:cNvPicPr>
          <p:nvPr>
            <p:ph idx="1"/>
          </p:nvPr>
        </p:nvPicPr>
        <p:blipFill>
          <a:blip r:embed="rId2"/>
          <a:stretch>
            <a:fillRect/>
          </a:stretch>
        </p:blipFill>
        <p:spPr>
          <a:xfrm>
            <a:off x="3345954" y="1825625"/>
            <a:ext cx="5500091" cy="4351338"/>
          </a:xfrm>
          <a:prstGeom prst="rect">
            <a:avLst/>
          </a:prstGeom>
        </p:spPr>
      </p:pic>
    </p:spTree>
    <p:extLst>
      <p:ext uri="{BB962C8B-B14F-4D97-AF65-F5344CB8AC3E}">
        <p14:creationId xmlns:p14="http://schemas.microsoft.com/office/powerpoint/2010/main" val="38857237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CC927-0C3F-EC09-26F7-51DC26F9C1F1}"/>
              </a:ext>
            </a:extLst>
          </p:cNvPr>
          <p:cNvSpPr>
            <a:spLocks noGrp="1"/>
          </p:cNvSpPr>
          <p:nvPr>
            <p:ph type="title"/>
          </p:nvPr>
        </p:nvSpPr>
        <p:spPr/>
        <p:txBody>
          <a:bodyPr>
            <a:normAutofit/>
          </a:bodyPr>
          <a:lstStyle/>
          <a:p>
            <a:r>
              <a:rPr lang="en-GB" sz="5400" b="1" dirty="0">
                <a:solidFill>
                  <a:schemeClr val="accent1">
                    <a:lumMod val="50000"/>
                  </a:schemeClr>
                </a:solidFill>
              </a:rPr>
              <a:t>Snippet from the </a:t>
            </a:r>
            <a:r>
              <a:rPr lang="en-GB" sz="5400" b="1" dirty="0" err="1">
                <a:solidFill>
                  <a:schemeClr val="accent1">
                    <a:lumMod val="50000"/>
                  </a:schemeClr>
                </a:solidFill>
              </a:rPr>
              <a:t>HiFIVE</a:t>
            </a:r>
            <a:r>
              <a:rPr lang="en-GB" sz="5400" b="1" dirty="0">
                <a:solidFill>
                  <a:schemeClr val="accent1">
                    <a:lumMod val="50000"/>
                  </a:schemeClr>
                </a:solidFill>
              </a:rPr>
              <a:t> course </a:t>
            </a:r>
          </a:p>
        </p:txBody>
      </p:sp>
      <p:pic>
        <p:nvPicPr>
          <p:cNvPr id="4" name="Content Placeholder 3">
            <a:extLst>
              <a:ext uri="{FF2B5EF4-FFF2-40B4-BE49-F238E27FC236}">
                <a16:creationId xmlns:a16="http://schemas.microsoft.com/office/drawing/2014/main" id="{A803B97B-C33F-8EC4-C140-08FB60FD05C0}"/>
              </a:ext>
            </a:extLst>
          </p:cNvPr>
          <p:cNvPicPr>
            <a:picLocks noGrp="1" noChangeAspect="1"/>
          </p:cNvPicPr>
          <p:nvPr>
            <p:ph idx="1"/>
          </p:nvPr>
        </p:nvPicPr>
        <p:blipFill>
          <a:blip r:embed="rId2"/>
          <a:stretch>
            <a:fillRect/>
          </a:stretch>
        </p:blipFill>
        <p:spPr>
          <a:xfrm>
            <a:off x="3434455" y="1690688"/>
            <a:ext cx="5323089" cy="4351338"/>
          </a:xfrm>
          <a:prstGeom prst="rect">
            <a:avLst/>
          </a:prstGeom>
        </p:spPr>
      </p:pic>
    </p:spTree>
    <p:extLst>
      <p:ext uri="{BB962C8B-B14F-4D97-AF65-F5344CB8AC3E}">
        <p14:creationId xmlns:p14="http://schemas.microsoft.com/office/powerpoint/2010/main" val="22793864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192</TotalTime>
  <Words>271</Words>
  <Application>Microsoft Office PowerPoint</Application>
  <PresentationFormat>Widescreen</PresentationFormat>
  <Paragraphs>44</Paragraphs>
  <Slides>12</Slides>
  <Notes>5</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Office Theme</vt:lpstr>
      <vt:lpstr>“What we tried to achieve with VR in simulation-based education at Homerton?” </vt:lpstr>
      <vt:lpstr>Hi-F.I.V.E</vt:lpstr>
      <vt:lpstr>GI MENTOR  Our VR simulator</vt:lpstr>
      <vt:lpstr>Available Modules </vt:lpstr>
      <vt:lpstr>NCEPOD report 2004 </vt:lpstr>
      <vt:lpstr>Endoscopy Non-technical skills (ENTS) </vt:lpstr>
      <vt:lpstr>What is HiFIVE simulation course? </vt:lpstr>
      <vt:lpstr>An endoscopy suite</vt:lpstr>
      <vt:lpstr>Snippet from the HiFIVE course </vt:lpstr>
      <vt:lpstr>SNIPPET scenario </vt:lpstr>
      <vt:lpstr>Feedback</vt:lpstr>
      <vt:lpstr>Sustainability and Next Steps</vt:lpstr>
    </vt:vector>
  </TitlesOfParts>
  <Company>Homerton NHS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are we trying to achieve with VR in simulation-based education?” </dc:title>
  <dc:creator>JOHN, Sini (HOMERTON HEALTHCARE NHS FOUNDATION TRUST)</dc:creator>
  <cp:lastModifiedBy>JOHN, Sini (HOMERTON HEALTHCARE NHS FOUNDATION TRUST)</cp:lastModifiedBy>
  <cp:revision>25</cp:revision>
  <dcterms:created xsi:type="dcterms:W3CDTF">2023-11-17T12:42:47Z</dcterms:created>
  <dcterms:modified xsi:type="dcterms:W3CDTF">2023-11-20T17:37:46Z</dcterms:modified>
</cp:coreProperties>
</file>