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66" r:id="rId5"/>
    <p:sldId id="624" r:id="rId6"/>
    <p:sldId id="626" r:id="rId7"/>
    <p:sldId id="627" r:id="rId8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Martin" initials="AM" lastIdx="1" clrIdx="0">
    <p:extLst>
      <p:ext uri="{19B8F6BF-5375-455C-9EA6-DF929625EA0E}">
        <p15:presenceInfo xmlns:p15="http://schemas.microsoft.com/office/powerpoint/2012/main" userId="S::Alison.Martin@hee.nhs.uk::6ab3142a-c5c9-49a1-8298-ed06e23ab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/>
  </p:normalViewPr>
  <p:slideViewPr>
    <p:cSldViewPr snapToGrid="0">
      <p:cViewPr varScale="1">
        <p:scale>
          <a:sx n="83" d="100"/>
          <a:sy n="83" d="100"/>
        </p:scale>
        <p:origin x="1392" y="4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622C2-406A-B444-9262-E8053FC331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87369-8FD9-3E45-B98D-E71BE8DBC9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A91D6-8414-064D-915B-577F8F28F67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F482B-B564-D146-92DE-8138A0F36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1D7C4-F2EC-2246-9EF0-CAD6B2154F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037E-385B-9844-8C63-A30DC27F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9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5DAE-6E15-7C40-B8BF-B8B4C7F3685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8648-CEFD-6947-9EBC-FE1CCD694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9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8648-CEFD-6947-9EBC-FE1CCD694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57" y="790492"/>
            <a:ext cx="6453554" cy="656492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54" y="3946063"/>
            <a:ext cx="5143500" cy="618392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1"/>
                </a:solidFill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C5A6CCC-8F85-4140-86B3-D49D1E685E31}"/>
              </a:ext>
            </a:extLst>
          </p:cNvPr>
          <p:cNvSpPr/>
          <p:nvPr userDrawn="1"/>
        </p:nvSpPr>
        <p:spPr>
          <a:xfrm rot="10800000">
            <a:off x="227282" y="1409921"/>
            <a:ext cx="438665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97289"/>
            <a:ext cx="6858000" cy="48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2141755"/>
            <a:ext cx="5915025" cy="17046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>
                <a:solidFill>
                  <a:schemeClr val="accent5"/>
                </a:solidFill>
              </a:rPr>
              <a:t>@</a:t>
            </a:r>
            <a:r>
              <a:rPr lang="en-GB" sz="975" b="1" err="1">
                <a:solidFill>
                  <a:schemeClr val="accent5"/>
                </a:solidFill>
              </a:rPr>
              <a:t>NHS_HealthEdEng</a:t>
            </a:r>
            <a:endParaRPr lang="en-GB" sz="975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>
                <a:solidFill>
                  <a:schemeClr val="accent5"/>
                </a:solidFill>
              </a:rPr>
              <a:t>@</a:t>
            </a:r>
            <a:r>
              <a:rPr lang="en-GB" sz="975" b="1" err="1">
                <a:solidFill>
                  <a:schemeClr val="accent5"/>
                </a:solidFill>
              </a:rPr>
              <a:t>NHS_HealthEdEng</a:t>
            </a:r>
            <a:endParaRPr lang="en-GB" sz="975" b="1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1719471"/>
            <a:ext cx="4396202" cy="25169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>
                <a:solidFill>
                  <a:schemeClr val="accent5"/>
                </a:solidFill>
              </a:rPr>
              <a:t>@</a:t>
            </a:r>
            <a:r>
              <a:rPr lang="en-GB" sz="975" b="1" err="1">
                <a:solidFill>
                  <a:schemeClr val="accent5"/>
                </a:solidFill>
              </a:rPr>
              <a:t>NHS_HealthEdEng</a:t>
            </a:r>
            <a:endParaRPr lang="en-GB" sz="975" b="1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6" y="1719471"/>
            <a:ext cx="43962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314946" y="4778378"/>
            <a:ext cx="40030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75" b="1">
                <a:solidFill>
                  <a:schemeClr val="accent5"/>
                </a:solidFill>
              </a:rPr>
              <a:t>@</a:t>
            </a:r>
            <a:r>
              <a:rPr lang="en-GB" sz="975" b="1" err="1">
                <a:solidFill>
                  <a:schemeClr val="accent5"/>
                </a:solidFill>
              </a:rPr>
              <a:t>NHS_HealthEdEng</a:t>
            </a:r>
            <a:endParaRPr lang="en-GB" sz="975" b="1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46" y="1046379"/>
            <a:ext cx="5915025" cy="4771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49" y="1719471"/>
            <a:ext cx="3427136" cy="2594620"/>
          </a:xfrm>
        </p:spPr>
        <p:txBody>
          <a:bodyPr/>
          <a:lstStyle>
            <a:lvl1pPr marL="257169" indent="-257169">
              <a:buFont typeface="Arial" panose="020B0604020202020204" pitchFamily="34" charset="0"/>
              <a:buChar char="•"/>
              <a:defRPr sz="21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5"/>
            <a:ext cx="6858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1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3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344553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9926"/>
            <a:ext cx="5915025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28372D-C4B4-BF45-BF8F-065FBDC2AA95}"/>
              </a:ext>
            </a:extLst>
          </p:cNvPr>
          <p:cNvSpPr/>
          <p:nvPr/>
        </p:nvSpPr>
        <p:spPr>
          <a:xfrm>
            <a:off x="0" y="4080546"/>
            <a:ext cx="6858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A40B3-60F1-AC4C-BC75-1DFB592B81D3}"/>
              </a:ext>
            </a:extLst>
          </p:cNvPr>
          <p:cNvSpPr/>
          <p:nvPr/>
        </p:nvSpPr>
        <p:spPr>
          <a:xfrm>
            <a:off x="0" y="4209638"/>
            <a:ext cx="6858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9F973A-FB81-4F4A-A2C3-7512A5F7B6F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14" y="0"/>
            <a:ext cx="2732886" cy="104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07" y="866600"/>
            <a:ext cx="6453554" cy="8819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Patient Safety Education </a:t>
            </a:r>
            <a:br>
              <a:rPr lang="en-GB" sz="3200" dirty="0"/>
            </a:br>
            <a:r>
              <a:rPr lang="en-GB" sz="3200" dirty="0"/>
              <a:t>London Symposium</a:t>
            </a:r>
            <a:endParaRPr lang="en-US" sz="3200" dirty="0"/>
          </a:p>
        </p:txBody>
      </p:sp>
      <p:pic>
        <p:nvPicPr>
          <p:cNvPr id="16" name="image1.png">
            <a:extLst>
              <a:ext uri="{FF2B5EF4-FFF2-40B4-BE49-F238E27FC236}">
                <a16:creationId xmlns:a16="http://schemas.microsoft.com/office/drawing/2014/main" id="{821FDDA6-980C-4C48-8916-3E581479994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096" y="1988967"/>
            <a:ext cx="6353401" cy="8262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041B08-5B9B-4D87-B9C8-5FB4BA7E483B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 flipV="1">
            <a:off x="233315" y="2708918"/>
            <a:ext cx="1315583" cy="1129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3466FC-13E2-42BC-BF15-5BB5B531733B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4141" y="2703113"/>
            <a:ext cx="1280506" cy="1129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A5D0BD-9C76-4143-BC3B-D8035B7F906B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0797" y="2703113"/>
            <a:ext cx="1288957" cy="1135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8E667F-D8AF-41C7-9FA8-0AFD460FE124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3839" y="2704508"/>
            <a:ext cx="1315583" cy="1120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97B158-806E-4972-A808-16BB10C6CCA4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1303" y="2702740"/>
            <a:ext cx="1235184" cy="1129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D2F70F7-25C4-48BA-A68C-3BB1297341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5350"/>
            <a:ext cx="2081883" cy="8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7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8190-1770-FA4E-8E1B-3C5E3AD7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89" y="634615"/>
            <a:ext cx="5915025" cy="477154"/>
          </a:xfrm>
        </p:spPr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3F6F3-DD64-3D40-8DB8-C6B03552E647}"/>
              </a:ext>
            </a:extLst>
          </p:cNvPr>
          <p:cNvSpPr txBox="1"/>
          <p:nvPr/>
        </p:nvSpPr>
        <p:spPr>
          <a:xfrm>
            <a:off x="282289" y="1208314"/>
            <a:ext cx="591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To provide a forum to connect educators and patient safety specialists 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To understand the potential opportunities to integrate patient safety science into education and improvement activity</a:t>
            </a:r>
            <a:endParaRPr lang="en-US" sz="1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A5D6B4-F03F-A549-9331-B9E06EA42F8B}"/>
              </a:ext>
            </a:extLst>
          </p:cNvPr>
          <p:cNvGrpSpPr/>
          <p:nvPr/>
        </p:nvGrpSpPr>
        <p:grpSpPr>
          <a:xfrm>
            <a:off x="4789715" y="2786743"/>
            <a:ext cx="1774372" cy="1565725"/>
            <a:chOff x="761545" y="4546600"/>
            <a:chExt cx="2505724" cy="250572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DFBD3D8-7541-944E-B0D2-59FC7643C195}"/>
                </a:ext>
              </a:extLst>
            </p:cNvPr>
            <p:cNvSpPr/>
            <p:nvPr/>
          </p:nvSpPr>
          <p:spPr>
            <a:xfrm>
              <a:off x="1015326" y="4869062"/>
              <a:ext cx="2082210" cy="2082210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ctr"/>
              <a:endParaRPr lang="en-GB" sz="9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AD2215B9-B1C3-5049-8355-9FBFD34905B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1545" y="4546600"/>
              <a:ext cx="2505724" cy="2505724"/>
              <a:chOff x="-1847" y="-2567"/>
              <a:chExt cx="9454" cy="9454"/>
            </a:xfrm>
          </p:grpSpPr>
          <p:sp>
            <p:nvSpPr>
              <p:cNvPr id="28" name="AutoShape 3">
                <a:extLst>
                  <a:ext uri="{FF2B5EF4-FFF2-40B4-BE49-F238E27FC236}">
                    <a16:creationId xmlns:a16="http://schemas.microsoft.com/office/drawing/2014/main" id="{2F1A6143-821B-194E-8418-E3EDFEBA5CB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-1847" y="-2567"/>
                <a:ext cx="9454" cy="9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grpSp>
            <p:nvGrpSpPr>
              <p:cNvPr id="35" name="Group 205">
                <a:extLst>
                  <a:ext uri="{FF2B5EF4-FFF2-40B4-BE49-F238E27FC236}">
                    <a16:creationId xmlns:a16="http://schemas.microsoft.com/office/drawing/2014/main" id="{20B4EC06-F54C-6348-9108-60F42F5A33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4" y="-2508"/>
                <a:ext cx="6610" cy="8010"/>
                <a:chOff x="-424" y="-2508"/>
                <a:chExt cx="6610" cy="8010"/>
              </a:xfrm>
            </p:grpSpPr>
            <p:sp>
              <p:nvSpPr>
                <p:cNvPr id="213" name="Oval 6">
                  <a:extLst>
                    <a:ext uri="{FF2B5EF4-FFF2-40B4-BE49-F238E27FC236}">
                      <a16:creationId xmlns:a16="http://schemas.microsoft.com/office/drawing/2014/main" id="{9D33CAAD-A91F-D346-A3E7-B3E590B92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24" y="-1111"/>
                  <a:ext cx="6610" cy="661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14" name="Freeform 7">
                  <a:extLst>
                    <a:ext uri="{FF2B5EF4-FFF2-40B4-BE49-F238E27FC236}">
                      <a16:creationId xmlns:a16="http://schemas.microsoft.com/office/drawing/2014/main" id="{40011134-A72C-3446-954D-909F31F42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" y="3263"/>
                  <a:ext cx="1303" cy="1451"/>
                </a:xfrm>
                <a:custGeom>
                  <a:avLst/>
                  <a:gdLst>
                    <a:gd name="T0" fmla="*/ 1303 w 1303"/>
                    <a:gd name="T1" fmla="*/ 1090 h 1451"/>
                    <a:gd name="T2" fmla="*/ 825 w 1303"/>
                    <a:gd name="T3" fmla="*/ 1451 h 1451"/>
                    <a:gd name="T4" fmla="*/ 0 w 1303"/>
                    <a:gd name="T5" fmla="*/ 362 h 1451"/>
                    <a:gd name="T6" fmla="*/ 478 w 1303"/>
                    <a:gd name="T7" fmla="*/ 0 h 1451"/>
                    <a:gd name="T8" fmla="*/ 1303 w 1303"/>
                    <a:gd name="T9" fmla="*/ 1090 h 1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3" h="1451">
                      <a:moveTo>
                        <a:pt x="1303" y="1090"/>
                      </a:moveTo>
                      <a:lnTo>
                        <a:pt x="825" y="1451"/>
                      </a:lnTo>
                      <a:lnTo>
                        <a:pt x="0" y="362"/>
                      </a:lnTo>
                      <a:lnTo>
                        <a:pt x="478" y="0"/>
                      </a:lnTo>
                      <a:lnTo>
                        <a:pt x="1303" y="1090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15" name="Freeform 8">
                  <a:extLst>
                    <a:ext uri="{FF2B5EF4-FFF2-40B4-BE49-F238E27FC236}">
                      <a16:creationId xmlns:a16="http://schemas.microsoft.com/office/drawing/2014/main" id="{93DB0EEB-3E62-6B40-B805-BA30BD82A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5" y="2764"/>
                  <a:ext cx="1666" cy="1726"/>
                </a:xfrm>
                <a:custGeom>
                  <a:avLst/>
                  <a:gdLst>
                    <a:gd name="T0" fmla="*/ 1666 w 1666"/>
                    <a:gd name="T1" fmla="*/ 1090 h 1726"/>
                    <a:gd name="T2" fmla="*/ 827 w 1666"/>
                    <a:gd name="T3" fmla="*/ 1726 h 1726"/>
                    <a:gd name="T4" fmla="*/ 0 w 1666"/>
                    <a:gd name="T5" fmla="*/ 636 h 1726"/>
                    <a:gd name="T6" fmla="*/ 841 w 1666"/>
                    <a:gd name="T7" fmla="*/ 0 h 1726"/>
                    <a:gd name="T8" fmla="*/ 1666 w 1666"/>
                    <a:gd name="T9" fmla="*/ 1090 h 1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6" h="1726">
                      <a:moveTo>
                        <a:pt x="1666" y="1090"/>
                      </a:moveTo>
                      <a:lnTo>
                        <a:pt x="827" y="1726"/>
                      </a:lnTo>
                      <a:lnTo>
                        <a:pt x="0" y="636"/>
                      </a:lnTo>
                      <a:lnTo>
                        <a:pt x="841" y="0"/>
                      </a:lnTo>
                      <a:lnTo>
                        <a:pt x="1666" y="1090"/>
                      </a:ln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16" name="Freeform 9">
                  <a:extLst>
                    <a:ext uri="{FF2B5EF4-FFF2-40B4-BE49-F238E27FC236}">
                      <a16:creationId xmlns:a16="http://schemas.microsoft.com/office/drawing/2014/main" id="{9D8EF9F2-20C7-CC41-8997-2CC5B6321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6" y="3473"/>
                  <a:ext cx="1667" cy="1728"/>
                </a:xfrm>
                <a:custGeom>
                  <a:avLst/>
                  <a:gdLst>
                    <a:gd name="T0" fmla="*/ 1667 w 1667"/>
                    <a:gd name="T1" fmla="*/ 1093 h 1728"/>
                    <a:gd name="T2" fmla="*/ 828 w 1667"/>
                    <a:gd name="T3" fmla="*/ 1728 h 1728"/>
                    <a:gd name="T4" fmla="*/ 0 w 1667"/>
                    <a:gd name="T5" fmla="*/ 636 h 1728"/>
                    <a:gd name="T6" fmla="*/ 842 w 1667"/>
                    <a:gd name="T7" fmla="*/ 0 h 1728"/>
                    <a:gd name="T8" fmla="*/ 1667 w 1667"/>
                    <a:gd name="T9" fmla="*/ 1093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7" h="1728">
                      <a:moveTo>
                        <a:pt x="1667" y="1093"/>
                      </a:moveTo>
                      <a:lnTo>
                        <a:pt x="828" y="1728"/>
                      </a:lnTo>
                      <a:lnTo>
                        <a:pt x="0" y="636"/>
                      </a:lnTo>
                      <a:lnTo>
                        <a:pt x="842" y="0"/>
                      </a:lnTo>
                      <a:lnTo>
                        <a:pt x="1667" y="1093"/>
                      </a:ln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17" name="Freeform 10">
                  <a:extLst>
                    <a:ext uri="{FF2B5EF4-FFF2-40B4-BE49-F238E27FC236}">
                      <a16:creationId xmlns:a16="http://schemas.microsoft.com/office/drawing/2014/main" id="{550FAE04-1BBD-DC40-84E4-281C703D2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" y="2842"/>
                  <a:ext cx="1468" cy="1539"/>
                </a:xfrm>
                <a:custGeom>
                  <a:avLst/>
                  <a:gdLst>
                    <a:gd name="T0" fmla="*/ 1468 w 1468"/>
                    <a:gd name="T1" fmla="*/ 1000 h 1539"/>
                    <a:gd name="T2" fmla="*/ 757 w 1468"/>
                    <a:gd name="T3" fmla="*/ 1539 h 1539"/>
                    <a:gd name="T4" fmla="*/ 0 w 1468"/>
                    <a:gd name="T5" fmla="*/ 539 h 1539"/>
                    <a:gd name="T6" fmla="*/ 712 w 1468"/>
                    <a:gd name="T7" fmla="*/ 0 h 1539"/>
                    <a:gd name="T8" fmla="*/ 1468 w 1468"/>
                    <a:gd name="T9" fmla="*/ 1000 h 1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8" h="1539">
                      <a:moveTo>
                        <a:pt x="1468" y="1000"/>
                      </a:moveTo>
                      <a:lnTo>
                        <a:pt x="757" y="1539"/>
                      </a:lnTo>
                      <a:lnTo>
                        <a:pt x="0" y="539"/>
                      </a:lnTo>
                      <a:lnTo>
                        <a:pt x="712" y="0"/>
                      </a:lnTo>
                      <a:lnTo>
                        <a:pt x="1468" y="100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18" name="Freeform 11">
                  <a:extLst>
                    <a:ext uri="{FF2B5EF4-FFF2-40B4-BE49-F238E27FC236}">
                      <a16:creationId xmlns:a16="http://schemas.microsoft.com/office/drawing/2014/main" id="{AF9FA995-2D55-A844-834F-68618FC54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1" y="2861"/>
                  <a:ext cx="1468" cy="1537"/>
                </a:xfrm>
                <a:custGeom>
                  <a:avLst/>
                  <a:gdLst>
                    <a:gd name="T0" fmla="*/ 1468 w 1468"/>
                    <a:gd name="T1" fmla="*/ 998 h 1537"/>
                    <a:gd name="T2" fmla="*/ 757 w 1468"/>
                    <a:gd name="T3" fmla="*/ 1537 h 1537"/>
                    <a:gd name="T4" fmla="*/ 0 w 1468"/>
                    <a:gd name="T5" fmla="*/ 537 h 1537"/>
                    <a:gd name="T6" fmla="*/ 712 w 1468"/>
                    <a:gd name="T7" fmla="*/ 0 h 1537"/>
                    <a:gd name="T8" fmla="*/ 1468 w 1468"/>
                    <a:gd name="T9" fmla="*/ 998 h 1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8" h="1537">
                      <a:moveTo>
                        <a:pt x="1468" y="998"/>
                      </a:moveTo>
                      <a:lnTo>
                        <a:pt x="757" y="1537"/>
                      </a:lnTo>
                      <a:lnTo>
                        <a:pt x="0" y="537"/>
                      </a:lnTo>
                      <a:lnTo>
                        <a:pt x="712" y="0"/>
                      </a:lnTo>
                      <a:lnTo>
                        <a:pt x="1468" y="9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19" name="Freeform 12">
                  <a:extLst>
                    <a:ext uri="{FF2B5EF4-FFF2-40B4-BE49-F238E27FC236}">
                      <a16:creationId xmlns:a16="http://schemas.microsoft.com/office/drawing/2014/main" id="{3107E3FC-BB0C-9F4C-A871-F9F6C940D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1" y="3019"/>
                  <a:ext cx="528" cy="407"/>
                </a:xfrm>
                <a:custGeom>
                  <a:avLst/>
                  <a:gdLst>
                    <a:gd name="T0" fmla="*/ 0 w 528"/>
                    <a:gd name="T1" fmla="*/ 386 h 407"/>
                    <a:gd name="T2" fmla="*/ 17 w 528"/>
                    <a:gd name="T3" fmla="*/ 407 h 407"/>
                    <a:gd name="T4" fmla="*/ 528 w 528"/>
                    <a:gd name="T5" fmla="*/ 22 h 407"/>
                    <a:gd name="T6" fmla="*/ 511 w 528"/>
                    <a:gd name="T7" fmla="*/ 0 h 407"/>
                    <a:gd name="T8" fmla="*/ 0 w 528"/>
                    <a:gd name="T9" fmla="*/ 386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407">
                      <a:moveTo>
                        <a:pt x="0" y="386"/>
                      </a:moveTo>
                      <a:lnTo>
                        <a:pt x="17" y="407"/>
                      </a:lnTo>
                      <a:lnTo>
                        <a:pt x="528" y="22"/>
                      </a:lnTo>
                      <a:lnTo>
                        <a:pt x="511" y="0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0" name="Freeform 13">
                  <a:extLst>
                    <a:ext uri="{FF2B5EF4-FFF2-40B4-BE49-F238E27FC236}">
                      <a16:creationId xmlns:a16="http://schemas.microsoft.com/office/drawing/2014/main" id="{4DE55F28-1444-CF4F-9042-543ECCC85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3071"/>
                  <a:ext cx="527" cy="409"/>
                </a:xfrm>
                <a:custGeom>
                  <a:avLst/>
                  <a:gdLst>
                    <a:gd name="T0" fmla="*/ 0 w 527"/>
                    <a:gd name="T1" fmla="*/ 386 h 409"/>
                    <a:gd name="T2" fmla="*/ 16 w 527"/>
                    <a:gd name="T3" fmla="*/ 409 h 409"/>
                    <a:gd name="T4" fmla="*/ 527 w 527"/>
                    <a:gd name="T5" fmla="*/ 24 h 409"/>
                    <a:gd name="T6" fmla="*/ 510 w 527"/>
                    <a:gd name="T7" fmla="*/ 0 h 409"/>
                    <a:gd name="T8" fmla="*/ 0 w 527"/>
                    <a:gd name="T9" fmla="*/ 386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9">
                      <a:moveTo>
                        <a:pt x="0" y="386"/>
                      </a:moveTo>
                      <a:lnTo>
                        <a:pt x="16" y="409"/>
                      </a:lnTo>
                      <a:lnTo>
                        <a:pt x="527" y="24"/>
                      </a:lnTo>
                      <a:lnTo>
                        <a:pt x="510" y="0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1" name="Freeform 14">
                  <a:extLst>
                    <a:ext uri="{FF2B5EF4-FFF2-40B4-BE49-F238E27FC236}">
                      <a16:creationId xmlns:a16="http://schemas.microsoft.com/office/drawing/2014/main" id="{BFE656DE-09DC-AB45-8DA8-23BF927C6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9" y="3121"/>
                  <a:ext cx="528" cy="409"/>
                </a:xfrm>
                <a:custGeom>
                  <a:avLst/>
                  <a:gdLst>
                    <a:gd name="T0" fmla="*/ 0 w 528"/>
                    <a:gd name="T1" fmla="*/ 385 h 409"/>
                    <a:gd name="T2" fmla="*/ 17 w 528"/>
                    <a:gd name="T3" fmla="*/ 409 h 409"/>
                    <a:gd name="T4" fmla="*/ 528 w 528"/>
                    <a:gd name="T5" fmla="*/ 21 h 409"/>
                    <a:gd name="T6" fmla="*/ 509 w 528"/>
                    <a:gd name="T7" fmla="*/ 0 h 409"/>
                    <a:gd name="T8" fmla="*/ 0 w 528"/>
                    <a:gd name="T9" fmla="*/ 385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409">
                      <a:moveTo>
                        <a:pt x="0" y="385"/>
                      </a:moveTo>
                      <a:lnTo>
                        <a:pt x="17" y="409"/>
                      </a:lnTo>
                      <a:lnTo>
                        <a:pt x="528" y="21"/>
                      </a:lnTo>
                      <a:lnTo>
                        <a:pt x="509" y="0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2" name="Freeform 15">
                  <a:extLst>
                    <a:ext uri="{FF2B5EF4-FFF2-40B4-BE49-F238E27FC236}">
                      <a16:creationId xmlns:a16="http://schemas.microsoft.com/office/drawing/2014/main" id="{F3B92E11-1433-5A43-93D1-1A0BA6E14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0" y="3175"/>
                  <a:ext cx="527" cy="407"/>
                </a:xfrm>
                <a:custGeom>
                  <a:avLst/>
                  <a:gdLst>
                    <a:gd name="T0" fmla="*/ 0 w 527"/>
                    <a:gd name="T1" fmla="*/ 386 h 407"/>
                    <a:gd name="T2" fmla="*/ 16 w 527"/>
                    <a:gd name="T3" fmla="*/ 407 h 407"/>
                    <a:gd name="T4" fmla="*/ 527 w 527"/>
                    <a:gd name="T5" fmla="*/ 22 h 407"/>
                    <a:gd name="T6" fmla="*/ 508 w 527"/>
                    <a:gd name="T7" fmla="*/ 0 h 407"/>
                    <a:gd name="T8" fmla="*/ 0 w 527"/>
                    <a:gd name="T9" fmla="*/ 386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7">
                      <a:moveTo>
                        <a:pt x="0" y="386"/>
                      </a:moveTo>
                      <a:lnTo>
                        <a:pt x="16" y="407"/>
                      </a:lnTo>
                      <a:lnTo>
                        <a:pt x="527" y="22"/>
                      </a:lnTo>
                      <a:lnTo>
                        <a:pt x="508" y="0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3" name="Freeform 16">
                  <a:extLst>
                    <a:ext uri="{FF2B5EF4-FFF2-40B4-BE49-F238E27FC236}">
                      <a16:creationId xmlns:a16="http://schemas.microsoft.com/office/drawing/2014/main" id="{9E3F693E-020C-5E42-9723-5404CF8DEC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3227"/>
                  <a:ext cx="525" cy="409"/>
                </a:xfrm>
                <a:custGeom>
                  <a:avLst/>
                  <a:gdLst>
                    <a:gd name="T0" fmla="*/ 0 w 525"/>
                    <a:gd name="T1" fmla="*/ 386 h 409"/>
                    <a:gd name="T2" fmla="*/ 16 w 525"/>
                    <a:gd name="T3" fmla="*/ 409 h 409"/>
                    <a:gd name="T4" fmla="*/ 525 w 525"/>
                    <a:gd name="T5" fmla="*/ 22 h 409"/>
                    <a:gd name="T6" fmla="*/ 508 w 525"/>
                    <a:gd name="T7" fmla="*/ 0 h 409"/>
                    <a:gd name="T8" fmla="*/ 0 w 525"/>
                    <a:gd name="T9" fmla="*/ 386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5" h="409">
                      <a:moveTo>
                        <a:pt x="0" y="386"/>
                      </a:moveTo>
                      <a:lnTo>
                        <a:pt x="16" y="409"/>
                      </a:lnTo>
                      <a:lnTo>
                        <a:pt x="525" y="22"/>
                      </a:lnTo>
                      <a:lnTo>
                        <a:pt x="508" y="0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4" name="Freeform 17">
                  <a:extLst>
                    <a:ext uri="{FF2B5EF4-FFF2-40B4-BE49-F238E27FC236}">
                      <a16:creationId xmlns:a16="http://schemas.microsoft.com/office/drawing/2014/main" id="{27502F73-7C5E-5641-A0DD-1F83E7A9E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8" y="3279"/>
                  <a:ext cx="527" cy="409"/>
                </a:xfrm>
                <a:custGeom>
                  <a:avLst/>
                  <a:gdLst>
                    <a:gd name="T0" fmla="*/ 0 w 527"/>
                    <a:gd name="T1" fmla="*/ 388 h 409"/>
                    <a:gd name="T2" fmla="*/ 19 w 527"/>
                    <a:gd name="T3" fmla="*/ 409 h 409"/>
                    <a:gd name="T4" fmla="*/ 527 w 527"/>
                    <a:gd name="T5" fmla="*/ 24 h 409"/>
                    <a:gd name="T6" fmla="*/ 510 w 527"/>
                    <a:gd name="T7" fmla="*/ 0 h 409"/>
                    <a:gd name="T8" fmla="*/ 0 w 527"/>
                    <a:gd name="T9" fmla="*/ 388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9">
                      <a:moveTo>
                        <a:pt x="0" y="388"/>
                      </a:moveTo>
                      <a:lnTo>
                        <a:pt x="19" y="409"/>
                      </a:lnTo>
                      <a:lnTo>
                        <a:pt x="527" y="24"/>
                      </a:lnTo>
                      <a:lnTo>
                        <a:pt x="510" y="0"/>
                      </a:lnTo>
                      <a:lnTo>
                        <a:pt x="0" y="388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5" name="Freeform 18">
                  <a:extLst>
                    <a:ext uri="{FF2B5EF4-FFF2-40B4-BE49-F238E27FC236}">
                      <a16:creationId xmlns:a16="http://schemas.microsoft.com/office/drawing/2014/main" id="{00AE908A-ECFB-B14E-8424-80A3DB34D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329"/>
                  <a:ext cx="528" cy="409"/>
                </a:xfrm>
                <a:custGeom>
                  <a:avLst/>
                  <a:gdLst>
                    <a:gd name="T0" fmla="*/ 0 w 528"/>
                    <a:gd name="T1" fmla="*/ 388 h 409"/>
                    <a:gd name="T2" fmla="*/ 17 w 528"/>
                    <a:gd name="T3" fmla="*/ 409 h 409"/>
                    <a:gd name="T4" fmla="*/ 528 w 528"/>
                    <a:gd name="T5" fmla="*/ 24 h 409"/>
                    <a:gd name="T6" fmla="*/ 511 w 528"/>
                    <a:gd name="T7" fmla="*/ 0 h 409"/>
                    <a:gd name="T8" fmla="*/ 0 w 528"/>
                    <a:gd name="T9" fmla="*/ 388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409">
                      <a:moveTo>
                        <a:pt x="0" y="388"/>
                      </a:moveTo>
                      <a:lnTo>
                        <a:pt x="17" y="409"/>
                      </a:lnTo>
                      <a:lnTo>
                        <a:pt x="528" y="24"/>
                      </a:lnTo>
                      <a:lnTo>
                        <a:pt x="511" y="0"/>
                      </a:lnTo>
                      <a:lnTo>
                        <a:pt x="0" y="388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6" name="Freeform 19">
                  <a:extLst>
                    <a:ext uri="{FF2B5EF4-FFF2-40B4-BE49-F238E27FC236}">
                      <a16:creationId xmlns:a16="http://schemas.microsoft.com/office/drawing/2014/main" id="{C82770A9-9595-5842-88DC-98C22BA7F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6" y="3383"/>
                  <a:ext cx="527" cy="409"/>
                </a:xfrm>
                <a:custGeom>
                  <a:avLst/>
                  <a:gdLst>
                    <a:gd name="T0" fmla="*/ 0 w 527"/>
                    <a:gd name="T1" fmla="*/ 386 h 409"/>
                    <a:gd name="T2" fmla="*/ 19 w 527"/>
                    <a:gd name="T3" fmla="*/ 409 h 409"/>
                    <a:gd name="T4" fmla="*/ 527 w 527"/>
                    <a:gd name="T5" fmla="*/ 22 h 409"/>
                    <a:gd name="T6" fmla="*/ 510 w 527"/>
                    <a:gd name="T7" fmla="*/ 0 h 409"/>
                    <a:gd name="T8" fmla="*/ 0 w 527"/>
                    <a:gd name="T9" fmla="*/ 386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9">
                      <a:moveTo>
                        <a:pt x="0" y="386"/>
                      </a:moveTo>
                      <a:lnTo>
                        <a:pt x="19" y="409"/>
                      </a:lnTo>
                      <a:lnTo>
                        <a:pt x="527" y="22"/>
                      </a:lnTo>
                      <a:lnTo>
                        <a:pt x="510" y="0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7" name="Freeform 20">
                  <a:extLst>
                    <a:ext uri="{FF2B5EF4-FFF2-40B4-BE49-F238E27FC236}">
                      <a16:creationId xmlns:a16="http://schemas.microsoft.com/office/drawing/2014/main" id="{6E598834-577D-EB47-91B9-C37ECA419C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6" y="3435"/>
                  <a:ext cx="527" cy="409"/>
                </a:xfrm>
                <a:custGeom>
                  <a:avLst/>
                  <a:gdLst>
                    <a:gd name="T0" fmla="*/ 0 w 527"/>
                    <a:gd name="T1" fmla="*/ 386 h 409"/>
                    <a:gd name="T2" fmla="*/ 16 w 527"/>
                    <a:gd name="T3" fmla="*/ 409 h 409"/>
                    <a:gd name="T4" fmla="*/ 527 w 527"/>
                    <a:gd name="T5" fmla="*/ 22 h 409"/>
                    <a:gd name="T6" fmla="*/ 510 w 527"/>
                    <a:gd name="T7" fmla="*/ 0 h 409"/>
                    <a:gd name="T8" fmla="*/ 0 w 527"/>
                    <a:gd name="T9" fmla="*/ 386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9">
                      <a:moveTo>
                        <a:pt x="0" y="386"/>
                      </a:moveTo>
                      <a:lnTo>
                        <a:pt x="16" y="409"/>
                      </a:lnTo>
                      <a:lnTo>
                        <a:pt x="527" y="22"/>
                      </a:lnTo>
                      <a:lnTo>
                        <a:pt x="510" y="0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8" name="Freeform 21">
                  <a:extLst>
                    <a:ext uri="{FF2B5EF4-FFF2-40B4-BE49-F238E27FC236}">
                      <a16:creationId xmlns:a16="http://schemas.microsoft.com/office/drawing/2014/main" id="{ED577858-E770-6245-B9B1-546DDA7F7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" y="3487"/>
                  <a:ext cx="527" cy="409"/>
                </a:xfrm>
                <a:custGeom>
                  <a:avLst/>
                  <a:gdLst>
                    <a:gd name="T0" fmla="*/ 0 w 527"/>
                    <a:gd name="T1" fmla="*/ 388 h 409"/>
                    <a:gd name="T2" fmla="*/ 17 w 527"/>
                    <a:gd name="T3" fmla="*/ 409 h 409"/>
                    <a:gd name="T4" fmla="*/ 527 w 527"/>
                    <a:gd name="T5" fmla="*/ 24 h 409"/>
                    <a:gd name="T6" fmla="*/ 511 w 527"/>
                    <a:gd name="T7" fmla="*/ 0 h 409"/>
                    <a:gd name="T8" fmla="*/ 0 w 527"/>
                    <a:gd name="T9" fmla="*/ 388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9">
                      <a:moveTo>
                        <a:pt x="0" y="388"/>
                      </a:moveTo>
                      <a:lnTo>
                        <a:pt x="17" y="409"/>
                      </a:lnTo>
                      <a:lnTo>
                        <a:pt x="527" y="24"/>
                      </a:lnTo>
                      <a:lnTo>
                        <a:pt x="511" y="0"/>
                      </a:lnTo>
                      <a:lnTo>
                        <a:pt x="0" y="388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29" name="Freeform 22">
                  <a:extLst>
                    <a:ext uri="{FF2B5EF4-FFF2-40B4-BE49-F238E27FC236}">
                      <a16:creationId xmlns:a16="http://schemas.microsoft.com/office/drawing/2014/main" id="{D9E000C1-77C7-FF47-B8FF-FC0CFE0B11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" y="3537"/>
                  <a:ext cx="527" cy="409"/>
                </a:xfrm>
                <a:custGeom>
                  <a:avLst/>
                  <a:gdLst>
                    <a:gd name="T0" fmla="*/ 0 w 527"/>
                    <a:gd name="T1" fmla="*/ 388 h 409"/>
                    <a:gd name="T2" fmla="*/ 16 w 527"/>
                    <a:gd name="T3" fmla="*/ 409 h 409"/>
                    <a:gd name="T4" fmla="*/ 527 w 527"/>
                    <a:gd name="T5" fmla="*/ 24 h 409"/>
                    <a:gd name="T6" fmla="*/ 511 w 527"/>
                    <a:gd name="T7" fmla="*/ 0 h 409"/>
                    <a:gd name="T8" fmla="*/ 0 w 527"/>
                    <a:gd name="T9" fmla="*/ 388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9">
                      <a:moveTo>
                        <a:pt x="0" y="388"/>
                      </a:moveTo>
                      <a:lnTo>
                        <a:pt x="16" y="409"/>
                      </a:lnTo>
                      <a:lnTo>
                        <a:pt x="527" y="24"/>
                      </a:lnTo>
                      <a:lnTo>
                        <a:pt x="511" y="0"/>
                      </a:lnTo>
                      <a:lnTo>
                        <a:pt x="0" y="388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0" name="Freeform 23">
                  <a:extLst>
                    <a:ext uri="{FF2B5EF4-FFF2-40B4-BE49-F238E27FC236}">
                      <a16:creationId xmlns:a16="http://schemas.microsoft.com/office/drawing/2014/main" id="{E3BF40AB-9F32-7C46-B923-254714F24C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4" y="3591"/>
                  <a:ext cx="527" cy="409"/>
                </a:xfrm>
                <a:custGeom>
                  <a:avLst/>
                  <a:gdLst>
                    <a:gd name="T0" fmla="*/ 0 w 527"/>
                    <a:gd name="T1" fmla="*/ 386 h 409"/>
                    <a:gd name="T2" fmla="*/ 17 w 527"/>
                    <a:gd name="T3" fmla="*/ 409 h 409"/>
                    <a:gd name="T4" fmla="*/ 527 w 527"/>
                    <a:gd name="T5" fmla="*/ 22 h 409"/>
                    <a:gd name="T6" fmla="*/ 511 w 527"/>
                    <a:gd name="T7" fmla="*/ 0 h 409"/>
                    <a:gd name="T8" fmla="*/ 0 w 527"/>
                    <a:gd name="T9" fmla="*/ 386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9">
                      <a:moveTo>
                        <a:pt x="0" y="386"/>
                      </a:moveTo>
                      <a:lnTo>
                        <a:pt x="17" y="409"/>
                      </a:lnTo>
                      <a:lnTo>
                        <a:pt x="527" y="22"/>
                      </a:lnTo>
                      <a:lnTo>
                        <a:pt x="511" y="0"/>
                      </a:lnTo>
                      <a:lnTo>
                        <a:pt x="0" y="386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1" name="Freeform 24">
                  <a:extLst>
                    <a:ext uri="{FF2B5EF4-FFF2-40B4-BE49-F238E27FC236}">
                      <a16:creationId xmlns:a16="http://schemas.microsoft.com/office/drawing/2014/main" id="{9AE95D15-15D6-2B4D-8846-36F6A66CA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3644"/>
                  <a:ext cx="527" cy="408"/>
                </a:xfrm>
                <a:custGeom>
                  <a:avLst/>
                  <a:gdLst>
                    <a:gd name="T0" fmla="*/ 0 w 527"/>
                    <a:gd name="T1" fmla="*/ 385 h 408"/>
                    <a:gd name="T2" fmla="*/ 17 w 527"/>
                    <a:gd name="T3" fmla="*/ 408 h 408"/>
                    <a:gd name="T4" fmla="*/ 527 w 527"/>
                    <a:gd name="T5" fmla="*/ 21 h 408"/>
                    <a:gd name="T6" fmla="*/ 511 w 527"/>
                    <a:gd name="T7" fmla="*/ 0 h 408"/>
                    <a:gd name="T8" fmla="*/ 0 w 527"/>
                    <a:gd name="T9" fmla="*/ 385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8">
                      <a:moveTo>
                        <a:pt x="0" y="385"/>
                      </a:moveTo>
                      <a:lnTo>
                        <a:pt x="17" y="408"/>
                      </a:lnTo>
                      <a:lnTo>
                        <a:pt x="527" y="21"/>
                      </a:lnTo>
                      <a:lnTo>
                        <a:pt x="511" y="0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2" name="Freeform 25">
                  <a:extLst>
                    <a:ext uri="{FF2B5EF4-FFF2-40B4-BE49-F238E27FC236}">
                      <a16:creationId xmlns:a16="http://schemas.microsoft.com/office/drawing/2014/main" id="{0F470491-4EC4-364F-8CE7-E7C5EDB99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4" y="3698"/>
                  <a:ext cx="528" cy="407"/>
                </a:xfrm>
                <a:custGeom>
                  <a:avLst/>
                  <a:gdLst>
                    <a:gd name="T0" fmla="*/ 0 w 528"/>
                    <a:gd name="T1" fmla="*/ 385 h 407"/>
                    <a:gd name="T2" fmla="*/ 17 w 528"/>
                    <a:gd name="T3" fmla="*/ 407 h 407"/>
                    <a:gd name="T4" fmla="*/ 528 w 528"/>
                    <a:gd name="T5" fmla="*/ 21 h 407"/>
                    <a:gd name="T6" fmla="*/ 511 w 528"/>
                    <a:gd name="T7" fmla="*/ 0 h 407"/>
                    <a:gd name="T8" fmla="*/ 0 w 528"/>
                    <a:gd name="T9" fmla="*/ 385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407">
                      <a:moveTo>
                        <a:pt x="0" y="385"/>
                      </a:moveTo>
                      <a:lnTo>
                        <a:pt x="17" y="407"/>
                      </a:lnTo>
                      <a:lnTo>
                        <a:pt x="528" y="21"/>
                      </a:lnTo>
                      <a:lnTo>
                        <a:pt x="511" y="0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3" name="Freeform 26">
                  <a:extLst>
                    <a:ext uri="{FF2B5EF4-FFF2-40B4-BE49-F238E27FC236}">
                      <a16:creationId xmlns:a16="http://schemas.microsoft.com/office/drawing/2014/main" id="{854D96AF-CF94-204A-A52D-FCDDE2C40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2" y="3748"/>
                  <a:ext cx="527" cy="406"/>
                </a:xfrm>
                <a:custGeom>
                  <a:avLst/>
                  <a:gdLst>
                    <a:gd name="T0" fmla="*/ 0 w 527"/>
                    <a:gd name="T1" fmla="*/ 385 h 406"/>
                    <a:gd name="T2" fmla="*/ 17 w 527"/>
                    <a:gd name="T3" fmla="*/ 406 h 406"/>
                    <a:gd name="T4" fmla="*/ 527 w 527"/>
                    <a:gd name="T5" fmla="*/ 21 h 406"/>
                    <a:gd name="T6" fmla="*/ 511 w 527"/>
                    <a:gd name="T7" fmla="*/ 0 h 406"/>
                    <a:gd name="T8" fmla="*/ 0 w 527"/>
                    <a:gd name="T9" fmla="*/ 385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7" h="406">
                      <a:moveTo>
                        <a:pt x="0" y="385"/>
                      </a:moveTo>
                      <a:lnTo>
                        <a:pt x="17" y="406"/>
                      </a:lnTo>
                      <a:lnTo>
                        <a:pt x="527" y="21"/>
                      </a:lnTo>
                      <a:lnTo>
                        <a:pt x="511" y="0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4" name="Freeform 27">
                  <a:extLst>
                    <a:ext uri="{FF2B5EF4-FFF2-40B4-BE49-F238E27FC236}">
                      <a16:creationId xmlns:a16="http://schemas.microsoft.com/office/drawing/2014/main" id="{2D837AA8-2F9E-6540-A3DB-A7CD8D22A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2" y="3800"/>
                  <a:ext cx="528" cy="409"/>
                </a:xfrm>
                <a:custGeom>
                  <a:avLst/>
                  <a:gdLst>
                    <a:gd name="T0" fmla="*/ 0 w 528"/>
                    <a:gd name="T1" fmla="*/ 385 h 409"/>
                    <a:gd name="T2" fmla="*/ 17 w 528"/>
                    <a:gd name="T3" fmla="*/ 409 h 409"/>
                    <a:gd name="T4" fmla="*/ 528 w 528"/>
                    <a:gd name="T5" fmla="*/ 21 h 409"/>
                    <a:gd name="T6" fmla="*/ 511 w 528"/>
                    <a:gd name="T7" fmla="*/ 0 h 409"/>
                    <a:gd name="T8" fmla="*/ 0 w 528"/>
                    <a:gd name="T9" fmla="*/ 385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409">
                      <a:moveTo>
                        <a:pt x="0" y="385"/>
                      </a:moveTo>
                      <a:lnTo>
                        <a:pt x="17" y="409"/>
                      </a:lnTo>
                      <a:lnTo>
                        <a:pt x="528" y="21"/>
                      </a:lnTo>
                      <a:lnTo>
                        <a:pt x="511" y="0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5" name="Freeform 28">
                  <a:extLst>
                    <a:ext uri="{FF2B5EF4-FFF2-40B4-BE49-F238E27FC236}">
                      <a16:creationId xmlns:a16="http://schemas.microsoft.com/office/drawing/2014/main" id="{F9255BBB-DC54-974C-9691-9D5311320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0" y="3369"/>
                  <a:ext cx="768" cy="972"/>
                </a:xfrm>
                <a:custGeom>
                  <a:avLst/>
                  <a:gdLst>
                    <a:gd name="T0" fmla="*/ 320 w 325"/>
                    <a:gd name="T1" fmla="*/ 378 h 411"/>
                    <a:gd name="T2" fmla="*/ 312 w 325"/>
                    <a:gd name="T3" fmla="*/ 403 h 411"/>
                    <a:gd name="T4" fmla="*/ 312 w 325"/>
                    <a:gd name="T5" fmla="*/ 403 h 411"/>
                    <a:gd name="T6" fmla="*/ 286 w 325"/>
                    <a:gd name="T7" fmla="*/ 404 h 411"/>
                    <a:gd name="T8" fmla="*/ 5 w 325"/>
                    <a:gd name="T9" fmla="*/ 33 h 411"/>
                    <a:gd name="T10" fmla="*/ 14 w 325"/>
                    <a:gd name="T11" fmla="*/ 8 h 411"/>
                    <a:gd name="T12" fmla="*/ 14 w 325"/>
                    <a:gd name="T13" fmla="*/ 8 h 411"/>
                    <a:gd name="T14" fmla="*/ 40 w 325"/>
                    <a:gd name="T15" fmla="*/ 7 h 411"/>
                    <a:gd name="T16" fmla="*/ 320 w 325"/>
                    <a:gd name="T17" fmla="*/ 3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5" h="411">
                      <a:moveTo>
                        <a:pt x="320" y="378"/>
                      </a:moveTo>
                      <a:cubicBezTo>
                        <a:pt x="325" y="384"/>
                        <a:pt x="322" y="395"/>
                        <a:pt x="312" y="403"/>
                      </a:cubicBezTo>
                      <a:cubicBezTo>
                        <a:pt x="312" y="403"/>
                        <a:pt x="312" y="403"/>
                        <a:pt x="312" y="403"/>
                      </a:cubicBezTo>
                      <a:cubicBezTo>
                        <a:pt x="303" y="410"/>
                        <a:pt x="291" y="411"/>
                        <a:pt x="286" y="404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0" y="27"/>
                        <a:pt x="4" y="15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23" y="1"/>
                        <a:pt x="35" y="0"/>
                        <a:pt x="40" y="7"/>
                      </a:cubicBezTo>
                      <a:lnTo>
                        <a:pt x="320" y="378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6" name="Freeform 29">
                  <a:extLst>
                    <a:ext uri="{FF2B5EF4-FFF2-40B4-BE49-F238E27FC236}">
                      <a16:creationId xmlns:a16="http://schemas.microsoft.com/office/drawing/2014/main" id="{607E4738-DA0B-4D4D-969E-375634EE5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3495"/>
                  <a:ext cx="92" cy="92"/>
                </a:xfrm>
                <a:custGeom>
                  <a:avLst/>
                  <a:gdLst>
                    <a:gd name="T0" fmla="*/ 33 w 39"/>
                    <a:gd name="T1" fmla="*/ 9 h 39"/>
                    <a:gd name="T2" fmla="*/ 30 w 39"/>
                    <a:gd name="T3" fmla="*/ 33 h 39"/>
                    <a:gd name="T4" fmla="*/ 6 w 39"/>
                    <a:gd name="T5" fmla="*/ 30 h 39"/>
                    <a:gd name="T6" fmla="*/ 9 w 39"/>
                    <a:gd name="T7" fmla="*/ 6 h 39"/>
                    <a:gd name="T8" fmla="*/ 33 w 39"/>
                    <a:gd name="T9" fmla="*/ 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9">
                      <a:moveTo>
                        <a:pt x="33" y="9"/>
                      </a:moveTo>
                      <a:cubicBezTo>
                        <a:pt x="39" y="17"/>
                        <a:pt x="37" y="28"/>
                        <a:pt x="30" y="33"/>
                      </a:cubicBezTo>
                      <a:cubicBezTo>
                        <a:pt x="22" y="39"/>
                        <a:pt x="11" y="38"/>
                        <a:pt x="6" y="30"/>
                      </a:cubicBezTo>
                      <a:cubicBezTo>
                        <a:pt x="0" y="23"/>
                        <a:pt x="2" y="12"/>
                        <a:pt x="9" y="6"/>
                      </a:cubicBezTo>
                      <a:cubicBezTo>
                        <a:pt x="17" y="0"/>
                        <a:pt x="27" y="2"/>
                        <a:pt x="33" y="9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7" name="Freeform 30">
                  <a:extLst>
                    <a:ext uri="{FF2B5EF4-FFF2-40B4-BE49-F238E27FC236}">
                      <a16:creationId xmlns:a16="http://schemas.microsoft.com/office/drawing/2014/main" id="{6EB4A00E-575D-B047-AA0B-6260F0026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5" y="4121"/>
                  <a:ext cx="92" cy="92"/>
                </a:xfrm>
                <a:custGeom>
                  <a:avLst/>
                  <a:gdLst>
                    <a:gd name="T0" fmla="*/ 33 w 39"/>
                    <a:gd name="T1" fmla="*/ 9 h 39"/>
                    <a:gd name="T2" fmla="*/ 30 w 39"/>
                    <a:gd name="T3" fmla="*/ 33 h 39"/>
                    <a:gd name="T4" fmla="*/ 6 w 39"/>
                    <a:gd name="T5" fmla="*/ 30 h 39"/>
                    <a:gd name="T6" fmla="*/ 9 w 39"/>
                    <a:gd name="T7" fmla="*/ 6 h 39"/>
                    <a:gd name="T8" fmla="*/ 33 w 39"/>
                    <a:gd name="T9" fmla="*/ 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9">
                      <a:moveTo>
                        <a:pt x="33" y="9"/>
                      </a:moveTo>
                      <a:cubicBezTo>
                        <a:pt x="39" y="16"/>
                        <a:pt x="37" y="27"/>
                        <a:pt x="30" y="33"/>
                      </a:cubicBezTo>
                      <a:cubicBezTo>
                        <a:pt x="22" y="39"/>
                        <a:pt x="12" y="37"/>
                        <a:pt x="6" y="30"/>
                      </a:cubicBezTo>
                      <a:cubicBezTo>
                        <a:pt x="0" y="22"/>
                        <a:pt x="2" y="11"/>
                        <a:pt x="9" y="6"/>
                      </a:cubicBezTo>
                      <a:cubicBezTo>
                        <a:pt x="17" y="0"/>
                        <a:pt x="27" y="1"/>
                        <a:pt x="33" y="9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8" name="Freeform 31">
                  <a:extLst>
                    <a:ext uri="{FF2B5EF4-FFF2-40B4-BE49-F238E27FC236}">
                      <a16:creationId xmlns:a16="http://schemas.microsoft.com/office/drawing/2014/main" id="{71DCCBCC-7116-0A47-8199-837C06947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8" y="3523"/>
                  <a:ext cx="253" cy="317"/>
                </a:xfrm>
                <a:custGeom>
                  <a:avLst/>
                  <a:gdLst>
                    <a:gd name="T0" fmla="*/ 103 w 107"/>
                    <a:gd name="T1" fmla="*/ 116 h 134"/>
                    <a:gd name="T2" fmla="*/ 101 w 107"/>
                    <a:gd name="T3" fmla="*/ 131 h 134"/>
                    <a:gd name="T4" fmla="*/ 101 w 107"/>
                    <a:gd name="T5" fmla="*/ 131 h 134"/>
                    <a:gd name="T6" fmla="*/ 87 w 107"/>
                    <a:gd name="T7" fmla="*/ 129 h 134"/>
                    <a:gd name="T8" fmla="*/ 3 w 107"/>
                    <a:gd name="T9" fmla="*/ 18 h 134"/>
                    <a:gd name="T10" fmla="*/ 5 w 107"/>
                    <a:gd name="T11" fmla="*/ 4 h 134"/>
                    <a:gd name="T12" fmla="*/ 5 w 107"/>
                    <a:gd name="T13" fmla="*/ 4 h 134"/>
                    <a:gd name="T14" fmla="*/ 20 w 107"/>
                    <a:gd name="T15" fmla="*/ 6 h 134"/>
                    <a:gd name="T16" fmla="*/ 103 w 107"/>
                    <a:gd name="T17" fmla="*/ 11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34">
                      <a:moveTo>
                        <a:pt x="103" y="116"/>
                      </a:moveTo>
                      <a:cubicBezTo>
                        <a:pt x="107" y="120"/>
                        <a:pt x="106" y="127"/>
                        <a:pt x="101" y="131"/>
                      </a:cubicBezTo>
                      <a:cubicBezTo>
                        <a:pt x="101" y="131"/>
                        <a:pt x="101" y="131"/>
                        <a:pt x="101" y="131"/>
                      </a:cubicBezTo>
                      <a:cubicBezTo>
                        <a:pt x="97" y="134"/>
                        <a:pt x="90" y="133"/>
                        <a:pt x="87" y="129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0" y="14"/>
                        <a:pt x="1" y="7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10" y="0"/>
                        <a:pt x="16" y="1"/>
                        <a:pt x="20" y="6"/>
                      </a:cubicBezTo>
                      <a:lnTo>
                        <a:pt x="103" y="116"/>
                      </a:ln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39" name="Freeform 32">
                  <a:extLst>
                    <a:ext uri="{FF2B5EF4-FFF2-40B4-BE49-F238E27FC236}">
                      <a16:creationId xmlns:a16="http://schemas.microsoft.com/office/drawing/2014/main" id="{3438C425-A5D2-A645-8D9A-46CFBB0F5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0" y="3870"/>
                  <a:ext cx="253" cy="317"/>
                </a:xfrm>
                <a:custGeom>
                  <a:avLst/>
                  <a:gdLst>
                    <a:gd name="T0" fmla="*/ 103 w 107"/>
                    <a:gd name="T1" fmla="*/ 116 h 134"/>
                    <a:gd name="T2" fmla="*/ 101 w 107"/>
                    <a:gd name="T3" fmla="*/ 130 h 134"/>
                    <a:gd name="T4" fmla="*/ 101 w 107"/>
                    <a:gd name="T5" fmla="*/ 130 h 134"/>
                    <a:gd name="T6" fmla="*/ 87 w 107"/>
                    <a:gd name="T7" fmla="*/ 128 h 134"/>
                    <a:gd name="T8" fmla="*/ 3 w 107"/>
                    <a:gd name="T9" fmla="*/ 18 h 134"/>
                    <a:gd name="T10" fmla="*/ 5 w 107"/>
                    <a:gd name="T11" fmla="*/ 3 h 134"/>
                    <a:gd name="T12" fmla="*/ 5 w 107"/>
                    <a:gd name="T13" fmla="*/ 3 h 134"/>
                    <a:gd name="T14" fmla="*/ 20 w 107"/>
                    <a:gd name="T15" fmla="*/ 5 h 134"/>
                    <a:gd name="T16" fmla="*/ 103 w 107"/>
                    <a:gd name="T17" fmla="*/ 11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34">
                      <a:moveTo>
                        <a:pt x="103" y="116"/>
                      </a:moveTo>
                      <a:cubicBezTo>
                        <a:pt x="107" y="120"/>
                        <a:pt x="106" y="127"/>
                        <a:pt x="101" y="130"/>
                      </a:cubicBezTo>
                      <a:cubicBezTo>
                        <a:pt x="101" y="130"/>
                        <a:pt x="101" y="130"/>
                        <a:pt x="101" y="130"/>
                      </a:cubicBezTo>
                      <a:cubicBezTo>
                        <a:pt x="97" y="134"/>
                        <a:pt x="90" y="133"/>
                        <a:pt x="87" y="1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0" y="14"/>
                        <a:pt x="1" y="7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10" y="0"/>
                        <a:pt x="17" y="1"/>
                        <a:pt x="20" y="5"/>
                      </a:cubicBezTo>
                      <a:lnTo>
                        <a:pt x="103" y="116"/>
                      </a:ln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0" name="Freeform 33">
                  <a:extLst>
                    <a:ext uri="{FF2B5EF4-FFF2-40B4-BE49-F238E27FC236}">
                      <a16:creationId xmlns:a16="http://schemas.microsoft.com/office/drawing/2014/main" id="{9488C0F1-1AD3-BE4D-9DFA-8480448F3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" y="-2222"/>
                  <a:ext cx="2078" cy="1227"/>
                </a:xfrm>
                <a:custGeom>
                  <a:avLst/>
                  <a:gdLst>
                    <a:gd name="T0" fmla="*/ 105 w 879"/>
                    <a:gd name="T1" fmla="*/ 519 h 519"/>
                    <a:gd name="T2" fmla="*/ 473 w 879"/>
                    <a:gd name="T3" fmla="*/ 470 h 519"/>
                    <a:gd name="T4" fmla="*/ 769 w 879"/>
                    <a:gd name="T5" fmla="*/ 502 h 519"/>
                    <a:gd name="T6" fmla="*/ 861 w 879"/>
                    <a:gd name="T7" fmla="*/ 201 h 519"/>
                    <a:gd name="T8" fmla="*/ 761 w 879"/>
                    <a:gd name="T9" fmla="*/ 63 h 519"/>
                    <a:gd name="T10" fmla="*/ 319 w 879"/>
                    <a:gd name="T11" fmla="*/ 14 h 519"/>
                    <a:gd name="T12" fmla="*/ 26 w 879"/>
                    <a:gd name="T13" fmla="*/ 128 h 519"/>
                    <a:gd name="T14" fmla="*/ 5 w 879"/>
                    <a:gd name="T15" fmla="*/ 165 h 519"/>
                    <a:gd name="T16" fmla="*/ 0 w 879"/>
                    <a:gd name="T17" fmla="*/ 173 h 519"/>
                    <a:gd name="T18" fmla="*/ 59 w 879"/>
                    <a:gd name="T19" fmla="*/ 375 h 519"/>
                    <a:gd name="T20" fmla="*/ 105 w 879"/>
                    <a:gd name="T21" fmla="*/ 519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79" h="519">
                      <a:moveTo>
                        <a:pt x="105" y="519"/>
                      </a:moveTo>
                      <a:cubicBezTo>
                        <a:pt x="222" y="487"/>
                        <a:pt x="346" y="470"/>
                        <a:pt x="473" y="470"/>
                      </a:cubicBezTo>
                      <a:cubicBezTo>
                        <a:pt x="575" y="470"/>
                        <a:pt x="674" y="481"/>
                        <a:pt x="769" y="502"/>
                      </a:cubicBezTo>
                      <a:cubicBezTo>
                        <a:pt x="810" y="417"/>
                        <a:pt x="850" y="250"/>
                        <a:pt x="861" y="201"/>
                      </a:cubicBezTo>
                      <a:cubicBezTo>
                        <a:pt x="879" y="126"/>
                        <a:pt x="829" y="95"/>
                        <a:pt x="761" y="63"/>
                      </a:cubicBezTo>
                      <a:cubicBezTo>
                        <a:pt x="628" y="2"/>
                        <a:pt x="461" y="0"/>
                        <a:pt x="319" y="14"/>
                      </a:cubicBezTo>
                      <a:cubicBezTo>
                        <a:pt x="222" y="24"/>
                        <a:pt x="87" y="40"/>
                        <a:pt x="26" y="128"/>
                      </a:cubicBezTo>
                      <a:cubicBezTo>
                        <a:pt x="18" y="139"/>
                        <a:pt x="12" y="152"/>
                        <a:pt x="5" y="165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23" y="259"/>
                        <a:pt x="42" y="307"/>
                        <a:pt x="59" y="375"/>
                      </a:cubicBezTo>
                      <a:cubicBezTo>
                        <a:pt x="70" y="418"/>
                        <a:pt x="80" y="478"/>
                        <a:pt x="105" y="51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1" name="Freeform 34">
                  <a:extLst>
                    <a:ext uri="{FF2B5EF4-FFF2-40B4-BE49-F238E27FC236}">
                      <a16:creationId xmlns:a16="http://schemas.microsoft.com/office/drawing/2014/main" id="{298F96BE-C92B-5E45-B45C-2F09EDF71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" y="-546"/>
                  <a:ext cx="1175" cy="1388"/>
                </a:xfrm>
                <a:custGeom>
                  <a:avLst/>
                  <a:gdLst>
                    <a:gd name="T0" fmla="*/ 1175 w 1175"/>
                    <a:gd name="T1" fmla="*/ 1123 h 1388"/>
                    <a:gd name="T2" fmla="*/ 367 w 1175"/>
                    <a:gd name="T3" fmla="*/ 1388 h 1388"/>
                    <a:gd name="T4" fmla="*/ 0 w 1175"/>
                    <a:gd name="T5" fmla="*/ 263 h 1388"/>
                    <a:gd name="T6" fmla="*/ 809 w 1175"/>
                    <a:gd name="T7" fmla="*/ 0 h 1388"/>
                    <a:gd name="T8" fmla="*/ 1175 w 1175"/>
                    <a:gd name="T9" fmla="*/ 1123 h 1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5" h="1388">
                      <a:moveTo>
                        <a:pt x="1175" y="1123"/>
                      </a:moveTo>
                      <a:lnTo>
                        <a:pt x="367" y="1388"/>
                      </a:lnTo>
                      <a:lnTo>
                        <a:pt x="0" y="263"/>
                      </a:lnTo>
                      <a:lnTo>
                        <a:pt x="809" y="0"/>
                      </a:lnTo>
                      <a:lnTo>
                        <a:pt x="1175" y="1123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2" name="Freeform 35">
                  <a:extLst>
                    <a:ext uri="{FF2B5EF4-FFF2-40B4-BE49-F238E27FC236}">
                      <a16:creationId xmlns:a16="http://schemas.microsoft.com/office/drawing/2014/main" id="{2817FA36-7C35-3C4B-B2EE-B756E804A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2" y="43"/>
                  <a:ext cx="177" cy="232"/>
                </a:xfrm>
                <a:custGeom>
                  <a:avLst/>
                  <a:gdLst>
                    <a:gd name="T0" fmla="*/ 66 w 75"/>
                    <a:gd name="T1" fmla="*/ 42 h 98"/>
                    <a:gd name="T2" fmla="*/ 68 w 75"/>
                    <a:gd name="T3" fmla="*/ 62 h 98"/>
                    <a:gd name="T4" fmla="*/ 40 w 75"/>
                    <a:gd name="T5" fmla="*/ 55 h 98"/>
                    <a:gd name="T6" fmla="*/ 71 w 75"/>
                    <a:gd name="T7" fmla="*/ 76 h 98"/>
                    <a:gd name="T8" fmla="*/ 75 w 75"/>
                    <a:gd name="T9" fmla="*/ 98 h 98"/>
                    <a:gd name="T10" fmla="*/ 28 w 75"/>
                    <a:gd name="T11" fmla="*/ 84 h 98"/>
                    <a:gd name="T12" fmla="*/ 5 w 75"/>
                    <a:gd name="T13" fmla="*/ 39 h 98"/>
                    <a:gd name="T14" fmla="*/ 25 w 75"/>
                    <a:gd name="T15" fmla="*/ 1 h 98"/>
                    <a:gd name="T16" fmla="*/ 59 w 75"/>
                    <a:gd name="T17" fmla="*/ 17 h 98"/>
                    <a:gd name="T18" fmla="*/ 66 w 75"/>
                    <a:gd name="T19" fmla="*/ 4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5" h="98">
                      <a:moveTo>
                        <a:pt x="66" y="42"/>
                      </a:moveTo>
                      <a:cubicBezTo>
                        <a:pt x="64" y="50"/>
                        <a:pt x="67" y="54"/>
                        <a:pt x="68" y="62"/>
                      </a:cubicBezTo>
                      <a:cubicBezTo>
                        <a:pt x="63" y="61"/>
                        <a:pt x="38" y="52"/>
                        <a:pt x="40" y="55"/>
                      </a:cubicBezTo>
                      <a:cubicBezTo>
                        <a:pt x="42" y="59"/>
                        <a:pt x="63" y="73"/>
                        <a:pt x="71" y="76"/>
                      </a:cubicBezTo>
                      <a:cubicBezTo>
                        <a:pt x="71" y="76"/>
                        <a:pt x="75" y="96"/>
                        <a:pt x="75" y="98"/>
                      </a:cubicBezTo>
                      <a:cubicBezTo>
                        <a:pt x="68" y="95"/>
                        <a:pt x="36" y="86"/>
                        <a:pt x="28" y="84"/>
                      </a:cubicBezTo>
                      <a:cubicBezTo>
                        <a:pt x="11" y="80"/>
                        <a:pt x="7" y="52"/>
                        <a:pt x="5" y="39"/>
                      </a:cubicBezTo>
                      <a:cubicBezTo>
                        <a:pt x="0" y="20"/>
                        <a:pt x="1" y="3"/>
                        <a:pt x="25" y="1"/>
                      </a:cubicBezTo>
                      <a:cubicBezTo>
                        <a:pt x="40" y="0"/>
                        <a:pt x="49" y="7"/>
                        <a:pt x="59" y="17"/>
                      </a:cubicBezTo>
                      <a:cubicBezTo>
                        <a:pt x="51" y="10"/>
                        <a:pt x="33" y="18"/>
                        <a:pt x="66" y="42"/>
                      </a:cubicBezTo>
                      <a:close/>
                    </a:path>
                  </a:pathLst>
                </a:custGeom>
                <a:solidFill>
                  <a:srgbClr val="D89A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3" name="Freeform 36">
                  <a:extLst>
                    <a:ext uri="{FF2B5EF4-FFF2-40B4-BE49-F238E27FC236}">
                      <a16:creationId xmlns:a16="http://schemas.microsoft.com/office/drawing/2014/main" id="{3B401F9A-EA6A-614D-A8BF-2BA8D3894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-607"/>
                  <a:ext cx="1272" cy="1414"/>
                </a:xfrm>
                <a:custGeom>
                  <a:avLst/>
                  <a:gdLst>
                    <a:gd name="T0" fmla="*/ 1272 w 1272"/>
                    <a:gd name="T1" fmla="*/ 1033 h 1414"/>
                    <a:gd name="T2" fmla="*/ 529 w 1272"/>
                    <a:gd name="T3" fmla="*/ 1414 h 1414"/>
                    <a:gd name="T4" fmla="*/ 0 w 1272"/>
                    <a:gd name="T5" fmla="*/ 380 h 1414"/>
                    <a:gd name="T6" fmla="*/ 744 w 1272"/>
                    <a:gd name="T7" fmla="*/ 0 h 1414"/>
                    <a:gd name="T8" fmla="*/ 1272 w 1272"/>
                    <a:gd name="T9" fmla="*/ 1033 h 1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2" h="1414">
                      <a:moveTo>
                        <a:pt x="1272" y="1033"/>
                      </a:moveTo>
                      <a:lnTo>
                        <a:pt x="529" y="1414"/>
                      </a:lnTo>
                      <a:lnTo>
                        <a:pt x="0" y="380"/>
                      </a:lnTo>
                      <a:lnTo>
                        <a:pt x="744" y="0"/>
                      </a:lnTo>
                      <a:lnTo>
                        <a:pt x="1272" y="10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4" name="Freeform 37">
                  <a:extLst>
                    <a:ext uri="{FF2B5EF4-FFF2-40B4-BE49-F238E27FC236}">
                      <a16:creationId xmlns:a16="http://schemas.microsoft.com/office/drawing/2014/main" id="{2CCED972-6833-BE4A-B418-C755DAADF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74"/>
                  <a:ext cx="203" cy="309"/>
                </a:xfrm>
                <a:custGeom>
                  <a:avLst/>
                  <a:gdLst>
                    <a:gd name="T0" fmla="*/ 0 w 203"/>
                    <a:gd name="T1" fmla="*/ 33 h 309"/>
                    <a:gd name="T2" fmla="*/ 66 w 203"/>
                    <a:gd name="T3" fmla="*/ 0 h 309"/>
                    <a:gd name="T4" fmla="*/ 203 w 203"/>
                    <a:gd name="T5" fmla="*/ 276 h 309"/>
                    <a:gd name="T6" fmla="*/ 137 w 203"/>
                    <a:gd name="T7" fmla="*/ 309 h 309"/>
                    <a:gd name="T8" fmla="*/ 0 w 203"/>
                    <a:gd name="T9" fmla="*/ 33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309">
                      <a:moveTo>
                        <a:pt x="0" y="33"/>
                      </a:moveTo>
                      <a:lnTo>
                        <a:pt x="66" y="0"/>
                      </a:lnTo>
                      <a:lnTo>
                        <a:pt x="203" y="276"/>
                      </a:lnTo>
                      <a:lnTo>
                        <a:pt x="137" y="30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5" name="Freeform 38">
                  <a:extLst>
                    <a:ext uri="{FF2B5EF4-FFF2-40B4-BE49-F238E27FC236}">
                      <a16:creationId xmlns:a16="http://schemas.microsoft.com/office/drawing/2014/main" id="{24303DD8-4E45-0548-8E97-57B94DC76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130"/>
                  <a:ext cx="236" cy="376"/>
                </a:xfrm>
                <a:custGeom>
                  <a:avLst/>
                  <a:gdLst>
                    <a:gd name="T0" fmla="*/ 0 w 236"/>
                    <a:gd name="T1" fmla="*/ 34 h 376"/>
                    <a:gd name="T2" fmla="*/ 66 w 236"/>
                    <a:gd name="T3" fmla="*/ 0 h 376"/>
                    <a:gd name="T4" fmla="*/ 236 w 236"/>
                    <a:gd name="T5" fmla="*/ 343 h 376"/>
                    <a:gd name="T6" fmla="*/ 170 w 236"/>
                    <a:gd name="T7" fmla="*/ 376 h 376"/>
                    <a:gd name="T8" fmla="*/ 0 w 236"/>
                    <a:gd name="T9" fmla="*/ 34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6" h="376">
                      <a:moveTo>
                        <a:pt x="0" y="34"/>
                      </a:moveTo>
                      <a:lnTo>
                        <a:pt x="66" y="0"/>
                      </a:lnTo>
                      <a:lnTo>
                        <a:pt x="236" y="343"/>
                      </a:lnTo>
                      <a:lnTo>
                        <a:pt x="170" y="37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99C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6" name="Freeform 39">
                  <a:extLst>
                    <a:ext uri="{FF2B5EF4-FFF2-40B4-BE49-F238E27FC236}">
                      <a16:creationId xmlns:a16="http://schemas.microsoft.com/office/drawing/2014/main" id="{6D80DB5F-777A-9E40-9A34-DDA699D2D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92"/>
                  <a:ext cx="220" cy="340"/>
                </a:xfrm>
                <a:custGeom>
                  <a:avLst/>
                  <a:gdLst>
                    <a:gd name="T0" fmla="*/ 0 w 220"/>
                    <a:gd name="T1" fmla="*/ 33 h 340"/>
                    <a:gd name="T2" fmla="*/ 67 w 220"/>
                    <a:gd name="T3" fmla="*/ 0 h 340"/>
                    <a:gd name="T4" fmla="*/ 220 w 220"/>
                    <a:gd name="T5" fmla="*/ 307 h 340"/>
                    <a:gd name="T6" fmla="*/ 154 w 220"/>
                    <a:gd name="T7" fmla="*/ 340 h 340"/>
                    <a:gd name="T8" fmla="*/ 0 w 220"/>
                    <a:gd name="T9" fmla="*/ 33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0" h="340">
                      <a:moveTo>
                        <a:pt x="0" y="33"/>
                      </a:moveTo>
                      <a:lnTo>
                        <a:pt x="67" y="0"/>
                      </a:lnTo>
                      <a:lnTo>
                        <a:pt x="220" y="307"/>
                      </a:lnTo>
                      <a:lnTo>
                        <a:pt x="154" y="34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7" name="Freeform 40">
                  <a:extLst>
                    <a:ext uri="{FF2B5EF4-FFF2-40B4-BE49-F238E27FC236}">
                      <a16:creationId xmlns:a16="http://schemas.microsoft.com/office/drawing/2014/main" id="{890E8DF0-1370-C848-A98D-ACB9F4EB7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249"/>
                  <a:ext cx="264" cy="430"/>
                </a:xfrm>
                <a:custGeom>
                  <a:avLst/>
                  <a:gdLst>
                    <a:gd name="T0" fmla="*/ 0 w 264"/>
                    <a:gd name="T1" fmla="*/ 33 h 430"/>
                    <a:gd name="T2" fmla="*/ 68 w 264"/>
                    <a:gd name="T3" fmla="*/ 0 h 430"/>
                    <a:gd name="T4" fmla="*/ 264 w 264"/>
                    <a:gd name="T5" fmla="*/ 397 h 430"/>
                    <a:gd name="T6" fmla="*/ 198 w 264"/>
                    <a:gd name="T7" fmla="*/ 430 h 430"/>
                    <a:gd name="T8" fmla="*/ 0 w 264"/>
                    <a:gd name="T9" fmla="*/ 33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4" h="430">
                      <a:moveTo>
                        <a:pt x="0" y="33"/>
                      </a:moveTo>
                      <a:lnTo>
                        <a:pt x="68" y="0"/>
                      </a:lnTo>
                      <a:lnTo>
                        <a:pt x="264" y="397"/>
                      </a:lnTo>
                      <a:lnTo>
                        <a:pt x="198" y="43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99C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8" name="Freeform 41">
                  <a:extLst>
                    <a:ext uri="{FF2B5EF4-FFF2-40B4-BE49-F238E27FC236}">
                      <a16:creationId xmlns:a16="http://schemas.microsoft.com/office/drawing/2014/main" id="{CE721729-7B41-A342-A7AB-8335092BA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-47"/>
                  <a:ext cx="546" cy="298"/>
                </a:xfrm>
                <a:custGeom>
                  <a:avLst/>
                  <a:gdLst>
                    <a:gd name="T0" fmla="*/ 535 w 546"/>
                    <a:gd name="T1" fmla="*/ 0 h 298"/>
                    <a:gd name="T2" fmla="*/ 0 w 546"/>
                    <a:gd name="T3" fmla="*/ 277 h 298"/>
                    <a:gd name="T4" fmla="*/ 12 w 546"/>
                    <a:gd name="T5" fmla="*/ 298 h 298"/>
                    <a:gd name="T6" fmla="*/ 546 w 546"/>
                    <a:gd name="T7" fmla="*/ 24 h 298"/>
                    <a:gd name="T8" fmla="*/ 535 w 546"/>
                    <a:gd name="T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6" h="298">
                      <a:moveTo>
                        <a:pt x="535" y="0"/>
                      </a:moveTo>
                      <a:lnTo>
                        <a:pt x="0" y="277"/>
                      </a:lnTo>
                      <a:lnTo>
                        <a:pt x="12" y="298"/>
                      </a:lnTo>
                      <a:lnTo>
                        <a:pt x="546" y="24"/>
                      </a:lnTo>
                      <a:lnTo>
                        <a:pt x="535" y="0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49" name="Freeform 42">
                  <a:extLst>
                    <a:ext uri="{FF2B5EF4-FFF2-40B4-BE49-F238E27FC236}">
                      <a16:creationId xmlns:a16="http://schemas.microsoft.com/office/drawing/2014/main" id="{344EA42F-F8A6-194D-B134-A1B93A69A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9" y="-153"/>
                  <a:ext cx="546" cy="298"/>
                </a:xfrm>
                <a:custGeom>
                  <a:avLst/>
                  <a:gdLst>
                    <a:gd name="T0" fmla="*/ 534 w 546"/>
                    <a:gd name="T1" fmla="*/ 0 h 298"/>
                    <a:gd name="T2" fmla="*/ 0 w 546"/>
                    <a:gd name="T3" fmla="*/ 276 h 298"/>
                    <a:gd name="T4" fmla="*/ 12 w 546"/>
                    <a:gd name="T5" fmla="*/ 298 h 298"/>
                    <a:gd name="T6" fmla="*/ 546 w 546"/>
                    <a:gd name="T7" fmla="*/ 23 h 298"/>
                    <a:gd name="T8" fmla="*/ 534 w 546"/>
                    <a:gd name="T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6" h="298">
                      <a:moveTo>
                        <a:pt x="534" y="0"/>
                      </a:moveTo>
                      <a:lnTo>
                        <a:pt x="0" y="276"/>
                      </a:lnTo>
                      <a:lnTo>
                        <a:pt x="12" y="298"/>
                      </a:lnTo>
                      <a:lnTo>
                        <a:pt x="546" y="23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0" name="Freeform 43">
                  <a:extLst>
                    <a:ext uri="{FF2B5EF4-FFF2-40B4-BE49-F238E27FC236}">
                      <a16:creationId xmlns:a16="http://schemas.microsoft.com/office/drawing/2014/main" id="{2544D89F-3F4D-E34A-9DAD-8C73F0C93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" y="-101"/>
                  <a:ext cx="548" cy="298"/>
                </a:xfrm>
                <a:custGeom>
                  <a:avLst/>
                  <a:gdLst>
                    <a:gd name="T0" fmla="*/ 537 w 548"/>
                    <a:gd name="T1" fmla="*/ 0 h 298"/>
                    <a:gd name="T2" fmla="*/ 0 w 548"/>
                    <a:gd name="T3" fmla="*/ 274 h 298"/>
                    <a:gd name="T4" fmla="*/ 12 w 548"/>
                    <a:gd name="T5" fmla="*/ 298 h 298"/>
                    <a:gd name="T6" fmla="*/ 548 w 548"/>
                    <a:gd name="T7" fmla="*/ 21 h 298"/>
                    <a:gd name="T8" fmla="*/ 537 w 548"/>
                    <a:gd name="T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8" h="298">
                      <a:moveTo>
                        <a:pt x="537" y="0"/>
                      </a:moveTo>
                      <a:lnTo>
                        <a:pt x="0" y="274"/>
                      </a:lnTo>
                      <a:lnTo>
                        <a:pt x="12" y="298"/>
                      </a:lnTo>
                      <a:lnTo>
                        <a:pt x="548" y="21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1" name="Freeform 44">
                  <a:extLst>
                    <a:ext uri="{FF2B5EF4-FFF2-40B4-BE49-F238E27FC236}">
                      <a16:creationId xmlns:a16="http://schemas.microsoft.com/office/drawing/2014/main" id="{53D759C4-4739-844B-AB8A-DBC0E3F6B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" y="-208"/>
                  <a:ext cx="546" cy="298"/>
                </a:xfrm>
                <a:custGeom>
                  <a:avLst/>
                  <a:gdLst>
                    <a:gd name="T0" fmla="*/ 534 w 546"/>
                    <a:gd name="T1" fmla="*/ 0 h 298"/>
                    <a:gd name="T2" fmla="*/ 0 w 546"/>
                    <a:gd name="T3" fmla="*/ 277 h 298"/>
                    <a:gd name="T4" fmla="*/ 11 w 546"/>
                    <a:gd name="T5" fmla="*/ 298 h 298"/>
                    <a:gd name="T6" fmla="*/ 546 w 546"/>
                    <a:gd name="T7" fmla="*/ 22 h 298"/>
                    <a:gd name="T8" fmla="*/ 534 w 546"/>
                    <a:gd name="T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6" h="298">
                      <a:moveTo>
                        <a:pt x="534" y="0"/>
                      </a:moveTo>
                      <a:lnTo>
                        <a:pt x="0" y="277"/>
                      </a:lnTo>
                      <a:lnTo>
                        <a:pt x="11" y="298"/>
                      </a:lnTo>
                      <a:lnTo>
                        <a:pt x="546" y="22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2" name="Freeform 45">
                  <a:extLst>
                    <a:ext uri="{FF2B5EF4-FFF2-40B4-BE49-F238E27FC236}">
                      <a16:creationId xmlns:a16="http://schemas.microsoft.com/office/drawing/2014/main" id="{C494CD30-AAD5-A346-9A55-C16FC12B5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-423"/>
                  <a:ext cx="549" cy="298"/>
                </a:xfrm>
                <a:custGeom>
                  <a:avLst/>
                  <a:gdLst>
                    <a:gd name="T0" fmla="*/ 537 w 549"/>
                    <a:gd name="T1" fmla="*/ 0 h 298"/>
                    <a:gd name="T2" fmla="*/ 0 w 549"/>
                    <a:gd name="T3" fmla="*/ 274 h 298"/>
                    <a:gd name="T4" fmla="*/ 12 w 549"/>
                    <a:gd name="T5" fmla="*/ 298 h 298"/>
                    <a:gd name="T6" fmla="*/ 549 w 549"/>
                    <a:gd name="T7" fmla="*/ 22 h 298"/>
                    <a:gd name="T8" fmla="*/ 537 w 549"/>
                    <a:gd name="T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9" h="298">
                      <a:moveTo>
                        <a:pt x="537" y="0"/>
                      </a:moveTo>
                      <a:lnTo>
                        <a:pt x="0" y="274"/>
                      </a:lnTo>
                      <a:lnTo>
                        <a:pt x="12" y="298"/>
                      </a:lnTo>
                      <a:lnTo>
                        <a:pt x="549" y="2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3" name="Freeform 46">
                  <a:extLst>
                    <a:ext uri="{FF2B5EF4-FFF2-40B4-BE49-F238E27FC236}">
                      <a16:creationId xmlns:a16="http://schemas.microsoft.com/office/drawing/2014/main" id="{67A7E9D2-A9DB-5B4E-B63D-998C68E8F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" y="-368"/>
                  <a:ext cx="548" cy="297"/>
                </a:xfrm>
                <a:custGeom>
                  <a:avLst/>
                  <a:gdLst>
                    <a:gd name="T0" fmla="*/ 536 w 548"/>
                    <a:gd name="T1" fmla="*/ 0 h 297"/>
                    <a:gd name="T2" fmla="*/ 0 w 548"/>
                    <a:gd name="T3" fmla="*/ 276 h 297"/>
                    <a:gd name="T4" fmla="*/ 12 w 548"/>
                    <a:gd name="T5" fmla="*/ 297 h 297"/>
                    <a:gd name="T6" fmla="*/ 548 w 548"/>
                    <a:gd name="T7" fmla="*/ 21 h 297"/>
                    <a:gd name="T8" fmla="*/ 536 w 548"/>
                    <a:gd name="T9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8" h="297">
                      <a:moveTo>
                        <a:pt x="536" y="0"/>
                      </a:moveTo>
                      <a:lnTo>
                        <a:pt x="0" y="276"/>
                      </a:lnTo>
                      <a:lnTo>
                        <a:pt x="12" y="297"/>
                      </a:lnTo>
                      <a:lnTo>
                        <a:pt x="548" y="21"/>
                      </a:lnTo>
                      <a:lnTo>
                        <a:pt x="536" y="0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4" name="Freeform 47">
                  <a:extLst>
                    <a:ext uri="{FF2B5EF4-FFF2-40B4-BE49-F238E27FC236}">
                      <a16:creationId xmlns:a16="http://schemas.microsoft.com/office/drawing/2014/main" id="{7C452636-B0DE-F546-9F66-27A314577E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" y="-319"/>
                  <a:ext cx="548" cy="301"/>
                </a:xfrm>
                <a:custGeom>
                  <a:avLst/>
                  <a:gdLst>
                    <a:gd name="T0" fmla="*/ 537 w 548"/>
                    <a:gd name="T1" fmla="*/ 0 h 301"/>
                    <a:gd name="T2" fmla="*/ 0 w 548"/>
                    <a:gd name="T3" fmla="*/ 277 h 301"/>
                    <a:gd name="T4" fmla="*/ 12 w 548"/>
                    <a:gd name="T5" fmla="*/ 301 h 301"/>
                    <a:gd name="T6" fmla="*/ 548 w 548"/>
                    <a:gd name="T7" fmla="*/ 24 h 301"/>
                    <a:gd name="T8" fmla="*/ 537 w 548"/>
                    <a:gd name="T9" fmla="*/ 0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8" h="301">
                      <a:moveTo>
                        <a:pt x="537" y="0"/>
                      </a:moveTo>
                      <a:lnTo>
                        <a:pt x="0" y="277"/>
                      </a:lnTo>
                      <a:lnTo>
                        <a:pt x="12" y="301"/>
                      </a:lnTo>
                      <a:lnTo>
                        <a:pt x="548" y="24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5" name="Freeform 48">
                  <a:extLst>
                    <a:ext uri="{FF2B5EF4-FFF2-40B4-BE49-F238E27FC236}">
                      <a16:creationId xmlns:a16="http://schemas.microsoft.com/office/drawing/2014/main" id="{8C5B9466-2CAC-C748-BD7A-55C83FC81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2" y="-262"/>
                  <a:ext cx="549" cy="298"/>
                </a:xfrm>
                <a:custGeom>
                  <a:avLst/>
                  <a:gdLst>
                    <a:gd name="T0" fmla="*/ 537 w 549"/>
                    <a:gd name="T1" fmla="*/ 0 h 298"/>
                    <a:gd name="T2" fmla="*/ 0 w 549"/>
                    <a:gd name="T3" fmla="*/ 277 h 298"/>
                    <a:gd name="T4" fmla="*/ 12 w 549"/>
                    <a:gd name="T5" fmla="*/ 298 h 298"/>
                    <a:gd name="T6" fmla="*/ 549 w 549"/>
                    <a:gd name="T7" fmla="*/ 21 h 298"/>
                    <a:gd name="T8" fmla="*/ 537 w 549"/>
                    <a:gd name="T9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9" h="298">
                      <a:moveTo>
                        <a:pt x="537" y="0"/>
                      </a:moveTo>
                      <a:lnTo>
                        <a:pt x="0" y="277"/>
                      </a:lnTo>
                      <a:lnTo>
                        <a:pt x="12" y="298"/>
                      </a:lnTo>
                      <a:lnTo>
                        <a:pt x="549" y="21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BEC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6" name="Freeform 49">
                  <a:extLst>
                    <a:ext uri="{FF2B5EF4-FFF2-40B4-BE49-F238E27FC236}">
                      <a16:creationId xmlns:a16="http://schemas.microsoft.com/office/drawing/2014/main" id="{0C585570-9BC5-FF4B-84EF-BA8868A60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5" y="-297"/>
                  <a:ext cx="504" cy="680"/>
                </a:xfrm>
                <a:custGeom>
                  <a:avLst/>
                  <a:gdLst>
                    <a:gd name="T0" fmla="*/ 122 w 213"/>
                    <a:gd name="T1" fmla="*/ 265 h 288"/>
                    <a:gd name="T2" fmla="*/ 190 w 213"/>
                    <a:gd name="T3" fmla="*/ 279 h 288"/>
                    <a:gd name="T4" fmla="*/ 139 w 213"/>
                    <a:gd name="T5" fmla="*/ 237 h 288"/>
                    <a:gd name="T6" fmla="*/ 101 w 213"/>
                    <a:gd name="T7" fmla="*/ 195 h 288"/>
                    <a:gd name="T8" fmla="*/ 99 w 213"/>
                    <a:gd name="T9" fmla="*/ 183 h 288"/>
                    <a:gd name="T10" fmla="*/ 101 w 213"/>
                    <a:gd name="T11" fmla="*/ 164 h 288"/>
                    <a:gd name="T12" fmla="*/ 118 w 213"/>
                    <a:gd name="T13" fmla="*/ 160 h 288"/>
                    <a:gd name="T14" fmla="*/ 210 w 213"/>
                    <a:gd name="T15" fmla="*/ 205 h 288"/>
                    <a:gd name="T16" fmla="*/ 172 w 213"/>
                    <a:gd name="T17" fmla="*/ 163 h 288"/>
                    <a:gd name="T18" fmla="*/ 127 w 213"/>
                    <a:gd name="T19" fmla="*/ 70 h 288"/>
                    <a:gd name="T20" fmla="*/ 76 w 213"/>
                    <a:gd name="T21" fmla="*/ 0 h 288"/>
                    <a:gd name="T22" fmla="*/ 0 w 213"/>
                    <a:gd name="T23" fmla="*/ 35 h 288"/>
                    <a:gd name="T24" fmla="*/ 20 w 213"/>
                    <a:gd name="T25" fmla="*/ 69 h 288"/>
                    <a:gd name="T26" fmla="*/ 47 w 213"/>
                    <a:gd name="T27" fmla="*/ 198 h 288"/>
                    <a:gd name="T28" fmla="*/ 122 w 213"/>
                    <a:gd name="T29" fmla="*/ 265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3" h="288">
                      <a:moveTo>
                        <a:pt x="122" y="265"/>
                      </a:moveTo>
                      <a:cubicBezTo>
                        <a:pt x="122" y="265"/>
                        <a:pt x="186" y="288"/>
                        <a:pt x="190" y="279"/>
                      </a:cubicBezTo>
                      <a:cubicBezTo>
                        <a:pt x="196" y="264"/>
                        <a:pt x="168" y="248"/>
                        <a:pt x="139" y="237"/>
                      </a:cubicBezTo>
                      <a:cubicBezTo>
                        <a:pt x="139" y="237"/>
                        <a:pt x="120" y="220"/>
                        <a:pt x="101" y="195"/>
                      </a:cubicBezTo>
                      <a:cubicBezTo>
                        <a:pt x="100" y="191"/>
                        <a:pt x="99" y="187"/>
                        <a:pt x="99" y="183"/>
                      </a:cubicBezTo>
                      <a:cubicBezTo>
                        <a:pt x="99" y="177"/>
                        <a:pt x="98" y="170"/>
                        <a:pt x="101" y="164"/>
                      </a:cubicBezTo>
                      <a:cubicBezTo>
                        <a:pt x="106" y="156"/>
                        <a:pt x="111" y="158"/>
                        <a:pt x="118" y="160"/>
                      </a:cubicBezTo>
                      <a:cubicBezTo>
                        <a:pt x="146" y="186"/>
                        <a:pt x="196" y="233"/>
                        <a:pt x="210" y="205"/>
                      </a:cubicBezTo>
                      <a:cubicBezTo>
                        <a:pt x="213" y="197"/>
                        <a:pt x="179" y="171"/>
                        <a:pt x="172" y="163"/>
                      </a:cubicBezTo>
                      <a:cubicBezTo>
                        <a:pt x="145" y="134"/>
                        <a:pt x="163" y="104"/>
                        <a:pt x="127" y="70"/>
                      </a:cubicBezTo>
                      <a:cubicBezTo>
                        <a:pt x="111" y="55"/>
                        <a:pt x="95" y="63"/>
                        <a:pt x="76" y="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3" y="40"/>
                        <a:pt x="18" y="63"/>
                        <a:pt x="20" y="69"/>
                      </a:cubicBezTo>
                      <a:cubicBezTo>
                        <a:pt x="24" y="80"/>
                        <a:pt x="43" y="184"/>
                        <a:pt x="47" y="198"/>
                      </a:cubicBezTo>
                      <a:cubicBezTo>
                        <a:pt x="51" y="209"/>
                        <a:pt x="122" y="265"/>
                        <a:pt x="122" y="265"/>
                      </a:cubicBezTo>
                      <a:close/>
                    </a:path>
                  </a:pathLst>
                </a:custGeom>
                <a:solidFill>
                  <a:srgbClr val="DCAC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7" name="Freeform 50">
                  <a:extLst>
                    <a:ext uri="{FF2B5EF4-FFF2-40B4-BE49-F238E27FC236}">
                      <a16:creationId xmlns:a16="http://schemas.microsoft.com/office/drawing/2014/main" id="{D3B70FCC-D4F2-EF40-B02F-A78C133CE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4" y="-2364"/>
                  <a:ext cx="2073" cy="617"/>
                </a:xfrm>
                <a:custGeom>
                  <a:avLst/>
                  <a:gdLst>
                    <a:gd name="T0" fmla="*/ 443 w 877"/>
                    <a:gd name="T1" fmla="*/ 88 h 261"/>
                    <a:gd name="T2" fmla="*/ 869 w 877"/>
                    <a:gd name="T3" fmla="*/ 251 h 261"/>
                    <a:gd name="T4" fmla="*/ 877 w 877"/>
                    <a:gd name="T5" fmla="*/ 212 h 261"/>
                    <a:gd name="T6" fmla="*/ 438 w 877"/>
                    <a:gd name="T7" fmla="*/ 0 h 261"/>
                    <a:gd name="T8" fmla="*/ 0 w 877"/>
                    <a:gd name="T9" fmla="*/ 212 h 261"/>
                    <a:gd name="T10" fmla="*/ 12 w 877"/>
                    <a:gd name="T11" fmla="*/ 261 h 261"/>
                    <a:gd name="T12" fmla="*/ 443 w 877"/>
                    <a:gd name="T13" fmla="*/ 88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7" h="261">
                      <a:moveTo>
                        <a:pt x="443" y="88"/>
                      </a:moveTo>
                      <a:cubicBezTo>
                        <a:pt x="650" y="88"/>
                        <a:pt x="823" y="158"/>
                        <a:pt x="869" y="251"/>
                      </a:cubicBezTo>
                      <a:cubicBezTo>
                        <a:pt x="874" y="238"/>
                        <a:pt x="877" y="225"/>
                        <a:pt x="877" y="212"/>
                      </a:cubicBezTo>
                      <a:cubicBezTo>
                        <a:pt x="877" y="95"/>
                        <a:pt x="680" y="0"/>
                        <a:pt x="438" y="0"/>
                      </a:cubicBezTo>
                      <a:cubicBezTo>
                        <a:pt x="196" y="0"/>
                        <a:pt x="0" y="95"/>
                        <a:pt x="0" y="212"/>
                      </a:cubicBezTo>
                      <a:cubicBezTo>
                        <a:pt x="0" y="229"/>
                        <a:pt x="4" y="245"/>
                        <a:pt x="12" y="261"/>
                      </a:cubicBezTo>
                      <a:cubicBezTo>
                        <a:pt x="50" y="163"/>
                        <a:pt x="228" y="88"/>
                        <a:pt x="443" y="88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8" name="Oval 51">
                  <a:extLst>
                    <a:ext uri="{FF2B5EF4-FFF2-40B4-BE49-F238E27FC236}">
                      <a16:creationId xmlns:a16="http://schemas.microsoft.com/office/drawing/2014/main" id="{98C4C0D7-7AB7-0347-838A-19C290B9A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4" y="-2141"/>
                  <a:ext cx="1783" cy="737"/>
                </a:xfrm>
                <a:prstGeom prst="ellipse">
                  <a:avLst/>
                </a:prstGeom>
                <a:solidFill>
                  <a:srgbClr val="C238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59" name="Freeform 52">
                  <a:extLst>
                    <a:ext uri="{FF2B5EF4-FFF2-40B4-BE49-F238E27FC236}">
                      <a16:creationId xmlns:a16="http://schemas.microsoft.com/office/drawing/2014/main" id="{BD400663-BF20-5D46-81A1-04C224638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1" y="-465"/>
                  <a:ext cx="620" cy="725"/>
                </a:xfrm>
                <a:custGeom>
                  <a:avLst/>
                  <a:gdLst>
                    <a:gd name="T0" fmla="*/ 5 w 262"/>
                    <a:gd name="T1" fmla="*/ 253 h 307"/>
                    <a:gd name="T2" fmla="*/ 45 w 262"/>
                    <a:gd name="T3" fmla="*/ 245 h 307"/>
                    <a:gd name="T4" fmla="*/ 71 w 262"/>
                    <a:gd name="T5" fmla="*/ 216 h 307"/>
                    <a:gd name="T6" fmla="*/ 84 w 262"/>
                    <a:gd name="T7" fmla="*/ 210 h 307"/>
                    <a:gd name="T8" fmla="*/ 82 w 262"/>
                    <a:gd name="T9" fmla="*/ 221 h 307"/>
                    <a:gd name="T10" fmla="*/ 68 w 262"/>
                    <a:gd name="T11" fmla="*/ 255 h 307"/>
                    <a:gd name="T12" fmla="*/ 66 w 262"/>
                    <a:gd name="T13" fmla="*/ 260 h 307"/>
                    <a:gd name="T14" fmla="*/ 38 w 262"/>
                    <a:gd name="T15" fmla="*/ 251 h 307"/>
                    <a:gd name="T16" fmla="*/ 61 w 262"/>
                    <a:gd name="T17" fmla="*/ 298 h 307"/>
                    <a:gd name="T18" fmla="*/ 67 w 262"/>
                    <a:gd name="T19" fmla="*/ 304 h 307"/>
                    <a:gd name="T20" fmla="*/ 71 w 262"/>
                    <a:gd name="T21" fmla="*/ 307 h 307"/>
                    <a:gd name="T22" fmla="*/ 78 w 262"/>
                    <a:gd name="T23" fmla="*/ 305 h 307"/>
                    <a:gd name="T24" fmla="*/ 78 w 262"/>
                    <a:gd name="T25" fmla="*/ 305 h 307"/>
                    <a:gd name="T26" fmla="*/ 78 w 262"/>
                    <a:gd name="T27" fmla="*/ 305 h 307"/>
                    <a:gd name="T28" fmla="*/ 78 w 262"/>
                    <a:gd name="T29" fmla="*/ 304 h 307"/>
                    <a:gd name="T30" fmla="*/ 88 w 262"/>
                    <a:gd name="T31" fmla="*/ 296 h 307"/>
                    <a:gd name="T32" fmla="*/ 125 w 262"/>
                    <a:gd name="T33" fmla="*/ 277 h 307"/>
                    <a:gd name="T34" fmla="*/ 126 w 262"/>
                    <a:gd name="T35" fmla="*/ 276 h 307"/>
                    <a:gd name="T36" fmla="*/ 155 w 262"/>
                    <a:gd name="T37" fmla="*/ 264 h 307"/>
                    <a:gd name="T38" fmla="*/ 158 w 262"/>
                    <a:gd name="T39" fmla="*/ 261 h 307"/>
                    <a:gd name="T40" fmla="*/ 183 w 262"/>
                    <a:gd name="T41" fmla="*/ 247 h 307"/>
                    <a:gd name="T42" fmla="*/ 190 w 262"/>
                    <a:gd name="T43" fmla="*/ 244 h 307"/>
                    <a:gd name="T44" fmla="*/ 214 w 262"/>
                    <a:gd name="T45" fmla="*/ 189 h 307"/>
                    <a:gd name="T46" fmla="*/ 229 w 262"/>
                    <a:gd name="T47" fmla="*/ 124 h 307"/>
                    <a:gd name="T48" fmla="*/ 262 w 262"/>
                    <a:gd name="T49" fmla="*/ 46 h 307"/>
                    <a:gd name="T50" fmla="*/ 205 w 262"/>
                    <a:gd name="T51" fmla="*/ 23 h 307"/>
                    <a:gd name="T52" fmla="*/ 166 w 262"/>
                    <a:gd name="T53" fmla="*/ 0 h 307"/>
                    <a:gd name="T54" fmla="*/ 155 w 262"/>
                    <a:gd name="T55" fmla="*/ 59 h 307"/>
                    <a:gd name="T56" fmla="*/ 124 w 262"/>
                    <a:gd name="T57" fmla="*/ 107 h 307"/>
                    <a:gd name="T58" fmla="*/ 98 w 262"/>
                    <a:gd name="T59" fmla="*/ 116 h 307"/>
                    <a:gd name="T60" fmla="*/ 49 w 262"/>
                    <a:gd name="T61" fmla="*/ 190 h 307"/>
                    <a:gd name="T62" fmla="*/ 17 w 262"/>
                    <a:gd name="T63" fmla="*/ 232 h 307"/>
                    <a:gd name="T64" fmla="*/ 5 w 262"/>
                    <a:gd name="T65" fmla="*/ 253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2" h="307">
                      <a:moveTo>
                        <a:pt x="5" y="253"/>
                      </a:moveTo>
                      <a:cubicBezTo>
                        <a:pt x="9" y="257"/>
                        <a:pt x="25" y="262"/>
                        <a:pt x="45" y="245"/>
                      </a:cubicBezTo>
                      <a:cubicBezTo>
                        <a:pt x="54" y="237"/>
                        <a:pt x="63" y="225"/>
                        <a:pt x="71" y="216"/>
                      </a:cubicBezTo>
                      <a:cubicBezTo>
                        <a:pt x="74" y="213"/>
                        <a:pt x="82" y="203"/>
                        <a:pt x="84" y="210"/>
                      </a:cubicBezTo>
                      <a:cubicBezTo>
                        <a:pt x="85" y="212"/>
                        <a:pt x="84" y="216"/>
                        <a:pt x="82" y="221"/>
                      </a:cubicBezTo>
                      <a:cubicBezTo>
                        <a:pt x="77" y="229"/>
                        <a:pt x="71" y="241"/>
                        <a:pt x="68" y="255"/>
                      </a:cubicBezTo>
                      <a:cubicBezTo>
                        <a:pt x="67" y="257"/>
                        <a:pt x="67" y="258"/>
                        <a:pt x="66" y="260"/>
                      </a:cubicBezTo>
                      <a:cubicBezTo>
                        <a:pt x="54" y="251"/>
                        <a:pt x="43" y="247"/>
                        <a:pt x="38" y="251"/>
                      </a:cubicBezTo>
                      <a:cubicBezTo>
                        <a:pt x="32" y="258"/>
                        <a:pt x="42" y="279"/>
                        <a:pt x="61" y="298"/>
                      </a:cubicBezTo>
                      <a:cubicBezTo>
                        <a:pt x="63" y="300"/>
                        <a:pt x="65" y="302"/>
                        <a:pt x="67" y="304"/>
                      </a:cubicBezTo>
                      <a:cubicBezTo>
                        <a:pt x="68" y="305"/>
                        <a:pt x="70" y="306"/>
                        <a:pt x="71" y="307"/>
                      </a:cubicBezTo>
                      <a:cubicBezTo>
                        <a:pt x="73" y="307"/>
                        <a:pt x="75" y="306"/>
                        <a:pt x="78" y="305"/>
                      </a:cubicBezTo>
                      <a:cubicBezTo>
                        <a:pt x="78" y="305"/>
                        <a:pt x="78" y="305"/>
                        <a:pt x="78" y="305"/>
                      </a:cubicBezTo>
                      <a:cubicBezTo>
                        <a:pt x="78" y="305"/>
                        <a:pt x="78" y="305"/>
                        <a:pt x="78" y="305"/>
                      </a:cubicBezTo>
                      <a:cubicBezTo>
                        <a:pt x="78" y="304"/>
                        <a:pt x="78" y="304"/>
                        <a:pt x="78" y="304"/>
                      </a:cubicBezTo>
                      <a:cubicBezTo>
                        <a:pt x="80" y="303"/>
                        <a:pt x="86" y="294"/>
                        <a:pt x="88" y="296"/>
                      </a:cubicBezTo>
                      <a:cubicBezTo>
                        <a:pt x="93" y="302"/>
                        <a:pt x="119" y="282"/>
                        <a:pt x="125" y="277"/>
                      </a:cubicBezTo>
                      <a:cubicBezTo>
                        <a:pt x="125" y="277"/>
                        <a:pt x="125" y="276"/>
                        <a:pt x="126" y="276"/>
                      </a:cubicBezTo>
                      <a:cubicBezTo>
                        <a:pt x="133" y="278"/>
                        <a:pt x="145" y="273"/>
                        <a:pt x="155" y="264"/>
                      </a:cubicBezTo>
                      <a:cubicBezTo>
                        <a:pt x="156" y="263"/>
                        <a:pt x="157" y="261"/>
                        <a:pt x="158" y="261"/>
                      </a:cubicBezTo>
                      <a:cubicBezTo>
                        <a:pt x="169" y="260"/>
                        <a:pt x="178" y="252"/>
                        <a:pt x="183" y="247"/>
                      </a:cubicBezTo>
                      <a:cubicBezTo>
                        <a:pt x="184" y="247"/>
                        <a:pt x="190" y="245"/>
                        <a:pt x="190" y="244"/>
                      </a:cubicBezTo>
                      <a:cubicBezTo>
                        <a:pt x="212" y="234"/>
                        <a:pt x="211" y="211"/>
                        <a:pt x="214" y="189"/>
                      </a:cubicBezTo>
                      <a:cubicBezTo>
                        <a:pt x="217" y="166"/>
                        <a:pt x="221" y="146"/>
                        <a:pt x="229" y="124"/>
                      </a:cubicBezTo>
                      <a:cubicBezTo>
                        <a:pt x="239" y="97"/>
                        <a:pt x="247" y="71"/>
                        <a:pt x="262" y="46"/>
                      </a:cubicBezTo>
                      <a:cubicBezTo>
                        <a:pt x="244" y="44"/>
                        <a:pt x="222" y="31"/>
                        <a:pt x="205" y="23"/>
                      </a:cubicBezTo>
                      <a:cubicBezTo>
                        <a:pt x="194" y="18"/>
                        <a:pt x="173" y="10"/>
                        <a:pt x="166" y="0"/>
                      </a:cubicBezTo>
                      <a:cubicBezTo>
                        <a:pt x="168" y="19"/>
                        <a:pt x="161" y="41"/>
                        <a:pt x="155" y="59"/>
                      </a:cubicBezTo>
                      <a:cubicBezTo>
                        <a:pt x="150" y="74"/>
                        <a:pt x="142" y="102"/>
                        <a:pt x="124" y="107"/>
                      </a:cubicBezTo>
                      <a:cubicBezTo>
                        <a:pt x="113" y="110"/>
                        <a:pt x="108" y="109"/>
                        <a:pt x="98" y="116"/>
                      </a:cubicBezTo>
                      <a:cubicBezTo>
                        <a:pt x="80" y="128"/>
                        <a:pt x="58" y="171"/>
                        <a:pt x="49" y="190"/>
                      </a:cubicBezTo>
                      <a:cubicBezTo>
                        <a:pt x="44" y="202"/>
                        <a:pt x="33" y="221"/>
                        <a:pt x="17" y="232"/>
                      </a:cubicBezTo>
                      <a:cubicBezTo>
                        <a:pt x="13" y="234"/>
                        <a:pt x="0" y="246"/>
                        <a:pt x="5" y="253"/>
                      </a:cubicBezTo>
                      <a:close/>
                    </a:path>
                  </a:pathLst>
                </a:custGeom>
                <a:solidFill>
                  <a:srgbClr val="DCAC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0" name="Freeform 53">
                  <a:extLst>
                    <a:ext uri="{FF2B5EF4-FFF2-40B4-BE49-F238E27FC236}">
                      <a16:creationId xmlns:a16="http://schemas.microsoft.com/office/drawing/2014/main" id="{20B96FB4-ACA1-AB44-B8A2-983A1C668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5" y="173"/>
                  <a:ext cx="37" cy="61"/>
                </a:xfrm>
                <a:custGeom>
                  <a:avLst/>
                  <a:gdLst>
                    <a:gd name="T0" fmla="*/ 2 w 16"/>
                    <a:gd name="T1" fmla="*/ 26 h 26"/>
                    <a:gd name="T2" fmla="*/ 16 w 16"/>
                    <a:gd name="T3" fmla="*/ 1 h 26"/>
                    <a:gd name="T4" fmla="*/ 14 w 16"/>
                    <a:gd name="T5" fmla="*/ 0 h 26"/>
                    <a:gd name="T6" fmla="*/ 0 w 16"/>
                    <a:gd name="T7" fmla="*/ 26 h 26"/>
                    <a:gd name="T8" fmla="*/ 2 w 16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26">
                      <a:moveTo>
                        <a:pt x="2" y="26"/>
                      </a:moveTo>
                      <a:cubicBezTo>
                        <a:pt x="6" y="19"/>
                        <a:pt x="14" y="5"/>
                        <a:pt x="16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2" y="4"/>
                        <a:pt x="3" y="19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lose/>
                    </a:path>
                  </a:pathLst>
                </a:custGeom>
                <a:solidFill>
                  <a:srgbClr val="D89A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1" name="Freeform 54">
                  <a:extLst>
                    <a:ext uri="{FF2B5EF4-FFF2-40B4-BE49-F238E27FC236}">
                      <a16:creationId xmlns:a16="http://schemas.microsoft.com/office/drawing/2014/main" id="{20DFECFC-7D7E-7046-8FED-342FBC3EF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" y="-385"/>
                  <a:ext cx="365" cy="267"/>
                </a:xfrm>
                <a:custGeom>
                  <a:avLst/>
                  <a:gdLst>
                    <a:gd name="T0" fmla="*/ 365 w 365"/>
                    <a:gd name="T1" fmla="*/ 140 h 267"/>
                    <a:gd name="T2" fmla="*/ 57 w 365"/>
                    <a:gd name="T3" fmla="*/ 267 h 267"/>
                    <a:gd name="T4" fmla="*/ 0 w 365"/>
                    <a:gd name="T5" fmla="*/ 128 h 267"/>
                    <a:gd name="T6" fmla="*/ 305 w 365"/>
                    <a:gd name="T7" fmla="*/ 0 h 267"/>
                    <a:gd name="T8" fmla="*/ 365 w 365"/>
                    <a:gd name="T9" fmla="*/ 14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5" h="267">
                      <a:moveTo>
                        <a:pt x="365" y="140"/>
                      </a:moveTo>
                      <a:lnTo>
                        <a:pt x="57" y="267"/>
                      </a:lnTo>
                      <a:lnTo>
                        <a:pt x="0" y="128"/>
                      </a:lnTo>
                      <a:lnTo>
                        <a:pt x="305" y="0"/>
                      </a:lnTo>
                      <a:lnTo>
                        <a:pt x="365" y="140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2" name="Freeform 55">
                  <a:extLst>
                    <a:ext uri="{FF2B5EF4-FFF2-40B4-BE49-F238E27FC236}">
                      <a16:creationId xmlns:a16="http://schemas.microsoft.com/office/drawing/2014/main" id="{9FA6E697-89B2-F24E-9AE5-D33BE1FAAE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8" y="-375"/>
                  <a:ext cx="362" cy="245"/>
                </a:xfrm>
                <a:custGeom>
                  <a:avLst/>
                  <a:gdLst>
                    <a:gd name="T0" fmla="*/ 0 w 362"/>
                    <a:gd name="T1" fmla="*/ 144 h 245"/>
                    <a:gd name="T2" fmla="*/ 317 w 362"/>
                    <a:gd name="T3" fmla="*/ 245 h 245"/>
                    <a:gd name="T4" fmla="*/ 362 w 362"/>
                    <a:gd name="T5" fmla="*/ 101 h 245"/>
                    <a:gd name="T6" fmla="*/ 47 w 362"/>
                    <a:gd name="T7" fmla="*/ 0 h 245"/>
                    <a:gd name="T8" fmla="*/ 0 w 362"/>
                    <a:gd name="T9" fmla="*/ 144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2" h="245">
                      <a:moveTo>
                        <a:pt x="0" y="144"/>
                      </a:moveTo>
                      <a:lnTo>
                        <a:pt x="317" y="245"/>
                      </a:lnTo>
                      <a:lnTo>
                        <a:pt x="362" y="101"/>
                      </a:lnTo>
                      <a:lnTo>
                        <a:pt x="47" y="0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3" name="Freeform 56">
                  <a:extLst>
                    <a:ext uri="{FF2B5EF4-FFF2-40B4-BE49-F238E27FC236}">
                      <a16:creationId xmlns:a16="http://schemas.microsoft.com/office/drawing/2014/main" id="{526E0463-225D-3747-8FF2-32A2041DF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4" y="-1789"/>
                  <a:ext cx="1182" cy="737"/>
                </a:xfrm>
                <a:custGeom>
                  <a:avLst/>
                  <a:gdLst>
                    <a:gd name="T0" fmla="*/ 299 w 500"/>
                    <a:gd name="T1" fmla="*/ 287 h 312"/>
                    <a:gd name="T2" fmla="*/ 468 w 500"/>
                    <a:gd name="T3" fmla="*/ 297 h 312"/>
                    <a:gd name="T4" fmla="*/ 484 w 500"/>
                    <a:gd name="T5" fmla="*/ 107 h 312"/>
                    <a:gd name="T6" fmla="*/ 500 w 500"/>
                    <a:gd name="T7" fmla="*/ 63 h 312"/>
                    <a:gd name="T8" fmla="*/ 420 w 500"/>
                    <a:gd name="T9" fmla="*/ 35 h 312"/>
                    <a:gd name="T10" fmla="*/ 265 w 500"/>
                    <a:gd name="T11" fmla="*/ 7 h 312"/>
                    <a:gd name="T12" fmla="*/ 125 w 500"/>
                    <a:gd name="T13" fmla="*/ 13 h 312"/>
                    <a:gd name="T14" fmla="*/ 16 w 500"/>
                    <a:gd name="T15" fmla="*/ 19 h 312"/>
                    <a:gd name="T16" fmla="*/ 0 w 500"/>
                    <a:gd name="T17" fmla="*/ 97 h 312"/>
                    <a:gd name="T18" fmla="*/ 34 w 500"/>
                    <a:gd name="T19" fmla="*/ 312 h 312"/>
                    <a:gd name="T20" fmla="*/ 299 w 500"/>
                    <a:gd name="T21" fmla="*/ 287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0" h="312">
                      <a:moveTo>
                        <a:pt x="299" y="287"/>
                      </a:moveTo>
                      <a:cubicBezTo>
                        <a:pt x="356" y="287"/>
                        <a:pt x="413" y="291"/>
                        <a:pt x="468" y="297"/>
                      </a:cubicBezTo>
                      <a:cubicBezTo>
                        <a:pt x="474" y="220"/>
                        <a:pt x="481" y="118"/>
                        <a:pt x="484" y="107"/>
                      </a:cubicBezTo>
                      <a:cubicBezTo>
                        <a:pt x="488" y="91"/>
                        <a:pt x="498" y="79"/>
                        <a:pt x="500" y="63"/>
                      </a:cubicBezTo>
                      <a:cubicBezTo>
                        <a:pt x="476" y="49"/>
                        <a:pt x="445" y="45"/>
                        <a:pt x="420" y="35"/>
                      </a:cubicBezTo>
                      <a:cubicBezTo>
                        <a:pt x="369" y="17"/>
                        <a:pt x="318" y="8"/>
                        <a:pt x="265" y="7"/>
                      </a:cubicBezTo>
                      <a:cubicBezTo>
                        <a:pt x="218" y="6"/>
                        <a:pt x="172" y="9"/>
                        <a:pt x="125" y="13"/>
                      </a:cubicBezTo>
                      <a:cubicBezTo>
                        <a:pt x="99" y="15"/>
                        <a:pt x="37" y="0"/>
                        <a:pt x="16" y="19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6" y="121"/>
                        <a:pt x="22" y="238"/>
                        <a:pt x="34" y="312"/>
                      </a:cubicBezTo>
                      <a:cubicBezTo>
                        <a:pt x="120" y="296"/>
                        <a:pt x="208" y="287"/>
                        <a:pt x="299" y="287"/>
                      </a:cubicBezTo>
                      <a:close/>
                    </a:path>
                  </a:pathLst>
                </a:custGeom>
                <a:solidFill>
                  <a:srgbClr val="C238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4" name="Freeform 57">
                  <a:extLst>
                    <a:ext uri="{FF2B5EF4-FFF2-40B4-BE49-F238E27FC236}">
                      <a16:creationId xmlns:a16="http://schemas.microsoft.com/office/drawing/2014/main" id="{3A9B77E4-83F0-1B49-B615-250A5F9EE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-1827"/>
                  <a:ext cx="636" cy="1577"/>
                </a:xfrm>
                <a:custGeom>
                  <a:avLst/>
                  <a:gdLst>
                    <a:gd name="T0" fmla="*/ 126 w 269"/>
                    <a:gd name="T1" fmla="*/ 667 h 667"/>
                    <a:gd name="T2" fmla="*/ 8 w 269"/>
                    <a:gd name="T3" fmla="*/ 393 h 667"/>
                    <a:gd name="T4" fmla="*/ 43 w 269"/>
                    <a:gd name="T5" fmla="*/ 137 h 667"/>
                    <a:gd name="T6" fmla="*/ 70 w 269"/>
                    <a:gd name="T7" fmla="*/ 0 h 667"/>
                    <a:gd name="T8" fmla="*/ 228 w 269"/>
                    <a:gd name="T9" fmla="*/ 21 h 667"/>
                    <a:gd name="T10" fmla="*/ 200 w 269"/>
                    <a:gd name="T11" fmla="*/ 170 h 667"/>
                    <a:gd name="T12" fmla="*/ 165 w 269"/>
                    <a:gd name="T13" fmla="*/ 360 h 667"/>
                    <a:gd name="T14" fmla="*/ 269 w 269"/>
                    <a:gd name="T15" fmla="*/ 614 h 667"/>
                    <a:gd name="T16" fmla="*/ 126 w 269"/>
                    <a:gd name="T17" fmla="*/ 667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9" h="667">
                      <a:moveTo>
                        <a:pt x="126" y="667"/>
                      </a:moveTo>
                      <a:cubicBezTo>
                        <a:pt x="101" y="626"/>
                        <a:pt x="40" y="517"/>
                        <a:pt x="8" y="393"/>
                      </a:cubicBezTo>
                      <a:cubicBezTo>
                        <a:pt x="0" y="358"/>
                        <a:pt x="8" y="310"/>
                        <a:pt x="43" y="137"/>
                      </a:cubicBezTo>
                      <a:cubicBezTo>
                        <a:pt x="55" y="83"/>
                        <a:pt x="66" y="27"/>
                        <a:pt x="70" y="0"/>
                      </a:cubicBezTo>
                      <a:cubicBezTo>
                        <a:pt x="228" y="21"/>
                        <a:pt x="228" y="21"/>
                        <a:pt x="228" y="21"/>
                      </a:cubicBezTo>
                      <a:cubicBezTo>
                        <a:pt x="224" y="54"/>
                        <a:pt x="213" y="107"/>
                        <a:pt x="200" y="170"/>
                      </a:cubicBezTo>
                      <a:cubicBezTo>
                        <a:pt x="188" y="230"/>
                        <a:pt x="167" y="330"/>
                        <a:pt x="165" y="360"/>
                      </a:cubicBezTo>
                      <a:cubicBezTo>
                        <a:pt x="192" y="461"/>
                        <a:pt x="254" y="576"/>
                        <a:pt x="269" y="614"/>
                      </a:cubicBezTo>
                      <a:lnTo>
                        <a:pt x="126" y="667"/>
                      </a:lnTo>
                      <a:close/>
                    </a:path>
                  </a:pathLst>
                </a:custGeom>
                <a:solidFill>
                  <a:srgbClr val="C238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5" name="Freeform 58">
                  <a:extLst>
                    <a:ext uri="{FF2B5EF4-FFF2-40B4-BE49-F238E27FC236}">
                      <a16:creationId xmlns:a16="http://schemas.microsoft.com/office/drawing/2014/main" id="{0CB33279-DB3D-CE46-8380-A7A61764A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3" y="-1822"/>
                  <a:ext cx="651" cy="1581"/>
                </a:xfrm>
                <a:custGeom>
                  <a:avLst/>
                  <a:gdLst>
                    <a:gd name="T0" fmla="*/ 176 w 275"/>
                    <a:gd name="T1" fmla="*/ 669 h 669"/>
                    <a:gd name="T2" fmla="*/ 28 w 275"/>
                    <a:gd name="T3" fmla="*/ 621 h 669"/>
                    <a:gd name="T4" fmla="*/ 110 w 275"/>
                    <a:gd name="T5" fmla="*/ 367 h 669"/>
                    <a:gd name="T6" fmla="*/ 0 w 275"/>
                    <a:gd name="T7" fmla="*/ 40 h 669"/>
                    <a:gd name="T8" fmla="*/ 173 w 275"/>
                    <a:gd name="T9" fmla="*/ 0 h 669"/>
                    <a:gd name="T10" fmla="*/ 212 w 275"/>
                    <a:gd name="T11" fmla="*/ 135 h 669"/>
                    <a:gd name="T12" fmla="*/ 269 w 275"/>
                    <a:gd name="T13" fmla="*/ 386 h 669"/>
                    <a:gd name="T14" fmla="*/ 176 w 275"/>
                    <a:gd name="T15" fmla="*/ 669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5" h="669">
                      <a:moveTo>
                        <a:pt x="176" y="669"/>
                      </a:moveTo>
                      <a:cubicBezTo>
                        <a:pt x="28" y="621"/>
                        <a:pt x="28" y="621"/>
                        <a:pt x="28" y="621"/>
                      </a:cubicBezTo>
                      <a:cubicBezTo>
                        <a:pt x="42" y="583"/>
                        <a:pt x="92" y="473"/>
                        <a:pt x="110" y="367"/>
                      </a:cubicBezTo>
                      <a:cubicBezTo>
                        <a:pt x="106" y="338"/>
                        <a:pt x="7" y="72"/>
                        <a:pt x="0" y="4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79" y="27"/>
                        <a:pt x="196" y="82"/>
                        <a:pt x="212" y="135"/>
                      </a:cubicBezTo>
                      <a:cubicBezTo>
                        <a:pt x="263" y="304"/>
                        <a:pt x="275" y="351"/>
                        <a:pt x="269" y="386"/>
                      </a:cubicBezTo>
                      <a:cubicBezTo>
                        <a:pt x="249" y="513"/>
                        <a:pt x="197" y="626"/>
                        <a:pt x="176" y="669"/>
                      </a:cubicBezTo>
                      <a:close/>
                    </a:path>
                  </a:pathLst>
                </a:custGeom>
                <a:solidFill>
                  <a:srgbClr val="C238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6" name="Freeform 59">
                  <a:extLst>
                    <a:ext uri="{FF2B5EF4-FFF2-40B4-BE49-F238E27FC236}">
                      <a16:creationId xmlns:a16="http://schemas.microsoft.com/office/drawing/2014/main" id="{8E8D7584-6EA7-BB4B-A324-F0299995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-2141"/>
                  <a:ext cx="2168" cy="1900"/>
                </a:xfrm>
                <a:custGeom>
                  <a:avLst/>
                  <a:gdLst>
                    <a:gd name="T0" fmla="*/ 854 w 917"/>
                    <a:gd name="T1" fmla="*/ 270 h 804"/>
                    <a:gd name="T2" fmla="*/ 821 w 917"/>
                    <a:gd name="T3" fmla="*/ 160 h 804"/>
                    <a:gd name="T4" fmla="*/ 821 w 917"/>
                    <a:gd name="T5" fmla="*/ 156 h 804"/>
                    <a:gd name="T6" fmla="*/ 444 w 917"/>
                    <a:gd name="T7" fmla="*/ 0 h 804"/>
                    <a:gd name="T8" fmla="*/ 71 w 917"/>
                    <a:gd name="T9" fmla="*/ 133 h 804"/>
                    <a:gd name="T10" fmla="*/ 70 w 917"/>
                    <a:gd name="T11" fmla="*/ 133 h 804"/>
                    <a:gd name="T12" fmla="*/ 69 w 917"/>
                    <a:gd name="T13" fmla="*/ 138 h 804"/>
                    <a:gd name="T14" fmla="*/ 67 w 917"/>
                    <a:gd name="T15" fmla="*/ 153 h 804"/>
                    <a:gd name="T16" fmla="*/ 43 w 917"/>
                    <a:gd name="T17" fmla="*/ 270 h 804"/>
                    <a:gd name="T18" fmla="*/ 8 w 917"/>
                    <a:gd name="T19" fmla="*/ 526 h 804"/>
                    <a:gd name="T20" fmla="*/ 126 w 917"/>
                    <a:gd name="T21" fmla="*/ 800 h 804"/>
                    <a:gd name="T22" fmla="*/ 206 w 917"/>
                    <a:gd name="T23" fmla="*/ 771 h 804"/>
                    <a:gd name="T24" fmla="*/ 88 w 917"/>
                    <a:gd name="T25" fmla="*/ 498 h 804"/>
                    <a:gd name="T26" fmla="*/ 169 w 917"/>
                    <a:gd name="T27" fmla="*/ 188 h 804"/>
                    <a:gd name="T28" fmla="*/ 288 w 917"/>
                    <a:gd name="T29" fmla="*/ 139 h 804"/>
                    <a:gd name="T30" fmla="*/ 538 w 917"/>
                    <a:gd name="T31" fmla="*/ 108 h 804"/>
                    <a:gd name="T32" fmla="*/ 643 w 917"/>
                    <a:gd name="T33" fmla="*/ 135 h 804"/>
                    <a:gd name="T34" fmla="*/ 745 w 917"/>
                    <a:gd name="T35" fmla="*/ 210 h 804"/>
                    <a:gd name="T36" fmla="*/ 832 w 917"/>
                    <a:gd name="T37" fmla="*/ 511 h 804"/>
                    <a:gd name="T38" fmla="*/ 755 w 917"/>
                    <a:gd name="T39" fmla="*/ 783 h 804"/>
                    <a:gd name="T40" fmla="*/ 818 w 917"/>
                    <a:gd name="T41" fmla="*/ 804 h 804"/>
                    <a:gd name="T42" fmla="*/ 911 w 917"/>
                    <a:gd name="T43" fmla="*/ 521 h 804"/>
                    <a:gd name="T44" fmla="*/ 854 w 917"/>
                    <a:gd name="T45" fmla="*/ 270 h 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17" h="804">
                      <a:moveTo>
                        <a:pt x="854" y="270"/>
                      </a:moveTo>
                      <a:cubicBezTo>
                        <a:pt x="841" y="230"/>
                        <a:pt x="829" y="189"/>
                        <a:pt x="821" y="160"/>
                      </a:cubicBezTo>
                      <a:cubicBezTo>
                        <a:pt x="821" y="158"/>
                        <a:pt x="821" y="157"/>
                        <a:pt x="821" y="156"/>
                      </a:cubicBezTo>
                      <a:cubicBezTo>
                        <a:pt x="821" y="70"/>
                        <a:pt x="652" y="0"/>
                        <a:pt x="444" y="0"/>
                      </a:cubicBezTo>
                      <a:cubicBezTo>
                        <a:pt x="254" y="0"/>
                        <a:pt x="97" y="58"/>
                        <a:pt x="71" y="133"/>
                      </a:cubicBezTo>
                      <a:cubicBezTo>
                        <a:pt x="70" y="133"/>
                        <a:pt x="70" y="133"/>
                        <a:pt x="70" y="133"/>
                      </a:cubicBezTo>
                      <a:cubicBezTo>
                        <a:pt x="70" y="135"/>
                        <a:pt x="69" y="136"/>
                        <a:pt x="69" y="138"/>
                      </a:cubicBezTo>
                      <a:cubicBezTo>
                        <a:pt x="68" y="143"/>
                        <a:pt x="67" y="148"/>
                        <a:pt x="67" y="153"/>
                      </a:cubicBezTo>
                      <a:cubicBezTo>
                        <a:pt x="62" y="182"/>
                        <a:pt x="52" y="227"/>
                        <a:pt x="43" y="270"/>
                      </a:cubicBezTo>
                      <a:cubicBezTo>
                        <a:pt x="8" y="443"/>
                        <a:pt x="0" y="491"/>
                        <a:pt x="8" y="526"/>
                      </a:cubicBezTo>
                      <a:cubicBezTo>
                        <a:pt x="40" y="650"/>
                        <a:pt x="101" y="759"/>
                        <a:pt x="126" y="800"/>
                      </a:cubicBezTo>
                      <a:cubicBezTo>
                        <a:pt x="206" y="771"/>
                        <a:pt x="206" y="771"/>
                        <a:pt x="206" y="771"/>
                      </a:cubicBezTo>
                      <a:cubicBezTo>
                        <a:pt x="199" y="757"/>
                        <a:pt x="124" y="635"/>
                        <a:pt x="88" y="498"/>
                      </a:cubicBezTo>
                      <a:cubicBezTo>
                        <a:pt x="78" y="457"/>
                        <a:pt x="153" y="210"/>
                        <a:pt x="169" y="188"/>
                      </a:cubicBezTo>
                      <a:cubicBezTo>
                        <a:pt x="196" y="152"/>
                        <a:pt x="245" y="152"/>
                        <a:pt x="288" y="139"/>
                      </a:cubicBezTo>
                      <a:cubicBezTo>
                        <a:pt x="368" y="116"/>
                        <a:pt x="454" y="101"/>
                        <a:pt x="538" y="108"/>
                      </a:cubicBezTo>
                      <a:cubicBezTo>
                        <a:pt x="574" y="111"/>
                        <a:pt x="598" y="126"/>
                        <a:pt x="643" y="135"/>
                      </a:cubicBezTo>
                      <a:cubicBezTo>
                        <a:pt x="686" y="144"/>
                        <a:pt x="720" y="158"/>
                        <a:pt x="745" y="210"/>
                      </a:cubicBezTo>
                      <a:cubicBezTo>
                        <a:pt x="810" y="346"/>
                        <a:pt x="843" y="397"/>
                        <a:pt x="832" y="511"/>
                      </a:cubicBezTo>
                      <a:cubicBezTo>
                        <a:pt x="827" y="569"/>
                        <a:pt x="759" y="777"/>
                        <a:pt x="755" y="783"/>
                      </a:cubicBezTo>
                      <a:cubicBezTo>
                        <a:pt x="818" y="804"/>
                        <a:pt x="818" y="804"/>
                        <a:pt x="818" y="804"/>
                      </a:cubicBezTo>
                      <a:cubicBezTo>
                        <a:pt x="839" y="761"/>
                        <a:pt x="891" y="648"/>
                        <a:pt x="911" y="521"/>
                      </a:cubicBezTo>
                      <a:cubicBezTo>
                        <a:pt x="917" y="486"/>
                        <a:pt x="905" y="439"/>
                        <a:pt x="854" y="270"/>
                      </a:cubicBezTo>
                      <a:close/>
                    </a:path>
                  </a:pathLst>
                </a:custGeom>
                <a:solidFill>
                  <a:srgbClr val="E84D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7" name="Freeform 60">
                  <a:extLst>
                    <a:ext uri="{FF2B5EF4-FFF2-40B4-BE49-F238E27FC236}">
                      <a16:creationId xmlns:a16="http://schemas.microsoft.com/office/drawing/2014/main" id="{CCB4E349-F4A5-9545-9AFF-3385E6070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" y="-1941"/>
                  <a:ext cx="903" cy="622"/>
                </a:xfrm>
                <a:custGeom>
                  <a:avLst/>
                  <a:gdLst>
                    <a:gd name="T0" fmla="*/ 320 w 382"/>
                    <a:gd name="T1" fmla="*/ 24 h 263"/>
                    <a:gd name="T2" fmla="*/ 239 w 382"/>
                    <a:gd name="T3" fmla="*/ 36 h 263"/>
                    <a:gd name="T4" fmla="*/ 56 w 382"/>
                    <a:gd name="T5" fmla="*/ 4 h 263"/>
                    <a:gd name="T6" fmla="*/ 0 w 382"/>
                    <a:gd name="T7" fmla="*/ 90 h 263"/>
                    <a:gd name="T8" fmla="*/ 159 w 382"/>
                    <a:gd name="T9" fmla="*/ 241 h 263"/>
                    <a:gd name="T10" fmla="*/ 164 w 382"/>
                    <a:gd name="T11" fmla="*/ 241 h 263"/>
                    <a:gd name="T12" fmla="*/ 184 w 382"/>
                    <a:gd name="T13" fmla="*/ 262 h 263"/>
                    <a:gd name="T14" fmla="*/ 207 w 382"/>
                    <a:gd name="T15" fmla="*/ 243 h 263"/>
                    <a:gd name="T16" fmla="*/ 315 w 382"/>
                    <a:gd name="T17" fmla="*/ 177 h 263"/>
                    <a:gd name="T18" fmla="*/ 382 w 382"/>
                    <a:gd name="T19" fmla="*/ 0 h 263"/>
                    <a:gd name="T20" fmla="*/ 320 w 382"/>
                    <a:gd name="T21" fmla="*/ 24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2" h="263">
                      <a:moveTo>
                        <a:pt x="320" y="24"/>
                      </a:moveTo>
                      <a:cubicBezTo>
                        <a:pt x="293" y="33"/>
                        <a:pt x="268" y="36"/>
                        <a:pt x="239" y="36"/>
                      </a:cubicBezTo>
                      <a:cubicBezTo>
                        <a:pt x="182" y="36"/>
                        <a:pt x="101" y="45"/>
                        <a:pt x="56" y="4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27" y="158"/>
                        <a:pt x="86" y="229"/>
                        <a:pt x="159" y="241"/>
                      </a:cubicBezTo>
                      <a:cubicBezTo>
                        <a:pt x="160" y="241"/>
                        <a:pt x="162" y="241"/>
                        <a:pt x="164" y="241"/>
                      </a:cubicBezTo>
                      <a:cubicBezTo>
                        <a:pt x="168" y="249"/>
                        <a:pt x="177" y="259"/>
                        <a:pt x="184" y="262"/>
                      </a:cubicBezTo>
                      <a:cubicBezTo>
                        <a:pt x="186" y="263"/>
                        <a:pt x="195" y="257"/>
                        <a:pt x="207" y="243"/>
                      </a:cubicBezTo>
                      <a:cubicBezTo>
                        <a:pt x="251" y="239"/>
                        <a:pt x="282" y="215"/>
                        <a:pt x="315" y="177"/>
                      </a:cubicBezTo>
                      <a:cubicBezTo>
                        <a:pt x="375" y="108"/>
                        <a:pt x="370" y="57"/>
                        <a:pt x="382" y="0"/>
                      </a:cubicBezTo>
                      <a:cubicBezTo>
                        <a:pt x="364" y="7"/>
                        <a:pt x="340" y="18"/>
                        <a:pt x="320" y="24"/>
                      </a:cubicBezTo>
                      <a:close/>
                    </a:path>
                  </a:pathLst>
                </a:custGeom>
                <a:solidFill>
                  <a:srgbClr val="DCAC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8" name="Freeform 61">
                  <a:extLst>
                    <a:ext uri="{FF2B5EF4-FFF2-40B4-BE49-F238E27FC236}">
                      <a16:creationId xmlns:a16="http://schemas.microsoft.com/office/drawing/2014/main" id="{F2D9AB2E-A487-094C-B9B1-53B3C977B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3" y="-2508"/>
                  <a:ext cx="1123" cy="1071"/>
                </a:xfrm>
                <a:custGeom>
                  <a:avLst/>
                  <a:gdLst>
                    <a:gd name="T0" fmla="*/ 452 w 475"/>
                    <a:gd name="T1" fmla="*/ 234 h 453"/>
                    <a:gd name="T2" fmla="*/ 240 w 475"/>
                    <a:gd name="T3" fmla="*/ 453 h 453"/>
                    <a:gd name="T4" fmla="*/ 25 w 475"/>
                    <a:gd name="T5" fmla="*/ 234 h 453"/>
                    <a:gd name="T6" fmla="*/ 238 w 475"/>
                    <a:gd name="T7" fmla="*/ 0 h 453"/>
                    <a:gd name="T8" fmla="*/ 452 w 475"/>
                    <a:gd name="T9" fmla="*/ 234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" h="453">
                      <a:moveTo>
                        <a:pt x="452" y="234"/>
                      </a:moveTo>
                      <a:cubicBezTo>
                        <a:pt x="424" y="377"/>
                        <a:pt x="358" y="453"/>
                        <a:pt x="240" y="453"/>
                      </a:cubicBezTo>
                      <a:cubicBezTo>
                        <a:pt x="122" y="453"/>
                        <a:pt x="52" y="377"/>
                        <a:pt x="25" y="234"/>
                      </a:cubicBezTo>
                      <a:cubicBezTo>
                        <a:pt x="0" y="101"/>
                        <a:pt x="120" y="0"/>
                        <a:pt x="238" y="0"/>
                      </a:cubicBezTo>
                      <a:cubicBezTo>
                        <a:pt x="356" y="0"/>
                        <a:pt x="475" y="110"/>
                        <a:pt x="452" y="234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69" name="Freeform 62">
                  <a:extLst>
                    <a:ext uri="{FF2B5EF4-FFF2-40B4-BE49-F238E27FC236}">
                      <a16:creationId xmlns:a16="http://schemas.microsoft.com/office/drawing/2014/main" id="{E5BB9D08-76D3-EA47-8093-C0C8C037C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" y="187"/>
                  <a:ext cx="1147" cy="1083"/>
                </a:xfrm>
                <a:custGeom>
                  <a:avLst/>
                  <a:gdLst>
                    <a:gd name="T0" fmla="*/ 313 w 485"/>
                    <a:gd name="T1" fmla="*/ 4 h 458"/>
                    <a:gd name="T2" fmla="*/ 331 w 485"/>
                    <a:gd name="T3" fmla="*/ 8 h 458"/>
                    <a:gd name="T4" fmla="*/ 481 w 485"/>
                    <a:gd name="T5" fmla="*/ 226 h 458"/>
                    <a:gd name="T6" fmla="*/ 478 w 485"/>
                    <a:gd name="T7" fmla="*/ 244 h 458"/>
                    <a:gd name="T8" fmla="*/ 172 w 485"/>
                    <a:gd name="T9" fmla="*/ 454 h 458"/>
                    <a:gd name="T10" fmla="*/ 154 w 485"/>
                    <a:gd name="T11" fmla="*/ 451 h 458"/>
                    <a:gd name="T12" fmla="*/ 4 w 485"/>
                    <a:gd name="T13" fmla="*/ 232 h 458"/>
                    <a:gd name="T14" fmla="*/ 7 w 485"/>
                    <a:gd name="T15" fmla="*/ 214 h 458"/>
                    <a:gd name="T16" fmla="*/ 313 w 485"/>
                    <a:gd name="T17" fmla="*/ 4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5" h="458">
                      <a:moveTo>
                        <a:pt x="313" y="4"/>
                      </a:moveTo>
                      <a:cubicBezTo>
                        <a:pt x="318" y="0"/>
                        <a:pt x="327" y="2"/>
                        <a:pt x="331" y="8"/>
                      </a:cubicBezTo>
                      <a:cubicBezTo>
                        <a:pt x="481" y="226"/>
                        <a:pt x="481" y="226"/>
                        <a:pt x="481" y="226"/>
                      </a:cubicBezTo>
                      <a:cubicBezTo>
                        <a:pt x="485" y="232"/>
                        <a:pt x="483" y="240"/>
                        <a:pt x="478" y="244"/>
                      </a:cubicBezTo>
                      <a:cubicBezTo>
                        <a:pt x="172" y="454"/>
                        <a:pt x="172" y="454"/>
                        <a:pt x="172" y="454"/>
                      </a:cubicBezTo>
                      <a:cubicBezTo>
                        <a:pt x="166" y="458"/>
                        <a:pt x="158" y="457"/>
                        <a:pt x="154" y="451"/>
                      </a:cubicBezTo>
                      <a:cubicBezTo>
                        <a:pt x="4" y="232"/>
                        <a:pt x="4" y="232"/>
                        <a:pt x="4" y="232"/>
                      </a:cubicBezTo>
                      <a:cubicBezTo>
                        <a:pt x="0" y="227"/>
                        <a:pt x="1" y="219"/>
                        <a:pt x="7" y="214"/>
                      </a:cubicBezTo>
                      <a:lnTo>
                        <a:pt x="313" y="4"/>
                      </a:lnTo>
                      <a:close/>
                    </a:path>
                  </a:pathLst>
                </a:custGeom>
                <a:solidFill>
                  <a:srgbClr val="C238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0" name="Freeform 63">
                  <a:extLst>
                    <a:ext uri="{FF2B5EF4-FFF2-40B4-BE49-F238E27FC236}">
                      <a16:creationId xmlns:a16="http://schemas.microsoft.com/office/drawing/2014/main" id="{005AE84D-B4C5-BF41-A7D3-F84D51499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" y="1116"/>
                  <a:ext cx="59" cy="59"/>
                </a:xfrm>
                <a:custGeom>
                  <a:avLst/>
                  <a:gdLst>
                    <a:gd name="T0" fmla="*/ 6 w 25"/>
                    <a:gd name="T1" fmla="*/ 4 h 25"/>
                    <a:gd name="T2" fmla="*/ 21 w 25"/>
                    <a:gd name="T3" fmla="*/ 6 h 25"/>
                    <a:gd name="T4" fmla="*/ 19 w 25"/>
                    <a:gd name="T5" fmla="*/ 22 h 25"/>
                    <a:gd name="T6" fmla="*/ 3 w 25"/>
                    <a:gd name="T7" fmla="*/ 19 h 25"/>
                    <a:gd name="T8" fmla="*/ 6 w 25"/>
                    <a:gd name="T9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6" y="4"/>
                      </a:moveTo>
                      <a:cubicBezTo>
                        <a:pt x="11" y="0"/>
                        <a:pt x="18" y="1"/>
                        <a:pt x="21" y="6"/>
                      </a:cubicBezTo>
                      <a:cubicBezTo>
                        <a:pt x="25" y="11"/>
                        <a:pt x="23" y="18"/>
                        <a:pt x="19" y="22"/>
                      </a:cubicBezTo>
                      <a:cubicBezTo>
                        <a:pt x="14" y="25"/>
                        <a:pt x="7" y="24"/>
                        <a:pt x="3" y="19"/>
                      </a:cubicBezTo>
                      <a:cubicBezTo>
                        <a:pt x="0" y="14"/>
                        <a:pt x="1" y="7"/>
                        <a:pt x="6" y="4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1" name="Freeform 64">
                  <a:extLst>
                    <a:ext uri="{FF2B5EF4-FFF2-40B4-BE49-F238E27FC236}">
                      <a16:creationId xmlns:a16="http://schemas.microsoft.com/office/drawing/2014/main" id="{A35BAB5A-5AEA-F946-BCAF-E5CC42CDE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" y="1055"/>
                  <a:ext cx="59" cy="59"/>
                </a:xfrm>
                <a:custGeom>
                  <a:avLst/>
                  <a:gdLst>
                    <a:gd name="T0" fmla="*/ 6 w 25"/>
                    <a:gd name="T1" fmla="*/ 3 h 25"/>
                    <a:gd name="T2" fmla="*/ 21 w 25"/>
                    <a:gd name="T3" fmla="*/ 6 h 25"/>
                    <a:gd name="T4" fmla="*/ 18 w 25"/>
                    <a:gd name="T5" fmla="*/ 22 h 25"/>
                    <a:gd name="T6" fmla="*/ 3 w 25"/>
                    <a:gd name="T7" fmla="*/ 19 h 25"/>
                    <a:gd name="T8" fmla="*/ 6 w 25"/>
                    <a:gd name="T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6" y="3"/>
                      </a:moveTo>
                      <a:cubicBezTo>
                        <a:pt x="11" y="0"/>
                        <a:pt x="18" y="1"/>
                        <a:pt x="21" y="6"/>
                      </a:cubicBezTo>
                      <a:cubicBezTo>
                        <a:pt x="25" y="11"/>
                        <a:pt x="23" y="18"/>
                        <a:pt x="18" y="22"/>
                      </a:cubicBezTo>
                      <a:cubicBezTo>
                        <a:pt x="13" y="25"/>
                        <a:pt x="7" y="24"/>
                        <a:pt x="3" y="19"/>
                      </a:cubicBezTo>
                      <a:cubicBezTo>
                        <a:pt x="0" y="14"/>
                        <a:pt x="1" y="7"/>
                        <a:pt x="6" y="3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2" name="Freeform 65">
                  <a:extLst>
                    <a:ext uri="{FF2B5EF4-FFF2-40B4-BE49-F238E27FC236}">
                      <a16:creationId xmlns:a16="http://schemas.microsoft.com/office/drawing/2014/main" id="{62F2D64A-BDC3-6646-A6B3-35F5C1AA1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" y="348"/>
                  <a:ext cx="669" cy="759"/>
                </a:xfrm>
                <a:custGeom>
                  <a:avLst/>
                  <a:gdLst>
                    <a:gd name="T0" fmla="*/ 279 w 669"/>
                    <a:gd name="T1" fmla="*/ 0 h 759"/>
                    <a:gd name="T2" fmla="*/ 669 w 669"/>
                    <a:gd name="T3" fmla="*/ 567 h 759"/>
                    <a:gd name="T4" fmla="*/ 390 w 669"/>
                    <a:gd name="T5" fmla="*/ 759 h 759"/>
                    <a:gd name="T6" fmla="*/ 0 w 669"/>
                    <a:gd name="T7" fmla="*/ 191 h 759"/>
                    <a:gd name="T8" fmla="*/ 279 w 669"/>
                    <a:gd name="T9" fmla="*/ 0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9" h="759">
                      <a:moveTo>
                        <a:pt x="279" y="0"/>
                      </a:moveTo>
                      <a:lnTo>
                        <a:pt x="669" y="567"/>
                      </a:lnTo>
                      <a:lnTo>
                        <a:pt x="390" y="759"/>
                      </a:lnTo>
                      <a:lnTo>
                        <a:pt x="0" y="191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3" name="Freeform 66">
                  <a:extLst>
                    <a:ext uri="{FF2B5EF4-FFF2-40B4-BE49-F238E27FC236}">
                      <a16:creationId xmlns:a16="http://schemas.microsoft.com/office/drawing/2014/main" id="{053647A9-30B1-FA4B-AF11-41F20A297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3" y="993"/>
                  <a:ext cx="59" cy="59"/>
                </a:xfrm>
                <a:custGeom>
                  <a:avLst/>
                  <a:gdLst>
                    <a:gd name="T0" fmla="*/ 6 w 25"/>
                    <a:gd name="T1" fmla="*/ 3 h 25"/>
                    <a:gd name="T2" fmla="*/ 21 w 25"/>
                    <a:gd name="T3" fmla="*/ 6 h 25"/>
                    <a:gd name="T4" fmla="*/ 18 w 25"/>
                    <a:gd name="T5" fmla="*/ 21 h 25"/>
                    <a:gd name="T6" fmla="*/ 3 w 25"/>
                    <a:gd name="T7" fmla="*/ 19 h 25"/>
                    <a:gd name="T8" fmla="*/ 6 w 25"/>
                    <a:gd name="T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6" y="3"/>
                      </a:moveTo>
                      <a:cubicBezTo>
                        <a:pt x="11" y="0"/>
                        <a:pt x="18" y="1"/>
                        <a:pt x="21" y="6"/>
                      </a:cubicBezTo>
                      <a:cubicBezTo>
                        <a:pt x="25" y="11"/>
                        <a:pt x="23" y="18"/>
                        <a:pt x="18" y="21"/>
                      </a:cubicBezTo>
                      <a:cubicBezTo>
                        <a:pt x="13" y="25"/>
                        <a:pt x="6" y="24"/>
                        <a:pt x="3" y="19"/>
                      </a:cubicBezTo>
                      <a:cubicBezTo>
                        <a:pt x="0" y="14"/>
                        <a:pt x="1" y="7"/>
                        <a:pt x="6" y="3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4" name="Freeform 67">
                  <a:extLst>
                    <a:ext uri="{FF2B5EF4-FFF2-40B4-BE49-F238E27FC236}">
                      <a16:creationId xmlns:a16="http://schemas.microsoft.com/office/drawing/2014/main" id="{857B5F09-6F9F-5745-801C-239E23B865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0" y="930"/>
                  <a:ext cx="59" cy="59"/>
                </a:xfrm>
                <a:custGeom>
                  <a:avLst/>
                  <a:gdLst>
                    <a:gd name="T0" fmla="*/ 6 w 25"/>
                    <a:gd name="T1" fmla="*/ 3 h 25"/>
                    <a:gd name="T2" fmla="*/ 21 w 25"/>
                    <a:gd name="T3" fmla="*/ 6 h 25"/>
                    <a:gd name="T4" fmla="*/ 19 w 25"/>
                    <a:gd name="T5" fmla="*/ 22 h 25"/>
                    <a:gd name="T6" fmla="*/ 3 w 25"/>
                    <a:gd name="T7" fmla="*/ 19 h 25"/>
                    <a:gd name="T8" fmla="*/ 6 w 25"/>
                    <a:gd name="T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6" y="3"/>
                      </a:moveTo>
                      <a:cubicBezTo>
                        <a:pt x="11" y="0"/>
                        <a:pt x="18" y="1"/>
                        <a:pt x="21" y="6"/>
                      </a:cubicBezTo>
                      <a:cubicBezTo>
                        <a:pt x="25" y="11"/>
                        <a:pt x="24" y="18"/>
                        <a:pt x="19" y="22"/>
                      </a:cubicBezTo>
                      <a:cubicBezTo>
                        <a:pt x="14" y="25"/>
                        <a:pt x="7" y="24"/>
                        <a:pt x="3" y="19"/>
                      </a:cubicBezTo>
                      <a:cubicBezTo>
                        <a:pt x="0" y="14"/>
                        <a:pt x="1" y="7"/>
                        <a:pt x="6" y="3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5" name="Freeform 68">
                  <a:extLst>
                    <a:ext uri="{FF2B5EF4-FFF2-40B4-BE49-F238E27FC236}">
                      <a16:creationId xmlns:a16="http://schemas.microsoft.com/office/drawing/2014/main" id="{5D67FED2-5512-6349-B075-16CAB10D7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0" y="868"/>
                  <a:ext cx="59" cy="59"/>
                </a:xfrm>
                <a:custGeom>
                  <a:avLst/>
                  <a:gdLst>
                    <a:gd name="T0" fmla="*/ 6 w 25"/>
                    <a:gd name="T1" fmla="*/ 3 h 25"/>
                    <a:gd name="T2" fmla="*/ 21 w 25"/>
                    <a:gd name="T3" fmla="*/ 6 h 25"/>
                    <a:gd name="T4" fmla="*/ 18 w 25"/>
                    <a:gd name="T5" fmla="*/ 21 h 25"/>
                    <a:gd name="T6" fmla="*/ 3 w 25"/>
                    <a:gd name="T7" fmla="*/ 19 h 25"/>
                    <a:gd name="T8" fmla="*/ 6 w 25"/>
                    <a:gd name="T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6" y="3"/>
                      </a:moveTo>
                      <a:cubicBezTo>
                        <a:pt x="11" y="0"/>
                        <a:pt x="18" y="1"/>
                        <a:pt x="21" y="6"/>
                      </a:cubicBezTo>
                      <a:cubicBezTo>
                        <a:pt x="25" y="11"/>
                        <a:pt x="23" y="18"/>
                        <a:pt x="18" y="21"/>
                      </a:cubicBezTo>
                      <a:cubicBezTo>
                        <a:pt x="13" y="25"/>
                        <a:pt x="7" y="24"/>
                        <a:pt x="3" y="19"/>
                      </a:cubicBezTo>
                      <a:cubicBezTo>
                        <a:pt x="0" y="14"/>
                        <a:pt x="1" y="7"/>
                        <a:pt x="6" y="3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6" name="Freeform 69">
                  <a:extLst>
                    <a:ext uri="{FF2B5EF4-FFF2-40B4-BE49-F238E27FC236}">
                      <a16:creationId xmlns:a16="http://schemas.microsoft.com/office/drawing/2014/main" id="{A24B9953-F628-3446-A758-733245A63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807"/>
                  <a:ext cx="59" cy="59"/>
                </a:xfrm>
                <a:custGeom>
                  <a:avLst/>
                  <a:gdLst>
                    <a:gd name="T0" fmla="*/ 6 w 25"/>
                    <a:gd name="T1" fmla="*/ 3 h 25"/>
                    <a:gd name="T2" fmla="*/ 21 w 25"/>
                    <a:gd name="T3" fmla="*/ 6 h 25"/>
                    <a:gd name="T4" fmla="*/ 18 w 25"/>
                    <a:gd name="T5" fmla="*/ 21 h 25"/>
                    <a:gd name="T6" fmla="*/ 3 w 25"/>
                    <a:gd name="T7" fmla="*/ 19 h 25"/>
                    <a:gd name="T8" fmla="*/ 6 w 25"/>
                    <a:gd name="T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6" y="3"/>
                      </a:moveTo>
                      <a:cubicBezTo>
                        <a:pt x="11" y="0"/>
                        <a:pt x="18" y="1"/>
                        <a:pt x="21" y="6"/>
                      </a:cubicBezTo>
                      <a:cubicBezTo>
                        <a:pt x="25" y="11"/>
                        <a:pt x="23" y="18"/>
                        <a:pt x="18" y="21"/>
                      </a:cubicBezTo>
                      <a:cubicBezTo>
                        <a:pt x="13" y="25"/>
                        <a:pt x="7" y="24"/>
                        <a:pt x="3" y="19"/>
                      </a:cubicBezTo>
                      <a:cubicBezTo>
                        <a:pt x="0" y="14"/>
                        <a:pt x="1" y="7"/>
                        <a:pt x="6" y="3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7" name="Freeform 70">
                  <a:extLst>
                    <a:ext uri="{FF2B5EF4-FFF2-40B4-BE49-F238E27FC236}">
                      <a16:creationId xmlns:a16="http://schemas.microsoft.com/office/drawing/2014/main" id="{7FB37CB2-4106-724D-9613-3FF006D83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0" y="745"/>
                  <a:ext cx="57" cy="59"/>
                </a:xfrm>
                <a:custGeom>
                  <a:avLst/>
                  <a:gdLst>
                    <a:gd name="T0" fmla="*/ 6 w 24"/>
                    <a:gd name="T1" fmla="*/ 3 h 25"/>
                    <a:gd name="T2" fmla="*/ 21 w 24"/>
                    <a:gd name="T3" fmla="*/ 6 h 25"/>
                    <a:gd name="T4" fmla="*/ 18 w 24"/>
                    <a:gd name="T5" fmla="*/ 21 h 25"/>
                    <a:gd name="T6" fmla="*/ 3 w 24"/>
                    <a:gd name="T7" fmla="*/ 19 h 25"/>
                    <a:gd name="T8" fmla="*/ 6 w 24"/>
                    <a:gd name="T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5">
                      <a:moveTo>
                        <a:pt x="6" y="3"/>
                      </a:moveTo>
                      <a:cubicBezTo>
                        <a:pt x="11" y="0"/>
                        <a:pt x="18" y="1"/>
                        <a:pt x="21" y="6"/>
                      </a:cubicBezTo>
                      <a:cubicBezTo>
                        <a:pt x="24" y="11"/>
                        <a:pt x="23" y="18"/>
                        <a:pt x="18" y="21"/>
                      </a:cubicBezTo>
                      <a:cubicBezTo>
                        <a:pt x="13" y="25"/>
                        <a:pt x="6" y="24"/>
                        <a:pt x="3" y="19"/>
                      </a:cubicBezTo>
                      <a:cubicBezTo>
                        <a:pt x="0" y="14"/>
                        <a:pt x="1" y="7"/>
                        <a:pt x="6" y="3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8" name="Freeform 71">
                  <a:extLst>
                    <a:ext uri="{FF2B5EF4-FFF2-40B4-BE49-F238E27FC236}">
                      <a16:creationId xmlns:a16="http://schemas.microsoft.com/office/drawing/2014/main" id="{3D5C1E94-598D-3A40-8304-F6261F5AB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" y="717"/>
                  <a:ext cx="792" cy="553"/>
                </a:xfrm>
                <a:custGeom>
                  <a:avLst/>
                  <a:gdLst>
                    <a:gd name="T0" fmla="*/ 0 w 335"/>
                    <a:gd name="T1" fmla="*/ 221 h 234"/>
                    <a:gd name="T2" fmla="*/ 4 w 335"/>
                    <a:gd name="T3" fmla="*/ 227 h 234"/>
                    <a:gd name="T4" fmla="*/ 22 w 335"/>
                    <a:gd name="T5" fmla="*/ 230 h 234"/>
                    <a:gd name="T6" fmla="*/ 328 w 335"/>
                    <a:gd name="T7" fmla="*/ 20 h 234"/>
                    <a:gd name="T8" fmla="*/ 331 w 335"/>
                    <a:gd name="T9" fmla="*/ 2 h 234"/>
                    <a:gd name="T10" fmla="*/ 329 w 335"/>
                    <a:gd name="T11" fmla="*/ 0 h 234"/>
                    <a:gd name="T12" fmla="*/ 0 w 335"/>
                    <a:gd name="T13" fmla="*/ 221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5" h="234">
                      <a:moveTo>
                        <a:pt x="0" y="221"/>
                      </a:moveTo>
                      <a:cubicBezTo>
                        <a:pt x="4" y="227"/>
                        <a:pt x="4" y="227"/>
                        <a:pt x="4" y="227"/>
                      </a:cubicBezTo>
                      <a:cubicBezTo>
                        <a:pt x="8" y="233"/>
                        <a:pt x="16" y="234"/>
                        <a:pt x="22" y="230"/>
                      </a:cubicBezTo>
                      <a:cubicBezTo>
                        <a:pt x="328" y="20"/>
                        <a:pt x="328" y="20"/>
                        <a:pt x="328" y="20"/>
                      </a:cubicBezTo>
                      <a:cubicBezTo>
                        <a:pt x="333" y="16"/>
                        <a:pt x="335" y="8"/>
                        <a:pt x="331" y="2"/>
                      </a:cubicBezTo>
                      <a:cubicBezTo>
                        <a:pt x="329" y="0"/>
                        <a:pt x="329" y="0"/>
                        <a:pt x="329" y="0"/>
                      </a:cubicBezTo>
                      <a:lnTo>
                        <a:pt x="0" y="221"/>
                      </a:lnTo>
                      <a:close/>
                    </a:path>
                  </a:pathLst>
                </a:custGeom>
                <a:solidFill>
                  <a:srgbClr val="E84D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79" name="Freeform 72">
                  <a:extLst>
                    <a:ext uri="{FF2B5EF4-FFF2-40B4-BE49-F238E27FC236}">
                      <a16:creationId xmlns:a16="http://schemas.microsoft.com/office/drawing/2014/main" id="{999D09C6-D277-644E-A206-144E8D830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" y="1130"/>
                  <a:ext cx="80" cy="93"/>
                </a:xfrm>
                <a:custGeom>
                  <a:avLst/>
                  <a:gdLst>
                    <a:gd name="T0" fmla="*/ 6 w 34"/>
                    <a:gd name="T1" fmla="*/ 2 h 39"/>
                    <a:gd name="T2" fmla="*/ 18 w 34"/>
                    <a:gd name="T3" fmla="*/ 5 h 39"/>
                    <a:gd name="T4" fmla="*/ 31 w 34"/>
                    <a:gd name="T5" fmla="*/ 23 h 39"/>
                    <a:gd name="T6" fmla="*/ 29 w 34"/>
                    <a:gd name="T7" fmla="*/ 36 h 39"/>
                    <a:gd name="T8" fmla="*/ 29 w 34"/>
                    <a:gd name="T9" fmla="*/ 36 h 39"/>
                    <a:gd name="T10" fmla="*/ 16 w 34"/>
                    <a:gd name="T11" fmla="*/ 34 h 39"/>
                    <a:gd name="T12" fmla="*/ 3 w 34"/>
                    <a:gd name="T13" fmla="*/ 16 h 39"/>
                    <a:gd name="T14" fmla="*/ 6 w 34"/>
                    <a:gd name="T15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39">
                      <a:moveTo>
                        <a:pt x="6" y="2"/>
                      </a:moveTo>
                      <a:cubicBezTo>
                        <a:pt x="10" y="0"/>
                        <a:pt x="15" y="1"/>
                        <a:pt x="18" y="5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4" y="28"/>
                        <a:pt x="33" y="34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19" y="38"/>
                        <a:pt x="16" y="3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1"/>
                        <a:pt x="1" y="5"/>
                        <a:pt x="6" y="2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0" name="Freeform 73">
                  <a:extLst>
                    <a:ext uri="{FF2B5EF4-FFF2-40B4-BE49-F238E27FC236}">
                      <a16:creationId xmlns:a16="http://schemas.microsoft.com/office/drawing/2014/main" id="{4A9ACA5C-39E1-3F48-81D4-A06F0F678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" y="1147"/>
                  <a:ext cx="60" cy="59"/>
                </a:xfrm>
                <a:custGeom>
                  <a:avLst/>
                  <a:gdLst>
                    <a:gd name="T0" fmla="*/ 0 w 60"/>
                    <a:gd name="T1" fmla="*/ 24 h 59"/>
                    <a:gd name="T2" fmla="*/ 24 w 60"/>
                    <a:gd name="T3" fmla="*/ 59 h 59"/>
                    <a:gd name="T4" fmla="*/ 60 w 60"/>
                    <a:gd name="T5" fmla="*/ 35 h 59"/>
                    <a:gd name="T6" fmla="*/ 36 w 60"/>
                    <a:gd name="T7" fmla="*/ 0 h 59"/>
                    <a:gd name="T8" fmla="*/ 0 w 60"/>
                    <a:gd name="T9" fmla="*/ 2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0" y="24"/>
                      </a:moveTo>
                      <a:lnTo>
                        <a:pt x="24" y="59"/>
                      </a:lnTo>
                      <a:lnTo>
                        <a:pt x="60" y="35"/>
                      </a:lnTo>
                      <a:lnTo>
                        <a:pt x="36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1" name="Freeform 74">
                  <a:extLst>
                    <a:ext uri="{FF2B5EF4-FFF2-40B4-BE49-F238E27FC236}">
                      <a16:creationId xmlns:a16="http://schemas.microsoft.com/office/drawing/2014/main" id="{69287716-B871-E044-A954-0C1013DE0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" y="1069"/>
                  <a:ext cx="81" cy="92"/>
                </a:xfrm>
                <a:custGeom>
                  <a:avLst/>
                  <a:gdLst>
                    <a:gd name="T0" fmla="*/ 5 w 34"/>
                    <a:gd name="T1" fmla="*/ 2 h 39"/>
                    <a:gd name="T2" fmla="*/ 18 w 34"/>
                    <a:gd name="T3" fmla="*/ 5 h 39"/>
                    <a:gd name="T4" fmla="*/ 31 w 34"/>
                    <a:gd name="T5" fmla="*/ 23 h 39"/>
                    <a:gd name="T6" fmla="*/ 29 w 34"/>
                    <a:gd name="T7" fmla="*/ 36 h 39"/>
                    <a:gd name="T8" fmla="*/ 29 w 34"/>
                    <a:gd name="T9" fmla="*/ 36 h 39"/>
                    <a:gd name="T10" fmla="*/ 16 w 34"/>
                    <a:gd name="T11" fmla="*/ 34 h 39"/>
                    <a:gd name="T12" fmla="*/ 3 w 34"/>
                    <a:gd name="T13" fmla="*/ 16 h 39"/>
                    <a:gd name="T14" fmla="*/ 5 w 34"/>
                    <a:gd name="T15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39">
                      <a:moveTo>
                        <a:pt x="5" y="2"/>
                      </a:moveTo>
                      <a:cubicBezTo>
                        <a:pt x="10" y="0"/>
                        <a:pt x="15" y="1"/>
                        <a:pt x="18" y="5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4" y="28"/>
                        <a:pt x="33" y="34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19" y="38"/>
                        <a:pt x="16" y="3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1"/>
                        <a:pt x="1" y="5"/>
                        <a:pt x="5" y="2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2" name="Freeform 75">
                  <a:extLst>
                    <a:ext uri="{FF2B5EF4-FFF2-40B4-BE49-F238E27FC236}">
                      <a16:creationId xmlns:a16="http://schemas.microsoft.com/office/drawing/2014/main" id="{8BCD9CB4-E6FF-734E-9893-700607304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086"/>
                  <a:ext cx="61" cy="59"/>
                </a:xfrm>
                <a:custGeom>
                  <a:avLst/>
                  <a:gdLst>
                    <a:gd name="T0" fmla="*/ 0 w 61"/>
                    <a:gd name="T1" fmla="*/ 23 h 59"/>
                    <a:gd name="T2" fmla="*/ 26 w 61"/>
                    <a:gd name="T3" fmla="*/ 59 h 59"/>
                    <a:gd name="T4" fmla="*/ 61 w 61"/>
                    <a:gd name="T5" fmla="*/ 35 h 59"/>
                    <a:gd name="T6" fmla="*/ 35 w 61"/>
                    <a:gd name="T7" fmla="*/ 0 h 59"/>
                    <a:gd name="T8" fmla="*/ 0 w 61"/>
                    <a:gd name="T9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59">
                      <a:moveTo>
                        <a:pt x="0" y="23"/>
                      </a:moveTo>
                      <a:lnTo>
                        <a:pt x="26" y="59"/>
                      </a:lnTo>
                      <a:lnTo>
                        <a:pt x="61" y="35"/>
                      </a:lnTo>
                      <a:lnTo>
                        <a:pt x="35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3" name="Freeform 76">
                  <a:extLst>
                    <a:ext uri="{FF2B5EF4-FFF2-40B4-BE49-F238E27FC236}">
                      <a16:creationId xmlns:a16="http://schemas.microsoft.com/office/drawing/2014/main" id="{230E84BB-21D6-D546-AFEA-CB0AD3417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2" y="1008"/>
                  <a:ext cx="81" cy="92"/>
                </a:xfrm>
                <a:custGeom>
                  <a:avLst/>
                  <a:gdLst>
                    <a:gd name="T0" fmla="*/ 5 w 34"/>
                    <a:gd name="T1" fmla="*/ 2 h 39"/>
                    <a:gd name="T2" fmla="*/ 18 w 34"/>
                    <a:gd name="T3" fmla="*/ 5 h 39"/>
                    <a:gd name="T4" fmla="*/ 31 w 34"/>
                    <a:gd name="T5" fmla="*/ 23 h 39"/>
                    <a:gd name="T6" fmla="*/ 29 w 34"/>
                    <a:gd name="T7" fmla="*/ 36 h 39"/>
                    <a:gd name="T8" fmla="*/ 29 w 34"/>
                    <a:gd name="T9" fmla="*/ 36 h 39"/>
                    <a:gd name="T10" fmla="*/ 16 w 34"/>
                    <a:gd name="T11" fmla="*/ 34 h 39"/>
                    <a:gd name="T12" fmla="*/ 3 w 34"/>
                    <a:gd name="T13" fmla="*/ 15 h 39"/>
                    <a:gd name="T14" fmla="*/ 5 w 34"/>
                    <a:gd name="T15" fmla="*/ 2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39">
                      <a:moveTo>
                        <a:pt x="5" y="2"/>
                      </a:moveTo>
                      <a:cubicBezTo>
                        <a:pt x="9" y="0"/>
                        <a:pt x="15" y="1"/>
                        <a:pt x="18" y="5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4" y="28"/>
                        <a:pt x="33" y="34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19" y="38"/>
                        <a:pt x="16" y="34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0" y="11"/>
                        <a:pt x="1" y="5"/>
                        <a:pt x="5" y="2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4" name="Freeform 77">
                  <a:extLst>
                    <a:ext uri="{FF2B5EF4-FFF2-40B4-BE49-F238E27FC236}">
                      <a16:creationId xmlns:a16="http://schemas.microsoft.com/office/drawing/2014/main" id="{AF0E3955-FFF8-9444-A890-32AF17B18B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2" y="1024"/>
                  <a:ext cx="61" cy="59"/>
                </a:xfrm>
                <a:custGeom>
                  <a:avLst/>
                  <a:gdLst>
                    <a:gd name="T0" fmla="*/ 0 w 61"/>
                    <a:gd name="T1" fmla="*/ 24 h 59"/>
                    <a:gd name="T2" fmla="*/ 26 w 61"/>
                    <a:gd name="T3" fmla="*/ 59 h 59"/>
                    <a:gd name="T4" fmla="*/ 61 w 61"/>
                    <a:gd name="T5" fmla="*/ 36 h 59"/>
                    <a:gd name="T6" fmla="*/ 35 w 61"/>
                    <a:gd name="T7" fmla="*/ 0 h 59"/>
                    <a:gd name="T8" fmla="*/ 0 w 61"/>
                    <a:gd name="T9" fmla="*/ 2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59">
                      <a:moveTo>
                        <a:pt x="0" y="24"/>
                      </a:moveTo>
                      <a:lnTo>
                        <a:pt x="26" y="59"/>
                      </a:lnTo>
                      <a:lnTo>
                        <a:pt x="61" y="36"/>
                      </a:lnTo>
                      <a:lnTo>
                        <a:pt x="35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5" name="Freeform 78">
                  <a:extLst>
                    <a:ext uri="{FF2B5EF4-FFF2-40B4-BE49-F238E27FC236}">
                      <a16:creationId xmlns:a16="http://schemas.microsoft.com/office/drawing/2014/main" id="{7B4AFDAD-B7BE-0842-AB1A-001EC94E5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" y="944"/>
                  <a:ext cx="81" cy="94"/>
                </a:xfrm>
                <a:custGeom>
                  <a:avLst/>
                  <a:gdLst>
                    <a:gd name="T0" fmla="*/ 5 w 34"/>
                    <a:gd name="T1" fmla="*/ 3 h 40"/>
                    <a:gd name="T2" fmla="*/ 18 w 34"/>
                    <a:gd name="T3" fmla="*/ 6 h 40"/>
                    <a:gd name="T4" fmla="*/ 31 w 34"/>
                    <a:gd name="T5" fmla="*/ 24 h 40"/>
                    <a:gd name="T6" fmla="*/ 29 w 34"/>
                    <a:gd name="T7" fmla="*/ 37 h 40"/>
                    <a:gd name="T8" fmla="*/ 29 w 34"/>
                    <a:gd name="T9" fmla="*/ 37 h 40"/>
                    <a:gd name="T10" fmla="*/ 16 w 34"/>
                    <a:gd name="T11" fmla="*/ 34 h 40"/>
                    <a:gd name="T12" fmla="*/ 3 w 34"/>
                    <a:gd name="T13" fmla="*/ 16 h 40"/>
                    <a:gd name="T14" fmla="*/ 5 w 34"/>
                    <a:gd name="T15" fmla="*/ 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40">
                      <a:moveTo>
                        <a:pt x="5" y="3"/>
                      </a:moveTo>
                      <a:cubicBezTo>
                        <a:pt x="9" y="0"/>
                        <a:pt x="15" y="2"/>
                        <a:pt x="18" y="6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4" y="29"/>
                        <a:pt x="33" y="34"/>
                        <a:pt x="29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4" y="40"/>
                        <a:pt x="19" y="39"/>
                        <a:pt x="16" y="3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2"/>
                        <a:pt x="1" y="6"/>
                        <a:pt x="5" y="3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6" name="Freeform 79">
                  <a:extLst>
                    <a:ext uri="{FF2B5EF4-FFF2-40B4-BE49-F238E27FC236}">
                      <a16:creationId xmlns:a16="http://schemas.microsoft.com/office/drawing/2014/main" id="{C0CCED4A-0140-AF47-8470-A3F8CA68A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2" y="963"/>
                  <a:ext cx="59" cy="59"/>
                </a:xfrm>
                <a:custGeom>
                  <a:avLst/>
                  <a:gdLst>
                    <a:gd name="T0" fmla="*/ 0 w 59"/>
                    <a:gd name="T1" fmla="*/ 23 h 59"/>
                    <a:gd name="T2" fmla="*/ 23 w 59"/>
                    <a:gd name="T3" fmla="*/ 59 h 59"/>
                    <a:gd name="T4" fmla="*/ 59 w 59"/>
                    <a:gd name="T5" fmla="*/ 35 h 59"/>
                    <a:gd name="T6" fmla="*/ 35 w 59"/>
                    <a:gd name="T7" fmla="*/ 0 h 59"/>
                    <a:gd name="T8" fmla="*/ 0 w 59"/>
                    <a:gd name="T9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9">
                      <a:moveTo>
                        <a:pt x="0" y="23"/>
                      </a:moveTo>
                      <a:lnTo>
                        <a:pt x="23" y="59"/>
                      </a:lnTo>
                      <a:lnTo>
                        <a:pt x="59" y="35"/>
                      </a:lnTo>
                      <a:lnTo>
                        <a:pt x="35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7" name="Freeform 80">
                  <a:extLst>
                    <a:ext uri="{FF2B5EF4-FFF2-40B4-BE49-F238E27FC236}">
                      <a16:creationId xmlns:a16="http://schemas.microsoft.com/office/drawing/2014/main" id="{25A5D786-AA2B-C140-8DA2-0549364197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882"/>
                  <a:ext cx="78" cy="95"/>
                </a:xfrm>
                <a:custGeom>
                  <a:avLst/>
                  <a:gdLst>
                    <a:gd name="T0" fmla="*/ 5 w 33"/>
                    <a:gd name="T1" fmla="*/ 3 h 40"/>
                    <a:gd name="T2" fmla="*/ 18 w 33"/>
                    <a:gd name="T3" fmla="*/ 6 h 40"/>
                    <a:gd name="T4" fmla="*/ 30 w 33"/>
                    <a:gd name="T5" fmla="*/ 24 h 40"/>
                    <a:gd name="T6" fmla="*/ 28 w 33"/>
                    <a:gd name="T7" fmla="*/ 37 h 40"/>
                    <a:gd name="T8" fmla="*/ 28 w 33"/>
                    <a:gd name="T9" fmla="*/ 37 h 40"/>
                    <a:gd name="T10" fmla="*/ 15 w 33"/>
                    <a:gd name="T11" fmla="*/ 34 h 40"/>
                    <a:gd name="T12" fmla="*/ 3 w 33"/>
                    <a:gd name="T13" fmla="*/ 16 h 40"/>
                    <a:gd name="T14" fmla="*/ 5 w 33"/>
                    <a:gd name="T15" fmla="*/ 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40">
                      <a:moveTo>
                        <a:pt x="5" y="3"/>
                      </a:moveTo>
                      <a:cubicBezTo>
                        <a:pt x="9" y="0"/>
                        <a:pt x="15" y="2"/>
                        <a:pt x="18" y="6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3" y="29"/>
                        <a:pt x="33" y="34"/>
                        <a:pt x="28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4" y="40"/>
                        <a:pt x="18" y="39"/>
                        <a:pt x="15" y="3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2"/>
                        <a:pt x="1" y="6"/>
                        <a:pt x="5" y="3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8" name="Freeform 81">
                  <a:extLst>
                    <a:ext uri="{FF2B5EF4-FFF2-40B4-BE49-F238E27FC236}">
                      <a16:creationId xmlns:a16="http://schemas.microsoft.com/office/drawing/2014/main" id="{4149910F-A6F5-6F4D-B852-5AB2502DA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901"/>
                  <a:ext cx="60" cy="59"/>
                </a:xfrm>
                <a:custGeom>
                  <a:avLst/>
                  <a:gdLst>
                    <a:gd name="T0" fmla="*/ 0 w 60"/>
                    <a:gd name="T1" fmla="*/ 24 h 59"/>
                    <a:gd name="T2" fmla="*/ 24 w 60"/>
                    <a:gd name="T3" fmla="*/ 59 h 59"/>
                    <a:gd name="T4" fmla="*/ 60 w 60"/>
                    <a:gd name="T5" fmla="*/ 36 h 59"/>
                    <a:gd name="T6" fmla="*/ 36 w 60"/>
                    <a:gd name="T7" fmla="*/ 0 h 59"/>
                    <a:gd name="T8" fmla="*/ 0 w 60"/>
                    <a:gd name="T9" fmla="*/ 2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9">
                      <a:moveTo>
                        <a:pt x="0" y="24"/>
                      </a:moveTo>
                      <a:lnTo>
                        <a:pt x="24" y="59"/>
                      </a:lnTo>
                      <a:lnTo>
                        <a:pt x="60" y="36"/>
                      </a:lnTo>
                      <a:lnTo>
                        <a:pt x="36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89" name="Freeform 82">
                  <a:extLst>
                    <a:ext uri="{FF2B5EF4-FFF2-40B4-BE49-F238E27FC236}">
                      <a16:creationId xmlns:a16="http://schemas.microsoft.com/office/drawing/2014/main" id="{755AF73A-04AD-A94F-804E-2FB16AEC9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2" y="821"/>
                  <a:ext cx="78" cy="94"/>
                </a:xfrm>
                <a:custGeom>
                  <a:avLst/>
                  <a:gdLst>
                    <a:gd name="T0" fmla="*/ 5 w 33"/>
                    <a:gd name="T1" fmla="*/ 3 h 40"/>
                    <a:gd name="T2" fmla="*/ 18 w 33"/>
                    <a:gd name="T3" fmla="*/ 6 h 40"/>
                    <a:gd name="T4" fmla="*/ 30 w 33"/>
                    <a:gd name="T5" fmla="*/ 24 h 40"/>
                    <a:gd name="T6" fmla="*/ 28 w 33"/>
                    <a:gd name="T7" fmla="*/ 37 h 40"/>
                    <a:gd name="T8" fmla="*/ 28 w 33"/>
                    <a:gd name="T9" fmla="*/ 37 h 40"/>
                    <a:gd name="T10" fmla="*/ 15 w 33"/>
                    <a:gd name="T11" fmla="*/ 34 h 40"/>
                    <a:gd name="T12" fmla="*/ 3 w 33"/>
                    <a:gd name="T13" fmla="*/ 16 h 40"/>
                    <a:gd name="T14" fmla="*/ 5 w 33"/>
                    <a:gd name="T15" fmla="*/ 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40">
                      <a:moveTo>
                        <a:pt x="5" y="3"/>
                      </a:moveTo>
                      <a:cubicBezTo>
                        <a:pt x="9" y="0"/>
                        <a:pt x="15" y="2"/>
                        <a:pt x="18" y="6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3" y="28"/>
                        <a:pt x="32" y="34"/>
                        <a:pt x="28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4" y="40"/>
                        <a:pt x="18" y="39"/>
                        <a:pt x="15" y="3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2"/>
                        <a:pt x="1" y="6"/>
                        <a:pt x="5" y="3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0" name="Freeform 83">
                  <a:extLst>
                    <a:ext uri="{FF2B5EF4-FFF2-40B4-BE49-F238E27FC236}">
                      <a16:creationId xmlns:a16="http://schemas.microsoft.com/office/drawing/2014/main" id="{1F5C5C91-3A95-FA4C-A2F3-F7D3C308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1" y="840"/>
                  <a:ext cx="59" cy="59"/>
                </a:xfrm>
                <a:custGeom>
                  <a:avLst/>
                  <a:gdLst>
                    <a:gd name="T0" fmla="*/ 0 w 59"/>
                    <a:gd name="T1" fmla="*/ 23 h 59"/>
                    <a:gd name="T2" fmla="*/ 24 w 59"/>
                    <a:gd name="T3" fmla="*/ 59 h 59"/>
                    <a:gd name="T4" fmla="*/ 59 w 59"/>
                    <a:gd name="T5" fmla="*/ 33 h 59"/>
                    <a:gd name="T6" fmla="*/ 36 w 59"/>
                    <a:gd name="T7" fmla="*/ 0 h 59"/>
                    <a:gd name="T8" fmla="*/ 0 w 59"/>
                    <a:gd name="T9" fmla="*/ 2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9">
                      <a:moveTo>
                        <a:pt x="0" y="23"/>
                      </a:moveTo>
                      <a:lnTo>
                        <a:pt x="24" y="59"/>
                      </a:lnTo>
                      <a:lnTo>
                        <a:pt x="59" y="33"/>
                      </a:lnTo>
                      <a:lnTo>
                        <a:pt x="36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1" name="Freeform 84">
                  <a:extLst>
                    <a:ext uri="{FF2B5EF4-FFF2-40B4-BE49-F238E27FC236}">
                      <a16:creationId xmlns:a16="http://schemas.microsoft.com/office/drawing/2014/main" id="{797E2E4C-B293-664A-9CB8-FF7871B4A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759"/>
                  <a:ext cx="78" cy="95"/>
                </a:xfrm>
                <a:custGeom>
                  <a:avLst/>
                  <a:gdLst>
                    <a:gd name="T0" fmla="*/ 5 w 33"/>
                    <a:gd name="T1" fmla="*/ 3 h 40"/>
                    <a:gd name="T2" fmla="*/ 18 w 33"/>
                    <a:gd name="T3" fmla="*/ 6 h 40"/>
                    <a:gd name="T4" fmla="*/ 30 w 33"/>
                    <a:gd name="T5" fmla="*/ 24 h 40"/>
                    <a:gd name="T6" fmla="*/ 28 w 33"/>
                    <a:gd name="T7" fmla="*/ 37 h 40"/>
                    <a:gd name="T8" fmla="*/ 28 w 33"/>
                    <a:gd name="T9" fmla="*/ 37 h 40"/>
                    <a:gd name="T10" fmla="*/ 15 w 33"/>
                    <a:gd name="T11" fmla="*/ 34 h 40"/>
                    <a:gd name="T12" fmla="*/ 3 w 33"/>
                    <a:gd name="T13" fmla="*/ 16 h 40"/>
                    <a:gd name="T14" fmla="*/ 5 w 33"/>
                    <a:gd name="T15" fmla="*/ 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40">
                      <a:moveTo>
                        <a:pt x="5" y="3"/>
                      </a:moveTo>
                      <a:cubicBezTo>
                        <a:pt x="9" y="0"/>
                        <a:pt x="15" y="2"/>
                        <a:pt x="18" y="6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3" y="28"/>
                        <a:pt x="32" y="34"/>
                        <a:pt x="28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4" y="40"/>
                        <a:pt x="18" y="39"/>
                        <a:pt x="15" y="3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2"/>
                        <a:pt x="1" y="6"/>
                        <a:pt x="5" y="3"/>
                      </a:cubicBez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2" name="Freeform 85">
                  <a:extLst>
                    <a:ext uri="{FF2B5EF4-FFF2-40B4-BE49-F238E27FC236}">
                      <a16:creationId xmlns:a16="http://schemas.microsoft.com/office/drawing/2014/main" id="{E8E73109-3E13-B242-B260-602882D06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1" y="778"/>
                  <a:ext cx="59" cy="59"/>
                </a:xfrm>
                <a:custGeom>
                  <a:avLst/>
                  <a:gdLst>
                    <a:gd name="T0" fmla="*/ 0 w 59"/>
                    <a:gd name="T1" fmla="*/ 24 h 59"/>
                    <a:gd name="T2" fmla="*/ 24 w 59"/>
                    <a:gd name="T3" fmla="*/ 59 h 59"/>
                    <a:gd name="T4" fmla="*/ 59 w 59"/>
                    <a:gd name="T5" fmla="*/ 33 h 59"/>
                    <a:gd name="T6" fmla="*/ 36 w 59"/>
                    <a:gd name="T7" fmla="*/ 0 h 59"/>
                    <a:gd name="T8" fmla="*/ 0 w 59"/>
                    <a:gd name="T9" fmla="*/ 2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9">
                      <a:moveTo>
                        <a:pt x="0" y="24"/>
                      </a:moveTo>
                      <a:lnTo>
                        <a:pt x="24" y="59"/>
                      </a:lnTo>
                      <a:lnTo>
                        <a:pt x="59" y="33"/>
                      </a:lnTo>
                      <a:lnTo>
                        <a:pt x="36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566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3" name="Freeform 86">
                  <a:extLst>
                    <a:ext uri="{FF2B5EF4-FFF2-40B4-BE49-F238E27FC236}">
                      <a16:creationId xmlns:a16="http://schemas.microsoft.com/office/drawing/2014/main" id="{08AF4F85-0EA9-084D-8A9F-303C91E7D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" y="573"/>
                  <a:ext cx="1050" cy="1141"/>
                </a:xfrm>
                <a:custGeom>
                  <a:avLst/>
                  <a:gdLst>
                    <a:gd name="T0" fmla="*/ 189 w 444"/>
                    <a:gd name="T1" fmla="*/ 8 h 483"/>
                    <a:gd name="T2" fmla="*/ 206 w 444"/>
                    <a:gd name="T3" fmla="*/ 3 h 483"/>
                    <a:gd name="T4" fmla="*/ 436 w 444"/>
                    <a:gd name="T5" fmla="*/ 136 h 483"/>
                    <a:gd name="T6" fmla="*/ 441 w 444"/>
                    <a:gd name="T7" fmla="*/ 154 h 483"/>
                    <a:gd name="T8" fmla="*/ 256 w 444"/>
                    <a:gd name="T9" fmla="*/ 475 h 483"/>
                    <a:gd name="T10" fmla="*/ 238 w 444"/>
                    <a:gd name="T11" fmla="*/ 480 h 483"/>
                    <a:gd name="T12" fmla="*/ 8 w 444"/>
                    <a:gd name="T13" fmla="*/ 347 h 483"/>
                    <a:gd name="T14" fmla="*/ 3 w 444"/>
                    <a:gd name="T15" fmla="*/ 330 h 483"/>
                    <a:gd name="T16" fmla="*/ 189 w 444"/>
                    <a:gd name="T17" fmla="*/ 8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4" h="483">
                      <a:moveTo>
                        <a:pt x="189" y="8"/>
                      </a:moveTo>
                      <a:cubicBezTo>
                        <a:pt x="192" y="2"/>
                        <a:pt x="200" y="0"/>
                        <a:pt x="206" y="3"/>
                      </a:cubicBezTo>
                      <a:cubicBezTo>
                        <a:pt x="436" y="136"/>
                        <a:pt x="436" y="136"/>
                        <a:pt x="436" y="136"/>
                      </a:cubicBezTo>
                      <a:cubicBezTo>
                        <a:pt x="442" y="139"/>
                        <a:pt x="444" y="147"/>
                        <a:pt x="441" y="154"/>
                      </a:cubicBezTo>
                      <a:cubicBezTo>
                        <a:pt x="256" y="475"/>
                        <a:pt x="256" y="475"/>
                        <a:pt x="256" y="475"/>
                      </a:cubicBezTo>
                      <a:cubicBezTo>
                        <a:pt x="252" y="481"/>
                        <a:pt x="244" y="483"/>
                        <a:pt x="238" y="480"/>
                      </a:cubicBezTo>
                      <a:cubicBezTo>
                        <a:pt x="8" y="347"/>
                        <a:pt x="8" y="347"/>
                        <a:pt x="8" y="347"/>
                      </a:cubicBezTo>
                      <a:cubicBezTo>
                        <a:pt x="2" y="344"/>
                        <a:pt x="0" y="336"/>
                        <a:pt x="3" y="330"/>
                      </a:cubicBezTo>
                      <a:lnTo>
                        <a:pt x="189" y="8"/>
                      </a:lnTo>
                      <a:close/>
                    </a:path>
                  </a:pathLst>
                </a:custGeom>
                <a:solidFill>
                  <a:srgbClr val="344A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4" name="Freeform 87">
                  <a:extLst>
                    <a:ext uri="{FF2B5EF4-FFF2-40B4-BE49-F238E27FC236}">
                      <a16:creationId xmlns:a16="http://schemas.microsoft.com/office/drawing/2014/main" id="{719C15FF-65EA-4E41-95F1-BCC334D86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1535"/>
                  <a:ext cx="59" cy="59"/>
                </a:xfrm>
                <a:custGeom>
                  <a:avLst/>
                  <a:gdLst>
                    <a:gd name="T0" fmla="*/ 3 w 25"/>
                    <a:gd name="T1" fmla="*/ 7 h 25"/>
                    <a:gd name="T2" fmla="*/ 18 w 25"/>
                    <a:gd name="T3" fmla="*/ 3 h 25"/>
                    <a:gd name="T4" fmla="*/ 22 w 25"/>
                    <a:gd name="T5" fmla="*/ 18 h 25"/>
                    <a:gd name="T6" fmla="*/ 7 w 25"/>
                    <a:gd name="T7" fmla="*/ 22 h 25"/>
                    <a:gd name="T8" fmla="*/ 3 w 25"/>
                    <a:gd name="T9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3" y="7"/>
                      </a:moveTo>
                      <a:cubicBezTo>
                        <a:pt x="6" y="1"/>
                        <a:pt x="13" y="0"/>
                        <a:pt x="18" y="3"/>
                      </a:cubicBezTo>
                      <a:cubicBezTo>
                        <a:pt x="23" y="6"/>
                        <a:pt x="25" y="12"/>
                        <a:pt x="22" y="18"/>
                      </a:cubicBezTo>
                      <a:cubicBezTo>
                        <a:pt x="19" y="23"/>
                        <a:pt x="12" y="25"/>
                        <a:pt x="7" y="22"/>
                      </a:cubicBezTo>
                      <a:cubicBezTo>
                        <a:pt x="2" y="19"/>
                        <a:pt x="0" y="12"/>
                        <a:pt x="3" y="7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5" name="Freeform 88">
                  <a:extLst>
                    <a:ext uri="{FF2B5EF4-FFF2-40B4-BE49-F238E27FC236}">
                      <a16:creationId xmlns:a16="http://schemas.microsoft.com/office/drawing/2014/main" id="{32F296DA-FD00-7041-A43E-9BD45F99F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" y="1440"/>
                  <a:ext cx="60" cy="59"/>
                </a:xfrm>
                <a:custGeom>
                  <a:avLst/>
                  <a:gdLst>
                    <a:gd name="T0" fmla="*/ 3 w 25"/>
                    <a:gd name="T1" fmla="*/ 7 h 25"/>
                    <a:gd name="T2" fmla="*/ 18 w 25"/>
                    <a:gd name="T3" fmla="*/ 3 h 25"/>
                    <a:gd name="T4" fmla="*/ 22 w 25"/>
                    <a:gd name="T5" fmla="*/ 18 h 25"/>
                    <a:gd name="T6" fmla="*/ 7 w 25"/>
                    <a:gd name="T7" fmla="*/ 22 h 25"/>
                    <a:gd name="T8" fmla="*/ 3 w 25"/>
                    <a:gd name="T9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3" y="7"/>
                      </a:moveTo>
                      <a:cubicBezTo>
                        <a:pt x="6" y="2"/>
                        <a:pt x="13" y="0"/>
                        <a:pt x="18" y="3"/>
                      </a:cubicBezTo>
                      <a:cubicBezTo>
                        <a:pt x="23" y="6"/>
                        <a:pt x="25" y="12"/>
                        <a:pt x="22" y="18"/>
                      </a:cubicBezTo>
                      <a:cubicBezTo>
                        <a:pt x="19" y="23"/>
                        <a:pt x="12" y="25"/>
                        <a:pt x="7" y="22"/>
                      </a:cubicBezTo>
                      <a:cubicBezTo>
                        <a:pt x="2" y="19"/>
                        <a:pt x="0" y="12"/>
                        <a:pt x="3" y="7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6" name="Freeform 89">
                  <a:extLst>
                    <a:ext uri="{FF2B5EF4-FFF2-40B4-BE49-F238E27FC236}">
                      <a16:creationId xmlns:a16="http://schemas.microsoft.com/office/drawing/2014/main" id="{01234D81-C28D-6046-9AE3-2C0EDDB98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" y="1346"/>
                  <a:ext cx="59" cy="59"/>
                </a:xfrm>
                <a:custGeom>
                  <a:avLst/>
                  <a:gdLst>
                    <a:gd name="T0" fmla="*/ 3 w 25"/>
                    <a:gd name="T1" fmla="*/ 7 h 25"/>
                    <a:gd name="T2" fmla="*/ 18 w 25"/>
                    <a:gd name="T3" fmla="*/ 3 h 25"/>
                    <a:gd name="T4" fmla="*/ 22 w 25"/>
                    <a:gd name="T5" fmla="*/ 18 h 25"/>
                    <a:gd name="T6" fmla="*/ 7 w 25"/>
                    <a:gd name="T7" fmla="*/ 22 h 25"/>
                    <a:gd name="T8" fmla="*/ 3 w 25"/>
                    <a:gd name="T9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3" y="7"/>
                      </a:moveTo>
                      <a:cubicBezTo>
                        <a:pt x="6" y="2"/>
                        <a:pt x="13" y="0"/>
                        <a:pt x="18" y="3"/>
                      </a:cubicBezTo>
                      <a:cubicBezTo>
                        <a:pt x="23" y="6"/>
                        <a:pt x="25" y="13"/>
                        <a:pt x="22" y="18"/>
                      </a:cubicBezTo>
                      <a:cubicBezTo>
                        <a:pt x="19" y="23"/>
                        <a:pt x="12" y="25"/>
                        <a:pt x="7" y="22"/>
                      </a:cubicBezTo>
                      <a:cubicBezTo>
                        <a:pt x="2" y="19"/>
                        <a:pt x="0" y="12"/>
                        <a:pt x="3" y="7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7" name="Freeform 90">
                  <a:extLst>
                    <a:ext uri="{FF2B5EF4-FFF2-40B4-BE49-F238E27FC236}">
                      <a16:creationId xmlns:a16="http://schemas.microsoft.com/office/drawing/2014/main" id="{357E2AC1-47A7-9549-BD36-691A53539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1251"/>
                  <a:ext cx="59" cy="59"/>
                </a:xfrm>
                <a:custGeom>
                  <a:avLst/>
                  <a:gdLst>
                    <a:gd name="T0" fmla="*/ 3 w 25"/>
                    <a:gd name="T1" fmla="*/ 7 h 25"/>
                    <a:gd name="T2" fmla="*/ 18 w 25"/>
                    <a:gd name="T3" fmla="*/ 3 h 25"/>
                    <a:gd name="T4" fmla="*/ 22 w 25"/>
                    <a:gd name="T5" fmla="*/ 18 h 25"/>
                    <a:gd name="T6" fmla="*/ 7 w 25"/>
                    <a:gd name="T7" fmla="*/ 22 h 25"/>
                    <a:gd name="T8" fmla="*/ 3 w 25"/>
                    <a:gd name="T9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3" y="7"/>
                      </a:moveTo>
                      <a:cubicBezTo>
                        <a:pt x="6" y="1"/>
                        <a:pt x="13" y="0"/>
                        <a:pt x="18" y="3"/>
                      </a:cubicBezTo>
                      <a:cubicBezTo>
                        <a:pt x="23" y="6"/>
                        <a:pt x="25" y="12"/>
                        <a:pt x="22" y="18"/>
                      </a:cubicBezTo>
                      <a:cubicBezTo>
                        <a:pt x="19" y="23"/>
                        <a:pt x="12" y="25"/>
                        <a:pt x="7" y="22"/>
                      </a:cubicBezTo>
                      <a:cubicBezTo>
                        <a:pt x="2" y="19"/>
                        <a:pt x="0" y="12"/>
                        <a:pt x="3" y="7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8" name="Freeform 91">
                  <a:extLst>
                    <a:ext uri="{FF2B5EF4-FFF2-40B4-BE49-F238E27FC236}">
                      <a16:creationId xmlns:a16="http://schemas.microsoft.com/office/drawing/2014/main" id="{A1246A2B-05AA-3F48-9FFE-F4D7B29F2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7" y="1156"/>
                  <a:ext cx="59" cy="60"/>
                </a:xfrm>
                <a:custGeom>
                  <a:avLst/>
                  <a:gdLst>
                    <a:gd name="T0" fmla="*/ 3 w 25"/>
                    <a:gd name="T1" fmla="*/ 7 h 25"/>
                    <a:gd name="T2" fmla="*/ 18 w 25"/>
                    <a:gd name="T3" fmla="*/ 3 h 25"/>
                    <a:gd name="T4" fmla="*/ 22 w 25"/>
                    <a:gd name="T5" fmla="*/ 18 h 25"/>
                    <a:gd name="T6" fmla="*/ 7 w 25"/>
                    <a:gd name="T7" fmla="*/ 22 h 25"/>
                    <a:gd name="T8" fmla="*/ 3 w 25"/>
                    <a:gd name="T9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3" y="7"/>
                      </a:moveTo>
                      <a:cubicBezTo>
                        <a:pt x="6" y="1"/>
                        <a:pt x="13" y="0"/>
                        <a:pt x="18" y="3"/>
                      </a:cubicBezTo>
                      <a:cubicBezTo>
                        <a:pt x="23" y="6"/>
                        <a:pt x="25" y="12"/>
                        <a:pt x="22" y="18"/>
                      </a:cubicBezTo>
                      <a:cubicBezTo>
                        <a:pt x="19" y="23"/>
                        <a:pt x="12" y="25"/>
                        <a:pt x="7" y="22"/>
                      </a:cubicBezTo>
                      <a:cubicBezTo>
                        <a:pt x="2" y="19"/>
                        <a:pt x="0" y="12"/>
                        <a:pt x="3" y="7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299" name="Freeform 92">
                  <a:extLst>
                    <a:ext uri="{FF2B5EF4-FFF2-40B4-BE49-F238E27FC236}">
                      <a16:creationId xmlns:a16="http://schemas.microsoft.com/office/drawing/2014/main" id="{0F01CC45-C916-074D-9A80-B16878E9D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2" y="1062"/>
                  <a:ext cx="59" cy="59"/>
                </a:xfrm>
                <a:custGeom>
                  <a:avLst/>
                  <a:gdLst>
                    <a:gd name="T0" fmla="*/ 3 w 25"/>
                    <a:gd name="T1" fmla="*/ 7 h 25"/>
                    <a:gd name="T2" fmla="*/ 18 w 25"/>
                    <a:gd name="T3" fmla="*/ 3 h 25"/>
                    <a:gd name="T4" fmla="*/ 22 w 25"/>
                    <a:gd name="T5" fmla="*/ 18 h 25"/>
                    <a:gd name="T6" fmla="*/ 7 w 25"/>
                    <a:gd name="T7" fmla="*/ 22 h 25"/>
                    <a:gd name="T8" fmla="*/ 3 w 25"/>
                    <a:gd name="T9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3" y="7"/>
                      </a:moveTo>
                      <a:cubicBezTo>
                        <a:pt x="6" y="2"/>
                        <a:pt x="12" y="0"/>
                        <a:pt x="18" y="3"/>
                      </a:cubicBezTo>
                      <a:cubicBezTo>
                        <a:pt x="23" y="6"/>
                        <a:pt x="25" y="13"/>
                        <a:pt x="22" y="18"/>
                      </a:cubicBezTo>
                      <a:cubicBezTo>
                        <a:pt x="19" y="23"/>
                        <a:pt x="12" y="25"/>
                        <a:pt x="7" y="22"/>
                      </a:cubicBezTo>
                      <a:cubicBezTo>
                        <a:pt x="2" y="19"/>
                        <a:pt x="0" y="12"/>
                        <a:pt x="3" y="7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0" name="Freeform 93">
                  <a:extLst>
                    <a:ext uri="{FF2B5EF4-FFF2-40B4-BE49-F238E27FC236}">
                      <a16:creationId xmlns:a16="http://schemas.microsoft.com/office/drawing/2014/main" id="{75FC032A-1758-5F44-8595-94CFF4D0B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6" y="967"/>
                  <a:ext cx="59" cy="59"/>
                </a:xfrm>
                <a:custGeom>
                  <a:avLst/>
                  <a:gdLst>
                    <a:gd name="T0" fmla="*/ 3 w 25"/>
                    <a:gd name="T1" fmla="*/ 7 h 25"/>
                    <a:gd name="T2" fmla="*/ 18 w 25"/>
                    <a:gd name="T3" fmla="*/ 3 h 25"/>
                    <a:gd name="T4" fmla="*/ 22 w 25"/>
                    <a:gd name="T5" fmla="*/ 18 h 25"/>
                    <a:gd name="T6" fmla="*/ 7 w 25"/>
                    <a:gd name="T7" fmla="*/ 22 h 25"/>
                    <a:gd name="T8" fmla="*/ 3 w 25"/>
                    <a:gd name="T9" fmla="*/ 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3" y="7"/>
                      </a:moveTo>
                      <a:cubicBezTo>
                        <a:pt x="6" y="2"/>
                        <a:pt x="12" y="0"/>
                        <a:pt x="18" y="3"/>
                      </a:cubicBezTo>
                      <a:cubicBezTo>
                        <a:pt x="23" y="6"/>
                        <a:pt x="25" y="13"/>
                        <a:pt x="22" y="18"/>
                      </a:cubicBezTo>
                      <a:cubicBezTo>
                        <a:pt x="19" y="23"/>
                        <a:pt x="12" y="25"/>
                        <a:pt x="7" y="22"/>
                      </a:cubicBezTo>
                      <a:cubicBezTo>
                        <a:pt x="2" y="19"/>
                        <a:pt x="0" y="12"/>
                        <a:pt x="3" y="7"/>
                      </a:cubicBezTo>
                      <a:close/>
                    </a:path>
                  </a:pathLst>
                </a:custGeom>
                <a:solidFill>
                  <a:srgbClr val="1F2D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1" name="Freeform 94">
                  <a:extLst>
                    <a:ext uri="{FF2B5EF4-FFF2-40B4-BE49-F238E27FC236}">
                      <a16:creationId xmlns:a16="http://schemas.microsoft.com/office/drawing/2014/main" id="{05D1F8CF-729B-6F48-B66B-659E2149E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544"/>
                  <a:ext cx="95" cy="76"/>
                </a:xfrm>
                <a:custGeom>
                  <a:avLst/>
                  <a:gdLst>
                    <a:gd name="T0" fmla="*/ 2 w 40"/>
                    <a:gd name="T1" fmla="*/ 6 h 32"/>
                    <a:gd name="T2" fmla="*/ 15 w 40"/>
                    <a:gd name="T3" fmla="*/ 3 h 32"/>
                    <a:gd name="T4" fmla="*/ 34 w 40"/>
                    <a:gd name="T5" fmla="*/ 14 h 32"/>
                    <a:gd name="T6" fmla="*/ 38 w 40"/>
                    <a:gd name="T7" fmla="*/ 26 h 32"/>
                    <a:gd name="T8" fmla="*/ 38 w 40"/>
                    <a:gd name="T9" fmla="*/ 26 h 32"/>
                    <a:gd name="T10" fmla="*/ 25 w 40"/>
                    <a:gd name="T11" fmla="*/ 29 h 32"/>
                    <a:gd name="T12" fmla="*/ 6 w 40"/>
                    <a:gd name="T13" fmla="*/ 18 h 32"/>
                    <a:gd name="T14" fmla="*/ 2 w 40"/>
                    <a:gd name="T15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32">
                      <a:moveTo>
                        <a:pt x="2" y="6"/>
                      </a:moveTo>
                      <a:cubicBezTo>
                        <a:pt x="5" y="1"/>
                        <a:pt x="10" y="0"/>
                        <a:pt x="15" y="3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9" y="16"/>
                        <a:pt x="40" y="22"/>
                        <a:pt x="38" y="26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5" y="31"/>
                        <a:pt x="30" y="32"/>
                        <a:pt x="25" y="2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1" y="16"/>
                        <a:pt x="0" y="10"/>
                        <a:pt x="2" y="6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2" name="Freeform 95">
                  <a:extLst>
                    <a:ext uri="{FF2B5EF4-FFF2-40B4-BE49-F238E27FC236}">
                      <a16:creationId xmlns:a16="http://schemas.microsoft.com/office/drawing/2014/main" id="{CB519673-5832-D042-8FE9-E0D4C2AE2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1554"/>
                  <a:ext cx="57" cy="56"/>
                </a:xfrm>
                <a:custGeom>
                  <a:avLst/>
                  <a:gdLst>
                    <a:gd name="T0" fmla="*/ 0 w 57"/>
                    <a:gd name="T1" fmla="*/ 35 h 56"/>
                    <a:gd name="T2" fmla="*/ 36 w 57"/>
                    <a:gd name="T3" fmla="*/ 56 h 56"/>
                    <a:gd name="T4" fmla="*/ 57 w 57"/>
                    <a:gd name="T5" fmla="*/ 21 h 56"/>
                    <a:gd name="T6" fmla="*/ 21 w 57"/>
                    <a:gd name="T7" fmla="*/ 0 h 56"/>
                    <a:gd name="T8" fmla="*/ 0 w 57"/>
                    <a:gd name="T9" fmla="*/ 3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6">
                      <a:moveTo>
                        <a:pt x="0" y="35"/>
                      </a:moveTo>
                      <a:lnTo>
                        <a:pt x="36" y="56"/>
                      </a:lnTo>
                      <a:lnTo>
                        <a:pt x="57" y="21"/>
                      </a:lnTo>
                      <a:lnTo>
                        <a:pt x="21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3" name="Freeform 96">
                  <a:extLst>
                    <a:ext uri="{FF2B5EF4-FFF2-40B4-BE49-F238E27FC236}">
                      <a16:creationId xmlns:a16="http://schemas.microsoft.com/office/drawing/2014/main" id="{6C9408AE-6A43-9544-B96C-028800A8E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1450"/>
                  <a:ext cx="94" cy="75"/>
                </a:xfrm>
                <a:custGeom>
                  <a:avLst/>
                  <a:gdLst>
                    <a:gd name="T0" fmla="*/ 2 w 40"/>
                    <a:gd name="T1" fmla="*/ 6 h 32"/>
                    <a:gd name="T2" fmla="*/ 15 w 40"/>
                    <a:gd name="T3" fmla="*/ 3 h 32"/>
                    <a:gd name="T4" fmla="*/ 34 w 40"/>
                    <a:gd name="T5" fmla="*/ 14 h 32"/>
                    <a:gd name="T6" fmla="*/ 38 w 40"/>
                    <a:gd name="T7" fmla="*/ 26 h 32"/>
                    <a:gd name="T8" fmla="*/ 38 w 40"/>
                    <a:gd name="T9" fmla="*/ 26 h 32"/>
                    <a:gd name="T10" fmla="*/ 25 w 40"/>
                    <a:gd name="T11" fmla="*/ 29 h 32"/>
                    <a:gd name="T12" fmla="*/ 6 w 40"/>
                    <a:gd name="T13" fmla="*/ 18 h 32"/>
                    <a:gd name="T14" fmla="*/ 2 w 40"/>
                    <a:gd name="T15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32">
                      <a:moveTo>
                        <a:pt x="2" y="6"/>
                      </a:moveTo>
                      <a:cubicBezTo>
                        <a:pt x="5" y="1"/>
                        <a:pt x="10" y="0"/>
                        <a:pt x="15" y="3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9" y="16"/>
                        <a:pt x="40" y="22"/>
                        <a:pt x="38" y="26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5" y="31"/>
                        <a:pt x="30" y="32"/>
                        <a:pt x="25" y="2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1" y="16"/>
                        <a:pt x="0" y="10"/>
                        <a:pt x="2" y="6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4" name="Freeform 97">
                  <a:extLst>
                    <a:ext uri="{FF2B5EF4-FFF2-40B4-BE49-F238E27FC236}">
                      <a16:creationId xmlns:a16="http://schemas.microsoft.com/office/drawing/2014/main" id="{A2BF276B-2B87-C941-90C9-2DE3C428B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0" y="1459"/>
                  <a:ext cx="56" cy="57"/>
                </a:xfrm>
                <a:custGeom>
                  <a:avLst/>
                  <a:gdLst>
                    <a:gd name="T0" fmla="*/ 0 w 56"/>
                    <a:gd name="T1" fmla="*/ 36 h 57"/>
                    <a:gd name="T2" fmla="*/ 35 w 56"/>
                    <a:gd name="T3" fmla="*/ 57 h 57"/>
                    <a:gd name="T4" fmla="*/ 56 w 56"/>
                    <a:gd name="T5" fmla="*/ 21 h 57"/>
                    <a:gd name="T6" fmla="*/ 21 w 56"/>
                    <a:gd name="T7" fmla="*/ 0 h 57"/>
                    <a:gd name="T8" fmla="*/ 0 w 56"/>
                    <a:gd name="T9" fmla="*/ 3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57">
                      <a:moveTo>
                        <a:pt x="0" y="36"/>
                      </a:moveTo>
                      <a:lnTo>
                        <a:pt x="35" y="57"/>
                      </a:lnTo>
                      <a:lnTo>
                        <a:pt x="56" y="21"/>
                      </a:lnTo>
                      <a:lnTo>
                        <a:pt x="21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5" name="Freeform 98">
                  <a:extLst>
                    <a:ext uri="{FF2B5EF4-FFF2-40B4-BE49-F238E27FC236}">
                      <a16:creationId xmlns:a16="http://schemas.microsoft.com/office/drawing/2014/main" id="{850C3BB7-4C0E-6947-8837-432A6C15F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1355"/>
                  <a:ext cx="95" cy="76"/>
                </a:xfrm>
                <a:custGeom>
                  <a:avLst/>
                  <a:gdLst>
                    <a:gd name="T0" fmla="*/ 2 w 40"/>
                    <a:gd name="T1" fmla="*/ 6 h 32"/>
                    <a:gd name="T2" fmla="*/ 15 w 40"/>
                    <a:gd name="T3" fmla="*/ 3 h 32"/>
                    <a:gd name="T4" fmla="*/ 34 w 40"/>
                    <a:gd name="T5" fmla="*/ 14 h 32"/>
                    <a:gd name="T6" fmla="*/ 38 w 40"/>
                    <a:gd name="T7" fmla="*/ 27 h 32"/>
                    <a:gd name="T8" fmla="*/ 38 w 40"/>
                    <a:gd name="T9" fmla="*/ 27 h 32"/>
                    <a:gd name="T10" fmla="*/ 25 w 40"/>
                    <a:gd name="T11" fmla="*/ 30 h 32"/>
                    <a:gd name="T12" fmla="*/ 6 w 40"/>
                    <a:gd name="T13" fmla="*/ 19 h 32"/>
                    <a:gd name="T14" fmla="*/ 2 w 40"/>
                    <a:gd name="T15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32">
                      <a:moveTo>
                        <a:pt x="2" y="6"/>
                      </a:moveTo>
                      <a:cubicBezTo>
                        <a:pt x="5" y="2"/>
                        <a:pt x="10" y="0"/>
                        <a:pt x="15" y="3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9" y="17"/>
                        <a:pt x="40" y="22"/>
                        <a:pt x="38" y="27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5" y="31"/>
                        <a:pt x="29" y="32"/>
                        <a:pt x="25" y="30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1" y="16"/>
                        <a:pt x="0" y="10"/>
                        <a:pt x="2" y="6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6" name="Freeform 99">
                  <a:extLst>
                    <a:ext uri="{FF2B5EF4-FFF2-40B4-BE49-F238E27FC236}">
                      <a16:creationId xmlns:a16="http://schemas.microsoft.com/office/drawing/2014/main" id="{F2913031-7634-BB49-AF13-A3DAA78B68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4" y="1365"/>
                  <a:ext cx="57" cy="59"/>
                </a:xfrm>
                <a:custGeom>
                  <a:avLst/>
                  <a:gdLst>
                    <a:gd name="T0" fmla="*/ 0 w 57"/>
                    <a:gd name="T1" fmla="*/ 37 h 59"/>
                    <a:gd name="T2" fmla="*/ 35 w 57"/>
                    <a:gd name="T3" fmla="*/ 59 h 59"/>
                    <a:gd name="T4" fmla="*/ 57 w 57"/>
                    <a:gd name="T5" fmla="*/ 21 h 59"/>
                    <a:gd name="T6" fmla="*/ 21 w 57"/>
                    <a:gd name="T7" fmla="*/ 0 h 59"/>
                    <a:gd name="T8" fmla="*/ 0 w 57"/>
                    <a:gd name="T9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9">
                      <a:moveTo>
                        <a:pt x="0" y="37"/>
                      </a:moveTo>
                      <a:lnTo>
                        <a:pt x="35" y="59"/>
                      </a:lnTo>
                      <a:lnTo>
                        <a:pt x="57" y="21"/>
                      </a:lnTo>
                      <a:lnTo>
                        <a:pt x="21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7" name="Freeform 100">
                  <a:extLst>
                    <a:ext uri="{FF2B5EF4-FFF2-40B4-BE49-F238E27FC236}">
                      <a16:creationId xmlns:a16="http://schemas.microsoft.com/office/drawing/2014/main" id="{EA486EF0-BD2D-7645-8D73-AB0DF69D5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" y="1260"/>
                  <a:ext cx="97" cy="76"/>
                </a:xfrm>
                <a:custGeom>
                  <a:avLst/>
                  <a:gdLst>
                    <a:gd name="T0" fmla="*/ 3 w 41"/>
                    <a:gd name="T1" fmla="*/ 6 h 32"/>
                    <a:gd name="T2" fmla="*/ 16 w 41"/>
                    <a:gd name="T3" fmla="*/ 3 h 32"/>
                    <a:gd name="T4" fmla="*/ 35 w 41"/>
                    <a:gd name="T5" fmla="*/ 14 h 32"/>
                    <a:gd name="T6" fmla="*/ 39 w 41"/>
                    <a:gd name="T7" fmla="*/ 27 h 32"/>
                    <a:gd name="T8" fmla="*/ 39 w 41"/>
                    <a:gd name="T9" fmla="*/ 27 h 32"/>
                    <a:gd name="T10" fmla="*/ 26 w 41"/>
                    <a:gd name="T11" fmla="*/ 30 h 32"/>
                    <a:gd name="T12" fmla="*/ 7 w 41"/>
                    <a:gd name="T13" fmla="*/ 19 h 32"/>
                    <a:gd name="T14" fmla="*/ 3 w 41"/>
                    <a:gd name="T15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32">
                      <a:moveTo>
                        <a:pt x="3" y="6"/>
                      </a:moveTo>
                      <a:cubicBezTo>
                        <a:pt x="6" y="2"/>
                        <a:pt x="11" y="0"/>
                        <a:pt x="16" y="3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40" y="17"/>
                        <a:pt x="41" y="22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6" y="31"/>
                        <a:pt x="30" y="32"/>
                        <a:pt x="26" y="3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2" y="16"/>
                        <a:pt x="0" y="10"/>
                        <a:pt x="3" y="6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8" name="Freeform 101">
                  <a:extLst>
                    <a:ext uri="{FF2B5EF4-FFF2-40B4-BE49-F238E27FC236}">
                      <a16:creationId xmlns:a16="http://schemas.microsoft.com/office/drawing/2014/main" id="{6CB86BFD-586A-B94C-A270-5973DE763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8" y="1270"/>
                  <a:ext cx="57" cy="59"/>
                </a:xfrm>
                <a:custGeom>
                  <a:avLst/>
                  <a:gdLst>
                    <a:gd name="T0" fmla="*/ 0 w 57"/>
                    <a:gd name="T1" fmla="*/ 38 h 59"/>
                    <a:gd name="T2" fmla="*/ 36 w 57"/>
                    <a:gd name="T3" fmla="*/ 59 h 59"/>
                    <a:gd name="T4" fmla="*/ 57 w 57"/>
                    <a:gd name="T5" fmla="*/ 21 h 59"/>
                    <a:gd name="T6" fmla="*/ 22 w 57"/>
                    <a:gd name="T7" fmla="*/ 0 h 59"/>
                    <a:gd name="T8" fmla="*/ 0 w 57"/>
                    <a:gd name="T9" fmla="*/ 3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9">
                      <a:moveTo>
                        <a:pt x="0" y="38"/>
                      </a:moveTo>
                      <a:lnTo>
                        <a:pt x="36" y="59"/>
                      </a:lnTo>
                      <a:lnTo>
                        <a:pt x="57" y="21"/>
                      </a:lnTo>
                      <a:lnTo>
                        <a:pt x="22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09" name="Freeform 102">
                  <a:extLst>
                    <a:ext uri="{FF2B5EF4-FFF2-40B4-BE49-F238E27FC236}">
                      <a16:creationId xmlns:a16="http://schemas.microsoft.com/office/drawing/2014/main" id="{88A1A3E8-0D15-2643-B63E-72240BF8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1168"/>
                  <a:ext cx="97" cy="76"/>
                </a:xfrm>
                <a:custGeom>
                  <a:avLst/>
                  <a:gdLst>
                    <a:gd name="T0" fmla="*/ 3 w 41"/>
                    <a:gd name="T1" fmla="*/ 5 h 32"/>
                    <a:gd name="T2" fmla="*/ 16 w 41"/>
                    <a:gd name="T3" fmla="*/ 2 h 32"/>
                    <a:gd name="T4" fmla="*/ 35 w 41"/>
                    <a:gd name="T5" fmla="*/ 13 h 32"/>
                    <a:gd name="T6" fmla="*/ 39 w 41"/>
                    <a:gd name="T7" fmla="*/ 26 h 32"/>
                    <a:gd name="T8" fmla="*/ 39 w 41"/>
                    <a:gd name="T9" fmla="*/ 26 h 32"/>
                    <a:gd name="T10" fmla="*/ 26 w 41"/>
                    <a:gd name="T11" fmla="*/ 29 h 32"/>
                    <a:gd name="T12" fmla="*/ 7 w 41"/>
                    <a:gd name="T13" fmla="*/ 18 h 32"/>
                    <a:gd name="T14" fmla="*/ 3 w 41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32">
                      <a:moveTo>
                        <a:pt x="3" y="5"/>
                      </a:moveTo>
                      <a:cubicBezTo>
                        <a:pt x="5" y="1"/>
                        <a:pt x="11" y="0"/>
                        <a:pt x="16" y="2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9" y="16"/>
                        <a:pt x="41" y="22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6" y="30"/>
                        <a:pt x="30" y="32"/>
                        <a:pt x="26" y="2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5"/>
                        <a:pt x="0" y="10"/>
                        <a:pt x="3" y="5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0" name="Freeform 103">
                  <a:extLst>
                    <a:ext uri="{FF2B5EF4-FFF2-40B4-BE49-F238E27FC236}">
                      <a16:creationId xmlns:a16="http://schemas.microsoft.com/office/drawing/2014/main" id="{08BE3227-9409-F347-B78C-B6FD453BD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0" y="1175"/>
                  <a:ext cx="59" cy="59"/>
                </a:xfrm>
                <a:custGeom>
                  <a:avLst/>
                  <a:gdLst>
                    <a:gd name="T0" fmla="*/ 0 w 59"/>
                    <a:gd name="T1" fmla="*/ 38 h 59"/>
                    <a:gd name="T2" fmla="*/ 38 w 59"/>
                    <a:gd name="T3" fmla="*/ 59 h 59"/>
                    <a:gd name="T4" fmla="*/ 59 w 59"/>
                    <a:gd name="T5" fmla="*/ 22 h 59"/>
                    <a:gd name="T6" fmla="*/ 24 w 59"/>
                    <a:gd name="T7" fmla="*/ 0 h 59"/>
                    <a:gd name="T8" fmla="*/ 0 w 59"/>
                    <a:gd name="T9" fmla="*/ 3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9">
                      <a:moveTo>
                        <a:pt x="0" y="38"/>
                      </a:moveTo>
                      <a:lnTo>
                        <a:pt x="38" y="59"/>
                      </a:lnTo>
                      <a:lnTo>
                        <a:pt x="59" y="22"/>
                      </a:lnTo>
                      <a:lnTo>
                        <a:pt x="24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1" name="Freeform 104">
                  <a:extLst>
                    <a:ext uri="{FF2B5EF4-FFF2-40B4-BE49-F238E27FC236}">
                      <a16:creationId xmlns:a16="http://schemas.microsoft.com/office/drawing/2014/main" id="{F3B57678-B0B0-CF4B-B395-CD838BCB2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1074"/>
                  <a:ext cx="97" cy="75"/>
                </a:xfrm>
                <a:custGeom>
                  <a:avLst/>
                  <a:gdLst>
                    <a:gd name="T0" fmla="*/ 3 w 41"/>
                    <a:gd name="T1" fmla="*/ 5 h 32"/>
                    <a:gd name="T2" fmla="*/ 16 w 41"/>
                    <a:gd name="T3" fmla="*/ 2 h 32"/>
                    <a:gd name="T4" fmla="*/ 35 w 41"/>
                    <a:gd name="T5" fmla="*/ 13 h 32"/>
                    <a:gd name="T6" fmla="*/ 39 w 41"/>
                    <a:gd name="T7" fmla="*/ 26 h 32"/>
                    <a:gd name="T8" fmla="*/ 39 w 41"/>
                    <a:gd name="T9" fmla="*/ 26 h 32"/>
                    <a:gd name="T10" fmla="*/ 26 w 41"/>
                    <a:gd name="T11" fmla="*/ 29 h 32"/>
                    <a:gd name="T12" fmla="*/ 7 w 41"/>
                    <a:gd name="T13" fmla="*/ 18 h 32"/>
                    <a:gd name="T14" fmla="*/ 3 w 41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32">
                      <a:moveTo>
                        <a:pt x="3" y="5"/>
                      </a:moveTo>
                      <a:cubicBezTo>
                        <a:pt x="5" y="1"/>
                        <a:pt x="11" y="0"/>
                        <a:pt x="16" y="2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9" y="16"/>
                        <a:pt x="41" y="22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6" y="30"/>
                        <a:pt x="30" y="32"/>
                        <a:pt x="26" y="2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5"/>
                        <a:pt x="0" y="10"/>
                        <a:pt x="3" y="5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2" name="Freeform 105">
                  <a:extLst>
                    <a:ext uri="{FF2B5EF4-FFF2-40B4-BE49-F238E27FC236}">
                      <a16:creationId xmlns:a16="http://schemas.microsoft.com/office/drawing/2014/main" id="{FECDB660-ADBE-CF4A-A8F6-F19535FC3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" y="1081"/>
                  <a:ext cx="59" cy="59"/>
                </a:xfrm>
                <a:custGeom>
                  <a:avLst/>
                  <a:gdLst>
                    <a:gd name="T0" fmla="*/ 0 w 59"/>
                    <a:gd name="T1" fmla="*/ 38 h 59"/>
                    <a:gd name="T2" fmla="*/ 37 w 59"/>
                    <a:gd name="T3" fmla="*/ 59 h 59"/>
                    <a:gd name="T4" fmla="*/ 59 w 59"/>
                    <a:gd name="T5" fmla="*/ 21 h 59"/>
                    <a:gd name="T6" fmla="*/ 21 w 59"/>
                    <a:gd name="T7" fmla="*/ 0 h 59"/>
                    <a:gd name="T8" fmla="*/ 0 w 59"/>
                    <a:gd name="T9" fmla="*/ 38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9">
                      <a:moveTo>
                        <a:pt x="0" y="38"/>
                      </a:moveTo>
                      <a:lnTo>
                        <a:pt x="37" y="59"/>
                      </a:lnTo>
                      <a:lnTo>
                        <a:pt x="59" y="21"/>
                      </a:lnTo>
                      <a:lnTo>
                        <a:pt x="21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3" name="Freeform 106">
                  <a:extLst>
                    <a:ext uri="{FF2B5EF4-FFF2-40B4-BE49-F238E27FC236}">
                      <a16:creationId xmlns:a16="http://schemas.microsoft.com/office/drawing/2014/main" id="{7D4E10F6-41EE-EA43-9EA0-DE8F6B1D1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979"/>
                  <a:ext cx="97" cy="76"/>
                </a:xfrm>
                <a:custGeom>
                  <a:avLst/>
                  <a:gdLst>
                    <a:gd name="T0" fmla="*/ 3 w 41"/>
                    <a:gd name="T1" fmla="*/ 6 h 32"/>
                    <a:gd name="T2" fmla="*/ 16 w 41"/>
                    <a:gd name="T3" fmla="*/ 3 h 32"/>
                    <a:gd name="T4" fmla="*/ 35 w 41"/>
                    <a:gd name="T5" fmla="*/ 13 h 32"/>
                    <a:gd name="T6" fmla="*/ 39 w 41"/>
                    <a:gd name="T7" fmla="*/ 26 h 32"/>
                    <a:gd name="T8" fmla="*/ 39 w 41"/>
                    <a:gd name="T9" fmla="*/ 26 h 32"/>
                    <a:gd name="T10" fmla="*/ 26 w 41"/>
                    <a:gd name="T11" fmla="*/ 29 h 32"/>
                    <a:gd name="T12" fmla="*/ 7 w 41"/>
                    <a:gd name="T13" fmla="*/ 18 h 32"/>
                    <a:gd name="T14" fmla="*/ 3 w 41"/>
                    <a:gd name="T15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32">
                      <a:moveTo>
                        <a:pt x="3" y="6"/>
                      </a:moveTo>
                      <a:cubicBezTo>
                        <a:pt x="5" y="1"/>
                        <a:pt x="11" y="0"/>
                        <a:pt x="16" y="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9" y="16"/>
                        <a:pt x="41" y="22"/>
                        <a:pt x="39" y="26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6" y="31"/>
                        <a:pt x="30" y="32"/>
                        <a:pt x="26" y="2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6"/>
                        <a:pt x="0" y="10"/>
                        <a:pt x="3" y="6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4" name="Freeform 107">
                  <a:extLst>
                    <a:ext uri="{FF2B5EF4-FFF2-40B4-BE49-F238E27FC236}">
                      <a16:creationId xmlns:a16="http://schemas.microsoft.com/office/drawing/2014/main" id="{FA19AF3A-D9D9-134B-845D-F77651BEC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989"/>
                  <a:ext cx="59" cy="56"/>
                </a:xfrm>
                <a:custGeom>
                  <a:avLst/>
                  <a:gdLst>
                    <a:gd name="T0" fmla="*/ 0 w 59"/>
                    <a:gd name="T1" fmla="*/ 35 h 56"/>
                    <a:gd name="T2" fmla="*/ 38 w 59"/>
                    <a:gd name="T3" fmla="*/ 56 h 56"/>
                    <a:gd name="T4" fmla="*/ 59 w 59"/>
                    <a:gd name="T5" fmla="*/ 21 h 56"/>
                    <a:gd name="T6" fmla="*/ 21 w 59"/>
                    <a:gd name="T7" fmla="*/ 0 h 56"/>
                    <a:gd name="T8" fmla="*/ 0 w 59"/>
                    <a:gd name="T9" fmla="*/ 3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56">
                      <a:moveTo>
                        <a:pt x="0" y="35"/>
                      </a:moveTo>
                      <a:lnTo>
                        <a:pt x="38" y="56"/>
                      </a:lnTo>
                      <a:lnTo>
                        <a:pt x="59" y="21"/>
                      </a:lnTo>
                      <a:lnTo>
                        <a:pt x="21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EEF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5" name="Freeform 108">
                  <a:extLst>
                    <a:ext uri="{FF2B5EF4-FFF2-40B4-BE49-F238E27FC236}">
                      <a16:creationId xmlns:a16="http://schemas.microsoft.com/office/drawing/2014/main" id="{AE8C7391-79E1-E047-B050-31801D709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6" y="1237"/>
                  <a:ext cx="314" cy="194"/>
                </a:xfrm>
                <a:custGeom>
                  <a:avLst/>
                  <a:gdLst>
                    <a:gd name="T0" fmla="*/ 11 w 314"/>
                    <a:gd name="T1" fmla="*/ 0 h 194"/>
                    <a:gd name="T2" fmla="*/ 314 w 314"/>
                    <a:gd name="T3" fmla="*/ 175 h 194"/>
                    <a:gd name="T4" fmla="*/ 305 w 314"/>
                    <a:gd name="T5" fmla="*/ 194 h 194"/>
                    <a:gd name="T6" fmla="*/ 0 w 314"/>
                    <a:gd name="T7" fmla="*/ 19 h 194"/>
                    <a:gd name="T8" fmla="*/ 11 w 314"/>
                    <a:gd name="T9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4" h="194">
                      <a:moveTo>
                        <a:pt x="11" y="0"/>
                      </a:moveTo>
                      <a:lnTo>
                        <a:pt x="314" y="175"/>
                      </a:lnTo>
                      <a:lnTo>
                        <a:pt x="305" y="194"/>
                      </a:lnTo>
                      <a:lnTo>
                        <a:pt x="0" y="1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6" name="Freeform 109">
                  <a:extLst>
                    <a:ext uri="{FF2B5EF4-FFF2-40B4-BE49-F238E27FC236}">
                      <a16:creationId xmlns:a16="http://schemas.microsoft.com/office/drawing/2014/main" id="{889FCF3F-5033-9E4C-8C03-B4E3A9025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" y="2856"/>
                  <a:ext cx="1492" cy="1558"/>
                </a:xfrm>
                <a:custGeom>
                  <a:avLst/>
                  <a:gdLst>
                    <a:gd name="T0" fmla="*/ 1492 w 1492"/>
                    <a:gd name="T1" fmla="*/ 556 h 1558"/>
                    <a:gd name="T2" fmla="*/ 771 w 1492"/>
                    <a:gd name="T3" fmla="*/ 0 h 1558"/>
                    <a:gd name="T4" fmla="*/ 0 w 1492"/>
                    <a:gd name="T5" fmla="*/ 1003 h 1558"/>
                    <a:gd name="T6" fmla="*/ 721 w 1492"/>
                    <a:gd name="T7" fmla="*/ 1558 h 1558"/>
                    <a:gd name="T8" fmla="*/ 1492 w 1492"/>
                    <a:gd name="T9" fmla="*/ 556 h 1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2" h="1558">
                      <a:moveTo>
                        <a:pt x="1492" y="556"/>
                      </a:moveTo>
                      <a:lnTo>
                        <a:pt x="771" y="0"/>
                      </a:lnTo>
                      <a:lnTo>
                        <a:pt x="0" y="1003"/>
                      </a:lnTo>
                      <a:lnTo>
                        <a:pt x="721" y="1558"/>
                      </a:lnTo>
                      <a:lnTo>
                        <a:pt x="1492" y="556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7" name="Freeform 110">
                  <a:extLst>
                    <a:ext uri="{FF2B5EF4-FFF2-40B4-BE49-F238E27FC236}">
                      <a16:creationId xmlns:a16="http://schemas.microsoft.com/office/drawing/2014/main" id="{C4FD31A9-7ADD-B548-8E02-6B7BE3A5F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" y="2849"/>
                  <a:ext cx="1492" cy="1556"/>
                </a:xfrm>
                <a:custGeom>
                  <a:avLst/>
                  <a:gdLst>
                    <a:gd name="T0" fmla="*/ 1492 w 1492"/>
                    <a:gd name="T1" fmla="*/ 553 h 1556"/>
                    <a:gd name="T2" fmla="*/ 771 w 1492"/>
                    <a:gd name="T3" fmla="*/ 0 h 1556"/>
                    <a:gd name="T4" fmla="*/ 0 w 1492"/>
                    <a:gd name="T5" fmla="*/ 1003 h 1556"/>
                    <a:gd name="T6" fmla="*/ 721 w 1492"/>
                    <a:gd name="T7" fmla="*/ 1556 h 1556"/>
                    <a:gd name="T8" fmla="*/ 1492 w 1492"/>
                    <a:gd name="T9" fmla="*/ 553 h 1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2" h="1556">
                      <a:moveTo>
                        <a:pt x="1492" y="553"/>
                      </a:moveTo>
                      <a:lnTo>
                        <a:pt x="771" y="0"/>
                      </a:lnTo>
                      <a:lnTo>
                        <a:pt x="0" y="1003"/>
                      </a:lnTo>
                      <a:lnTo>
                        <a:pt x="721" y="1556"/>
                      </a:lnTo>
                      <a:lnTo>
                        <a:pt x="1492" y="5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8" name="Freeform 111">
                  <a:extLst>
                    <a:ext uri="{FF2B5EF4-FFF2-40B4-BE49-F238E27FC236}">
                      <a16:creationId xmlns:a16="http://schemas.microsoft.com/office/drawing/2014/main" id="{29730FA4-72CC-3348-836B-C770DB384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0" y="3043"/>
                  <a:ext cx="218" cy="262"/>
                </a:xfrm>
                <a:custGeom>
                  <a:avLst/>
                  <a:gdLst>
                    <a:gd name="T0" fmla="*/ 43 w 218"/>
                    <a:gd name="T1" fmla="*/ 262 h 262"/>
                    <a:gd name="T2" fmla="*/ 0 w 218"/>
                    <a:gd name="T3" fmla="*/ 232 h 262"/>
                    <a:gd name="T4" fmla="*/ 175 w 218"/>
                    <a:gd name="T5" fmla="*/ 0 h 262"/>
                    <a:gd name="T6" fmla="*/ 218 w 218"/>
                    <a:gd name="T7" fmla="*/ 33 h 262"/>
                    <a:gd name="T8" fmla="*/ 43 w 218"/>
                    <a:gd name="T9" fmla="*/ 262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" h="262">
                      <a:moveTo>
                        <a:pt x="43" y="262"/>
                      </a:moveTo>
                      <a:lnTo>
                        <a:pt x="0" y="232"/>
                      </a:lnTo>
                      <a:lnTo>
                        <a:pt x="175" y="0"/>
                      </a:lnTo>
                      <a:lnTo>
                        <a:pt x="218" y="33"/>
                      </a:lnTo>
                      <a:lnTo>
                        <a:pt x="43" y="262"/>
                      </a:lnTo>
                      <a:close/>
                    </a:path>
                  </a:pathLst>
                </a:custGeom>
                <a:solidFill>
                  <a:srgbClr val="F39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19" name="Freeform 112">
                  <a:extLst>
                    <a:ext uri="{FF2B5EF4-FFF2-40B4-BE49-F238E27FC236}">
                      <a16:creationId xmlns:a16="http://schemas.microsoft.com/office/drawing/2014/main" id="{AC8ED8D7-4C05-EF42-A0D5-2559D3B8F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4" y="3175"/>
                  <a:ext cx="180" cy="211"/>
                </a:xfrm>
                <a:custGeom>
                  <a:avLst/>
                  <a:gdLst>
                    <a:gd name="T0" fmla="*/ 43 w 180"/>
                    <a:gd name="T1" fmla="*/ 211 h 211"/>
                    <a:gd name="T2" fmla="*/ 0 w 180"/>
                    <a:gd name="T3" fmla="*/ 178 h 211"/>
                    <a:gd name="T4" fmla="*/ 137 w 180"/>
                    <a:gd name="T5" fmla="*/ 0 h 211"/>
                    <a:gd name="T6" fmla="*/ 180 w 180"/>
                    <a:gd name="T7" fmla="*/ 34 h 211"/>
                    <a:gd name="T8" fmla="*/ 43 w 180"/>
                    <a:gd name="T9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11">
                      <a:moveTo>
                        <a:pt x="43" y="211"/>
                      </a:moveTo>
                      <a:lnTo>
                        <a:pt x="0" y="178"/>
                      </a:lnTo>
                      <a:lnTo>
                        <a:pt x="137" y="0"/>
                      </a:lnTo>
                      <a:lnTo>
                        <a:pt x="180" y="34"/>
                      </a:lnTo>
                      <a:lnTo>
                        <a:pt x="43" y="211"/>
                      </a:ln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0" name="Freeform 113">
                  <a:extLst>
                    <a:ext uri="{FF2B5EF4-FFF2-40B4-BE49-F238E27FC236}">
                      <a16:creationId xmlns:a16="http://schemas.microsoft.com/office/drawing/2014/main" id="{6217483A-73E6-724E-88DA-5BD5D41D5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5" y="3232"/>
                  <a:ext cx="208" cy="246"/>
                </a:xfrm>
                <a:custGeom>
                  <a:avLst/>
                  <a:gdLst>
                    <a:gd name="T0" fmla="*/ 42 w 208"/>
                    <a:gd name="T1" fmla="*/ 246 h 246"/>
                    <a:gd name="T2" fmla="*/ 0 w 208"/>
                    <a:gd name="T3" fmla="*/ 215 h 246"/>
                    <a:gd name="T4" fmla="*/ 165 w 208"/>
                    <a:gd name="T5" fmla="*/ 0 h 246"/>
                    <a:gd name="T6" fmla="*/ 208 w 208"/>
                    <a:gd name="T7" fmla="*/ 33 h 246"/>
                    <a:gd name="T8" fmla="*/ 42 w 208"/>
                    <a:gd name="T9" fmla="*/ 24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246">
                      <a:moveTo>
                        <a:pt x="42" y="246"/>
                      </a:moveTo>
                      <a:lnTo>
                        <a:pt x="0" y="215"/>
                      </a:lnTo>
                      <a:lnTo>
                        <a:pt x="165" y="0"/>
                      </a:lnTo>
                      <a:lnTo>
                        <a:pt x="208" y="33"/>
                      </a:lnTo>
                      <a:lnTo>
                        <a:pt x="42" y="246"/>
                      </a:lnTo>
                      <a:close/>
                    </a:path>
                  </a:pathLst>
                </a:custGeom>
                <a:solidFill>
                  <a:srgbClr val="74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1" name="Freeform 114">
                  <a:extLst>
                    <a:ext uri="{FF2B5EF4-FFF2-40B4-BE49-F238E27FC236}">
                      <a16:creationId xmlns:a16="http://schemas.microsoft.com/office/drawing/2014/main" id="{F3710D56-6204-A44E-A43E-77D494316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" y="3317"/>
                  <a:ext cx="587" cy="457"/>
                </a:xfrm>
                <a:custGeom>
                  <a:avLst/>
                  <a:gdLst>
                    <a:gd name="T0" fmla="*/ 12 w 587"/>
                    <a:gd name="T1" fmla="*/ 0 h 457"/>
                    <a:gd name="T2" fmla="*/ 0 w 587"/>
                    <a:gd name="T3" fmla="*/ 17 h 457"/>
                    <a:gd name="T4" fmla="*/ 575 w 587"/>
                    <a:gd name="T5" fmla="*/ 457 h 457"/>
                    <a:gd name="T6" fmla="*/ 587 w 587"/>
                    <a:gd name="T7" fmla="*/ 442 h 457"/>
                    <a:gd name="T8" fmla="*/ 12 w 587"/>
                    <a:gd name="T9" fmla="*/ 0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7" h="457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575" y="457"/>
                      </a:lnTo>
                      <a:lnTo>
                        <a:pt x="587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2" name="Freeform 115">
                  <a:extLst>
                    <a:ext uri="{FF2B5EF4-FFF2-40B4-BE49-F238E27FC236}">
                      <a16:creationId xmlns:a16="http://schemas.microsoft.com/office/drawing/2014/main" id="{976F5A15-7455-ED4C-8110-5EBC55ED7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3355"/>
                  <a:ext cx="586" cy="456"/>
                </a:xfrm>
                <a:custGeom>
                  <a:avLst/>
                  <a:gdLst>
                    <a:gd name="T0" fmla="*/ 12 w 586"/>
                    <a:gd name="T1" fmla="*/ 0 h 456"/>
                    <a:gd name="T2" fmla="*/ 0 w 586"/>
                    <a:gd name="T3" fmla="*/ 14 h 456"/>
                    <a:gd name="T4" fmla="*/ 574 w 586"/>
                    <a:gd name="T5" fmla="*/ 456 h 456"/>
                    <a:gd name="T6" fmla="*/ 586 w 586"/>
                    <a:gd name="T7" fmla="*/ 442 h 456"/>
                    <a:gd name="T8" fmla="*/ 12 w 586"/>
                    <a:gd name="T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6" h="456">
                      <a:moveTo>
                        <a:pt x="12" y="0"/>
                      </a:moveTo>
                      <a:lnTo>
                        <a:pt x="0" y="14"/>
                      </a:lnTo>
                      <a:lnTo>
                        <a:pt x="574" y="456"/>
                      </a:lnTo>
                      <a:lnTo>
                        <a:pt x="586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3" name="Freeform 116">
                  <a:extLst>
                    <a:ext uri="{FF2B5EF4-FFF2-40B4-BE49-F238E27FC236}">
                      <a16:creationId xmlns:a16="http://schemas.microsoft.com/office/drawing/2014/main" id="{7BFC6062-8FEC-E046-8D16-E2668F341D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" y="3391"/>
                  <a:ext cx="586" cy="456"/>
                </a:xfrm>
                <a:custGeom>
                  <a:avLst/>
                  <a:gdLst>
                    <a:gd name="T0" fmla="*/ 12 w 586"/>
                    <a:gd name="T1" fmla="*/ 0 h 456"/>
                    <a:gd name="T2" fmla="*/ 0 w 586"/>
                    <a:gd name="T3" fmla="*/ 14 h 456"/>
                    <a:gd name="T4" fmla="*/ 574 w 586"/>
                    <a:gd name="T5" fmla="*/ 456 h 456"/>
                    <a:gd name="T6" fmla="*/ 586 w 586"/>
                    <a:gd name="T7" fmla="*/ 439 h 456"/>
                    <a:gd name="T8" fmla="*/ 12 w 586"/>
                    <a:gd name="T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6" h="456">
                      <a:moveTo>
                        <a:pt x="12" y="0"/>
                      </a:moveTo>
                      <a:lnTo>
                        <a:pt x="0" y="14"/>
                      </a:lnTo>
                      <a:lnTo>
                        <a:pt x="574" y="456"/>
                      </a:lnTo>
                      <a:lnTo>
                        <a:pt x="586" y="43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4" name="Freeform 117">
                  <a:extLst>
                    <a:ext uri="{FF2B5EF4-FFF2-40B4-BE49-F238E27FC236}">
                      <a16:creationId xmlns:a16="http://schemas.microsoft.com/office/drawing/2014/main" id="{E153AC79-E22A-344E-B9FB-E1087C068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" y="3426"/>
                  <a:ext cx="586" cy="459"/>
                </a:xfrm>
                <a:custGeom>
                  <a:avLst/>
                  <a:gdLst>
                    <a:gd name="T0" fmla="*/ 11 w 586"/>
                    <a:gd name="T1" fmla="*/ 0 h 459"/>
                    <a:gd name="T2" fmla="*/ 0 w 586"/>
                    <a:gd name="T3" fmla="*/ 17 h 459"/>
                    <a:gd name="T4" fmla="*/ 574 w 586"/>
                    <a:gd name="T5" fmla="*/ 459 h 459"/>
                    <a:gd name="T6" fmla="*/ 586 w 586"/>
                    <a:gd name="T7" fmla="*/ 442 h 459"/>
                    <a:gd name="T8" fmla="*/ 11 w 586"/>
                    <a:gd name="T9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6" h="459">
                      <a:moveTo>
                        <a:pt x="11" y="0"/>
                      </a:moveTo>
                      <a:lnTo>
                        <a:pt x="0" y="17"/>
                      </a:lnTo>
                      <a:lnTo>
                        <a:pt x="574" y="459"/>
                      </a:lnTo>
                      <a:lnTo>
                        <a:pt x="586" y="4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5" name="Freeform 118">
                  <a:extLst>
                    <a:ext uri="{FF2B5EF4-FFF2-40B4-BE49-F238E27FC236}">
                      <a16:creationId xmlns:a16="http://schemas.microsoft.com/office/drawing/2014/main" id="{0492631E-731C-E04E-96F8-28BA51C0C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9" y="3464"/>
                  <a:ext cx="586" cy="458"/>
                </a:xfrm>
                <a:custGeom>
                  <a:avLst/>
                  <a:gdLst>
                    <a:gd name="T0" fmla="*/ 12 w 586"/>
                    <a:gd name="T1" fmla="*/ 0 h 458"/>
                    <a:gd name="T2" fmla="*/ 0 w 586"/>
                    <a:gd name="T3" fmla="*/ 16 h 458"/>
                    <a:gd name="T4" fmla="*/ 575 w 586"/>
                    <a:gd name="T5" fmla="*/ 458 h 458"/>
                    <a:gd name="T6" fmla="*/ 586 w 586"/>
                    <a:gd name="T7" fmla="*/ 442 h 458"/>
                    <a:gd name="T8" fmla="*/ 12 w 586"/>
                    <a:gd name="T9" fmla="*/ 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6" h="458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575" y="458"/>
                      </a:lnTo>
                      <a:lnTo>
                        <a:pt x="586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6" name="Freeform 119">
                  <a:extLst>
                    <a:ext uri="{FF2B5EF4-FFF2-40B4-BE49-F238E27FC236}">
                      <a16:creationId xmlns:a16="http://schemas.microsoft.com/office/drawing/2014/main" id="{E136EB4F-7EE7-D440-AC56-CFF893BCD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" y="3502"/>
                  <a:ext cx="589" cy="456"/>
                </a:xfrm>
                <a:custGeom>
                  <a:avLst/>
                  <a:gdLst>
                    <a:gd name="T0" fmla="*/ 12 w 589"/>
                    <a:gd name="T1" fmla="*/ 0 h 456"/>
                    <a:gd name="T2" fmla="*/ 0 w 589"/>
                    <a:gd name="T3" fmla="*/ 14 h 456"/>
                    <a:gd name="T4" fmla="*/ 577 w 589"/>
                    <a:gd name="T5" fmla="*/ 456 h 456"/>
                    <a:gd name="T6" fmla="*/ 589 w 589"/>
                    <a:gd name="T7" fmla="*/ 442 h 456"/>
                    <a:gd name="T8" fmla="*/ 12 w 589"/>
                    <a:gd name="T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9" h="456">
                      <a:moveTo>
                        <a:pt x="12" y="0"/>
                      </a:moveTo>
                      <a:lnTo>
                        <a:pt x="0" y="14"/>
                      </a:lnTo>
                      <a:lnTo>
                        <a:pt x="577" y="456"/>
                      </a:lnTo>
                      <a:lnTo>
                        <a:pt x="589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7" name="Freeform 120">
                  <a:extLst>
                    <a:ext uri="{FF2B5EF4-FFF2-40B4-BE49-F238E27FC236}">
                      <a16:creationId xmlns:a16="http://schemas.microsoft.com/office/drawing/2014/main" id="{4E046538-6E2C-4F49-9C65-5B636D40A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" y="3537"/>
                  <a:ext cx="587" cy="456"/>
                </a:xfrm>
                <a:custGeom>
                  <a:avLst/>
                  <a:gdLst>
                    <a:gd name="T0" fmla="*/ 12 w 587"/>
                    <a:gd name="T1" fmla="*/ 0 h 456"/>
                    <a:gd name="T2" fmla="*/ 0 w 587"/>
                    <a:gd name="T3" fmla="*/ 14 h 456"/>
                    <a:gd name="T4" fmla="*/ 575 w 587"/>
                    <a:gd name="T5" fmla="*/ 456 h 456"/>
                    <a:gd name="T6" fmla="*/ 587 w 587"/>
                    <a:gd name="T7" fmla="*/ 440 h 456"/>
                    <a:gd name="T8" fmla="*/ 12 w 587"/>
                    <a:gd name="T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7" h="456">
                      <a:moveTo>
                        <a:pt x="12" y="0"/>
                      </a:moveTo>
                      <a:lnTo>
                        <a:pt x="0" y="14"/>
                      </a:lnTo>
                      <a:lnTo>
                        <a:pt x="575" y="456"/>
                      </a:lnTo>
                      <a:lnTo>
                        <a:pt x="587" y="44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8" name="Freeform 121">
                  <a:extLst>
                    <a:ext uri="{FF2B5EF4-FFF2-40B4-BE49-F238E27FC236}">
                      <a16:creationId xmlns:a16="http://schemas.microsoft.com/office/drawing/2014/main" id="{AF2B1DF6-26B4-A342-9339-22E030E1F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" y="3573"/>
                  <a:ext cx="586" cy="458"/>
                </a:xfrm>
                <a:custGeom>
                  <a:avLst/>
                  <a:gdLst>
                    <a:gd name="T0" fmla="*/ 12 w 586"/>
                    <a:gd name="T1" fmla="*/ 0 h 458"/>
                    <a:gd name="T2" fmla="*/ 0 w 586"/>
                    <a:gd name="T3" fmla="*/ 16 h 458"/>
                    <a:gd name="T4" fmla="*/ 575 w 586"/>
                    <a:gd name="T5" fmla="*/ 458 h 458"/>
                    <a:gd name="T6" fmla="*/ 586 w 586"/>
                    <a:gd name="T7" fmla="*/ 442 h 458"/>
                    <a:gd name="T8" fmla="*/ 12 w 586"/>
                    <a:gd name="T9" fmla="*/ 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6" h="458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575" y="458"/>
                      </a:lnTo>
                      <a:lnTo>
                        <a:pt x="586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29" name="Freeform 122">
                  <a:extLst>
                    <a:ext uri="{FF2B5EF4-FFF2-40B4-BE49-F238E27FC236}">
                      <a16:creationId xmlns:a16="http://schemas.microsoft.com/office/drawing/2014/main" id="{0AB907C9-D4F0-7643-A918-B40E883FBA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3615"/>
                  <a:ext cx="587" cy="456"/>
                </a:xfrm>
                <a:custGeom>
                  <a:avLst/>
                  <a:gdLst>
                    <a:gd name="T0" fmla="*/ 12 w 587"/>
                    <a:gd name="T1" fmla="*/ 0 h 456"/>
                    <a:gd name="T2" fmla="*/ 0 w 587"/>
                    <a:gd name="T3" fmla="*/ 14 h 456"/>
                    <a:gd name="T4" fmla="*/ 575 w 587"/>
                    <a:gd name="T5" fmla="*/ 456 h 456"/>
                    <a:gd name="T6" fmla="*/ 587 w 587"/>
                    <a:gd name="T7" fmla="*/ 440 h 456"/>
                    <a:gd name="T8" fmla="*/ 12 w 587"/>
                    <a:gd name="T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7" h="456">
                      <a:moveTo>
                        <a:pt x="12" y="0"/>
                      </a:moveTo>
                      <a:lnTo>
                        <a:pt x="0" y="14"/>
                      </a:lnTo>
                      <a:lnTo>
                        <a:pt x="575" y="456"/>
                      </a:lnTo>
                      <a:lnTo>
                        <a:pt x="587" y="44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0" name="Freeform 123">
                  <a:extLst>
                    <a:ext uri="{FF2B5EF4-FFF2-40B4-BE49-F238E27FC236}">
                      <a16:creationId xmlns:a16="http://schemas.microsoft.com/office/drawing/2014/main" id="{0BEE2828-9EC1-7440-82EF-53D07DD31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0" y="3651"/>
                  <a:ext cx="588" cy="458"/>
                </a:xfrm>
                <a:custGeom>
                  <a:avLst/>
                  <a:gdLst>
                    <a:gd name="T0" fmla="*/ 12 w 588"/>
                    <a:gd name="T1" fmla="*/ 0 h 458"/>
                    <a:gd name="T2" fmla="*/ 0 w 588"/>
                    <a:gd name="T3" fmla="*/ 16 h 458"/>
                    <a:gd name="T4" fmla="*/ 577 w 588"/>
                    <a:gd name="T5" fmla="*/ 458 h 458"/>
                    <a:gd name="T6" fmla="*/ 588 w 588"/>
                    <a:gd name="T7" fmla="*/ 442 h 458"/>
                    <a:gd name="T8" fmla="*/ 12 w 588"/>
                    <a:gd name="T9" fmla="*/ 0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8" h="458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577" y="458"/>
                      </a:lnTo>
                      <a:lnTo>
                        <a:pt x="588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1" name="Freeform 124">
                  <a:extLst>
                    <a:ext uri="{FF2B5EF4-FFF2-40B4-BE49-F238E27FC236}">
                      <a16:creationId xmlns:a16="http://schemas.microsoft.com/office/drawing/2014/main" id="{06AB81BC-A995-4F46-A2AD-F1A98F1D0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" y="3686"/>
                  <a:ext cx="586" cy="459"/>
                </a:xfrm>
                <a:custGeom>
                  <a:avLst/>
                  <a:gdLst>
                    <a:gd name="T0" fmla="*/ 12 w 586"/>
                    <a:gd name="T1" fmla="*/ 0 h 459"/>
                    <a:gd name="T2" fmla="*/ 0 w 586"/>
                    <a:gd name="T3" fmla="*/ 17 h 459"/>
                    <a:gd name="T4" fmla="*/ 574 w 586"/>
                    <a:gd name="T5" fmla="*/ 459 h 459"/>
                    <a:gd name="T6" fmla="*/ 586 w 586"/>
                    <a:gd name="T7" fmla="*/ 442 h 459"/>
                    <a:gd name="T8" fmla="*/ 12 w 586"/>
                    <a:gd name="T9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6" h="459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574" y="459"/>
                      </a:lnTo>
                      <a:lnTo>
                        <a:pt x="586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2" name="Freeform 125">
                  <a:extLst>
                    <a:ext uri="{FF2B5EF4-FFF2-40B4-BE49-F238E27FC236}">
                      <a16:creationId xmlns:a16="http://schemas.microsoft.com/office/drawing/2014/main" id="{DC2EF01B-4155-294D-8B19-54E5CF533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" y="3724"/>
                  <a:ext cx="587" cy="459"/>
                </a:xfrm>
                <a:custGeom>
                  <a:avLst/>
                  <a:gdLst>
                    <a:gd name="T0" fmla="*/ 12 w 587"/>
                    <a:gd name="T1" fmla="*/ 0 h 459"/>
                    <a:gd name="T2" fmla="*/ 0 w 587"/>
                    <a:gd name="T3" fmla="*/ 16 h 459"/>
                    <a:gd name="T4" fmla="*/ 575 w 587"/>
                    <a:gd name="T5" fmla="*/ 459 h 459"/>
                    <a:gd name="T6" fmla="*/ 587 w 587"/>
                    <a:gd name="T7" fmla="*/ 442 h 459"/>
                    <a:gd name="T8" fmla="*/ 12 w 587"/>
                    <a:gd name="T9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7" h="459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575" y="459"/>
                      </a:lnTo>
                      <a:lnTo>
                        <a:pt x="587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3" name="Freeform 126">
                  <a:extLst>
                    <a:ext uri="{FF2B5EF4-FFF2-40B4-BE49-F238E27FC236}">
                      <a16:creationId xmlns:a16="http://schemas.microsoft.com/office/drawing/2014/main" id="{AE56DF47-2000-A342-902F-EAE7FA338D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" y="3762"/>
                  <a:ext cx="586" cy="456"/>
                </a:xfrm>
                <a:custGeom>
                  <a:avLst/>
                  <a:gdLst>
                    <a:gd name="T0" fmla="*/ 12 w 586"/>
                    <a:gd name="T1" fmla="*/ 0 h 456"/>
                    <a:gd name="T2" fmla="*/ 0 w 586"/>
                    <a:gd name="T3" fmla="*/ 14 h 456"/>
                    <a:gd name="T4" fmla="*/ 574 w 586"/>
                    <a:gd name="T5" fmla="*/ 456 h 456"/>
                    <a:gd name="T6" fmla="*/ 586 w 586"/>
                    <a:gd name="T7" fmla="*/ 442 h 456"/>
                    <a:gd name="T8" fmla="*/ 12 w 586"/>
                    <a:gd name="T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6" h="456">
                      <a:moveTo>
                        <a:pt x="12" y="0"/>
                      </a:moveTo>
                      <a:lnTo>
                        <a:pt x="0" y="14"/>
                      </a:lnTo>
                      <a:lnTo>
                        <a:pt x="574" y="456"/>
                      </a:lnTo>
                      <a:lnTo>
                        <a:pt x="586" y="44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4" name="Freeform 127">
                  <a:extLst>
                    <a:ext uri="{FF2B5EF4-FFF2-40B4-BE49-F238E27FC236}">
                      <a16:creationId xmlns:a16="http://schemas.microsoft.com/office/drawing/2014/main" id="{BCE8A6E5-480D-8740-BFFF-9254FF7E1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" y="3800"/>
                  <a:ext cx="586" cy="456"/>
                </a:xfrm>
                <a:custGeom>
                  <a:avLst/>
                  <a:gdLst>
                    <a:gd name="T0" fmla="*/ 11 w 586"/>
                    <a:gd name="T1" fmla="*/ 0 h 456"/>
                    <a:gd name="T2" fmla="*/ 0 w 586"/>
                    <a:gd name="T3" fmla="*/ 14 h 456"/>
                    <a:gd name="T4" fmla="*/ 574 w 586"/>
                    <a:gd name="T5" fmla="*/ 456 h 456"/>
                    <a:gd name="T6" fmla="*/ 586 w 586"/>
                    <a:gd name="T7" fmla="*/ 439 h 456"/>
                    <a:gd name="T8" fmla="*/ 11 w 586"/>
                    <a:gd name="T9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6" h="456">
                      <a:moveTo>
                        <a:pt x="11" y="0"/>
                      </a:moveTo>
                      <a:lnTo>
                        <a:pt x="0" y="14"/>
                      </a:lnTo>
                      <a:lnTo>
                        <a:pt x="574" y="456"/>
                      </a:lnTo>
                      <a:lnTo>
                        <a:pt x="586" y="43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5" name="Freeform 128">
                  <a:extLst>
                    <a:ext uri="{FF2B5EF4-FFF2-40B4-BE49-F238E27FC236}">
                      <a16:creationId xmlns:a16="http://schemas.microsoft.com/office/drawing/2014/main" id="{8414982F-6717-854F-8A76-1456E0C66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7" y="3317"/>
                  <a:ext cx="173" cy="140"/>
                </a:xfrm>
                <a:custGeom>
                  <a:avLst/>
                  <a:gdLst>
                    <a:gd name="T0" fmla="*/ 14 w 173"/>
                    <a:gd name="T1" fmla="*/ 0 h 140"/>
                    <a:gd name="T2" fmla="*/ 0 w 173"/>
                    <a:gd name="T3" fmla="*/ 17 h 140"/>
                    <a:gd name="T4" fmla="*/ 161 w 173"/>
                    <a:gd name="T5" fmla="*/ 140 h 140"/>
                    <a:gd name="T6" fmla="*/ 173 w 173"/>
                    <a:gd name="T7" fmla="*/ 123 h 140"/>
                    <a:gd name="T8" fmla="*/ 14 w 173"/>
                    <a:gd name="T9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140">
                      <a:moveTo>
                        <a:pt x="14" y="0"/>
                      </a:moveTo>
                      <a:lnTo>
                        <a:pt x="0" y="17"/>
                      </a:lnTo>
                      <a:lnTo>
                        <a:pt x="161" y="140"/>
                      </a:lnTo>
                      <a:lnTo>
                        <a:pt x="173" y="12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6" name="Freeform 129">
                  <a:extLst>
                    <a:ext uri="{FF2B5EF4-FFF2-40B4-BE49-F238E27FC236}">
                      <a16:creationId xmlns:a16="http://schemas.microsoft.com/office/drawing/2014/main" id="{078E0A3A-4A7A-2A41-BBD7-025FE978F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9" y="3355"/>
                  <a:ext cx="172" cy="140"/>
                </a:xfrm>
                <a:custGeom>
                  <a:avLst/>
                  <a:gdLst>
                    <a:gd name="T0" fmla="*/ 11 w 172"/>
                    <a:gd name="T1" fmla="*/ 0 h 140"/>
                    <a:gd name="T2" fmla="*/ 0 w 172"/>
                    <a:gd name="T3" fmla="*/ 17 h 140"/>
                    <a:gd name="T4" fmla="*/ 160 w 172"/>
                    <a:gd name="T5" fmla="*/ 140 h 140"/>
                    <a:gd name="T6" fmla="*/ 172 w 172"/>
                    <a:gd name="T7" fmla="*/ 123 h 140"/>
                    <a:gd name="T8" fmla="*/ 11 w 172"/>
                    <a:gd name="T9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140">
                      <a:moveTo>
                        <a:pt x="11" y="0"/>
                      </a:moveTo>
                      <a:lnTo>
                        <a:pt x="0" y="17"/>
                      </a:lnTo>
                      <a:lnTo>
                        <a:pt x="160" y="140"/>
                      </a:lnTo>
                      <a:lnTo>
                        <a:pt x="172" y="12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7" name="Freeform 130">
                  <a:extLst>
                    <a:ext uri="{FF2B5EF4-FFF2-40B4-BE49-F238E27FC236}">
                      <a16:creationId xmlns:a16="http://schemas.microsoft.com/office/drawing/2014/main" id="{522A8095-8B1F-5942-AAF8-4DE63A36E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1" y="3419"/>
                  <a:ext cx="171" cy="137"/>
                </a:xfrm>
                <a:custGeom>
                  <a:avLst/>
                  <a:gdLst>
                    <a:gd name="T0" fmla="*/ 12 w 171"/>
                    <a:gd name="T1" fmla="*/ 0 h 137"/>
                    <a:gd name="T2" fmla="*/ 0 w 171"/>
                    <a:gd name="T3" fmla="*/ 16 h 137"/>
                    <a:gd name="T4" fmla="*/ 159 w 171"/>
                    <a:gd name="T5" fmla="*/ 137 h 137"/>
                    <a:gd name="T6" fmla="*/ 171 w 171"/>
                    <a:gd name="T7" fmla="*/ 123 h 137"/>
                    <a:gd name="T8" fmla="*/ 12 w 171"/>
                    <a:gd name="T9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1" h="137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59" y="137"/>
                      </a:lnTo>
                      <a:lnTo>
                        <a:pt x="171" y="12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8" name="Freeform 131">
                  <a:extLst>
                    <a:ext uri="{FF2B5EF4-FFF2-40B4-BE49-F238E27FC236}">
                      <a16:creationId xmlns:a16="http://schemas.microsoft.com/office/drawing/2014/main" id="{2B404655-2EDA-694F-9012-A9AFF38F5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" y="3457"/>
                  <a:ext cx="172" cy="137"/>
                </a:xfrm>
                <a:custGeom>
                  <a:avLst/>
                  <a:gdLst>
                    <a:gd name="T0" fmla="*/ 14 w 172"/>
                    <a:gd name="T1" fmla="*/ 0 h 137"/>
                    <a:gd name="T2" fmla="*/ 0 w 172"/>
                    <a:gd name="T3" fmla="*/ 16 h 137"/>
                    <a:gd name="T4" fmla="*/ 160 w 172"/>
                    <a:gd name="T5" fmla="*/ 137 h 137"/>
                    <a:gd name="T6" fmla="*/ 172 w 172"/>
                    <a:gd name="T7" fmla="*/ 123 h 137"/>
                    <a:gd name="T8" fmla="*/ 14 w 172"/>
                    <a:gd name="T9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137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60" y="137"/>
                      </a:lnTo>
                      <a:lnTo>
                        <a:pt x="172" y="12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39" name="Freeform 132">
                  <a:extLst>
                    <a:ext uri="{FF2B5EF4-FFF2-40B4-BE49-F238E27FC236}">
                      <a16:creationId xmlns:a16="http://schemas.microsoft.com/office/drawing/2014/main" id="{FB69902E-FFB3-084C-87AC-0E3F20664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3523"/>
                  <a:ext cx="170" cy="137"/>
                </a:xfrm>
                <a:custGeom>
                  <a:avLst/>
                  <a:gdLst>
                    <a:gd name="T0" fmla="*/ 12 w 170"/>
                    <a:gd name="T1" fmla="*/ 0 h 137"/>
                    <a:gd name="T2" fmla="*/ 0 w 170"/>
                    <a:gd name="T3" fmla="*/ 14 h 137"/>
                    <a:gd name="T4" fmla="*/ 158 w 170"/>
                    <a:gd name="T5" fmla="*/ 137 h 137"/>
                    <a:gd name="T6" fmla="*/ 170 w 170"/>
                    <a:gd name="T7" fmla="*/ 123 h 137"/>
                    <a:gd name="T8" fmla="*/ 12 w 170"/>
                    <a:gd name="T9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0" h="137">
                      <a:moveTo>
                        <a:pt x="12" y="0"/>
                      </a:moveTo>
                      <a:lnTo>
                        <a:pt x="0" y="14"/>
                      </a:lnTo>
                      <a:lnTo>
                        <a:pt x="158" y="137"/>
                      </a:lnTo>
                      <a:lnTo>
                        <a:pt x="170" y="12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0" name="Freeform 133">
                  <a:extLst>
                    <a:ext uri="{FF2B5EF4-FFF2-40B4-BE49-F238E27FC236}">
                      <a16:creationId xmlns:a16="http://schemas.microsoft.com/office/drawing/2014/main" id="{7B5625ED-8397-2243-8C4E-051A4A157E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3" y="3561"/>
                  <a:ext cx="170" cy="137"/>
                </a:xfrm>
                <a:custGeom>
                  <a:avLst/>
                  <a:gdLst>
                    <a:gd name="T0" fmla="*/ 11 w 170"/>
                    <a:gd name="T1" fmla="*/ 0 h 137"/>
                    <a:gd name="T2" fmla="*/ 0 w 170"/>
                    <a:gd name="T3" fmla="*/ 14 h 137"/>
                    <a:gd name="T4" fmla="*/ 158 w 170"/>
                    <a:gd name="T5" fmla="*/ 137 h 137"/>
                    <a:gd name="T6" fmla="*/ 170 w 170"/>
                    <a:gd name="T7" fmla="*/ 120 h 137"/>
                    <a:gd name="T8" fmla="*/ 11 w 170"/>
                    <a:gd name="T9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0" h="137">
                      <a:moveTo>
                        <a:pt x="11" y="0"/>
                      </a:moveTo>
                      <a:lnTo>
                        <a:pt x="0" y="14"/>
                      </a:lnTo>
                      <a:lnTo>
                        <a:pt x="158" y="137"/>
                      </a:lnTo>
                      <a:lnTo>
                        <a:pt x="170" y="12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1" name="Freeform 134">
                  <a:extLst>
                    <a:ext uri="{FF2B5EF4-FFF2-40B4-BE49-F238E27FC236}">
                      <a16:creationId xmlns:a16="http://schemas.microsoft.com/office/drawing/2014/main" id="{DFC463FA-F638-F749-96BD-51D53BAD5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2" y="3272"/>
                  <a:ext cx="62" cy="62"/>
                </a:xfrm>
                <a:custGeom>
                  <a:avLst/>
                  <a:gdLst>
                    <a:gd name="T0" fmla="*/ 22 w 26"/>
                    <a:gd name="T1" fmla="*/ 20 h 26"/>
                    <a:gd name="T2" fmla="*/ 6 w 26"/>
                    <a:gd name="T3" fmla="*/ 22 h 26"/>
                    <a:gd name="T4" fmla="*/ 4 w 26"/>
                    <a:gd name="T5" fmla="*/ 6 h 26"/>
                    <a:gd name="T6" fmla="*/ 20 w 26"/>
                    <a:gd name="T7" fmla="*/ 4 h 26"/>
                    <a:gd name="T8" fmla="*/ 22 w 26"/>
                    <a:gd name="T9" fmla="*/ 2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6">
                      <a:moveTo>
                        <a:pt x="22" y="20"/>
                      </a:moveTo>
                      <a:cubicBezTo>
                        <a:pt x="18" y="25"/>
                        <a:pt x="11" y="26"/>
                        <a:pt x="6" y="22"/>
                      </a:cubicBezTo>
                      <a:cubicBezTo>
                        <a:pt x="1" y="18"/>
                        <a:pt x="0" y="11"/>
                        <a:pt x="4" y="6"/>
                      </a:cubicBezTo>
                      <a:cubicBezTo>
                        <a:pt x="8" y="1"/>
                        <a:pt x="15" y="0"/>
                        <a:pt x="20" y="4"/>
                      </a:cubicBezTo>
                      <a:cubicBezTo>
                        <a:pt x="25" y="8"/>
                        <a:pt x="26" y="15"/>
                        <a:pt x="22" y="20"/>
                      </a:cubicBezTo>
                      <a:close/>
                    </a:path>
                  </a:pathLst>
                </a:custGeom>
                <a:solidFill>
                  <a:srgbClr val="F39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2" name="Freeform 135">
                  <a:extLst>
                    <a:ext uri="{FF2B5EF4-FFF2-40B4-BE49-F238E27FC236}">
                      <a16:creationId xmlns:a16="http://schemas.microsoft.com/office/drawing/2014/main" id="{215F968E-08A3-DF44-B6A1-F724D57CF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3372"/>
                  <a:ext cx="59" cy="59"/>
                </a:xfrm>
                <a:custGeom>
                  <a:avLst/>
                  <a:gdLst>
                    <a:gd name="T0" fmla="*/ 21 w 25"/>
                    <a:gd name="T1" fmla="*/ 19 h 25"/>
                    <a:gd name="T2" fmla="*/ 5 w 25"/>
                    <a:gd name="T3" fmla="*/ 21 h 25"/>
                    <a:gd name="T4" fmla="*/ 4 w 25"/>
                    <a:gd name="T5" fmla="*/ 5 h 25"/>
                    <a:gd name="T6" fmla="*/ 19 w 25"/>
                    <a:gd name="T7" fmla="*/ 3 h 25"/>
                    <a:gd name="T8" fmla="*/ 21 w 25"/>
                    <a:gd name="T9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21" y="19"/>
                      </a:moveTo>
                      <a:cubicBezTo>
                        <a:pt x="17" y="24"/>
                        <a:pt x="10" y="25"/>
                        <a:pt x="5" y="21"/>
                      </a:cubicBezTo>
                      <a:cubicBezTo>
                        <a:pt x="0" y="17"/>
                        <a:pt x="0" y="10"/>
                        <a:pt x="4" y="5"/>
                      </a:cubicBezTo>
                      <a:cubicBezTo>
                        <a:pt x="7" y="0"/>
                        <a:pt x="15" y="0"/>
                        <a:pt x="19" y="3"/>
                      </a:cubicBezTo>
                      <a:cubicBezTo>
                        <a:pt x="24" y="7"/>
                        <a:pt x="25" y="14"/>
                        <a:pt x="21" y="19"/>
                      </a:cubicBez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3" name="Freeform 136">
                  <a:extLst>
                    <a:ext uri="{FF2B5EF4-FFF2-40B4-BE49-F238E27FC236}">
                      <a16:creationId xmlns:a16="http://schemas.microsoft.com/office/drawing/2014/main" id="{DBF133C4-BC94-EC42-9033-AA1FE3D4A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6" y="3471"/>
                  <a:ext cx="62" cy="59"/>
                </a:xfrm>
                <a:custGeom>
                  <a:avLst/>
                  <a:gdLst>
                    <a:gd name="T0" fmla="*/ 22 w 26"/>
                    <a:gd name="T1" fmla="*/ 19 h 25"/>
                    <a:gd name="T2" fmla="*/ 6 w 26"/>
                    <a:gd name="T3" fmla="*/ 21 h 25"/>
                    <a:gd name="T4" fmla="*/ 4 w 26"/>
                    <a:gd name="T5" fmla="*/ 5 h 25"/>
                    <a:gd name="T6" fmla="*/ 20 w 26"/>
                    <a:gd name="T7" fmla="*/ 4 h 25"/>
                    <a:gd name="T8" fmla="*/ 22 w 26"/>
                    <a:gd name="T9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2" y="19"/>
                      </a:moveTo>
                      <a:cubicBezTo>
                        <a:pt x="18" y="24"/>
                        <a:pt x="11" y="25"/>
                        <a:pt x="6" y="21"/>
                      </a:cubicBezTo>
                      <a:cubicBezTo>
                        <a:pt x="1" y="17"/>
                        <a:pt x="0" y="10"/>
                        <a:pt x="4" y="5"/>
                      </a:cubicBezTo>
                      <a:cubicBezTo>
                        <a:pt x="8" y="0"/>
                        <a:pt x="15" y="0"/>
                        <a:pt x="20" y="4"/>
                      </a:cubicBezTo>
                      <a:cubicBezTo>
                        <a:pt x="25" y="7"/>
                        <a:pt x="26" y="15"/>
                        <a:pt x="22" y="19"/>
                      </a:cubicBezTo>
                      <a:close/>
                    </a:path>
                  </a:pathLst>
                </a:custGeom>
                <a:solidFill>
                  <a:srgbClr val="99C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4" name="Freeform 137">
                  <a:extLst>
                    <a:ext uri="{FF2B5EF4-FFF2-40B4-BE49-F238E27FC236}">
                      <a16:creationId xmlns:a16="http://schemas.microsoft.com/office/drawing/2014/main" id="{0497A5E4-710D-F646-84B1-832042EB8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1081"/>
                  <a:ext cx="1282" cy="1496"/>
                </a:xfrm>
                <a:custGeom>
                  <a:avLst/>
                  <a:gdLst>
                    <a:gd name="T0" fmla="*/ 426 w 1282"/>
                    <a:gd name="T1" fmla="*/ 1496 h 1496"/>
                    <a:gd name="T2" fmla="*/ 1282 w 1282"/>
                    <a:gd name="T3" fmla="*/ 1189 h 1496"/>
                    <a:gd name="T4" fmla="*/ 856 w 1282"/>
                    <a:gd name="T5" fmla="*/ 0 h 1496"/>
                    <a:gd name="T6" fmla="*/ 0 w 1282"/>
                    <a:gd name="T7" fmla="*/ 305 h 1496"/>
                    <a:gd name="T8" fmla="*/ 426 w 1282"/>
                    <a:gd name="T9" fmla="*/ 1496 h 1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2" h="1496">
                      <a:moveTo>
                        <a:pt x="426" y="1496"/>
                      </a:moveTo>
                      <a:lnTo>
                        <a:pt x="1282" y="1189"/>
                      </a:lnTo>
                      <a:lnTo>
                        <a:pt x="856" y="0"/>
                      </a:lnTo>
                      <a:lnTo>
                        <a:pt x="0" y="305"/>
                      </a:lnTo>
                      <a:lnTo>
                        <a:pt x="426" y="1496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5" name="Freeform 138">
                  <a:extLst>
                    <a:ext uri="{FF2B5EF4-FFF2-40B4-BE49-F238E27FC236}">
                      <a16:creationId xmlns:a16="http://schemas.microsoft.com/office/drawing/2014/main" id="{0DB04A19-360C-374B-8B29-E1E9FBEAB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1022"/>
                  <a:ext cx="1241" cy="1477"/>
                </a:xfrm>
                <a:custGeom>
                  <a:avLst/>
                  <a:gdLst>
                    <a:gd name="T0" fmla="*/ 870 w 1241"/>
                    <a:gd name="T1" fmla="*/ 1477 h 1477"/>
                    <a:gd name="T2" fmla="*/ 0 w 1241"/>
                    <a:gd name="T3" fmla="*/ 1208 h 1477"/>
                    <a:gd name="T4" fmla="*/ 374 w 1241"/>
                    <a:gd name="T5" fmla="*/ 0 h 1477"/>
                    <a:gd name="T6" fmla="*/ 1241 w 1241"/>
                    <a:gd name="T7" fmla="*/ 269 h 1477"/>
                    <a:gd name="T8" fmla="*/ 870 w 1241"/>
                    <a:gd name="T9" fmla="*/ 1477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1" h="1477">
                      <a:moveTo>
                        <a:pt x="870" y="1477"/>
                      </a:moveTo>
                      <a:lnTo>
                        <a:pt x="0" y="1208"/>
                      </a:lnTo>
                      <a:lnTo>
                        <a:pt x="374" y="0"/>
                      </a:lnTo>
                      <a:lnTo>
                        <a:pt x="1241" y="269"/>
                      </a:lnTo>
                      <a:lnTo>
                        <a:pt x="870" y="14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6" name="Freeform 139">
                  <a:extLst>
                    <a:ext uri="{FF2B5EF4-FFF2-40B4-BE49-F238E27FC236}">
                      <a16:creationId xmlns:a16="http://schemas.microsoft.com/office/drawing/2014/main" id="{3EBC7F20-A593-1548-8F0D-3F0C92815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1866"/>
                  <a:ext cx="137" cy="290"/>
                </a:xfrm>
                <a:custGeom>
                  <a:avLst/>
                  <a:gdLst>
                    <a:gd name="T0" fmla="*/ 137 w 137"/>
                    <a:gd name="T1" fmla="*/ 14 h 290"/>
                    <a:gd name="T2" fmla="*/ 85 w 137"/>
                    <a:gd name="T3" fmla="*/ 0 h 290"/>
                    <a:gd name="T4" fmla="*/ 0 w 137"/>
                    <a:gd name="T5" fmla="*/ 276 h 290"/>
                    <a:gd name="T6" fmla="*/ 52 w 137"/>
                    <a:gd name="T7" fmla="*/ 290 h 290"/>
                    <a:gd name="T8" fmla="*/ 137 w 137"/>
                    <a:gd name="T9" fmla="*/ 14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290">
                      <a:moveTo>
                        <a:pt x="137" y="14"/>
                      </a:moveTo>
                      <a:lnTo>
                        <a:pt x="85" y="0"/>
                      </a:lnTo>
                      <a:lnTo>
                        <a:pt x="0" y="276"/>
                      </a:lnTo>
                      <a:lnTo>
                        <a:pt x="52" y="290"/>
                      </a:lnTo>
                      <a:lnTo>
                        <a:pt x="137" y="14"/>
                      </a:lnTo>
                      <a:close/>
                    </a:path>
                  </a:pathLst>
                </a:custGeom>
                <a:solidFill>
                  <a:srgbClr val="F39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7" name="Freeform 140">
                  <a:extLst>
                    <a:ext uri="{FF2B5EF4-FFF2-40B4-BE49-F238E27FC236}">
                      <a16:creationId xmlns:a16="http://schemas.microsoft.com/office/drawing/2014/main" id="{C34D5814-C16C-6149-8D82-51CF74869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" y="1904"/>
                  <a:ext cx="118" cy="231"/>
                </a:xfrm>
                <a:custGeom>
                  <a:avLst/>
                  <a:gdLst>
                    <a:gd name="T0" fmla="*/ 118 w 118"/>
                    <a:gd name="T1" fmla="*/ 16 h 231"/>
                    <a:gd name="T2" fmla="*/ 66 w 118"/>
                    <a:gd name="T3" fmla="*/ 0 h 231"/>
                    <a:gd name="T4" fmla="*/ 0 w 118"/>
                    <a:gd name="T5" fmla="*/ 215 h 231"/>
                    <a:gd name="T6" fmla="*/ 52 w 118"/>
                    <a:gd name="T7" fmla="*/ 231 h 231"/>
                    <a:gd name="T8" fmla="*/ 118 w 118"/>
                    <a:gd name="T9" fmla="*/ 16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231">
                      <a:moveTo>
                        <a:pt x="118" y="16"/>
                      </a:moveTo>
                      <a:lnTo>
                        <a:pt x="66" y="0"/>
                      </a:lnTo>
                      <a:lnTo>
                        <a:pt x="0" y="215"/>
                      </a:lnTo>
                      <a:lnTo>
                        <a:pt x="52" y="231"/>
                      </a:lnTo>
                      <a:lnTo>
                        <a:pt x="118" y="16"/>
                      </a:ln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8" name="Freeform 141">
                  <a:extLst>
                    <a:ext uri="{FF2B5EF4-FFF2-40B4-BE49-F238E27FC236}">
                      <a16:creationId xmlns:a16="http://schemas.microsoft.com/office/drawing/2014/main" id="{7CD76D01-100D-AB43-87CC-08549BFFB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1948"/>
                  <a:ext cx="130" cy="275"/>
                </a:xfrm>
                <a:custGeom>
                  <a:avLst/>
                  <a:gdLst>
                    <a:gd name="T0" fmla="*/ 130 w 130"/>
                    <a:gd name="T1" fmla="*/ 17 h 275"/>
                    <a:gd name="T2" fmla="*/ 81 w 130"/>
                    <a:gd name="T3" fmla="*/ 0 h 275"/>
                    <a:gd name="T4" fmla="*/ 0 w 130"/>
                    <a:gd name="T5" fmla="*/ 258 h 275"/>
                    <a:gd name="T6" fmla="*/ 50 w 130"/>
                    <a:gd name="T7" fmla="*/ 275 h 275"/>
                    <a:gd name="T8" fmla="*/ 130 w 130"/>
                    <a:gd name="T9" fmla="*/ 17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75">
                      <a:moveTo>
                        <a:pt x="130" y="17"/>
                      </a:moveTo>
                      <a:lnTo>
                        <a:pt x="81" y="0"/>
                      </a:lnTo>
                      <a:lnTo>
                        <a:pt x="0" y="258"/>
                      </a:lnTo>
                      <a:lnTo>
                        <a:pt x="50" y="275"/>
                      </a:lnTo>
                      <a:lnTo>
                        <a:pt x="130" y="17"/>
                      </a:lnTo>
                      <a:close/>
                    </a:path>
                  </a:pathLst>
                </a:custGeom>
                <a:solidFill>
                  <a:srgbClr val="74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49" name="Freeform 142">
                  <a:extLst>
                    <a:ext uri="{FF2B5EF4-FFF2-40B4-BE49-F238E27FC236}">
                      <a16:creationId xmlns:a16="http://schemas.microsoft.com/office/drawing/2014/main" id="{8B88A19F-4856-484D-954D-484CD7D2A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9" y="1759"/>
                  <a:ext cx="700" cy="232"/>
                </a:xfrm>
                <a:custGeom>
                  <a:avLst/>
                  <a:gdLst>
                    <a:gd name="T0" fmla="*/ 0 w 700"/>
                    <a:gd name="T1" fmla="*/ 19 h 232"/>
                    <a:gd name="T2" fmla="*/ 7 w 700"/>
                    <a:gd name="T3" fmla="*/ 0 h 232"/>
                    <a:gd name="T4" fmla="*/ 700 w 700"/>
                    <a:gd name="T5" fmla="*/ 213 h 232"/>
                    <a:gd name="T6" fmla="*/ 693 w 700"/>
                    <a:gd name="T7" fmla="*/ 232 h 232"/>
                    <a:gd name="T8" fmla="*/ 0 w 700"/>
                    <a:gd name="T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0" h="232">
                      <a:moveTo>
                        <a:pt x="0" y="19"/>
                      </a:moveTo>
                      <a:lnTo>
                        <a:pt x="7" y="0"/>
                      </a:lnTo>
                      <a:lnTo>
                        <a:pt x="700" y="213"/>
                      </a:lnTo>
                      <a:lnTo>
                        <a:pt x="693" y="23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0" name="Freeform 143">
                  <a:extLst>
                    <a:ext uri="{FF2B5EF4-FFF2-40B4-BE49-F238E27FC236}">
                      <a16:creationId xmlns:a16="http://schemas.microsoft.com/office/drawing/2014/main" id="{4DD2E717-5C6A-9B49-94DE-611E415CB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1714"/>
                  <a:ext cx="700" cy="232"/>
                </a:xfrm>
                <a:custGeom>
                  <a:avLst/>
                  <a:gdLst>
                    <a:gd name="T0" fmla="*/ 0 w 700"/>
                    <a:gd name="T1" fmla="*/ 19 h 232"/>
                    <a:gd name="T2" fmla="*/ 7 w 700"/>
                    <a:gd name="T3" fmla="*/ 0 h 232"/>
                    <a:gd name="T4" fmla="*/ 700 w 700"/>
                    <a:gd name="T5" fmla="*/ 213 h 232"/>
                    <a:gd name="T6" fmla="*/ 693 w 700"/>
                    <a:gd name="T7" fmla="*/ 232 h 232"/>
                    <a:gd name="T8" fmla="*/ 0 w 700"/>
                    <a:gd name="T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0" h="232">
                      <a:moveTo>
                        <a:pt x="0" y="19"/>
                      </a:moveTo>
                      <a:lnTo>
                        <a:pt x="7" y="0"/>
                      </a:lnTo>
                      <a:lnTo>
                        <a:pt x="700" y="213"/>
                      </a:lnTo>
                      <a:lnTo>
                        <a:pt x="693" y="23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1" name="Freeform 144">
                  <a:extLst>
                    <a:ext uri="{FF2B5EF4-FFF2-40B4-BE49-F238E27FC236}">
                      <a16:creationId xmlns:a16="http://schemas.microsoft.com/office/drawing/2014/main" id="{72F27BAC-34E1-6249-BB48-03FDBC1AB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8" y="1672"/>
                  <a:ext cx="697" cy="232"/>
                </a:xfrm>
                <a:custGeom>
                  <a:avLst/>
                  <a:gdLst>
                    <a:gd name="T0" fmla="*/ 0 w 697"/>
                    <a:gd name="T1" fmla="*/ 19 h 232"/>
                    <a:gd name="T2" fmla="*/ 4 w 697"/>
                    <a:gd name="T3" fmla="*/ 0 h 232"/>
                    <a:gd name="T4" fmla="*/ 697 w 697"/>
                    <a:gd name="T5" fmla="*/ 213 h 232"/>
                    <a:gd name="T6" fmla="*/ 692 w 697"/>
                    <a:gd name="T7" fmla="*/ 232 h 232"/>
                    <a:gd name="T8" fmla="*/ 0 w 697"/>
                    <a:gd name="T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232">
                      <a:moveTo>
                        <a:pt x="0" y="19"/>
                      </a:moveTo>
                      <a:lnTo>
                        <a:pt x="4" y="0"/>
                      </a:lnTo>
                      <a:lnTo>
                        <a:pt x="697" y="213"/>
                      </a:lnTo>
                      <a:lnTo>
                        <a:pt x="692" y="23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2" name="Freeform 145">
                  <a:extLst>
                    <a:ext uri="{FF2B5EF4-FFF2-40B4-BE49-F238E27FC236}">
                      <a16:creationId xmlns:a16="http://schemas.microsoft.com/office/drawing/2014/main" id="{63754DEE-E6FC-724C-AE99-FE15764C0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1627"/>
                  <a:ext cx="697" cy="232"/>
                </a:xfrm>
                <a:custGeom>
                  <a:avLst/>
                  <a:gdLst>
                    <a:gd name="T0" fmla="*/ 0 w 697"/>
                    <a:gd name="T1" fmla="*/ 19 h 232"/>
                    <a:gd name="T2" fmla="*/ 4 w 697"/>
                    <a:gd name="T3" fmla="*/ 0 h 232"/>
                    <a:gd name="T4" fmla="*/ 697 w 697"/>
                    <a:gd name="T5" fmla="*/ 213 h 232"/>
                    <a:gd name="T6" fmla="*/ 692 w 697"/>
                    <a:gd name="T7" fmla="*/ 232 h 232"/>
                    <a:gd name="T8" fmla="*/ 0 w 697"/>
                    <a:gd name="T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232">
                      <a:moveTo>
                        <a:pt x="0" y="19"/>
                      </a:moveTo>
                      <a:lnTo>
                        <a:pt x="4" y="0"/>
                      </a:lnTo>
                      <a:lnTo>
                        <a:pt x="697" y="213"/>
                      </a:lnTo>
                      <a:lnTo>
                        <a:pt x="692" y="23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3" name="Freeform 146">
                  <a:extLst>
                    <a:ext uri="{FF2B5EF4-FFF2-40B4-BE49-F238E27FC236}">
                      <a16:creationId xmlns:a16="http://schemas.microsoft.com/office/drawing/2014/main" id="{C0C4818F-F6B9-834F-8C9F-525C2294F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4" y="1582"/>
                  <a:ext cx="699" cy="232"/>
                </a:xfrm>
                <a:custGeom>
                  <a:avLst/>
                  <a:gdLst>
                    <a:gd name="T0" fmla="*/ 0 w 699"/>
                    <a:gd name="T1" fmla="*/ 19 h 232"/>
                    <a:gd name="T2" fmla="*/ 7 w 699"/>
                    <a:gd name="T3" fmla="*/ 0 h 232"/>
                    <a:gd name="T4" fmla="*/ 699 w 699"/>
                    <a:gd name="T5" fmla="*/ 213 h 232"/>
                    <a:gd name="T6" fmla="*/ 692 w 699"/>
                    <a:gd name="T7" fmla="*/ 232 h 232"/>
                    <a:gd name="T8" fmla="*/ 0 w 699"/>
                    <a:gd name="T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9" h="232">
                      <a:moveTo>
                        <a:pt x="0" y="19"/>
                      </a:moveTo>
                      <a:lnTo>
                        <a:pt x="7" y="0"/>
                      </a:lnTo>
                      <a:lnTo>
                        <a:pt x="699" y="213"/>
                      </a:lnTo>
                      <a:lnTo>
                        <a:pt x="692" y="23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4" name="Freeform 147">
                  <a:extLst>
                    <a:ext uri="{FF2B5EF4-FFF2-40B4-BE49-F238E27FC236}">
                      <a16:creationId xmlns:a16="http://schemas.microsoft.com/office/drawing/2014/main" id="{B2B0104F-C6C6-654F-951F-4CAF533AA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" y="1537"/>
                  <a:ext cx="700" cy="232"/>
                </a:xfrm>
                <a:custGeom>
                  <a:avLst/>
                  <a:gdLst>
                    <a:gd name="T0" fmla="*/ 0 w 700"/>
                    <a:gd name="T1" fmla="*/ 19 h 232"/>
                    <a:gd name="T2" fmla="*/ 7 w 700"/>
                    <a:gd name="T3" fmla="*/ 0 h 232"/>
                    <a:gd name="T4" fmla="*/ 700 w 700"/>
                    <a:gd name="T5" fmla="*/ 213 h 232"/>
                    <a:gd name="T6" fmla="*/ 692 w 700"/>
                    <a:gd name="T7" fmla="*/ 232 h 232"/>
                    <a:gd name="T8" fmla="*/ 0 w 700"/>
                    <a:gd name="T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0" h="232">
                      <a:moveTo>
                        <a:pt x="0" y="19"/>
                      </a:moveTo>
                      <a:lnTo>
                        <a:pt x="7" y="0"/>
                      </a:lnTo>
                      <a:lnTo>
                        <a:pt x="700" y="213"/>
                      </a:lnTo>
                      <a:lnTo>
                        <a:pt x="692" y="23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5" name="Freeform 148">
                  <a:extLst>
                    <a:ext uri="{FF2B5EF4-FFF2-40B4-BE49-F238E27FC236}">
                      <a16:creationId xmlns:a16="http://schemas.microsoft.com/office/drawing/2014/main" id="{F2F6F502-5AE7-994B-B605-6B7C22646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1495"/>
                  <a:ext cx="697" cy="231"/>
                </a:xfrm>
                <a:custGeom>
                  <a:avLst/>
                  <a:gdLst>
                    <a:gd name="T0" fmla="*/ 0 w 697"/>
                    <a:gd name="T1" fmla="*/ 18 h 231"/>
                    <a:gd name="T2" fmla="*/ 5 w 697"/>
                    <a:gd name="T3" fmla="*/ 0 h 231"/>
                    <a:gd name="T4" fmla="*/ 697 w 697"/>
                    <a:gd name="T5" fmla="*/ 212 h 231"/>
                    <a:gd name="T6" fmla="*/ 693 w 697"/>
                    <a:gd name="T7" fmla="*/ 231 h 231"/>
                    <a:gd name="T8" fmla="*/ 0 w 697"/>
                    <a:gd name="T9" fmla="*/ 1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231">
                      <a:moveTo>
                        <a:pt x="0" y="18"/>
                      </a:moveTo>
                      <a:lnTo>
                        <a:pt x="5" y="0"/>
                      </a:lnTo>
                      <a:lnTo>
                        <a:pt x="697" y="212"/>
                      </a:lnTo>
                      <a:lnTo>
                        <a:pt x="693" y="23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6" name="Freeform 149">
                  <a:extLst>
                    <a:ext uri="{FF2B5EF4-FFF2-40B4-BE49-F238E27FC236}">
                      <a16:creationId xmlns:a16="http://schemas.microsoft.com/office/drawing/2014/main" id="{87013F28-4E16-3742-AE6A-2CF717D8A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6" y="1450"/>
                  <a:ext cx="698" cy="231"/>
                </a:xfrm>
                <a:custGeom>
                  <a:avLst/>
                  <a:gdLst>
                    <a:gd name="T0" fmla="*/ 0 w 698"/>
                    <a:gd name="T1" fmla="*/ 19 h 231"/>
                    <a:gd name="T2" fmla="*/ 5 w 698"/>
                    <a:gd name="T3" fmla="*/ 0 h 231"/>
                    <a:gd name="T4" fmla="*/ 698 w 698"/>
                    <a:gd name="T5" fmla="*/ 212 h 231"/>
                    <a:gd name="T6" fmla="*/ 693 w 698"/>
                    <a:gd name="T7" fmla="*/ 231 h 231"/>
                    <a:gd name="T8" fmla="*/ 0 w 698"/>
                    <a:gd name="T9" fmla="*/ 19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8" h="231">
                      <a:moveTo>
                        <a:pt x="0" y="19"/>
                      </a:moveTo>
                      <a:lnTo>
                        <a:pt x="5" y="0"/>
                      </a:lnTo>
                      <a:lnTo>
                        <a:pt x="698" y="212"/>
                      </a:lnTo>
                      <a:lnTo>
                        <a:pt x="693" y="23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7" name="Freeform 150">
                  <a:extLst>
                    <a:ext uri="{FF2B5EF4-FFF2-40B4-BE49-F238E27FC236}">
                      <a16:creationId xmlns:a16="http://schemas.microsoft.com/office/drawing/2014/main" id="{180DEDBA-D9E2-9B4F-A829-17D339459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1405"/>
                  <a:ext cx="697" cy="234"/>
                </a:xfrm>
                <a:custGeom>
                  <a:avLst/>
                  <a:gdLst>
                    <a:gd name="T0" fmla="*/ 0 w 697"/>
                    <a:gd name="T1" fmla="*/ 19 h 234"/>
                    <a:gd name="T2" fmla="*/ 5 w 697"/>
                    <a:gd name="T3" fmla="*/ 0 h 234"/>
                    <a:gd name="T4" fmla="*/ 697 w 697"/>
                    <a:gd name="T5" fmla="*/ 215 h 234"/>
                    <a:gd name="T6" fmla="*/ 693 w 697"/>
                    <a:gd name="T7" fmla="*/ 234 h 234"/>
                    <a:gd name="T8" fmla="*/ 0 w 697"/>
                    <a:gd name="T9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234">
                      <a:moveTo>
                        <a:pt x="0" y="19"/>
                      </a:moveTo>
                      <a:lnTo>
                        <a:pt x="5" y="0"/>
                      </a:lnTo>
                      <a:lnTo>
                        <a:pt x="697" y="215"/>
                      </a:lnTo>
                      <a:lnTo>
                        <a:pt x="693" y="23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8" name="Freeform 151">
                  <a:extLst>
                    <a:ext uri="{FF2B5EF4-FFF2-40B4-BE49-F238E27FC236}">
                      <a16:creationId xmlns:a16="http://schemas.microsoft.com/office/drawing/2014/main" id="{8D31FEF1-5CDC-7944-8C96-6C48323D0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9" y="1360"/>
                  <a:ext cx="698" cy="234"/>
                </a:xfrm>
                <a:custGeom>
                  <a:avLst/>
                  <a:gdLst>
                    <a:gd name="T0" fmla="*/ 0 w 698"/>
                    <a:gd name="T1" fmla="*/ 19 h 234"/>
                    <a:gd name="T2" fmla="*/ 5 w 698"/>
                    <a:gd name="T3" fmla="*/ 0 h 234"/>
                    <a:gd name="T4" fmla="*/ 698 w 698"/>
                    <a:gd name="T5" fmla="*/ 215 h 234"/>
                    <a:gd name="T6" fmla="*/ 693 w 698"/>
                    <a:gd name="T7" fmla="*/ 234 h 234"/>
                    <a:gd name="T8" fmla="*/ 0 w 698"/>
                    <a:gd name="T9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8" h="234">
                      <a:moveTo>
                        <a:pt x="0" y="19"/>
                      </a:moveTo>
                      <a:lnTo>
                        <a:pt x="5" y="0"/>
                      </a:lnTo>
                      <a:lnTo>
                        <a:pt x="698" y="215"/>
                      </a:lnTo>
                      <a:lnTo>
                        <a:pt x="693" y="23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59" name="Freeform 152">
                  <a:extLst>
                    <a:ext uri="{FF2B5EF4-FFF2-40B4-BE49-F238E27FC236}">
                      <a16:creationId xmlns:a16="http://schemas.microsoft.com/office/drawing/2014/main" id="{FEBDC6AA-2E1F-C543-B5CB-91E4377AF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1" y="1320"/>
                  <a:ext cx="700" cy="231"/>
                </a:xfrm>
                <a:custGeom>
                  <a:avLst/>
                  <a:gdLst>
                    <a:gd name="T0" fmla="*/ 0 w 700"/>
                    <a:gd name="T1" fmla="*/ 19 h 231"/>
                    <a:gd name="T2" fmla="*/ 7 w 700"/>
                    <a:gd name="T3" fmla="*/ 0 h 231"/>
                    <a:gd name="T4" fmla="*/ 700 w 700"/>
                    <a:gd name="T5" fmla="*/ 212 h 231"/>
                    <a:gd name="T6" fmla="*/ 693 w 700"/>
                    <a:gd name="T7" fmla="*/ 231 h 231"/>
                    <a:gd name="T8" fmla="*/ 0 w 700"/>
                    <a:gd name="T9" fmla="*/ 19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0" h="231">
                      <a:moveTo>
                        <a:pt x="0" y="19"/>
                      </a:moveTo>
                      <a:lnTo>
                        <a:pt x="7" y="0"/>
                      </a:lnTo>
                      <a:lnTo>
                        <a:pt x="700" y="212"/>
                      </a:lnTo>
                      <a:lnTo>
                        <a:pt x="693" y="23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0" name="Freeform 153">
                  <a:extLst>
                    <a:ext uri="{FF2B5EF4-FFF2-40B4-BE49-F238E27FC236}">
                      <a16:creationId xmlns:a16="http://schemas.microsoft.com/office/drawing/2014/main" id="{9396AEAD-6E4D-F14F-B0B7-F318131A4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275"/>
                  <a:ext cx="698" cy="231"/>
                </a:xfrm>
                <a:custGeom>
                  <a:avLst/>
                  <a:gdLst>
                    <a:gd name="T0" fmla="*/ 0 w 698"/>
                    <a:gd name="T1" fmla="*/ 16 h 231"/>
                    <a:gd name="T2" fmla="*/ 7 w 698"/>
                    <a:gd name="T3" fmla="*/ 0 h 231"/>
                    <a:gd name="T4" fmla="*/ 698 w 698"/>
                    <a:gd name="T5" fmla="*/ 212 h 231"/>
                    <a:gd name="T6" fmla="*/ 693 w 698"/>
                    <a:gd name="T7" fmla="*/ 231 h 231"/>
                    <a:gd name="T8" fmla="*/ 0 w 698"/>
                    <a:gd name="T9" fmla="*/ 16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8" h="231">
                      <a:moveTo>
                        <a:pt x="0" y="16"/>
                      </a:moveTo>
                      <a:lnTo>
                        <a:pt x="7" y="0"/>
                      </a:lnTo>
                      <a:lnTo>
                        <a:pt x="698" y="212"/>
                      </a:lnTo>
                      <a:lnTo>
                        <a:pt x="693" y="2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1" name="Freeform 154">
                  <a:extLst>
                    <a:ext uri="{FF2B5EF4-FFF2-40B4-BE49-F238E27FC236}">
                      <a16:creationId xmlns:a16="http://schemas.microsoft.com/office/drawing/2014/main" id="{80646AF2-B9A2-8F42-BA14-31DB86CA3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9" y="1230"/>
                  <a:ext cx="698" cy="231"/>
                </a:xfrm>
                <a:custGeom>
                  <a:avLst/>
                  <a:gdLst>
                    <a:gd name="T0" fmla="*/ 0 w 698"/>
                    <a:gd name="T1" fmla="*/ 19 h 231"/>
                    <a:gd name="T2" fmla="*/ 5 w 698"/>
                    <a:gd name="T3" fmla="*/ 0 h 231"/>
                    <a:gd name="T4" fmla="*/ 698 w 698"/>
                    <a:gd name="T5" fmla="*/ 213 h 231"/>
                    <a:gd name="T6" fmla="*/ 693 w 698"/>
                    <a:gd name="T7" fmla="*/ 231 h 231"/>
                    <a:gd name="T8" fmla="*/ 0 w 698"/>
                    <a:gd name="T9" fmla="*/ 19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8" h="231">
                      <a:moveTo>
                        <a:pt x="0" y="19"/>
                      </a:moveTo>
                      <a:lnTo>
                        <a:pt x="5" y="0"/>
                      </a:lnTo>
                      <a:lnTo>
                        <a:pt x="698" y="213"/>
                      </a:lnTo>
                      <a:lnTo>
                        <a:pt x="693" y="23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2" name="Freeform 155">
                  <a:extLst>
                    <a:ext uri="{FF2B5EF4-FFF2-40B4-BE49-F238E27FC236}">
                      <a16:creationId xmlns:a16="http://schemas.microsoft.com/office/drawing/2014/main" id="{5A52EEC6-49B7-EC46-865B-BBB2FF463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4" y="1185"/>
                  <a:ext cx="697" cy="232"/>
                </a:xfrm>
                <a:custGeom>
                  <a:avLst/>
                  <a:gdLst>
                    <a:gd name="T0" fmla="*/ 0 w 697"/>
                    <a:gd name="T1" fmla="*/ 19 h 232"/>
                    <a:gd name="T2" fmla="*/ 4 w 697"/>
                    <a:gd name="T3" fmla="*/ 0 h 232"/>
                    <a:gd name="T4" fmla="*/ 697 w 697"/>
                    <a:gd name="T5" fmla="*/ 213 h 232"/>
                    <a:gd name="T6" fmla="*/ 692 w 697"/>
                    <a:gd name="T7" fmla="*/ 232 h 232"/>
                    <a:gd name="T8" fmla="*/ 0 w 697"/>
                    <a:gd name="T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232">
                      <a:moveTo>
                        <a:pt x="0" y="19"/>
                      </a:moveTo>
                      <a:lnTo>
                        <a:pt x="4" y="0"/>
                      </a:lnTo>
                      <a:lnTo>
                        <a:pt x="697" y="213"/>
                      </a:lnTo>
                      <a:lnTo>
                        <a:pt x="692" y="23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3" name="Freeform 156">
                  <a:extLst>
                    <a:ext uri="{FF2B5EF4-FFF2-40B4-BE49-F238E27FC236}">
                      <a16:creationId xmlns:a16="http://schemas.microsoft.com/office/drawing/2014/main" id="{274F958B-11DA-2649-8514-CEB5A6A51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2303"/>
                  <a:ext cx="196" cy="78"/>
                </a:xfrm>
                <a:custGeom>
                  <a:avLst/>
                  <a:gdLst>
                    <a:gd name="T0" fmla="*/ 0 w 196"/>
                    <a:gd name="T1" fmla="*/ 19 h 78"/>
                    <a:gd name="T2" fmla="*/ 5 w 196"/>
                    <a:gd name="T3" fmla="*/ 0 h 78"/>
                    <a:gd name="T4" fmla="*/ 196 w 196"/>
                    <a:gd name="T5" fmla="*/ 59 h 78"/>
                    <a:gd name="T6" fmla="*/ 191 w 196"/>
                    <a:gd name="T7" fmla="*/ 78 h 78"/>
                    <a:gd name="T8" fmla="*/ 0 w 196"/>
                    <a:gd name="T9" fmla="*/ 1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78">
                      <a:moveTo>
                        <a:pt x="0" y="19"/>
                      </a:moveTo>
                      <a:lnTo>
                        <a:pt x="5" y="0"/>
                      </a:lnTo>
                      <a:lnTo>
                        <a:pt x="196" y="59"/>
                      </a:lnTo>
                      <a:lnTo>
                        <a:pt x="191" y="7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4" name="Freeform 157">
                  <a:extLst>
                    <a:ext uri="{FF2B5EF4-FFF2-40B4-BE49-F238E27FC236}">
                      <a16:creationId xmlns:a16="http://schemas.microsoft.com/office/drawing/2014/main" id="{1B210E91-2B8B-EC46-88B1-7B3D1EE6EA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1" y="2258"/>
                  <a:ext cx="196" cy="78"/>
                </a:xfrm>
                <a:custGeom>
                  <a:avLst/>
                  <a:gdLst>
                    <a:gd name="T0" fmla="*/ 0 w 196"/>
                    <a:gd name="T1" fmla="*/ 19 h 78"/>
                    <a:gd name="T2" fmla="*/ 5 w 196"/>
                    <a:gd name="T3" fmla="*/ 0 h 78"/>
                    <a:gd name="T4" fmla="*/ 196 w 196"/>
                    <a:gd name="T5" fmla="*/ 59 h 78"/>
                    <a:gd name="T6" fmla="*/ 192 w 196"/>
                    <a:gd name="T7" fmla="*/ 78 h 78"/>
                    <a:gd name="T8" fmla="*/ 0 w 196"/>
                    <a:gd name="T9" fmla="*/ 1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78">
                      <a:moveTo>
                        <a:pt x="0" y="19"/>
                      </a:moveTo>
                      <a:lnTo>
                        <a:pt x="5" y="0"/>
                      </a:lnTo>
                      <a:lnTo>
                        <a:pt x="196" y="59"/>
                      </a:lnTo>
                      <a:lnTo>
                        <a:pt x="192" y="7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5" name="Freeform 158">
                  <a:extLst>
                    <a:ext uri="{FF2B5EF4-FFF2-40B4-BE49-F238E27FC236}">
                      <a16:creationId xmlns:a16="http://schemas.microsoft.com/office/drawing/2014/main" id="{01C1FF6B-720A-A84C-8C2A-34E89FFEC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5" y="2180"/>
                  <a:ext cx="196" cy="78"/>
                </a:xfrm>
                <a:custGeom>
                  <a:avLst/>
                  <a:gdLst>
                    <a:gd name="T0" fmla="*/ 0 w 196"/>
                    <a:gd name="T1" fmla="*/ 19 h 78"/>
                    <a:gd name="T2" fmla="*/ 4 w 196"/>
                    <a:gd name="T3" fmla="*/ 0 h 78"/>
                    <a:gd name="T4" fmla="*/ 196 w 196"/>
                    <a:gd name="T5" fmla="*/ 59 h 78"/>
                    <a:gd name="T6" fmla="*/ 191 w 196"/>
                    <a:gd name="T7" fmla="*/ 78 h 78"/>
                    <a:gd name="T8" fmla="*/ 0 w 196"/>
                    <a:gd name="T9" fmla="*/ 1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78">
                      <a:moveTo>
                        <a:pt x="0" y="19"/>
                      </a:moveTo>
                      <a:lnTo>
                        <a:pt x="4" y="0"/>
                      </a:lnTo>
                      <a:lnTo>
                        <a:pt x="196" y="59"/>
                      </a:lnTo>
                      <a:lnTo>
                        <a:pt x="191" y="7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6" name="Freeform 159">
                  <a:extLst>
                    <a:ext uri="{FF2B5EF4-FFF2-40B4-BE49-F238E27FC236}">
                      <a16:creationId xmlns:a16="http://schemas.microsoft.com/office/drawing/2014/main" id="{7C2B7C11-53A6-F346-A1E5-3C993D090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9" y="2135"/>
                  <a:ext cx="196" cy="78"/>
                </a:xfrm>
                <a:custGeom>
                  <a:avLst/>
                  <a:gdLst>
                    <a:gd name="T0" fmla="*/ 0 w 196"/>
                    <a:gd name="T1" fmla="*/ 19 h 78"/>
                    <a:gd name="T2" fmla="*/ 5 w 196"/>
                    <a:gd name="T3" fmla="*/ 0 h 78"/>
                    <a:gd name="T4" fmla="*/ 196 w 196"/>
                    <a:gd name="T5" fmla="*/ 59 h 78"/>
                    <a:gd name="T6" fmla="*/ 191 w 196"/>
                    <a:gd name="T7" fmla="*/ 78 h 78"/>
                    <a:gd name="T8" fmla="*/ 0 w 196"/>
                    <a:gd name="T9" fmla="*/ 1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78">
                      <a:moveTo>
                        <a:pt x="0" y="19"/>
                      </a:moveTo>
                      <a:lnTo>
                        <a:pt x="5" y="0"/>
                      </a:lnTo>
                      <a:lnTo>
                        <a:pt x="196" y="59"/>
                      </a:lnTo>
                      <a:lnTo>
                        <a:pt x="191" y="7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7" name="Freeform 160">
                  <a:extLst>
                    <a:ext uri="{FF2B5EF4-FFF2-40B4-BE49-F238E27FC236}">
                      <a16:creationId xmlns:a16="http://schemas.microsoft.com/office/drawing/2014/main" id="{A622BBAB-8A56-2247-9F22-03773E857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3" y="2055"/>
                  <a:ext cx="196" cy="78"/>
                </a:xfrm>
                <a:custGeom>
                  <a:avLst/>
                  <a:gdLst>
                    <a:gd name="T0" fmla="*/ 0 w 196"/>
                    <a:gd name="T1" fmla="*/ 19 h 78"/>
                    <a:gd name="T2" fmla="*/ 4 w 196"/>
                    <a:gd name="T3" fmla="*/ 0 h 78"/>
                    <a:gd name="T4" fmla="*/ 196 w 196"/>
                    <a:gd name="T5" fmla="*/ 61 h 78"/>
                    <a:gd name="T6" fmla="*/ 191 w 196"/>
                    <a:gd name="T7" fmla="*/ 78 h 78"/>
                    <a:gd name="T8" fmla="*/ 0 w 196"/>
                    <a:gd name="T9" fmla="*/ 1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78">
                      <a:moveTo>
                        <a:pt x="0" y="19"/>
                      </a:moveTo>
                      <a:lnTo>
                        <a:pt x="4" y="0"/>
                      </a:lnTo>
                      <a:lnTo>
                        <a:pt x="196" y="61"/>
                      </a:lnTo>
                      <a:lnTo>
                        <a:pt x="191" y="7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8" name="Freeform 161">
                  <a:extLst>
                    <a:ext uri="{FF2B5EF4-FFF2-40B4-BE49-F238E27FC236}">
                      <a16:creationId xmlns:a16="http://schemas.microsoft.com/office/drawing/2014/main" id="{D04894E5-32C8-A841-A999-17CC849D6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" y="2010"/>
                  <a:ext cx="196" cy="78"/>
                </a:xfrm>
                <a:custGeom>
                  <a:avLst/>
                  <a:gdLst>
                    <a:gd name="T0" fmla="*/ 0 w 196"/>
                    <a:gd name="T1" fmla="*/ 19 h 78"/>
                    <a:gd name="T2" fmla="*/ 4 w 196"/>
                    <a:gd name="T3" fmla="*/ 0 h 78"/>
                    <a:gd name="T4" fmla="*/ 196 w 196"/>
                    <a:gd name="T5" fmla="*/ 59 h 78"/>
                    <a:gd name="T6" fmla="*/ 191 w 196"/>
                    <a:gd name="T7" fmla="*/ 78 h 78"/>
                    <a:gd name="T8" fmla="*/ 0 w 196"/>
                    <a:gd name="T9" fmla="*/ 1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78">
                      <a:moveTo>
                        <a:pt x="0" y="19"/>
                      </a:moveTo>
                      <a:lnTo>
                        <a:pt x="4" y="0"/>
                      </a:lnTo>
                      <a:lnTo>
                        <a:pt x="196" y="59"/>
                      </a:lnTo>
                      <a:lnTo>
                        <a:pt x="191" y="7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69" name="Freeform 162">
                  <a:extLst>
                    <a:ext uri="{FF2B5EF4-FFF2-40B4-BE49-F238E27FC236}">
                      <a16:creationId xmlns:a16="http://schemas.microsoft.com/office/drawing/2014/main" id="{631EF181-55D8-2945-B344-C669569DC3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9" y="2237"/>
                  <a:ext cx="60" cy="59"/>
                </a:xfrm>
                <a:custGeom>
                  <a:avLst/>
                  <a:gdLst>
                    <a:gd name="T0" fmla="*/ 23 w 25"/>
                    <a:gd name="T1" fmla="*/ 16 h 25"/>
                    <a:gd name="T2" fmla="*/ 16 w 25"/>
                    <a:gd name="T3" fmla="*/ 2 h 25"/>
                    <a:gd name="T4" fmla="*/ 2 w 25"/>
                    <a:gd name="T5" fmla="*/ 10 h 25"/>
                    <a:gd name="T6" fmla="*/ 9 w 25"/>
                    <a:gd name="T7" fmla="*/ 24 h 25"/>
                    <a:gd name="T8" fmla="*/ 23 w 25"/>
                    <a:gd name="T9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23" y="16"/>
                      </a:moveTo>
                      <a:cubicBezTo>
                        <a:pt x="25" y="10"/>
                        <a:pt x="22" y="4"/>
                        <a:pt x="16" y="2"/>
                      </a:cubicBezTo>
                      <a:cubicBezTo>
                        <a:pt x="10" y="0"/>
                        <a:pt x="4" y="4"/>
                        <a:pt x="2" y="10"/>
                      </a:cubicBezTo>
                      <a:cubicBezTo>
                        <a:pt x="0" y="16"/>
                        <a:pt x="3" y="22"/>
                        <a:pt x="9" y="24"/>
                      </a:cubicBezTo>
                      <a:cubicBezTo>
                        <a:pt x="15" y="25"/>
                        <a:pt x="22" y="22"/>
                        <a:pt x="23" y="16"/>
                      </a:cubicBezTo>
                      <a:close/>
                    </a:path>
                  </a:pathLst>
                </a:custGeom>
                <a:solidFill>
                  <a:srgbClr val="F39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0" name="Freeform 163">
                  <a:extLst>
                    <a:ext uri="{FF2B5EF4-FFF2-40B4-BE49-F238E27FC236}">
                      <a16:creationId xmlns:a16="http://schemas.microsoft.com/office/drawing/2014/main" id="{E4AADFAB-3F2D-B24D-8EAA-130D9911A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2119"/>
                  <a:ext cx="59" cy="59"/>
                </a:xfrm>
                <a:custGeom>
                  <a:avLst/>
                  <a:gdLst>
                    <a:gd name="T0" fmla="*/ 23 w 25"/>
                    <a:gd name="T1" fmla="*/ 16 h 25"/>
                    <a:gd name="T2" fmla="*/ 16 w 25"/>
                    <a:gd name="T3" fmla="*/ 1 h 25"/>
                    <a:gd name="T4" fmla="*/ 2 w 25"/>
                    <a:gd name="T5" fmla="*/ 9 h 25"/>
                    <a:gd name="T6" fmla="*/ 9 w 25"/>
                    <a:gd name="T7" fmla="*/ 23 h 25"/>
                    <a:gd name="T8" fmla="*/ 23 w 25"/>
                    <a:gd name="T9" fmla="*/ 1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5">
                      <a:moveTo>
                        <a:pt x="23" y="16"/>
                      </a:moveTo>
                      <a:cubicBezTo>
                        <a:pt x="25" y="10"/>
                        <a:pt x="22" y="3"/>
                        <a:pt x="16" y="1"/>
                      </a:cubicBezTo>
                      <a:cubicBezTo>
                        <a:pt x="10" y="0"/>
                        <a:pt x="3" y="3"/>
                        <a:pt x="2" y="9"/>
                      </a:cubicBezTo>
                      <a:cubicBezTo>
                        <a:pt x="0" y="15"/>
                        <a:pt x="3" y="21"/>
                        <a:pt x="9" y="23"/>
                      </a:cubicBezTo>
                      <a:cubicBezTo>
                        <a:pt x="15" y="25"/>
                        <a:pt x="22" y="22"/>
                        <a:pt x="23" y="16"/>
                      </a:cubicBez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1" name="Freeform 164">
                  <a:extLst>
                    <a:ext uri="{FF2B5EF4-FFF2-40B4-BE49-F238E27FC236}">
                      <a16:creationId xmlns:a16="http://schemas.microsoft.com/office/drawing/2014/main" id="{AF3D9D75-36D1-3049-BE29-79B325E61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0" y="1996"/>
                  <a:ext cx="59" cy="61"/>
                </a:xfrm>
                <a:custGeom>
                  <a:avLst/>
                  <a:gdLst>
                    <a:gd name="T0" fmla="*/ 24 w 25"/>
                    <a:gd name="T1" fmla="*/ 16 h 26"/>
                    <a:gd name="T2" fmla="*/ 16 w 25"/>
                    <a:gd name="T3" fmla="*/ 2 h 26"/>
                    <a:gd name="T4" fmla="*/ 2 w 25"/>
                    <a:gd name="T5" fmla="*/ 10 h 26"/>
                    <a:gd name="T6" fmla="*/ 10 w 25"/>
                    <a:gd name="T7" fmla="*/ 24 h 26"/>
                    <a:gd name="T8" fmla="*/ 24 w 25"/>
                    <a:gd name="T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24" y="16"/>
                      </a:moveTo>
                      <a:cubicBezTo>
                        <a:pt x="25" y="10"/>
                        <a:pt x="22" y="4"/>
                        <a:pt x="16" y="2"/>
                      </a:cubicBezTo>
                      <a:cubicBezTo>
                        <a:pt x="10" y="0"/>
                        <a:pt x="4" y="4"/>
                        <a:pt x="2" y="10"/>
                      </a:cubicBezTo>
                      <a:cubicBezTo>
                        <a:pt x="0" y="16"/>
                        <a:pt x="4" y="22"/>
                        <a:pt x="10" y="24"/>
                      </a:cubicBezTo>
                      <a:cubicBezTo>
                        <a:pt x="16" y="26"/>
                        <a:pt x="22" y="22"/>
                        <a:pt x="24" y="16"/>
                      </a:cubicBezTo>
                      <a:close/>
                    </a:path>
                  </a:pathLst>
                </a:custGeom>
                <a:solidFill>
                  <a:srgbClr val="99C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2" name="Freeform 165">
                  <a:extLst>
                    <a:ext uri="{FF2B5EF4-FFF2-40B4-BE49-F238E27FC236}">
                      <a16:creationId xmlns:a16="http://schemas.microsoft.com/office/drawing/2014/main" id="{790AC3C0-4934-C541-8F4B-BD363F588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" y="1135"/>
                  <a:ext cx="1073" cy="1376"/>
                </a:xfrm>
                <a:custGeom>
                  <a:avLst/>
                  <a:gdLst>
                    <a:gd name="T0" fmla="*/ 172 w 1073"/>
                    <a:gd name="T1" fmla="*/ 1376 h 1376"/>
                    <a:gd name="T2" fmla="*/ 1073 w 1073"/>
                    <a:gd name="T3" fmla="*/ 1251 h 1376"/>
                    <a:gd name="T4" fmla="*/ 900 w 1073"/>
                    <a:gd name="T5" fmla="*/ 0 h 1376"/>
                    <a:gd name="T6" fmla="*/ 0 w 1073"/>
                    <a:gd name="T7" fmla="*/ 123 h 1376"/>
                    <a:gd name="T8" fmla="*/ 172 w 1073"/>
                    <a:gd name="T9" fmla="*/ 1376 h 1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3" h="1376">
                      <a:moveTo>
                        <a:pt x="172" y="1376"/>
                      </a:moveTo>
                      <a:lnTo>
                        <a:pt x="1073" y="1251"/>
                      </a:lnTo>
                      <a:lnTo>
                        <a:pt x="900" y="0"/>
                      </a:lnTo>
                      <a:lnTo>
                        <a:pt x="0" y="123"/>
                      </a:lnTo>
                      <a:lnTo>
                        <a:pt x="172" y="1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3" name="Freeform 166">
                  <a:extLst>
                    <a:ext uri="{FF2B5EF4-FFF2-40B4-BE49-F238E27FC236}">
                      <a16:creationId xmlns:a16="http://schemas.microsoft.com/office/drawing/2014/main" id="{137774A1-7550-0C4E-A46B-ECAA9C3A7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3" y="1984"/>
                  <a:ext cx="92" cy="293"/>
                </a:xfrm>
                <a:custGeom>
                  <a:avLst/>
                  <a:gdLst>
                    <a:gd name="T0" fmla="*/ 0 w 92"/>
                    <a:gd name="T1" fmla="*/ 7 h 293"/>
                    <a:gd name="T2" fmla="*/ 54 w 92"/>
                    <a:gd name="T3" fmla="*/ 0 h 293"/>
                    <a:gd name="T4" fmla="*/ 92 w 92"/>
                    <a:gd name="T5" fmla="*/ 286 h 293"/>
                    <a:gd name="T6" fmla="*/ 40 w 92"/>
                    <a:gd name="T7" fmla="*/ 293 h 293"/>
                    <a:gd name="T8" fmla="*/ 0 w 92"/>
                    <a:gd name="T9" fmla="*/ 7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293">
                      <a:moveTo>
                        <a:pt x="0" y="7"/>
                      </a:moveTo>
                      <a:lnTo>
                        <a:pt x="54" y="0"/>
                      </a:lnTo>
                      <a:lnTo>
                        <a:pt x="92" y="286"/>
                      </a:lnTo>
                      <a:lnTo>
                        <a:pt x="40" y="29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39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4" name="Freeform 167">
                  <a:extLst>
                    <a:ext uri="{FF2B5EF4-FFF2-40B4-BE49-F238E27FC236}">
                      <a16:creationId xmlns:a16="http://schemas.microsoft.com/office/drawing/2014/main" id="{2725D06E-2683-0347-8335-3CE39336B4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3" y="2000"/>
                  <a:ext cx="85" cy="232"/>
                </a:xfrm>
                <a:custGeom>
                  <a:avLst/>
                  <a:gdLst>
                    <a:gd name="T0" fmla="*/ 0 w 85"/>
                    <a:gd name="T1" fmla="*/ 8 h 232"/>
                    <a:gd name="T2" fmla="*/ 54 w 85"/>
                    <a:gd name="T3" fmla="*/ 0 h 232"/>
                    <a:gd name="T4" fmla="*/ 85 w 85"/>
                    <a:gd name="T5" fmla="*/ 225 h 232"/>
                    <a:gd name="T6" fmla="*/ 31 w 85"/>
                    <a:gd name="T7" fmla="*/ 232 h 232"/>
                    <a:gd name="T8" fmla="*/ 0 w 85"/>
                    <a:gd name="T9" fmla="*/ 8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232">
                      <a:moveTo>
                        <a:pt x="0" y="8"/>
                      </a:moveTo>
                      <a:lnTo>
                        <a:pt x="54" y="0"/>
                      </a:lnTo>
                      <a:lnTo>
                        <a:pt x="85" y="225"/>
                      </a:lnTo>
                      <a:lnTo>
                        <a:pt x="31" y="23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5" name="Freeform 168">
                  <a:extLst>
                    <a:ext uri="{FF2B5EF4-FFF2-40B4-BE49-F238E27FC236}">
                      <a16:creationId xmlns:a16="http://schemas.microsoft.com/office/drawing/2014/main" id="{3EB8AA53-4558-6E4C-9710-04D25514F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2022"/>
                  <a:ext cx="92" cy="276"/>
                </a:xfrm>
                <a:custGeom>
                  <a:avLst/>
                  <a:gdLst>
                    <a:gd name="T0" fmla="*/ 0 w 92"/>
                    <a:gd name="T1" fmla="*/ 7 h 276"/>
                    <a:gd name="T2" fmla="*/ 54 w 92"/>
                    <a:gd name="T3" fmla="*/ 0 h 276"/>
                    <a:gd name="T4" fmla="*/ 92 w 92"/>
                    <a:gd name="T5" fmla="*/ 269 h 276"/>
                    <a:gd name="T6" fmla="*/ 37 w 92"/>
                    <a:gd name="T7" fmla="*/ 276 h 276"/>
                    <a:gd name="T8" fmla="*/ 0 w 92"/>
                    <a:gd name="T9" fmla="*/ 7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276">
                      <a:moveTo>
                        <a:pt x="0" y="7"/>
                      </a:moveTo>
                      <a:lnTo>
                        <a:pt x="54" y="0"/>
                      </a:lnTo>
                      <a:lnTo>
                        <a:pt x="92" y="269"/>
                      </a:lnTo>
                      <a:lnTo>
                        <a:pt x="37" y="27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4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6" name="Freeform 169">
                  <a:extLst>
                    <a:ext uri="{FF2B5EF4-FFF2-40B4-BE49-F238E27FC236}">
                      <a16:creationId xmlns:a16="http://schemas.microsoft.com/office/drawing/2014/main" id="{79BFF8A6-1919-DA42-B520-5BD3E5321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878"/>
                  <a:ext cx="719" cy="120"/>
                </a:xfrm>
                <a:custGeom>
                  <a:avLst/>
                  <a:gdLst>
                    <a:gd name="T0" fmla="*/ 719 w 719"/>
                    <a:gd name="T1" fmla="*/ 21 h 120"/>
                    <a:gd name="T2" fmla="*/ 716 w 719"/>
                    <a:gd name="T3" fmla="*/ 0 h 120"/>
                    <a:gd name="T4" fmla="*/ 0 w 719"/>
                    <a:gd name="T5" fmla="*/ 99 h 120"/>
                    <a:gd name="T6" fmla="*/ 2 w 719"/>
                    <a:gd name="T7" fmla="*/ 120 h 120"/>
                    <a:gd name="T8" fmla="*/ 719 w 719"/>
                    <a:gd name="T9" fmla="*/ 2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9" h="120">
                      <a:moveTo>
                        <a:pt x="719" y="21"/>
                      </a:moveTo>
                      <a:lnTo>
                        <a:pt x="716" y="0"/>
                      </a:lnTo>
                      <a:lnTo>
                        <a:pt x="0" y="99"/>
                      </a:lnTo>
                      <a:lnTo>
                        <a:pt x="2" y="120"/>
                      </a:lnTo>
                      <a:lnTo>
                        <a:pt x="719" y="21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7" name="Freeform 170">
                  <a:extLst>
                    <a:ext uri="{FF2B5EF4-FFF2-40B4-BE49-F238E27FC236}">
                      <a16:creationId xmlns:a16="http://schemas.microsoft.com/office/drawing/2014/main" id="{6D411724-2D03-194C-AC1F-466C513520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1833"/>
                  <a:ext cx="721" cy="118"/>
                </a:xfrm>
                <a:custGeom>
                  <a:avLst/>
                  <a:gdLst>
                    <a:gd name="T0" fmla="*/ 721 w 721"/>
                    <a:gd name="T1" fmla="*/ 19 h 118"/>
                    <a:gd name="T2" fmla="*/ 718 w 721"/>
                    <a:gd name="T3" fmla="*/ 0 h 118"/>
                    <a:gd name="T4" fmla="*/ 0 w 721"/>
                    <a:gd name="T5" fmla="*/ 99 h 118"/>
                    <a:gd name="T6" fmla="*/ 2 w 721"/>
                    <a:gd name="T7" fmla="*/ 118 h 118"/>
                    <a:gd name="T8" fmla="*/ 721 w 721"/>
                    <a:gd name="T9" fmla="*/ 1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18">
                      <a:moveTo>
                        <a:pt x="721" y="19"/>
                      </a:moveTo>
                      <a:lnTo>
                        <a:pt x="718" y="0"/>
                      </a:lnTo>
                      <a:lnTo>
                        <a:pt x="0" y="99"/>
                      </a:lnTo>
                      <a:lnTo>
                        <a:pt x="2" y="118"/>
                      </a:lnTo>
                      <a:lnTo>
                        <a:pt x="72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8" name="Freeform 171">
                  <a:extLst>
                    <a:ext uri="{FF2B5EF4-FFF2-40B4-BE49-F238E27FC236}">
                      <a16:creationId xmlns:a16="http://schemas.microsoft.com/office/drawing/2014/main" id="{5EDE6855-E4ED-8E40-B3F4-144497BE6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6" y="1788"/>
                  <a:ext cx="721" cy="118"/>
                </a:xfrm>
                <a:custGeom>
                  <a:avLst/>
                  <a:gdLst>
                    <a:gd name="T0" fmla="*/ 721 w 721"/>
                    <a:gd name="T1" fmla="*/ 19 h 118"/>
                    <a:gd name="T2" fmla="*/ 718 w 721"/>
                    <a:gd name="T3" fmla="*/ 0 h 118"/>
                    <a:gd name="T4" fmla="*/ 0 w 721"/>
                    <a:gd name="T5" fmla="*/ 99 h 118"/>
                    <a:gd name="T6" fmla="*/ 2 w 721"/>
                    <a:gd name="T7" fmla="*/ 118 h 118"/>
                    <a:gd name="T8" fmla="*/ 721 w 721"/>
                    <a:gd name="T9" fmla="*/ 1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18">
                      <a:moveTo>
                        <a:pt x="721" y="19"/>
                      </a:moveTo>
                      <a:lnTo>
                        <a:pt x="718" y="0"/>
                      </a:lnTo>
                      <a:lnTo>
                        <a:pt x="0" y="99"/>
                      </a:lnTo>
                      <a:lnTo>
                        <a:pt x="2" y="118"/>
                      </a:lnTo>
                      <a:lnTo>
                        <a:pt x="72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79" name="Freeform 172">
                  <a:extLst>
                    <a:ext uri="{FF2B5EF4-FFF2-40B4-BE49-F238E27FC236}">
                      <a16:creationId xmlns:a16="http://schemas.microsoft.com/office/drawing/2014/main" id="{0A0DBF1E-70D7-3D4E-81BF-368480A91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1740"/>
                  <a:ext cx="719" cy="121"/>
                </a:xfrm>
                <a:custGeom>
                  <a:avLst/>
                  <a:gdLst>
                    <a:gd name="T0" fmla="*/ 719 w 719"/>
                    <a:gd name="T1" fmla="*/ 22 h 121"/>
                    <a:gd name="T2" fmla="*/ 716 w 719"/>
                    <a:gd name="T3" fmla="*/ 0 h 121"/>
                    <a:gd name="T4" fmla="*/ 0 w 719"/>
                    <a:gd name="T5" fmla="*/ 100 h 121"/>
                    <a:gd name="T6" fmla="*/ 2 w 719"/>
                    <a:gd name="T7" fmla="*/ 121 h 121"/>
                    <a:gd name="T8" fmla="*/ 719 w 719"/>
                    <a:gd name="T9" fmla="*/ 2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9" h="121">
                      <a:moveTo>
                        <a:pt x="719" y="22"/>
                      </a:moveTo>
                      <a:lnTo>
                        <a:pt x="716" y="0"/>
                      </a:lnTo>
                      <a:lnTo>
                        <a:pt x="0" y="100"/>
                      </a:lnTo>
                      <a:lnTo>
                        <a:pt x="2" y="121"/>
                      </a:lnTo>
                      <a:lnTo>
                        <a:pt x="719" y="22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0" name="Freeform 173">
                  <a:extLst>
                    <a:ext uri="{FF2B5EF4-FFF2-40B4-BE49-F238E27FC236}">
                      <a16:creationId xmlns:a16="http://schemas.microsoft.com/office/drawing/2014/main" id="{499B97FB-3F20-5647-ADD0-077799BA7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695"/>
                  <a:ext cx="721" cy="119"/>
                </a:xfrm>
                <a:custGeom>
                  <a:avLst/>
                  <a:gdLst>
                    <a:gd name="T0" fmla="*/ 721 w 721"/>
                    <a:gd name="T1" fmla="*/ 19 h 119"/>
                    <a:gd name="T2" fmla="*/ 719 w 721"/>
                    <a:gd name="T3" fmla="*/ 0 h 119"/>
                    <a:gd name="T4" fmla="*/ 0 w 721"/>
                    <a:gd name="T5" fmla="*/ 100 h 119"/>
                    <a:gd name="T6" fmla="*/ 2 w 721"/>
                    <a:gd name="T7" fmla="*/ 119 h 119"/>
                    <a:gd name="T8" fmla="*/ 721 w 721"/>
                    <a:gd name="T9" fmla="*/ 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19">
                      <a:moveTo>
                        <a:pt x="721" y="19"/>
                      </a:moveTo>
                      <a:lnTo>
                        <a:pt x="719" y="0"/>
                      </a:lnTo>
                      <a:lnTo>
                        <a:pt x="0" y="100"/>
                      </a:lnTo>
                      <a:lnTo>
                        <a:pt x="2" y="119"/>
                      </a:lnTo>
                      <a:lnTo>
                        <a:pt x="72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1" name="Freeform 174">
                  <a:extLst>
                    <a:ext uri="{FF2B5EF4-FFF2-40B4-BE49-F238E27FC236}">
                      <a16:creationId xmlns:a16="http://schemas.microsoft.com/office/drawing/2014/main" id="{6F3753BF-957B-3942-AAFB-B06511462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" y="1648"/>
                  <a:ext cx="721" cy="118"/>
                </a:xfrm>
                <a:custGeom>
                  <a:avLst/>
                  <a:gdLst>
                    <a:gd name="T0" fmla="*/ 721 w 721"/>
                    <a:gd name="T1" fmla="*/ 19 h 118"/>
                    <a:gd name="T2" fmla="*/ 718 w 721"/>
                    <a:gd name="T3" fmla="*/ 0 h 118"/>
                    <a:gd name="T4" fmla="*/ 0 w 721"/>
                    <a:gd name="T5" fmla="*/ 99 h 118"/>
                    <a:gd name="T6" fmla="*/ 2 w 721"/>
                    <a:gd name="T7" fmla="*/ 118 h 118"/>
                    <a:gd name="T8" fmla="*/ 721 w 721"/>
                    <a:gd name="T9" fmla="*/ 1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18">
                      <a:moveTo>
                        <a:pt x="721" y="19"/>
                      </a:moveTo>
                      <a:lnTo>
                        <a:pt x="718" y="0"/>
                      </a:lnTo>
                      <a:lnTo>
                        <a:pt x="0" y="99"/>
                      </a:lnTo>
                      <a:lnTo>
                        <a:pt x="2" y="118"/>
                      </a:lnTo>
                      <a:lnTo>
                        <a:pt x="72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2" name="Freeform 175">
                  <a:extLst>
                    <a:ext uri="{FF2B5EF4-FFF2-40B4-BE49-F238E27FC236}">
                      <a16:creationId xmlns:a16="http://schemas.microsoft.com/office/drawing/2014/main" id="{BA0CC376-F2BA-D441-8A71-000F802A5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2" y="1606"/>
                  <a:ext cx="719" cy="118"/>
                </a:xfrm>
                <a:custGeom>
                  <a:avLst/>
                  <a:gdLst>
                    <a:gd name="T0" fmla="*/ 719 w 719"/>
                    <a:gd name="T1" fmla="*/ 19 h 118"/>
                    <a:gd name="T2" fmla="*/ 716 w 719"/>
                    <a:gd name="T3" fmla="*/ 0 h 118"/>
                    <a:gd name="T4" fmla="*/ 0 w 719"/>
                    <a:gd name="T5" fmla="*/ 99 h 118"/>
                    <a:gd name="T6" fmla="*/ 2 w 719"/>
                    <a:gd name="T7" fmla="*/ 118 h 118"/>
                    <a:gd name="T8" fmla="*/ 719 w 719"/>
                    <a:gd name="T9" fmla="*/ 1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9" h="118">
                      <a:moveTo>
                        <a:pt x="719" y="19"/>
                      </a:moveTo>
                      <a:lnTo>
                        <a:pt x="716" y="0"/>
                      </a:lnTo>
                      <a:lnTo>
                        <a:pt x="0" y="99"/>
                      </a:lnTo>
                      <a:lnTo>
                        <a:pt x="2" y="118"/>
                      </a:lnTo>
                      <a:lnTo>
                        <a:pt x="719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3" name="Freeform 176">
                  <a:extLst>
                    <a:ext uri="{FF2B5EF4-FFF2-40B4-BE49-F238E27FC236}">
                      <a16:creationId xmlns:a16="http://schemas.microsoft.com/office/drawing/2014/main" id="{CD38759A-BD48-874B-A5FD-76418A39F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" y="1558"/>
                  <a:ext cx="721" cy="119"/>
                </a:xfrm>
                <a:custGeom>
                  <a:avLst/>
                  <a:gdLst>
                    <a:gd name="T0" fmla="*/ 721 w 721"/>
                    <a:gd name="T1" fmla="*/ 19 h 119"/>
                    <a:gd name="T2" fmla="*/ 719 w 721"/>
                    <a:gd name="T3" fmla="*/ 0 h 119"/>
                    <a:gd name="T4" fmla="*/ 0 w 721"/>
                    <a:gd name="T5" fmla="*/ 100 h 119"/>
                    <a:gd name="T6" fmla="*/ 2 w 721"/>
                    <a:gd name="T7" fmla="*/ 119 h 119"/>
                    <a:gd name="T8" fmla="*/ 721 w 721"/>
                    <a:gd name="T9" fmla="*/ 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19">
                      <a:moveTo>
                        <a:pt x="721" y="19"/>
                      </a:moveTo>
                      <a:lnTo>
                        <a:pt x="719" y="0"/>
                      </a:lnTo>
                      <a:lnTo>
                        <a:pt x="0" y="100"/>
                      </a:lnTo>
                      <a:lnTo>
                        <a:pt x="2" y="119"/>
                      </a:lnTo>
                      <a:lnTo>
                        <a:pt x="72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4" name="Freeform 177">
                  <a:extLst>
                    <a:ext uri="{FF2B5EF4-FFF2-40B4-BE49-F238E27FC236}">
                      <a16:creationId xmlns:a16="http://schemas.microsoft.com/office/drawing/2014/main" id="{6D062D5D-998C-E649-ACAA-6BCC4734F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11"/>
                  <a:ext cx="721" cy="121"/>
                </a:xfrm>
                <a:custGeom>
                  <a:avLst/>
                  <a:gdLst>
                    <a:gd name="T0" fmla="*/ 721 w 721"/>
                    <a:gd name="T1" fmla="*/ 21 h 121"/>
                    <a:gd name="T2" fmla="*/ 719 w 721"/>
                    <a:gd name="T3" fmla="*/ 0 h 121"/>
                    <a:gd name="T4" fmla="*/ 0 w 721"/>
                    <a:gd name="T5" fmla="*/ 99 h 121"/>
                    <a:gd name="T6" fmla="*/ 3 w 721"/>
                    <a:gd name="T7" fmla="*/ 121 h 121"/>
                    <a:gd name="T8" fmla="*/ 721 w 721"/>
                    <a:gd name="T9" fmla="*/ 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21">
                      <a:moveTo>
                        <a:pt x="721" y="21"/>
                      </a:moveTo>
                      <a:lnTo>
                        <a:pt x="719" y="0"/>
                      </a:lnTo>
                      <a:lnTo>
                        <a:pt x="0" y="99"/>
                      </a:lnTo>
                      <a:lnTo>
                        <a:pt x="3" y="121"/>
                      </a:lnTo>
                      <a:lnTo>
                        <a:pt x="721" y="21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5" name="Freeform 178">
                  <a:extLst>
                    <a:ext uri="{FF2B5EF4-FFF2-40B4-BE49-F238E27FC236}">
                      <a16:creationId xmlns:a16="http://schemas.microsoft.com/office/drawing/2014/main" id="{861A5716-F46C-0946-A1DF-055529B9F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1466"/>
                  <a:ext cx="721" cy="118"/>
                </a:xfrm>
                <a:custGeom>
                  <a:avLst/>
                  <a:gdLst>
                    <a:gd name="T0" fmla="*/ 721 w 721"/>
                    <a:gd name="T1" fmla="*/ 19 h 118"/>
                    <a:gd name="T2" fmla="*/ 719 w 721"/>
                    <a:gd name="T3" fmla="*/ 0 h 118"/>
                    <a:gd name="T4" fmla="*/ 0 w 721"/>
                    <a:gd name="T5" fmla="*/ 99 h 118"/>
                    <a:gd name="T6" fmla="*/ 2 w 721"/>
                    <a:gd name="T7" fmla="*/ 118 h 118"/>
                    <a:gd name="T8" fmla="*/ 721 w 721"/>
                    <a:gd name="T9" fmla="*/ 1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18">
                      <a:moveTo>
                        <a:pt x="721" y="19"/>
                      </a:moveTo>
                      <a:lnTo>
                        <a:pt x="719" y="0"/>
                      </a:lnTo>
                      <a:lnTo>
                        <a:pt x="0" y="99"/>
                      </a:lnTo>
                      <a:lnTo>
                        <a:pt x="2" y="118"/>
                      </a:lnTo>
                      <a:lnTo>
                        <a:pt x="72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6" name="Freeform 179">
                  <a:extLst>
                    <a:ext uri="{FF2B5EF4-FFF2-40B4-BE49-F238E27FC236}">
                      <a16:creationId xmlns:a16="http://schemas.microsoft.com/office/drawing/2014/main" id="{0AA36879-6398-1F43-8B24-5FE792EFC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1" y="1421"/>
                  <a:ext cx="719" cy="118"/>
                </a:xfrm>
                <a:custGeom>
                  <a:avLst/>
                  <a:gdLst>
                    <a:gd name="T0" fmla="*/ 719 w 719"/>
                    <a:gd name="T1" fmla="*/ 19 h 118"/>
                    <a:gd name="T2" fmla="*/ 717 w 719"/>
                    <a:gd name="T3" fmla="*/ 0 h 118"/>
                    <a:gd name="T4" fmla="*/ 0 w 719"/>
                    <a:gd name="T5" fmla="*/ 100 h 118"/>
                    <a:gd name="T6" fmla="*/ 3 w 719"/>
                    <a:gd name="T7" fmla="*/ 118 h 118"/>
                    <a:gd name="T8" fmla="*/ 719 w 719"/>
                    <a:gd name="T9" fmla="*/ 1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9" h="118">
                      <a:moveTo>
                        <a:pt x="719" y="19"/>
                      </a:moveTo>
                      <a:lnTo>
                        <a:pt x="717" y="0"/>
                      </a:lnTo>
                      <a:lnTo>
                        <a:pt x="0" y="100"/>
                      </a:lnTo>
                      <a:lnTo>
                        <a:pt x="3" y="118"/>
                      </a:lnTo>
                      <a:lnTo>
                        <a:pt x="719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7" name="Freeform 180">
                  <a:extLst>
                    <a:ext uri="{FF2B5EF4-FFF2-40B4-BE49-F238E27FC236}">
                      <a16:creationId xmlns:a16="http://schemas.microsoft.com/office/drawing/2014/main" id="{F8C9A114-1FDA-D14F-8894-A05F15353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4" y="1374"/>
                  <a:ext cx="721" cy="121"/>
                </a:xfrm>
                <a:custGeom>
                  <a:avLst/>
                  <a:gdLst>
                    <a:gd name="T0" fmla="*/ 721 w 721"/>
                    <a:gd name="T1" fmla="*/ 21 h 121"/>
                    <a:gd name="T2" fmla="*/ 719 w 721"/>
                    <a:gd name="T3" fmla="*/ 0 h 121"/>
                    <a:gd name="T4" fmla="*/ 0 w 721"/>
                    <a:gd name="T5" fmla="*/ 99 h 121"/>
                    <a:gd name="T6" fmla="*/ 3 w 721"/>
                    <a:gd name="T7" fmla="*/ 121 h 121"/>
                    <a:gd name="T8" fmla="*/ 721 w 721"/>
                    <a:gd name="T9" fmla="*/ 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21">
                      <a:moveTo>
                        <a:pt x="721" y="21"/>
                      </a:moveTo>
                      <a:lnTo>
                        <a:pt x="719" y="0"/>
                      </a:lnTo>
                      <a:lnTo>
                        <a:pt x="0" y="99"/>
                      </a:lnTo>
                      <a:lnTo>
                        <a:pt x="3" y="121"/>
                      </a:lnTo>
                      <a:lnTo>
                        <a:pt x="721" y="21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8" name="Freeform 181">
                  <a:extLst>
                    <a:ext uri="{FF2B5EF4-FFF2-40B4-BE49-F238E27FC236}">
                      <a16:creationId xmlns:a16="http://schemas.microsoft.com/office/drawing/2014/main" id="{D77F0C9D-D3CD-2F48-9336-0B3D063CA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7" y="1329"/>
                  <a:ext cx="721" cy="118"/>
                </a:xfrm>
                <a:custGeom>
                  <a:avLst/>
                  <a:gdLst>
                    <a:gd name="T0" fmla="*/ 721 w 721"/>
                    <a:gd name="T1" fmla="*/ 19 h 118"/>
                    <a:gd name="T2" fmla="*/ 719 w 721"/>
                    <a:gd name="T3" fmla="*/ 0 h 118"/>
                    <a:gd name="T4" fmla="*/ 0 w 721"/>
                    <a:gd name="T5" fmla="*/ 99 h 118"/>
                    <a:gd name="T6" fmla="*/ 3 w 721"/>
                    <a:gd name="T7" fmla="*/ 118 h 118"/>
                    <a:gd name="T8" fmla="*/ 721 w 721"/>
                    <a:gd name="T9" fmla="*/ 1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18">
                      <a:moveTo>
                        <a:pt x="721" y="19"/>
                      </a:moveTo>
                      <a:lnTo>
                        <a:pt x="719" y="0"/>
                      </a:lnTo>
                      <a:lnTo>
                        <a:pt x="0" y="99"/>
                      </a:lnTo>
                      <a:lnTo>
                        <a:pt x="3" y="118"/>
                      </a:lnTo>
                      <a:lnTo>
                        <a:pt x="72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89" name="Freeform 182">
                  <a:extLst>
                    <a:ext uri="{FF2B5EF4-FFF2-40B4-BE49-F238E27FC236}">
                      <a16:creationId xmlns:a16="http://schemas.microsoft.com/office/drawing/2014/main" id="{CE2D2B8C-EEC4-BA42-8E4D-FDF0A472E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0" y="1282"/>
                  <a:ext cx="721" cy="118"/>
                </a:xfrm>
                <a:custGeom>
                  <a:avLst/>
                  <a:gdLst>
                    <a:gd name="T0" fmla="*/ 721 w 721"/>
                    <a:gd name="T1" fmla="*/ 19 h 118"/>
                    <a:gd name="T2" fmla="*/ 719 w 721"/>
                    <a:gd name="T3" fmla="*/ 0 h 118"/>
                    <a:gd name="T4" fmla="*/ 0 w 721"/>
                    <a:gd name="T5" fmla="*/ 99 h 118"/>
                    <a:gd name="T6" fmla="*/ 5 w 721"/>
                    <a:gd name="T7" fmla="*/ 118 h 118"/>
                    <a:gd name="T8" fmla="*/ 721 w 721"/>
                    <a:gd name="T9" fmla="*/ 1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1" h="118">
                      <a:moveTo>
                        <a:pt x="721" y="19"/>
                      </a:moveTo>
                      <a:lnTo>
                        <a:pt x="719" y="0"/>
                      </a:lnTo>
                      <a:lnTo>
                        <a:pt x="0" y="99"/>
                      </a:lnTo>
                      <a:lnTo>
                        <a:pt x="5" y="118"/>
                      </a:lnTo>
                      <a:lnTo>
                        <a:pt x="72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0" name="Freeform 183">
                  <a:extLst>
                    <a:ext uri="{FF2B5EF4-FFF2-40B4-BE49-F238E27FC236}">
                      <a16:creationId xmlns:a16="http://schemas.microsoft.com/office/drawing/2014/main" id="{E067F40C-F600-2443-AF0A-5B297AD91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" y="2353"/>
                  <a:ext cx="200" cy="47"/>
                </a:xfrm>
                <a:custGeom>
                  <a:avLst/>
                  <a:gdLst>
                    <a:gd name="T0" fmla="*/ 200 w 200"/>
                    <a:gd name="T1" fmla="*/ 19 h 47"/>
                    <a:gd name="T2" fmla="*/ 198 w 200"/>
                    <a:gd name="T3" fmla="*/ 0 h 47"/>
                    <a:gd name="T4" fmla="*/ 0 w 200"/>
                    <a:gd name="T5" fmla="*/ 28 h 47"/>
                    <a:gd name="T6" fmla="*/ 2 w 200"/>
                    <a:gd name="T7" fmla="*/ 47 h 47"/>
                    <a:gd name="T8" fmla="*/ 200 w 200"/>
                    <a:gd name="T9" fmla="*/ 1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47">
                      <a:moveTo>
                        <a:pt x="200" y="19"/>
                      </a:moveTo>
                      <a:lnTo>
                        <a:pt x="198" y="0"/>
                      </a:lnTo>
                      <a:lnTo>
                        <a:pt x="0" y="28"/>
                      </a:lnTo>
                      <a:lnTo>
                        <a:pt x="2" y="47"/>
                      </a:lnTo>
                      <a:lnTo>
                        <a:pt x="200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1" name="Freeform 184">
                  <a:extLst>
                    <a:ext uri="{FF2B5EF4-FFF2-40B4-BE49-F238E27FC236}">
                      <a16:creationId xmlns:a16="http://schemas.microsoft.com/office/drawing/2014/main" id="{30BF13CC-18A4-E247-9D87-B923A0856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2" y="2305"/>
                  <a:ext cx="201" cy="48"/>
                </a:xfrm>
                <a:custGeom>
                  <a:avLst/>
                  <a:gdLst>
                    <a:gd name="T0" fmla="*/ 201 w 201"/>
                    <a:gd name="T1" fmla="*/ 22 h 48"/>
                    <a:gd name="T2" fmla="*/ 199 w 201"/>
                    <a:gd name="T3" fmla="*/ 0 h 48"/>
                    <a:gd name="T4" fmla="*/ 0 w 201"/>
                    <a:gd name="T5" fmla="*/ 29 h 48"/>
                    <a:gd name="T6" fmla="*/ 3 w 201"/>
                    <a:gd name="T7" fmla="*/ 48 h 48"/>
                    <a:gd name="T8" fmla="*/ 201 w 201"/>
                    <a:gd name="T9" fmla="*/ 2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48">
                      <a:moveTo>
                        <a:pt x="201" y="22"/>
                      </a:moveTo>
                      <a:lnTo>
                        <a:pt x="199" y="0"/>
                      </a:lnTo>
                      <a:lnTo>
                        <a:pt x="0" y="29"/>
                      </a:lnTo>
                      <a:lnTo>
                        <a:pt x="3" y="48"/>
                      </a:lnTo>
                      <a:lnTo>
                        <a:pt x="201" y="22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2" name="Freeform 185">
                  <a:extLst>
                    <a:ext uri="{FF2B5EF4-FFF2-40B4-BE49-F238E27FC236}">
                      <a16:creationId xmlns:a16="http://schemas.microsoft.com/office/drawing/2014/main" id="{25F3ABFC-5E07-F247-BE2C-7A9C42F85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1" y="2227"/>
                  <a:ext cx="203" cy="45"/>
                </a:xfrm>
                <a:custGeom>
                  <a:avLst/>
                  <a:gdLst>
                    <a:gd name="T0" fmla="*/ 203 w 203"/>
                    <a:gd name="T1" fmla="*/ 19 h 45"/>
                    <a:gd name="T2" fmla="*/ 198 w 203"/>
                    <a:gd name="T3" fmla="*/ 0 h 45"/>
                    <a:gd name="T4" fmla="*/ 0 w 203"/>
                    <a:gd name="T5" fmla="*/ 26 h 45"/>
                    <a:gd name="T6" fmla="*/ 4 w 203"/>
                    <a:gd name="T7" fmla="*/ 45 h 45"/>
                    <a:gd name="T8" fmla="*/ 203 w 203"/>
                    <a:gd name="T9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45">
                      <a:moveTo>
                        <a:pt x="203" y="19"/>
                      </a:moveTo>
                      <a:lnTo>
                        <a:pt x="198" y="0"/>
                      </a:lnTo>
                      <a:lnTo>
                        <a:pt x="0" y="26"/>
                      </a:lnTo>
                      <a:lnTo>
                        <a:pt x="4" y="45"/>
                      </a:lnTo>
                      <a:lnTo>
                        <a:pt x="203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3" name="Freeform 186">
                  <a:extLst>
                    <a:ext uri="{FF2B5EF4-FFF2-40B4-BE49-F238E27FC236}">
                      <a16:creationId xmlns:a16="http://schemas.microsoft.com/office/drawing/2014/main" id="{B7132588-98D7-5D4D-A2EF-C2DE95168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2180"/>
                  <a:ext cx="201" cy="47"/>
                </a:xfrm>
                <a:custGeom>
                  <a:avLst/>
                  <a:gdLst>
                    <a:gd name="T0" fmla="*/ 201 w 201"/>
                    <a:gd name="T1" fmla="*/ 19 h 47"/>
                    <a:gd name="T2" fmla="*/ 198 w 201"/>
                    <a:gd name="T3" fmla="*/ 0 h 47"/>
                    <a:gd name="T4" fmla="*/ 0 w 201"/>
                    <a:gd name="T5" fmla="*/ 26 h 47"/>
                    <a:gd name="T6" fmla="*/ 2 w 201"/>
                    <a:gd name="T7" fmla="*/ 47 h 47"/>
                    <a:gd name="T8" fmla="*/ 201 w 201"/>
                    <a:gd name="T9" fmla="*/ 1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47">
                      <a:moveTo>
                        <a:pt x="201" y="19"/>
                      </a:moveTo>
                      <a:lnTo>
                        <a:pt x="198" y="0"/>
                      </a:lnTo>
                      <a:lnTo>
                        <a:pt x="0" y="26"/>
                      </a:lnTo>
                      <a:lnTo>
                        <a:pt x="2" y="47"/>
                      </a:lnTo>
                      <a:lnTo>
                        <a:pt x="20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4" name="Freeform 187">
                  <a:extLst>
                    <a:ext uri="{FF2B5EF4-FFF2-40B4-BE49-F238E27FC236}">
                      <a16:creationId xmlns:a16="http://schemas.microsoft.com/office/drawing/2014/main" id="{32DA4E6A-FA47-1546-A92D-FBB8C8519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2097"/>
                  <a:ext cx="201" cy="48"/>
                </a:xfrm>
                <a:custGeom>
                  <a:avLst/>
                  <a:gdLst>
                    <a:gd name="T0" fmla="*/ 201 w 201"/>
                    <a:gd name="T1" fmla="*/ 19 h 48"/>
                    <a:gd name="T2" fmla="*/ 199 w 201"/>
                    <a:gd name="T3" fmla="*/ 0 h 48"/>
                    <a:gd name="T4" fmla="*/ 0 w 201"/>
                    <a:gd name="T5" fmla="*/ 29 h 48"/>
                    <a:gd name="T6" fmla="*/ 2 w 201"/>
                    <a:gd name="T7" fmla="*/ 48 h 48"/>
                    <a:gd name="T8" fmla="*/ 201 w 201"/>
                    <a:gd name="T9" fmla="*/ 1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48">
                      <a:moveTo>
                        <a:pt x="201" y="19"/>
                      </a:moveTo>
                      <a:lnTo>
                        <a:pt x="199" y="0"/>
                      </a:lnTo>
                      <a:lnTo>
                        <a:pt x="0" y="29"/>
                      </a:lnTo>
                      <a:lnTo>
                        <a:pt x="2" y="48"/>
                      </a:lnTo>
                      <a:lnTo>
                        <a:pt x="201" y="19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5" name="Freeform 188">
                  <a:extLst>
                    <a:ext uri="{FF2B5EF4-FFF2-40B4-BE49-F238E27FC236}">
                      <a16:creationId xmlns:a16="http://schemas.microsoft.com/office/drawing/2014/main" id="{340F22CB-B41A-6740-8407-09359B712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2050"/>
                  <a:ext cx="201" cy="47"/>
                </a:xfrm>
                <a:custGeom>
                  <a:avLst/>
                  <a:gdLst>
                    <a:gd name="T0" fmla="*/ 201 w 201"/>
                    <a:gd name="T1" fmla="*/ 21 h 47"/>
                    <a:gd name="T2" fmla="*/ 199 w 201"/>
                    <a:gd name="T3" fmla="*/ 0 h 47"/>
                    <a:gd name="T4" fmla="*/ 0 w 201"/>
                    <a:gd name="T5" fmla="*/ 28 h 47"/>
                    <a:gd name="T6" fmla="*/ 2 w 201"/>
                    <a:gd name="T7" fmla="*/ 47 h 47"/>
                    <a:gd name="T8" fmla="*/ 201 w 201"/>
                    <a:gd name="T9" fmla="*/ 2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47">
                      <a:moveTo>
                        <a:pt x="201" y="21"/>
                      </a:moveTo>
                      <a:lnTo>
                        <a:pt x="199" y="0"/>
                      </a:lnTo>
                      <a:lnTo>
                        <a:pt x="0" y="28"/>
                      </a:lnTo>
                      <a:lnTo>
                        <a:pt x="2" y="47"/>
                      </a:lnTo>
                      <a:lnTo>
                        <a:pt x="201" y="21"/>
                      </a:ln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6" name="Freeform 189">
                  <a:extLst>
                    <a:ext uri="{FF2B5EF4-FFF2-40B4-BE49-F238E27FC236}">
                      <a16:creationId xmlns:a16="http://schemas.microsoft.com/office/drawing/2014/main" id="{D2108218-7312-A542-AE2F-25E8CC087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6" y="2301"/>
                  <a:ext cx="57" cy="56"/>
                </a:xfrm>
                <a:custGeom>
                  <a:avLst/>
                  <a:gdLst>
                    <a:gd name="T0" fmla="*/ 1 w 24"/>
                    <a:gd name="T1" fmla="*/ 13 h 24"/>
                    <a:gd name="T2" fmla="*/ 11 w 24"/>
                    <a:gd name="T3" fmla="*/ 0 h 24"/>
                    <a:gd name="T4" fmla="*/ 24 w 24"/>
                    <a:gd name="T5" fmla="*/ 10 h 24"/>
                    <a:gd name="T6" fmla="*/ 14 w 24"/>
                    <a:gd name="T7" fmla="*/ 23 h 24"/>
                    <a:gd name="T8" fmla="*/ 1 w 24"/>
                    <a:gd name="T9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4">
                      <a:moveTo>
                        <a:pt x="1" y="13"/>
                      </a:moveTo>
                      <a:cubicBezTo>
                        <a:pt x="0" y="7"/>
                        <a:pt x="5" y="1"/>
                        <a:pt x="11" y="0"/>
                      </a:cubicBezTo>
                      <a:cubicBezTo>
                        <a:pt x="17" y="0"/>
                        <a:pt x="23" y="4"/>
                        <a:pt x="24" y="10"/>
                      </a:cubicBezTo>
                      <a:cubicBezTo>
                        <a:pt x="24" y="16"/>
                        <a:pt x="20" y="22"/>
                        <a:pt x="14" y="23"/>
                      </a:cubicBezTo>
                      <a:cubicBezTo>
                        <a:pt x="8" y="24"/>
                        <a:pt x="2" y="19"/>
                        <a:pt x="1" y="13"/>
                      </a:cubicBezTo>
                      <a:close/>
                    </a:path>
                  </a:pathLst>
                </a:custGeom>
                <a:solidFill>
                  <a:srgbClr val="F39C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7" name="Freeform 190">
                  <a:extLst>
                    <a:ext uri="{FF2B5EF4-FFF2-40B4-BE49-F238E27FC236}">
                      <a16:creationId xmlns:a16="http://schemas.microsoft.com/office/drawing/2014/main" id="{9A85F3BF-CC61-214A-ADB2-D7D4FB91C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2175"/>
                  <a:ext cx="56" cy="57"/>
                </a:xfrm>
                <a:custGeom>
                  <a:avLst/>
                  <a:gdLst>
                    <a:gd name="T0" fmla="*/ 1 w 24"/>
                    <a:gd name="T1" fmla="*/ 14 h 24"/>
                    <a:gd name="T2" fmla="*/ 10 w 24"/>
                    <a:gd name="T3" fmla="*/ 1 h 24"/>
                    <a:gd name="T4" fmla="*/ 23 w 24"/>
                    <a:gd name="T5" fmla="*/ 11 h 24"/>
                    <a:gd name="T6" fmla="*/ 13 w 24"/>
                    <a:gd name="T7" fmla="*/ 24 h 24"/>
                    <a:gd name="T8" fmla="*/ 1 w 24"/>
                    <a:gd name="T9" fmla="*/ 1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4">
                      <a:moveTo>
                        <a:pt x="1" y="14"/>
                      </a:moveTo>
                      <a:cubicBezTo>
                        <a:pt x="0" y="8"/>
                        <a:pt x="4" y="2"/>
                        <a:pt x="10" y="1"/>
                      </a:cubicBezTo>
                      <a:cubicBezTo>
                        <a:pt x="17" y="0"/>
                        <a:pt x="22" y="5"/>
                        <a:pt x="23" y="11"/>
                      </a:cubicBezTo>
                      <a:cubicBezTo>
                        <a:pt x="24" y="17"/>
                        <a:pt x="19" y="23"/>
                        <a:pt x="13" y="24"/>
                      </a:cubicBezTo>
                      <a:cubicBezTo>
                        <a:pt x="7" y="24"/>
                        <a:pt x="1" y="20"/>
                        <a:pt x="1" y="14"/>
                      </a:cubicBezTo>
                      <a:close/>
                    </a:path>
                  </a:pathLst>
                </a:custGeom>
                <a:solidFill>
                  <a:srgbClr val="97A3A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8" name="Freeform 191">
                  <a:extLst>
                    <a:ext uri="{FF2B5EF4-FFF2-40B4-BE49-F238E27FC236}">
                      <a16:creationId xmlns:a16="http://schemas.microsoft.com/office/drawing/2014/main" id="{6AC167E5-857F-A248-BD7A-B7FD278E3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5" y="2050"/>
                  <a:ext cx="57" cy="57"/>
                </a:xfrm>
                <a:custGeom>
                  <a:avLst/>
                  <a:gdLst>
                    <a:gd name="T0" fmla="*/ 1 w 24"/>
                    <a:gd name="T1" fmla="*/ 14 h 24"/>
                    <a:gd name="T2" fmla="*/ 11 w 24"/>
                    <a:gd name="T3" fmla="*/ 1 h 24"/>
                    <a:gd name="T4" fmla="*/ 23 w 24"/>
                    <a:gd name="T5" fmla="*/ 11 h 24"/>
                    <a:gd name="T6" fmla="*/ 14 w 24"/>
                    <a:gd name="T7" fmla="*/ 23 h 24"/>
                    <a:gd name="T8" fmla="*/ 1 w 24"/>
                    <a:gd name="T9" fmla="*/ 1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4">
                      <a:moveTo>
                        <a:pt x="1" y="14"/>
                      </a:moveTo>
                      <a:cubicBezTo>
                        <a:pt x="0" y="7"/>
                        <a:pt x="4" y="2"/>
                        <a:pt x="11" y="1"/>
                      </a:cubicBezTo>
                      <a:cubicBezTo>
                        <a:pt x="17" y="0"/>
                        <a:pt x="23" y="5"/>
                        <a:pt x="23" y="11"/>
                      </a:cubicBezTo>
                      <a:cubicBezTo>
                        <a:pt x="24" y="17"/>
                        <a:pt x="20" y="23"/>
                        <a:pt x="14" y="23"/>
                      </a:cubicBezTo>
                      <a:cubicBezTo>
                        <a:pt x="7" y="24"/>
                        <a:pt x="2" y="20"/>
                        <a:pt x="1" y="14"/>
                      </a:cubicBezTo>
                      <a:close/>
                    </a:path>
                  </a:pathLst>
                </a:custGeom>
                <a:solidFill>
                  <a:srgbClr val="99C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399" name="Freeform 192">
                  <a:extLst>
                    <a:ext uri="{FF2B5EF4-FFF2-40B4-BE49-F238E27FC236}">
                      <a16:creationId xmlns:a16="http://schemas.microsoft.com/office/drawing/2014/main" id="{09EBB024-A098-FD4C-B2E9-C71294CCD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2" y="-260"/>
                  <a:ext cx="679" cy="679"/>
                </a:xfrm>
                <a:custGeom>
                  <a:avLst/>
                  <a:gdLst>
                    <a:gd name="T0" fmla="*/ 239 w 287"/>
                    <a:gd name="T1" fmla="*/ 56 h 287"/>
                    <a:gd name="T2" fmla="*/ 231 w 287"/>
                    <a:gd name="T3" fmla="*/ 239 h 287"/>
                    <a:gd name="T4" fmla="*/ 49 w 287"/>
                    <a:gd name="T5" fmla="*/ 231 h 287"/>
                    <a:gd name="T6" fmla="*/ 56 w 287"/>
                    <a:gd name="T7" fmla="*/ 48 h 287"/>
                    <a:gd name="T8" fmla="*/ 239 w 287"/>
                    <a:gd name="T9" fmla="*/ 56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7" h="287">
                      <a:moveTo>
                        <a:pt x="239" y="56"/>
                      </a:moveTo>
                      <a:cubicBezTo>
                        <a:pt x="287" y="108"/>
                        <a:pt x="284" y="190"/>
                        <a:pt x="231" y="239"/>
                      </a:cubicBezTo>
                      <a:cubicBezTo>
                        <a:pt x="179" y="287"/>
                        <a:pt x="97" y="283"/>
                        <a:pt x="49" y="231"/>
                      </a:cubicBezTo>
                      <a:cubicBezTo>
                        <a:pt x="0" y="178"/>
                        <a:pt x="4" y="96"/>
                        <a:pt x="56" y="48"/>
                      </a:cubicBezTo>
                      <a:cubicBezTo>
                        <a:pt x="109" y="0"/>
                        <a:pt x="191" y="3"/>
                        <a:pt x="239" y="56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0" name="Freeform 193">
                  <a:extLst>
                    <a:ext uri="{FF2B5EF4-FFF2-40B4-BE49-F238E27FC236}">
                      <a16:creationId xmlns:a16="http://schemas.microsoft.com/office/drawing/2014/main" id="{4A43742C-A586-B547-8407-B8E8FBB6E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8" y="-255"/>
                  <a:ext cx="118" cy="244"/>
                </a:xfrm>
                <a:custGeom>
                  <a:avLst/>
                  <a:gdLst>
                    <a:gd name="T0" fmla="*/ 42 w 50"/>
                    <a:gd name="T1" fmla="*/ 2 h 103"/>
                    <a:gd name="T2" fmla="*/ 48 w 50"/>
                    <a:gd name="T3" fmla="*/ 15 h 103"/>
                    <a:gd name="T4" fmla="*/ 21 w 50"/>
                    <a:gd name="T5" fmla="*/ 95 h 103"/>
                    <a:gd name="T6" fmla="*/ 8 w 50"/>
                    <a:gd name="T7" fmla="*/ 101 h 103"/>
                    <a:gd name="T8" fmla="*/ 8 w 50"/>
                    <a:gd name="T9" fmla="*/ 101 h 103"/>
                    <a:gd name="T10" fmla="*/ 2 w 50"/>
                    <a:gd name="T11" fmla="*/ 88 h 103"/>
                    <a:gd name="T12" fmla="*/ 29 w 50"/>
                    <a:gd name="T13" fmla="*/ 9 h 103"/>
                    <a:gd name="T14" fmla="*/ 42 w 50"/>
                    <a:gd name="T15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103">
                      <a:moveTo>
                        <a:pt x="42" y="2"/>
                      </a:moveTo>
                      <a:cubicBezTo>
                        <a:pt x="48" y="4"/>
                        <a:pt x="50" y="10"/>
                        <a:pt x="48" y="15"/>
                      </a:cubicBezTo>
                      <a:cubicBezTo>
                        <a:pt x="21" y="95"/>
                        <a:pt x="21" y="95"/>
                        <a:pt x="21" y="95"/>
                      </a:cubicBezTo>
                      <a:cubicBezTo>
                        <a:pt x="19" y="100"/>
                        <a:pt x="14" y="103"/>
                        <a:pt x="8" y="101"/>
                      </a:cubicBezTo>
                      <a:cubicBezTo>
                        <a:pt x="8" y="101"/>
                        <a:pt x="8" y="101"/>
                        <a:pt x="8" y="101"/>
                      </a:cubicBezTo>
                      <a:cubicBezTo>
                        <a:pt x="3" y="99"/>
                        <a:pt x="0" y="94"/>
                        <a:pt x="2" y="88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1" y="3"/>
                        <a:pt x="37" y="0"/>
                        <a:pt x="4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1" name="Freeform 194">
                  <a:extLst>
                    <a:ext uri="{FF2B5EF4-FFF2-40B4-BE49-F238E27FC236}">
                      <a16:creationId xmlns:a16="http://schemas.microsoft.com/office/drawing/2014/main" id="{695FA39E-0E63-A548-8947-DCB224378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" y="-250"/>
                  <a:ext cx="101" cy="239"/>
                </a:xfrm>
                <a:custGeom>
                  <a:avLst/>
                  <a:gdLst>
                    <a:gd name="T0" fmla="*/ 0 w 43"/>
                    <a:gd name="T1" fmla="*/ 99 h 101"/>
                    <a:gd name="T2" fmla="*/ 1 w 43"/>
                    <a:gd name="T3" fmla="*/ 99 h 101"/>
                    <a:gd name="T4" fmla="*/ 14 w 43"/>
                    <a:gd name="T5" fmla="*/ 93 h 101"/>
                    <a:gd name="T6" fmla="*/ 41 w 43"/>
                    <a:gd name="T7" fmla="*/ 13 h 101"/>
                    <a:gd name="T8" fmla="*/ 36 w 43"/>
                    <a:gd name="T9" fmla="*/ 0 h 101"/>
                    <a:gd name="T10" fmla="*/ 0 w 43"/>
                    <a:gd name="T11" fmla="*/ 9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1">
                      <a:moveTo>
                        <a:pt x="0" y="99"/>
                      </a:move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7" y="101"/>
                        <a:pt x="12" y="98"/>
                        <a:pt x="14" y="9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3" y="8"/>
                        <a:pt x="41" y="2"/>
                        <a:pt x="36" y="0"/>
                      </a:cubicBezTo>
                      <a:cubicBezTo>
                        <a:pt x="29" y="20"/>
                        <a:pt x="2" y="92"/>
                        <a:pt x="0" y="99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2" name="Freeform 195">
                  <a:extLst>
                    <a:ext uri="{FF2B5EF4-FFF2-40B4-BE49-F238E27FC236}">
                      <a16:creationId xmlns:a16="http://schemas.microsoft.com/office/drawing/2014/main" id="{649EFB67-529F-DC4B-94BA-08127D1CB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-134"/>
                  <a:ext cx="416" cy="416"/>
                </a:xfrm>
                <a:custGeom>
                  <a:avLst/>
                  <a:gdLst>
                    <a:gd name="T0" fmla="*/ 146 w 176"/>
                    <a:gd name="T1" fmla="*/ 34 h 176"/>
                    <a:gd name="T2" fmla="*/ 141 w 176"/>
                    <a:gd name="T3" fmla="*/ 146 h 176"/>
                    <a:gd name="T4" fmla="*/ 29 w 176"/>
                    <a:gd name="T5" fmla="*/ 142 h 176"/>
                    <a:gd name="T6" fmla="*/ 34 w 176"/>
                    <a:gd name="T7" fmla="*/ 30 h 176"/>
                    <a:gd name="T8" fmla="*/ 146 w 176"/>
                    <a:gd name="T9" fmla="*/ 34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176">
                      <a:moveTo>
                        <a:pt x="146" y="34"/>
                      </a:moveTo>
                      <a:cubicBezTo>
                        <a:pt x="176" y="67"/>
                        <a:pt x="174" y="117"/>
                        <a:pt x="141" y="146"/>
                      </a:cubicBezTo>
                      <a:cubicBezTo>
                        <a:pt x="109" y="176"/>
                        <a:pt x="59" y="174"/>
                        <a:pt x="29" y="142"/>
                      </a:cubicBezTo>
                      <a:cubicBezTo>
                        <a:pt x="0" y="109"/>
                        <a:pt x="2" y="59"/>
                        <a:pt x="34" y="30"/>
                      </a:cubicBezTo>
                      <a:cubicBezTo>
                        <a:pt x="66" y="0"/>
                        <a:pt x="116" y="2"/>
                        <a:pt x="146" y="34"/>
                      </a:cubicBezTo>
                      <a:close/>
                    </a:path>
                  </a:pathLst>
                </a:custGeom>
                <a:solidFill>
                  <a:srgbClr val="6159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3" name="Freeform 196">
                  <a:extLst>
                    <a:ext uri="{FF2B5EF4-FFF2-40B4-BE49-F238E27FC236}">
                      <a16:creationId xmlns:a16="http://schemas.microsoft.com/office/drawing/2014/main" id="{A9CF6191-287E-E041-BC15-ACB7CBB657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1" y="-158"/>
                  <a:ext cx="480" cy="478"/>
                </a:xfrm>
                <a:custGeom>
                  <a:avLst/>
                  <a:gdLst>
                    <a:gd name="T0" fmla="*/ 40 w 203"/>
                    <a:gd name="T1" fmla="*/ 34 h 202"/>
                    <a:gd name="T2" fmla="*/ 34 w 203"/>
                    <a:gd name="T3" fmla="*/ 162 h 202"/>
                    <a:gd name="T4" fmla="*/ 163 w 203"/>
                    <a:gd name="T5" fmla="*/ 168 h 202"/>
                    <a:gd name="T6" fmla="*/ 168 w 203"/>
                    <a:gd name="T7" fmla="*/ 39 h 202"/>
                    <a:gd name="T8" fmla="*/ 40 w 203"/>
                    <a:gd name="T9" fmla="*/ 34 h 202"/>
                    <a:gd name="T10" fmla="*/ 151 w 203"/>
                    <a:gd name="T11" fmla="*/ 155 h 202"/>
                    <a:gd name="T12" fmla="*/ 47 w 203"/>
                    <a:gd name="T13" fmla="*/ 150 h 202"/>
                    <a:gd name="T14" fmla="*/ 52 w 203"/>
                    <a:gd name="T15" fmla="*/ 47 h 202"/>
                    <a:gd name="T16" fmla="*/ 155 w 203"/>
                    <a:gd name="T17" fmla="*/ 51 h 202"/>
                    <a:gd name="T18" fmla="*/ 151 w 203"/>
                    <a:gd name="T19" fmla="*/ 155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3" h="202">
                      <a:moveTo>
                        <a:pt x="40" y="34"/>
                      </a:moveTo>
                      <a:cubicBezTo>
                        <a:pt x="3" y="68"/>
                        <a:pt x="0" y="125"/>
                        <a:pt x="34" y="162"/>
                      </a:cubicBezTo>
                      <a:cubicBezTo>
                        <a:pt x="68" y="199"/>
                        <a:pt x="126" y="202"/>
                        <a:pt x="163" y="168"/>
                      </a:cubicBezTo>
                      <a:cubicBezTo>
                        <a:pt x="200" y="134"/>
                        <a:pt x="203" y="76"/>
                        <a:pt x="168" y="39"/>
                      </a:cubicBezTo>
                      <a:cubicBezTo>
                        <a:pt x="134" y="2"/>
                        <a:pt x="77" y="0"/>
                        <a:pt x="40" y="34"/>
                      </a:cubicBezTo>
                      <a:close/>
                      <a:moveTo>
                        <a:pt x="151" y="155"/>
                      </a:moveTo>
                      <a:cubicBezTo>
                        <a:pt x="121" y="182"/>
                        <a:pt x="75" y="180"/>
                        <a:pt x="47" y="150"/>
                      </a:cubicBezTo>
                      <a:cubicBezTo>
                        <a:pt x="20" y="121"/>
                        <a:pt x="22" y="74"/>
                        <a:pt x="52" y="47"/>
                      </a:cubicBezTo>
                      <a:cubicBezTo>
                        <a:pt x="82" y="19"/>
                        <a:pt x="128" y="21"/>
                        <a:pt x="155" y="51"/>
                      </a:cubicBezTo>
                      <a:cubicBezTo>
                        <a:pt x="183" y="81"/>
                        <a:pt x="181" y="127"/>
                        <a:pt x="151" y="1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4" name="Freeform 197">
                  <a:extLst>
                    <a:ext uri="{FF2B5EF4-FFF2-40B4-BE49-F238E27FC236}">
                      <a16:creationId xmlns:a16="http://schemas.microsoft.com/office/drawing/2014/main" id="{44962B8F-A7B5-764E-A8D3-172106472C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72" y="-130"/>
                  <a:ext cx="419" cy="419"/>
                </a:xfrm>
                <a:custGeom>
                  <a:avLst/>
                  <a:gdLst>
                    <a:gd name="T0" fmla="*/ 34 w 177"/>
                    <a:gd name="T1" fmla="*/ 30 h 177"/>
                    <a:gd name="T2" fmla="*/ 30 w 177"/>
                    <a:gd name="T3" fmla="*/ 143 h 177"/>
                    <a:gd name="T4" fmla="*/ 142 w 177"/>
                    <a:gd name="T5" fmla="*/ 147 h 177"/>
                    <a:gd name="T6" fmla="*/ 147 w 177"/>
                    <a:gd name="T7" fmla="*/ 35 h 177"/>
                    <a:gd name="T8" fmla="*/ 34 w 177"/>
                    <a:gd name="T9" fmla="*/ 30 h 177"/>
                    <a:gd name="T10" fmla="*/ 138 w 177"/>
                    <a:gd name="T11" fmla="*/ 143 h 177"/>
                    <a:gd name="T12" fmla="*/ 34 w 177"/>
                    <a:gd name="T13" fmla="*/ 138 h 177"/>
                    <a:gd name="T14" fmla="*/ 39 w 177"/>
                    <a:gd name="T15" fmla="*/ 35 h 177"/>
                    <a:gd name="T16" fmla="*/ 142 w 177"/>
                    <a:gd name="T17" fmla="*/ 39 h 177"/>
                    <a:gd name="T18" fmla="*/ 138 w 177"/>
                    <a:gd name="T19" fmla="*/ 143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7" h="177">
                      <a:moveTo>
                        <a:pt x="34" y="30"/>
                      </a:moveTo>
                      <a:cubicBezTo>
                        <a:pt x="2" y="60"/>
                        <a:pt x="0" y="110"/>
                        <a:pt x="30" y="143"/>
                      </a:cubicBezTo>
                      <a:cubicBezTo>
                        <a:pt x="59" y="175"/>
                        <a:pt x="110" y="177"/>
                        <a:pt x="142" y="147"/>
                      </a:cubicBezTo>
                      <a:cubicBezTo>
                        <a:pt x="175" y="118"/>
                        <a:pt x="177" y="67"/>
                        <a:pt x="147" y="35"/>
                      </a:cubicBezTo>
                      <a:cubicBezTo>
                        <a:pt x="117" y="2"/>
                        <a:pt x="67" y="0"/>
                        <a:pt x="34" y="30"/>
                      </a:cubicBezTo>
                      <a:close/>
                      <a:moveTo>
                        <a:pt x="138" y="143"/>
                      </a:moveTo>
                      <a:cubicBezTo>
                        <a:pt x="108" y="170"/>
                        <a:pt x="62" y="168"/>
                        <a:pt x="34" y="138"/>
                      </a:cubicBezTo>
                      <a:cubicBezTo>
                        <a:pt x="7" y="109"/>
                        <a:pt x="9" y="62"/>
                        <a:pt x="39" y="35"/>
                      </a:cubicBezTo>
                      <a:cubicBezTo>
                        <a:pt x="69" y="7"/>
                        <a:pt x="115" y="9"/>
                        <a:pt x="142" y="39"/>
                      </a:cubicBezTo>
                      <a:cubicBezTo>
                        <a:pt x="170" y="69"/>
                        <a:pt x="168" y="115"/>
                        <a:pt x="138" y="143"/>
                      </a:cubicBezTo>
                      <a:close/>
                    </a:path>
                  </a:pathLst>
                </a:custGeom>
                <a:solidFill>
                  <a:srgbClr val="BFC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5" name="Freeform 198">
                  <a:extLst>
                    <a:ext uri="{FF2B5EF4-FFF2-40B4-BE49-F238E27FC236}">
                      <a16:creationId xmlns:a16="http://schemas.microsoft.com/office/drawing/2014/main" id="{4E90FECB-6F95-C549-9233-72BADF32E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-37"/>
                  <a:ext cx="286" cy="286"/>
                </a:xfrm>
                <a:custGeom>
                  <a:avLst/>
                  <a:gdLst>
                    <a:gd name="T0" fmla="*/ 35 w 121"/>
                    <a:gd name="T1" fmla="*/ 82 h 121"/>
                    <a:gd name="T2" fmla="*/ 32 w 121"/>
                    <a:gd name="T3" fmla="*/ 0 h 121"/>
                    <a:gd name="T4" fmla="*/ 28 w 121"/>
                    <a:gd name="T5" fmla="*/ 3 h 121"/>
                    <a:gd name="T6" fmla="*/ 24 w 121"/>
                    <a:gd name="T7" fmla="*/ 94 h 121"/>
                    <a:gd name="T8" fmla="*/ 114 w 121"/>
                    <a:gd name="T9" fmla="*/ 97 h 121"/>
                    <a:gd name="T10" fmla="*/ 121 w 121"/>
                    <a:gd name="T11" fmla="*/ 90 h 121"/>
                    <a:gd name="T12" fmla="*/ 35 w 121"/>
                    <a:gd name="T13" fmla="*/ 8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" h="121">
                      <a:moveTo>
                        <a:pt x="35" y="82"/>
                      </a:moveTo>
                      <a:cubicBezTo>
                        <a:pt x="13" y="59"/>
                        <a:pt x="13" y="24"/>
                        <a:pt x="32" y="0"/>
                      </a:cubicBezTo>
                      <a:cubicBezTo>
                        <a:pt x="30" y="1"/>
                        <a:pt x="29" y="2"/>
                        <a:pt x="28" y="3"/>
                      </a:cubicBezTo>
                      <a:cubicBezTo>
                        <a:pt x="1" y="27"/>
                        <a:pt x="0" y="68"/>
                        <a:pt x="24" y="94"/>
                      </a:cubicBezTo>
                      <a:cubicBezTo>
                        <a:pt x="48" y="120"/>
                        <a:pt x="88" y="121"/>
                        <a:pt x="114" y="97"/>
                      </a:cubicBezTo>
                      <a:cubicBezTo>
                        <a:pt x="117" y="95"/>
                        <a:pt x="119" y="92"/>
                        <a:pt x="121" y="90"/>
                      </a:cubicBezTo>
                      <a:cubicBezTo>
                        <a:pt x="95" y="110"/>
                        <a:pt x="58" y="107"/>
                        <a:pt x="35" y="82"/>
                      </a:cubicBezTo>
                      <a:close/>
                    </a:path>
                  </a:pathLst>
                </a:custGeom>
                <a:solidFill>
                  <a:srgbClr val="888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6" name="Freeform 199">
                  <a:extLst>
                    <a:ext uri="{FF2B5EF4-FFF2-40B4-BE49-F238E27FC236}">
                      <a16:creationId xmlns:a16="http://schemas.microsoft.com/office/drawing/2014/main" id="{A8412F8B-94D4-3A4A-90D1-15CB40B33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9" y="-104"/>
                  <a:ext cx="1853" cy="1431"/>
                </a:xfrm>
                <a:custGeom>
                  <a:avLst/>
                  <a:gdLst>
                    <a:gd name="T0" fmla="*/ 1853 w 1853"/>
                    <a:gd name="T1" fmla="*/ 672 h 1431"/>
                    <a:gd name="T2" fmla="*/ 335 w 1853"/>
                    <a:gd name="T3" fmla="*/ 1431 h 1431"/>
                    <a:gd name="T4" fmla="*/ 0 w 1853"/>
                    <a:gd name="T5" fmla="*/ 759 h 1431"/>
                    <a:gd name="T6" fmla="*/ 1520 w 1853"/>
                    <a:gd name="T7" fmla="*/ 0 h 1431"/>
                    <a:gd name="T8" fmla="*/ 1853 w 1853"/>
                    <a:gd name="T9" fmla="*/ 672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3" h="1431">
                      <a:moveTo>
                        <a:pt x="1853" y="672"/>
                      </a:moveTo>
                      <a:lnTo>
                        <a:pt x="335" y="1431"/>
                      </a:lnTo>
                      <a:lnTo>
                        <a:pt x="0" y="759"/>
                      </a:lnTo>
                      <a:lnTo>
                        <a:pt x="1520" y="0"/>
                      </a:lnTo>
                      <a:lnTo>
                        <a:pt x="1853" y="672"/>
                      </a:lnTo>
                      <a:close/>
                    </a:path>
                  </a:pathLst>
                </a:custGeom>
                <a:solidFill>
                  <a:srgbClr val="888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7" name="Freeform 200">
                  <a:extLst>
                    <a:ext uri="{FF2B5EF4-FFF2-40B4-BE49-F238E27FC236}">
                      <a16:creationId xmlns:a16="http://schemas.microsoft.com/office/drawing/2014/main" id="{628231F8-354E-6A40-A4E8-6B9714FB4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-78"/>
                  <a:ext cx="1853" cy="1431"/>
                </a:xfrm>
                <a:custGeom>
                  <a:avLst/>
                  <a:gdLst>
                    <a:gd name="T0" fmla="*/ 1853 w 1853"/>
                    <a:gd name="T1" fmla="*/ 672 h 1431"/>
                    <a:gd name="T2" fmla="*/ 336 w 1853"/>
                    <a:gd name="T3" fmla="*/ 1431 h 1431"/>
                    <a:gd name="T4" fmla="*/ 0 w 1853"/>
                    <a:gd name="T5" fmla="*/ 762 h 1431"/>
                    <a:gd name="T6" fmla="*/ 1518 w 1853"/>
                    <a:gd name="T7" fmla="*/ 0 h 1431"/>
                    <a:gd name="T8" fmla="*/ 1853 w 1853"/>
                    <a:gd name="T9" fmla="*/ 672 h 1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3" h="1431">
                      <a:moveTo>
                        <a:pt x="1853" y="672"/>
                      </a:moveTo>
                      <a:lnTo>
                        <a:pt x="336" y="1431"/>
                      </a:lnTo>
                      <a:lnTo>
                        <a:pt x="0" y="762"/>
                      </a:lnTo>
                      <a:lnTo>
                        <a:pt x="1518" y="0"/>
                      </a:lnTo>
                      <a:lnTo>
                        <a:pt x="1853" y="67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8" name="Freeform 201">
                  <a:extLst>
                    <a:ext uri="{FF2B5EF4-FFF2-40B4-BE49-F238E27FC236}">
                      <a16:creationId xmlns:a16="http://schemas.microsoft.com/office/drawing/2014/main" id="{D48CC1FE-4E02-7B41-83DD-E0129B3549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757"/>
                  <a:ext cx="97" cy="83"/>
                </a:xfrm>
                <a:custGeom>
                  <a:avLst/>
                  <a:gdLst>
                    <a:gd name="T0" fmla="*/ 17 w 41"/>
                    <a:gd name="T1" fmla="*/ 33 h 35"/>
                    <a:gd name="T2" fmla="*/ 6 w 41"/>
                    <a:gd name="T3" fmla="*/ 29 h 35"/>
                    <a:gd name="T4" fmla="*/ 2 w 41"/>
                    <a:gd name="T5" fmla="*/ 21 h 35"/>
                    <a:gd name="T6" fmla="*/ 6 w 41"/>
                    <a:gd name="T7" fmla="*/ 11 h 35"/>
                    <a:gd name="T8" fmla="*/ 24 w 41"/>
                    <a:gd name="T9" fmla="*/ 2 h 35"/>
                    <a:gd name="T10" fmla="*/ 35 w 41"/>
                    <a:gd name="T11" fmla="*/ 5 h 35"/>
                    <a:gd name="T12" fmla="*/ 39 w 41"/>
                    <a:gd name="T13" fmla="*/ 13 h 35"/>
                    <a:gd name="T14" fmla="*/ 35 w 41"/>
                    <a:gd name="T15" fmla="*/ 24 h 35"/>
                    <a:gd name="T16" fmla="*/ 17 w 41"/>
                    <a:gd name="T17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35">
                      <a:moveTo>
                        <a:pt x="17" y="33"/>
                      </a:moveTo>
                      <a:cubicBezTo>
                        <a:pt x="13" y="35"/>
                        <a:pt x="8" y="33"/>
                        <a:pt x="6" y="29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17"/>
                        <a:pt x="2" y="13"/>
                        <a:pt x="6" y="11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8" y="0"/>
                        <a:pt x="33" y="1"/>
                        <a:pt x="35" y="5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7"/>
                        <a:pt x="39" y="22"/>
                        <a:pt x="35" y="24"/>
                      </a:cubicBezTo>
                      <a:lnTo>
                        <a:pt x="17" y="33"/>
                      </a:lnTo>
                      <a:close/>
                    </a:path>
                  </a:pathLst>
                </a:custGeom>
                <a:solidFill>
                  <a:srgbClr val="888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09" name="Freeform 202">
                  <a:extLst>
                    <a:ext uri="{FF2B5EF4-FFF2-40B4-BE49-F238E27FC236}">
                      <a16:creationId xmlns:a16="http://schemas.microsoft.com/office/drawing/2014/main" id="{60C697B5-6DFD-C64E-8B6F-7F9BA0873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1" y="707"/>
                  <a:ext cx="95" cy="83"/>
                </a:xfrm>
                <a:custGeom>
                  <a:avLst/>
                  <a:gdLst>
                    <a:gd name="T0" fmla="*/ 16 w 40"/>
                    <a:gd name="T1" fmla="*/ 33 h 35"/>
                    <a:gd name="T2" fmla="*/ 6 w 40"/>
                    <a:gd name="T3" fmla="*/ 29 h 35"/>
                    <a:gd name="T4" fmla="*/ 2 w 40"/>
                    <a:gd name="T5" fmla="*/ 21 h 35"/>
                    <a:gd name="T6" fmla="*/ 5 w 40"/>
                    <a:gd name="T7" fmla="*/ 11 h 35"/>
                    <a:gd name="T8" fmla="*/ 24 w 40"/>
                    <a:gd name="T9" fmla="*/ 2 h 35"/>
                    <a:gd name="T10" fmla="*/ 34 w 40"/>
                    <a:gd name="T11" fmla="*/ 5 h 35"/>
                    <a:gd name="T12" fmla="*/ 38 w 40"/>
                    <a:gd name="T13" fmla="*/ 13 h 35"/>
                    <a:gd name="T14" fmla="*/ 35 w 40"/>
                    <a:gd name="T15" fmla="*/ 24 h 35"/>
                    <a:gd name="T16" fmla="*/ 16 w 40"/>
                    <a:gd name="T17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35">
                      <a:moveTo>
                        <a:pt x="16" y="33"/>
                      </a:moveTo>
                      <a:cubicBezTo>
                        <a:pt x="13" y="35"/>
                        <a:pt x="8" y="33"/>
                        <a:pt x="6" y="29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18"/>
                        <a:pt x="2" y="13"/>
                        <a:pt x="5" y="11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8" y="0"/>
                        <a:pt x="32" y="1"/>
                        <a:pt x="34" y="5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40" y="17"/>
                        <a:pt x="39" y="22"/>
                        <a:pt x="35" y="24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888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10" name="Freeform 203">
                  <a:extLst>
                    <a:ext uri="{FF2B5EF4-FFF2-40B4-BE49-F238E27FC236}">
                      <a16:creationId xmlns:a16="http://schemas.microsoft.com/office/drawing/2014/main" id="{4F308F7F-0BAD-C042-A5B9-7499B8DF0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658"/>
                  <a:ext cx="95" cy="82"/>
                </a:xfrm>
                <a:custGeom>
                  <a:avLst/>
                  <a:gdLst>
                    <a:gd name="T0" fmla="*/ 16 w 40"/>
                    <a:gd name="T1" fmla="*/ 33 h 35"/>
                    <a:gd name="T2" fmla="*/ 6 w 40"/>
                    <a:gd name="T3" fmla="*/ 30 h 35"/>
                    <a:gd name="T4" fmla="*/ 2 w 40"/>
                    <a:gd name="T5" fmla="*/ 21 h 35"/>
                    <a:gd name="T6" fmla="*/ 5 w 40"/>
                    <a:gd name="T7" fmla="*/ 11 h 35"/>
                    <a:gd name="T8" fmla="*/ 24 w 40"/>
                    <a:gd name="T9" fmla="*/ 2 h 35"/>
                    <a:gd name="T10" fmla="*/ 34 w 40"/>
                    <a:gd name="T11" fmla="*/ 5 h 35"/>
                    <a:gd name="T12" fmla="*/ 38 w 40"/>
                    <a:gd name="T13" fmla="*/ 13 h 35"/>
                    <a:gd name="T14" fmla="*/ 35 w 40"/>
                    <a:gd name="T15" fmla="*/ 24 h 35"/>
                    <a:gd name="T16" fmla="*/ 16 w 40"/>
                    <a:gd name="T17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35">
                      <a:moveTo>
                        <a:pt x="16" y="33"/>
                      </a:moveTo>
                      <a:cubicBezTo>
                        <a:pt x="12" y="35"/>
                        <a:pt x="8" y="33"/>
                        <a:pt x="6" y="3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18"/>
                        <a:pt x="1" y="13"/>
                        <a:pt x="5" y="11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8" y="0"/>
                        <a:pt x="32" y="1"/>
                        <a:pt x="34" y="5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40" y="17"/>
                        <a:pt x="39" y="22"/>
                        <a:pt x="35" y="24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888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  <p:sp>
              <p:nvSpPr>
                <p:cNvPr id="411" name="Freeform 204">
                  <a:extLst>
                    <a:ext uri="{FF2B5EF4-FFF2-40B4-BE49-F238E27FC236}">
                      <a16:creationId xmlns:a16="http://schemas.microsoft.com/office/drawing/2014/main" id="{E6154242-5BD0-B848-AE42-B8EA7EBE4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0" y="608"/>
                  <a:ext cx="94" cy="83"/>
                </a:xfrm>
                <a:custGeom>
                  <a:avLst/>
                  <a:gdLst>
                    <a:gd name="T0" fmla="*/ 16 w 40"/>
                    <a:gd name="T1" fmla="*/ 33 h 35"/>
                    <a:gd name="T2" fmla="*/ 6 w 40"/>
                    <a:gd name="T3" fmla="*/ 30 h 35"/>
                    <a:gd name="T4" fmla="*/ 2 w 40"/>
                    <a:gd name="T5" fmla="*/ 22 h 35"/>
                    <a:gd name="T6" fmla="*/ 5 w 40"/>
                    <a:gd name="T7" fmla="*/ 11 h 35"/>
                    <a:gd name="T8" fmla="*/ 24 w 40"/>
                    <a:gd name="T9" fmla="*/ 2 h 35"/>
                    <a:gd name="T10" fmla="*/ 34 w 40"/>
                    <a:gd name="T11" fmla="*/ 5 h 35"/>
                    <a:gd name="T12" fmla="*/ 38 w 40"/>
                    <a:gd name="T13" fmla="*/ 13 h 35"/>
                    <a:gd name="T14" fmla="*/ 35 w 40"/>
                    <a:gd name="T15" fmla="*/ 24 h 35"/>
                    <a:gd name="T16" fmla="*/ 16 w 40"/>
                    <a:gd name="T17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35">
                      <a:moveTo>
                        <a:pt x="16" y="33"/>
                      </a:moveTo>
                      <a:cubicBezTo>
                        <a:pt x="12" y="35"/>
                        <a:pt x="8" y="34"/>
                        <a:pt x="6" y="30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0" y="18"/>
                        <a:pt x="1" y="13"/>
                        <a:pt x="5" y="11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7" y="0"/>
                        <a:pt x="32" y="1"/>
                        <a:pt x="34" y="5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40" y="17"/>
                        <a:pt x="38" y="22"/>
                        <a:pt x="35" y="24"/>
                      </a:cubicBez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888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Univers 45 Light" pitchFamily="2" charset="0"/>
                  </a:endParaRPr>
                </a:p>
              </p:txBody>
            </p:sp>
          </p:grpSp>
          <p:sp>
            <p:nvSpPr>
              <p:cNvPr id="36" name="Freeform 206">
                <a:extLst>
                  <a:ext uri="{FF2B5EF4-FFF2-40B4-BE49-F238E27FC236}">
                    <a16:creationId xmlns:a16="http://schemas.microsoft.com/office/drawing/2014/main" id="{A4D0EBD8-E7C2-8040-9E65-E57CBC7E4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" y="558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37" name="Freeform 207">
                <a:extLst>
                  <a:ext uri="{FF2B5EF4-FFF2-40B4-BE49-F238E27FC236}">
                    <a16:creationId xmlns:a16="http://schemas.microsoft.com/office/drawing/2014/main" id="{B5455791-8303-8344-94CC-CAFDA7977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509"/>
                <a:ext cx="97" cy="82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4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38" name="Freeform 208">
                <a:extLst>
                  <a:ext uri="{FF2B5EF4-FFF2-40B4-BE49-F238E27FC236}">
                    <a16:creationId xmlns:a16="http://schemas.microsoft.com/office/drawing/2014/main" id="{30DD9518-C9F5-8041-A678-CAE3CD62E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409"/>
                <a:ext cx="95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6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39" name="Freeform 209">
                <a:extLst>
                  <a:ext uri="{FF2B5EF4-FFF2-40B4-BE49-F238E27FC236}">
                    <a16:creationId xmlns:a16="http://schemas.microsoft.com/office/drawing/2014/main" id="{AB18D735-9A61-B247-8DCA-286813602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" y="360"/>
                <a:ext cx="94" cy="85"/>
              </a:xfrm>
              <a:custGeom>
                <a:avLst/>
                <a:gdLst>
                  <a:gd name="T0" fmla="*/ 16 w 40"/>
                  <a:gd name="T1" fmla="*/ 34 h 36"/>
                  <a:gd name="T2" fmla="*/ 6 w 40"/>
                  <a:gd name="T3" fmla="*/ 30 h 36"/>
                  <a:gd name="T4" fmla="*/ 2 w 40"/>
                  <a:gd name="T5" fmla="*/ 22 h 36"/>
                  <a:gd name="T6" fmla="*/ 5 w 40"/>
                  <a:gd name="T7" fmla="*/ 11 h 36"/>
                  <a:gd name="T8" fmla="*/ 24 w 40"/>
                  <a:gd name="T9" fmla="*/ 2 h 36"/>
                  <a:gd name="T10" fmla="*/ 34 w 40"/>
                  <a:gd name="T11" fmla="*/ 6 h 36"/>
                  <a:gd name="T12" fmla="*/ 38 w 40"/>
                  <a:gd name="T13" fmla="*/ 14 h 36"/>
                  <a:gd name="T14" fmla="*/ 35 w 40"/>
                  <a:gd name="T15" fmla="*/ 24 h 36"/>
                  <a:gd name="T16" fmla="*/ 16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6" y="34"/>
                    </a:moveTo>
                    <a:cubicBezTo>
                      <a:pt x="12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0" name="Freeform 210">
                <a:extLst>
                  <a:ext uri="{FF2B5EF4-FFF2-40B4-BE49-F238E27FC236}">
                    <a16:creationId xmlns:a16="http://schemas.microsoft.com/office/drawing/2014/main" id="{F32BD564-3A14-BA46-A326-D6C68E317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260"/>
                <a:ext cx="97" cy="86"/>
              </a:xfrm>
              <a:custGeom>
                <a:avLst/>
                <a:gdLst>
                  <a:gd name="T0" fmla="*/ 17 w 41"/>
                  <a:gd name="T1" fmla="*/ 34 h 36"/>
                  <a:gd name="T2" fmla="*/ 6 w 41"/>
                  <a:gd name="T3" fmla="*/ 30 h 36"/>
                  <a:gd name="T4" fmla="*/ 2 w 41"/>
                  <a:gd name="T5" fmla="*/ 22 h 36"/>
                  <a:gd name="T6" fmla="*/ 6 w 41"/>
                  <a:gd name="T7" fmla="*/ 12 h 36"/>
                  <a:gd name="T8" fmla="*/ 24 w 41"/>
                  <a:gd name="T9" fmla="*/ 2 h 36"/>
                  <a:gd name="T10" fmla="*/ 35 w 41"/>
                  <a:gd name="T11" fmla="*/ 6 h 36"/>
                  <a:gd name="T12" fmla="*/ 39 w 41"/>
                  <a:gd name="T13" fmla="*/ 14 h 36"/>
                  <a:gd name="T14" fmla="*/ 35 w 41"/>
                  <a:gd name="T15" fmla="*/ 24 h 36"/>
                  <a:gd name="T16" fmla="*/ 17 w 41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17" y="34"/>
                    </a:moveTo>
                    <a:cubicBezTo>
                      <a:pt x="13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4"/>
                      <a:pt x="6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8"/>
                      <a:pt x="39" y="23"/>
                      <a:pt x="35" y="2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1" name="Freeform 211">
                <a:extLst>
                  <a:ext uri="{FF2B5EF4-FFF2-40B4-BE49-F238E27FC236}">
                    <a16:creationId xmlns:a16="http://schemas.microsoft.com/office/drawing/2014/main" id="{20853B91-8BE5-F74C-A4C7-3716E7E60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" y="213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29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1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2" y="13"/>
                      <a:pt x="6" y="1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2" name="Freeform 212">
                <a:extLst>
                  <a:ext uri="{FF2B5EF4-FFF2-40B4-BE49-F238E27FC236}">
                    <a16:creationId xmlns:a16="http://schemas.microsoft.com/office/drawing/2014/main" id="{A5E4F180-CC33-F24A-81C9-470AAB12A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830"/>
                <a:ext cx="94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3" name="Freeform 213">
                <a:extLst>
                  <a:ext uri="{FF2B5EF4-FFF2-40B4-BE49-F238E27FC236}">
                    <a16:creationId xmlns:a16="http://schemas.microsoft.com/office/drawing/2014/main" id="{526A73FD-9F8E-694D-AA04-E0D48912A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781"/>
                <a:ext cx="94" cy="82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6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4" name="Freeform 214">
                <a:extLst>
                  <a:ext uri="{FF2B5EF4-FFF2-40B4-BE49-F238E27FC236}">
                    <a16:creationId xmlns:a16="http://schemas.microsoft.com/office/drawing/2014/main" id="{D2053D50-0964-AE4F-9D1F-99D455083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731"/>
                <a:ext cx="97" cy="83"/>
              </a:xfrm>
              <a:custGeom>
                <a:avLst/>
                <a:gdLst>
                  <a:gd name="T0" fmla="*/ 17 w 41"/>
                  <a:gd name="T1" fmla="*/ 34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6 h 35"/>
                  <a:gd name="T12" fmla="*/ 39 w 41"/>
                  <a:gd name="T13" fmla="*/ 14 h 35"/>
                  <a:gd name="T14" fmla="*/ 36 w 41"/>
                  <a:gd name="T15" fmla="*/ 24 h 35"/>
                  <a:gd name="T16" fmla="*/ 17 w 41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4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8"/>
                      <a:pt x="39" y="22"/>
                      <a:pt x="36" y="2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5" name="Freeform 215">
                <a:extLst>
                  <a:ext uri="{FF2B5EF4-FFF2-40B4-BE49-F238E27FC236}">
                    <a16:creationId xmlns:a16="http://schemas.microsoft.com/office/drawing/2014/main" id="{34B7083A-FB72-3044-8E26-8233B4653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" y="582"/>
                <a:ext cx="94" cy="85"/>
              </a:xfrm>
              <a:custGeom>
                <a:avLst/>
                <a:gdLst>
                  <a:gd name="T0" fmla="*/ 16 w 40"/>
                  <a:gd name="T1" fmla="*/ 34 h 36"/>
                  <a:gd name="T2" fmla="*/ 6 w 40"/>
                  <a:gd name="T3" fmla="*/ 30 h 36"/>
                  <a:gd name="T4" fmla="*/ 2 w 40"/>
                  <a:gd name="T5" fmla="*/ 22 h 36"/>
                  <a:gd name="T6" fmla="*/ 5 w 40"/>
                  <a:gd name="T7" fmla="*/ 12 h 36"/>
                  <a:gd name="T8" fmla="*/ 24 w 40"/>
                  <a:gd name="T9" fmla="*/ 2 h 36"/>
                  <a:gd name="T10" fmla="*/ 34 w 40"/>
                  <a:gd name="T11" fmla="*/ 6 h 36"/>
                  <a:gd name="T12" fmla="*/ 38 w 40"/>
                  <a:gd name="T13" fmla="*/ 14 h 36"/>
                  <a:gd name="T14" fmla="*/ 35 w 40"/>
                  <a:gd name="T15" fmla="*/ 24 h 36"/>
                  <a:gd name="T16" fmla="*/ 16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6" y="34"/>
                    </a:moveTo>
                    <a:cubicBezTo>
                      <a:pt x="13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4"/>
                      <a:pt x="5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3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6" name="Freeform 216">
                <a:extLst>
                  <a:ext uri="{FF2B5EF4-FFF2-40B4-BE49-F238E27FC236}">
                    <a16:creationId xmlns:a16="http://schemas.microsoft.com/office/drawing/2014/main" id="{572DD4CC-4B2E-2B4F-8A5B-523331F4A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" y="535"/>
                <a:ext cx="95" cy="82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29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1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1" y="13"/>
                      <a:pt x="5" y="1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8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7" name="Freeform 217">
                <a:extLst>
                  <a:ext uri="{FF2B5EF4-FFF2-40B4-BE49-F238E27FC236}">
                    <a16:creationId xmlns:a16="http://schemas.microsoft.com/office/drawing/2014/main" id="{ACC8C31A-798B-484F-920C-F0460DC36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485"/>
                <a:ext cx="95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29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8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8" name="Freeform 218">
                <a:extLst>
                  <a:ext uri="{FF2B5EF4-FFF2-40B4-BE49-F238E27FC236}">
                    <a16:creationId xmlns:a16="http://schemas.microsoft.com/office/drawing/2014/main" id="{9E96A249-CC74-7C4C-AA34-D371D421A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" y="435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3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49" name="Freeform 219">
                <a:extLst>
                  <a:ext uri="{FF2B5EF4-FFF2-40B4-BE49-F238E27FC236}">
                    <a16:creationId xmlns:a16="http://schemas.microsoft.com/office/drawing/2014/main" id="{D5638278-BD30-A143-9A37-311640D35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386"/>
                <a:ext cx="96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3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0" name="Freeform 220">
                <a:extLst>
                  <a:ext uri="{FF2B5EF4-FFF2-40B4-BE49-F238E27FC236}">
                    <a16:creationId xmlns:a16="http://schemas.microsoft.com/office/drawing/2014/main" id="{359B20E6-168B-5A41-A0D8-A527DF844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" y="336"/>
                <a:ext cx="94" cy="83"/>
              </a:xfrm>
              <a:custGeom>
                <a:avLst/>
                <a:gdLst>
                  <a:gd name="T0" fmla="*/ 17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9 w 40"/>
                  <a:gd name="T13" fmla="*/ 13 h 35"/>
                  <a:gd name="T14" fmla="*/ 35 w 40"/>
                  <a:gd name="T15" fmla="*/ 24 h 35"/>
                  <a:gd name="T16" fmla="*/ 17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4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1" name="Freeform 221">
                <a:extLst>
                  <a:ext uri="{FF2B5EF4-FFF2-40B4-BE49-F238E27FC236}">
                    <a16:creationId xmlns:a16="http://schemas.microsoft.com/office/drawing/2014/main" id="{5C83B937-9B5E-B04C-B62A-E9A84C64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" y="286"/>
                <a:ext cx="95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2" name="Freeform 222">
                <a:extLst>
                  <a:ext uri="{FF2B5EF4-FFF2-40B4-BE49-F238E27FC236}">
                    <a16:creationId xmlns:a16="http://schemas.microsoft.com/office/drawing/2014/main" id="{4D214192-22EA-5946-B315-ED963040C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904"/>
                <a:ext cx="95" cy="85"/>
              </a:xfrm>
              <a:custGeom>
                <a:avLst/>
                <a:gdLst>
                  <a:gd name="T0" fmla="*/ 16 w 40"/>
                  <a:gd name="T1" fmla="*/ 34 h 36"/>
                  <a:gd name="T2" fmla="*/ 6 w 40"/>
                  <a:gd name="T3" fmla="*/ 30 h 36"/>
                  <a:gd name="T4" fmla="*/ 2 w 40"/>
                  <a:gd name="T5" fmla="*/ 22 h 36"/>
                  <a:gd name="T6" fmla="*/ 5 w 40"/>
                  <a:gd name="T7" fmla="*/ 12 h 36"/>
                  <a:gd name="T8" fmla="*/ 24 w 40"/>
                  <a:gd name="T9" fmla="*/ 2 h 36"/>
                  <a:gd name="T10" fmla="*/ 34 w 40"/>
                  <a:gd name="T11" fmla="*/ 6 h 36"/>
                  <a:gd name="T12" fmla="*/ 38 w 40"/>
                  <a:gd name="T13" fmla="*/ 14 h 36"/>
                  <a:gd name="T14" fmla="*/ 35 w 40"/>
                  <a:gd name="T15" fmla="*/ 25 h 36"/>
                  <a:gd name="T16" fmla="*/ 16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6" y="34"/>
                    </a:moveTo>
                    <a:cubicBezTo>
                      <a:pt x="12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4"/>
                      <a:pt x="5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8" y="23"/>
                      <a:pt x="35" y="25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3" name="Freeform 223">
                <a:extLst>
                  <a:ext uri="{FF2B5EF4-FFF2-40B4-BE49-F238E27FC236}">
                    <a16:creationId xmlns:a16="http://schemas.microsoft.com/office/drawing/2014/main" id="{3507DFCB-72B9-C742-9974-71D4BECD6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856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29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1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2" y="13"/>
                      <a:pt x="6" y="1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4" name="Freeform 224">
                <a:extLst>
                  <a:ext uri="{FF2B5EF4-FFF2-40B4-BE49-F238E27FC236}">
                    <a16:creationId xmlns:a16="http://schemas.microsoft.com/office/drawing/2014/main" id="{7E08809E-AF62-7541-A6AE-F72569DAD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807"/>
                <a:ext cx="97" cy="82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29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5" name="Freeform 225">
                <a:extLst>
                  <a:ext uri="{FF2B5EF4-FFF2-40B4-BE49-F238E27FC236}">
                    <a16:creationId xmlns:a16="http://schemas.microsoft.com/office/drawing/2014/main" id="{8281313D-A99E-F142-8D86-E2E720CF8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707"/>
                <a:ext cx="95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3"/>
                      <a:pt x="6" y="3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6" name="Freeform 226">
                <a:extLst>
                  <a:ext uri="{FF2B5EF4-FFF2-40B4-BE49-F238E27FC236}">
                    <a16:creationId xmlns:a16="http://schemas.microsoft.com/office/drawing/2014/main" id="{811C0BE4-A2AD-CD45-87E6-A26D0755E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658"/>
                <a:ext cx="94" cy="82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7" name="Freeform 227">
                <a:extLst>
                  <a:ext uri="{FF2B5EF4-FFF2-40B4-BE49-F238E27FC236}">
                    <a16:creationId xmlns:a16="http://schemas.microsoft.com/office/drawing/2014/main" id="{609ED8F3-AC89-784D-98FD-F226D0E41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8" y="608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4 h 35"/>
                  <a:gd name="T14" fmla="*/ 36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7"/>
                      <a:pt x="39" y="22"/>
                      <a:pt x="36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8" name="Freeform 228">
                <a:extLst>
                  <a:ext uri="{FF2B5EF4-FFF2-40B4-BE49-F238E27FC236}">
                    <a16:creationId xmlns:a16="http://schemas.microsoft.com/office/drawing/2014/main" id="{6F90A419-9666-004F-930B-C1092E181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558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4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59" name="Freeform 229">
                <a:extLst>
                  <a:ext uri="{FF2B5EF4-FFF2-40B4-BE49-F238E27FC236}">
                    <a16:creationId xmlns:a16="http://schemas.microsoft.com/office/drawing/2014/main" id="{A2F2E3EE-2775-944D-86C1-8440130CA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509"/>
                <a:ext cx="97" cy="82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6 h 35"/>
                  <a:gd name="T12" fmla="*/ 39 w 41"/>
                  <a:gd name="T13" fmla="*/ 14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8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0" name="Freeform 230">
                <a:extLst>
                  <a:ext uri="{FF2B5EF4-FFF2-40B4-BE49-F238E27FC236}">
                    <a16:creationId xmlns:a16="http://schemas.microsoft.com/office/drawing/2014/main" id="{66ACE6D3-2B11-5446-9096-438E7AA66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459"/>
                <a:ext cx="95" cy="83"/>
              </a:xfrm>
              <a:custGeom>
                <a:avLst/>
                <a:gdLst>
                  <a:gd name="T0" fmla="*/ 16 w 40"/>
                  <a:gd name="T1" fmla="*/ 34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6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4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1" name="Freeform 231">
                <a:extLst>
                  <a:ext uri="{FF2B5EF4-FFF2-40B4-BE49-F238E27FC236}">
                    <a16:creationId xmlns:a16="http://schemas.microsoft.com/office/drawing/2014/main" id="{CFB75C86-3590-C343-8C61-1FB6FD91F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409"/>
                <a:ext cx="94" cy="86"/>
              </a:xfrm>
              <a:custGeom>
                <a:avLst/>
                <a:gdLst>
                  <a:gd name="T0" fmla="*/ 16 w 40"/>
                  <a:gd name="T1" fmla="*/ 34 h 36"/>
                  <a:gd name="T2" fmla="*/ 6 w 40"/>
                  <a:gd name="T3" fmla="*/ 30 h 36"/>
                  <a:gd name="T4" fmla="*/ 2 w 40"/>
                  <a:gd name="T5" fmla="*/ 22 h 36"/>
                  <a:gd name="T6" fmla="*/ 5 w 40"/>
                  <a:gd name="T7" fmla="*/ 11 h 36"/>
                  <a:gd name="T8" fmla="*/ 24 w 40"/>
                  <a:gd name="T9" fmla="*/ 2 h 36"/>
                  <a:gd name="T10" fmla="*/ 34 w 40"/>
                  <a:gd name="T11" fmla="*/ 6 h 36"/>
                  <a:gd name="T12" fmla="*/ 38 w 40"/>
                  <a:gd name="T13" fmla="*/ 14 h 36"/>
                  <a:gd name="T14" fmla="*/ 35 w 40"/>
                  <a:gd name="T15" fmla="*/ 24 h 36"/>
                  <a:gd name="T16" fmla="*/ 16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6" y="34"/>
                    </a:moveTo>
                    <a:cubicBezTo>
                      <a:pt x="12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2" name="Freeform 232">
                <a:extLst>
                  <a:ext uri="{FF2B5EF4-FFF2-40B4-BE49-F238E27FC236}">
                    <a16:creationId xmlns:a16="http://schemas.microsoft.com/office/drawing/2014/main" id="{C427A3D1-6150-7147-8720-E9EDE0082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" y="360"/>
                <a:ext cx="94" cy="85"/>
              </a:xfrm>
              <a:custGeom>
                <a:avLst/>
                <a:gdLst>
                  <a:gd name="T0" fmla="*/ 16 w 40"/>
                  <a:gd name="T1" fmla="*/ 34 h 36"/>
                  <a:gd name="T2" fmla="*/ 6 w 40"/>
                  <a:gd name="T3" fmla="*/ 30 h 36"/>
                  <a:gd name="T4" fmla="*/ 1 w 40"/>
                  <a:gd name="T5" fmla="*/ 22 h 36"/>
                  <a:gd name="T6" fmla="*/ 5 w 40"/>
                  <a:gd name="T7" fmla="*/ 12 h 36"/>
                  <a:gd name="T8" fmla="*/ 24 w 40"/>
                  <a:gd name="T9" fmla="*/ 2 h 36"/>
                  <a:gd name="T10" fmla="*/ 34 w 40"/>
                  <a:gd name="T11" fmla="*/ 6 h 36"/>
                  <a:gd name="T12" fmla="*/ 38 w 40"/>
                  <a:gd name="T13" fmla="*/ 14 h 36"/>
                  <a:gd name="T14" fmla="*/ 35 w 40"/>
                  <a:gd name="T15" fmla="*/ 24 h 36"/>
                  <a:gd name="T16" fmla="*/ 16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6" y="34"/>
                    </a:moveTo>
                    <a:cubicBezTo>
                      <a:pt x="12" y="36"/>
                      <a:pt x="7" y="34"/>
                      <a:pt x="6" y="3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18"/>
                      <a:pt x="1" y="14"/>
                      <a:pt x="5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8" y="23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3" name="Freeform 233">
                <a:extLst>
                  <a:ext uri="{FF2B5EF4-FFF2-40B4-BE49-F238E27FC236}">
                    <a16:creationId xmlns:a16="http://schemas.microsoft.com/office/drawing/2014/main" id="{2DF70E18-21CB-5548-9F8E-02AD37713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979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4" name="Freeform 234">
                <a:extLst>
                  <a:ext uri="{FF2B5EF4-FFF2-40B4-BE49-F238E27FC236}">
                    <a16:creationId xmlns:a16="http://schemas.microsoft.com/office/drawing/2014/main" id="{758194C2-1B8B-154B-8B2F-7501AEF07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930"/>
                <a:ext cx="97" cy="82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4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5" name="Freeform 235">
                <a:extLst>
                  <a:ext uri="{FF2B5EF4-FFF2-40B4-BE49-F238E27FC236}">
                    <a16:creationId xmlns:a16="http://schemas.microsoft.com/office/drawing/2014/main" id="{DBB580D5-446D-DC42-A100-C4300AC3B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880"/>
                <a:ext cx="95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6" name="Freeform 236">
                <a:extLst>
                  <a:ext uri="{FF2B5EF4-FFF2-40B4-BE49-F238E27FC236}">
                    <a16:creationId xmlns:a16="http://schemas.microsoft.com/office/drawing/2014/main" id="{F3742AFC-FBFB-8146-84A8-B835FC4EF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781"/>
                <a:ext cx="95" cy="82"/>
              </a:xfrm>
              <a:custGeom>
                <a:avLst/>
                <a:gdLst>
                  <a:gd name="T0" fmla="*/ 16 w 40"/>
                  <a:gd name="T1" fmla="*/ 34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6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4"/>
                    </a:moveTo>
                    <a:cubicBezTo>
                      <a:pt x="12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8" y="22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7" name="Freeform 237">
                <a:extLst>
                  <a:ext uri="{FF2B5EF4-FFF2-40B4-BE49-F238E27FC236}">
                    <a16:creationId xmlns:a16="http://schemas.microsoft.com/office/drawing/2014/main" id="{DF982770-AEDD-F34F-9DDF-11986C019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731"/>
                <a:ext cx="97" cy="85"/>
              </a:xfrm>
              <a:custGeom>
                <a:avLst/>
                <a:gdLst>
                  <a:gd name="T0" fmla="*/ 17 w 41"/>
                  <a:gd name="T1" fmla="*/ 34 h 36"/>
                  <a:gd name="T2" fmla="*/ 6 w 41"/>
                  <a:gd name="T3" fmla="*/ 30 h 36"/>
                  <a:gd name="T4" fmla="*/ 2 w 41"/>
                  <a:gd name="T5" fmla="*/ 22 h 36"/>
                  <a:gd name="T6" fmla="*/ 6 w 41"/>
                  <a:gd name="T7" fmla="*/ 12 h 36"/>
                  <a:gd name="T8" fmla="*/ 24 w 41"/>
                  <a:gd name="T9" fmla="*/ 2 h 36"/>
                  <a:gd name="T10" fmla="*/ 35 w 41"/>
                  <a:gd name="T11" fmla="*/ 6 h 36"/>
                  <a:gd name="T12" fmla="*/ 39 w 41"/>
                  <a:gd name="T13" fmla="*/ 14 h 36"/>
                  <a:gd name="T14" fmla="*/ 35 w 41"/>
                  <a:gd name="T15" fmla="*/ 24 h 36"/>
                  <a:gd name="T16" fmla="*/ 17 w 41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17" y="34"/>
                    </a:moveTo>
                    <a:cubicBezTo>
                      <a:pt x="13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8"/>
                      <a:pt x="39" y="22"/>
                      <a:pt x="35" y="2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8" name="Freeform 238">
                <a:extLst>
                  <a:ext uri="{FF2B5EF4-FFF2-40B4-BE49-F238E27FC236}">
                    <a16:creationId xmlns:a16="http://schemas.microsoft.com/office/drawing/2014/main" id="{50C51905-4AD7-9A42-9569-28A80AF3A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681"/>
                <a:ext cx="97" cy="85"/>
              </a:xfrm>
              <a:custGeom>
                <a:avLst/>
                <a:gdLst>
                  <a:gd name="T0" fmla="*/ 17 w 41"/>
                  <a:gd name="T1" fmla="*/ 34 h 36"/>
                  <a:gd name="T2" fmla="*/ 6 w 41"/>
                  <a:gd name="T3" fmla="*/ 30 h 36"/>
                  <a:gd name="T4" fmla="*/ 2 w 41"/>
                  <a:gd name="T5" fmla="*/ 22 h 36"/>
                  <a:gd name="T6" fmla="*/ 6 w 41"/>
                  <a:gd name="T7" fmla="*/ 12 h 36"/>
                  <a:gd name="T8" fmla="*/ 24 w 41"/>
                  <a:gd name="T9" fmla="*/ 2 h 36"/>
                  <a:gd name="T10" fmla="*/ 35 w 41"/>
                  <a:gd name="T11" fmla="*/ 6 h 36"/>
                  <a:gd name="T12" fmla="*/ 39 w 41"/>
                  <a:gd name="T13" fmla="*/ 14 h 36"/>
                  <a:gd name="T14" fmla="*/ 35 w 41"/>
                  <a:gd name="T15" fmla="*/ 24 h 36"/>
                  <a:gd name="T16" fmla="*/ 17 w 41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17" y="34"/>
                    </a:moveTo>
                    <a:cubicBezTo>
                      <a:pt x="13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4"/>
                      <a:pt x="6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8"/>
                      <a:pt x="39" y="23"/>
                      <a:pt x="35" y="2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69" name="Freeform 239">
                <a:extLst>
                  <a:ext uri="{FF2B5EF4-FFF2-40B4-BE49-F238E27FC236}">
                    <a16:creationId xmlns:a16="http://schemas.microsoft.com/office/drawing/2014/main" id="{AFCC31E2-74EB-7043-9ECE-77A969F44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632"/>
                <a:ext cx="94" cy="85"/>
              </a:xfrm>
              <a:custGeom>
                <a:avLst/>
                <a:gdLst>
                  <a:gd name="T0" fmla="*/ 17 w 40"/>
                  <a:gd name="T1" fmla="*/ 34 h 36"/>
                  <a:gd name="T2" fmla="*/ 6 w 40"/>
                  <a:gd name="T3" fmla="*/ 30 h 36"/>
                  <a:gd name="T4" fmla="*/ 2 w 40"/>
                  <a:gd name="T5" fmla="*/ 22 h 36"/>
                  <a:gd name="T6" fmla="*/ 5 w 40"/>
                  <a:gd name="T7" fmla="*/ 12 h 36"/>
                  <a:gd name="T8" fmla="*/ 24 w 40"/>
                  <a:gd name="T9" fmla="*/ 2 h 36"/>
                  <a:gd name="T10" fmla="*/ 34 w 40"/>
                  <a:gd name="T11" fmla="*/ 6 h 36"/>
                  <a:gd name="T12" fmla="*/ 39 w 40"/>
                  <a:gd name="T13" fmla="*/ 14 h 36"/>
                  <a:gd name="T14" fmla="*/ 35 w 40"/>
                  <a:gd name="T15" fmla="*/ 25 h 36"/>
                  <a:gd name="T16" fmla="*/ 17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7" y="34"/>
                    </a:moveTo>
                    <a:cubicBezTo>
                      <a:pt x="13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4"/>
                      <a:pt x="5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4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8"/>
                      <a:pt x="39" y="23"/>
                      <a:pt x="35" y="25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0" name="Freeform 240">
                <a:extLst>
                  <a:ext uri="{FF2B5EF4-FFF2-40B4-BE49-F238E27FC236}">
                    <a16:creationId xmlns:a16="http://schemas.microsoft.com/office/drawing/2014/main" id="{138F6716-360A-444C-800A-8FE5D034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584"/>
                <a:ext cx="94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29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1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1" y="13"/>
                      <a:pt x="5" y="1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8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1" name="Freeform 241">
                <a:extLst>
                  <a:ext uri="{FF2B5EF4-FFF2-40B4-BE49-F238E27FC236}">
                    <a16:creationId xmlns:a16="http://schemas.microsoft.com/office/drawing/2014/main" id="{D82317D5-AE5E-F74F-84C5-82E46B477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535"/>
                <a:ext cx="95" cy="82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29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2" name="Freeform 242">
                <a:extLst>
                  <a:ext uri="{FF2B5EF4-FFF2-40B4-BE49-F238E27FC236}">
                    <a16:creationId xmlns:a16="http://schemas.microsoft.com/office/drawing/2014/main" id="{6DFEEAD6-7294-E34A-B199-5AD63F2B5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485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3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3" name="Freeform 243">
                <a:extLst>
                  <a:ext uri="{FF2B5EF4-FFF2-40B4-BE49-F238E27FC236}">
                    <a16:creationId xmlns:a16="http://schemas.microsoft.com/office/drawing/2014/main" id="{AA4F3AED-5B81-614A-9BD1-3D7D7F4F6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0" y="435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3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4" name="Freeform 244">
                <a:extLst>
                  <a:ext uri="{FF2B5EF4-FFF2-40B4-BE49-F238E27FC236}">
                    <a16:creationId xmlns:a16="http://schemas.microsoft.com/office/drawing/2014/main" id="{0110025B-0315-3D47-8E05-9E7625950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052"/>
                <a:ext cx="94" cy="86"/>
              </a:xfrm>
              <a:custGeom>
                <a:avLst/>
                <a:gdLst>
                  <a:gd name="T0" fmla="*/ 17 w 40"/>
                  <a:gd name="T1" fmla="*/ 34 h 36"/>
                  <a:gd name="T2" fmla="*/ 6 w 40"/>
                  <a:gd name="T3" fmla="*/ 30 h 36"/>
                  <a:gd name="T4" fmla="*/ 2 w 40"/>
                  <a:gd name="T5" fmla="*/ 22 h 36"/>
                  <a:gd name="T6" fmla="*/ 5 w 40"/>
                  <a:gd name="T7" fmla="*/ 12 h 36"/>
                  <a:gd name="T8" fmla="*/ 24 w 40"/>
                  <a:gd name="T9" fmla="*/ 2 h 36"/>
                  <a:gd name="T10" fmla="*/ 34 w 40"/>
                  <a:gd name="T11" fmla="*/ 6 h 36"/>
                  <a:gd name="T12" fmla="*/ 39 w 40"/>
                  <a:gd name="T13" fmla="*/ 14 h 36"/>
                  <a:gd name="T14" fmla="*/ 35 w 40"/>
                  <a:gd name="T15" fmla="*/ 24 h 36"/>
                  <a:gd name="T16" fmla="*/ 17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7" y="34"/>
                    </a:moveTo>
                    <a:cubicBezTo>
                      <a:pt x="13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5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4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5" name="Freeform 245">
                <a:extLst>
                  <a:ext uri="{FF2B5EF4-FFF2-40B4-BE49-F238E27FC236}">
                    <a16:creationId xmlns:a16="http://schemas.microsoft.com/office/drawing/2014/main" id="{7506B92B-943C-6146-9713-8A426222E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003"/>
                <a:ext cx="95" cy="85"/>
              </a:xfrm>
              <a:custGeom>
                <a:avLst/>
                <a:gdLst>
                  <a:gd name="T0" fmla="*/ 16 w 40"/>
                  <a:gd name="T1" fmla="*/ 34 h 36"/>
                  <a:gd name="T2" fmla="*/ 6 w 40"/>
                  <a:gd name="T3" fmla="*/ 30 h 36"/>
                  <a:gd name="T4" fmla="*/ 2 w 40"/>
                  <a:gd name="T5" fmla="*/ 22 h 36"/>
                  <a:gd name="T6" fmla="*/ 5 w 40"/>
                  <a:gd name="T7" fmla="*/ 12 h 36"/>
                  <a:gd name="T8" fmla="*/ 24 w 40"/>
                  <a:gd name="T9" fmla="*/ 2 h 36"/>
                  <a:gd name="T10" fmla="*/ 34 w 40"/>
                  <a:gd name="T11" fmla="*/ 6 h 36"/>
                  <a:gd name="T12" fmla="*/ 38 w 40"/>
                  <a:gd name="T13" fmla="*/ 14 h 36"/>
                  <a:gd name="T14" fmla="*/ 35 w 40"/>
                  <a:gd name="T15" fmla="*/ 24 h 36"/>
                  <a:gd name="T16" fmla="*/ 16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6" y="34"/>
                    </a:moveTo>
                    <a:cubicBezTo>
                      <a:pt x="12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4"/>
                      <a:pt x="5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3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6" name="Freeform 246">
                <a:extLst>
                  <a:ext uri="{FF2B5EF4-FFF2-40B4-BE49-F238E27FC236}">
                    <a16:creationId xmlns:a16="http://schemas.microsoft.com/office/drawing/2014/main" id="{455DFF4D-48A9-594B-A147-CEA1112C5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956"/>
                <a:ext cx="95" cy="82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29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1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1" y="13"/>
                      <a:pt x="5" y="1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7" name="Freeform 247">
                <a:extLst>
                  <a:ext uri="{FF2B5EF4-FFF2-40B4-BE49-F238E27FC236}">
                    <a16:creationId xmlns:a16="http://schemas.microsoft.com/office/drawing/2014/main" id="{55277762-1E7B-9040-93FA-05DB1CF60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807"/>
                <a:ext cx="97" cy="82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3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8" name="Freeform 248">
                <a:extLst>
                  <a:ext uri="{FF2B5EF4-FFF2-40B4-BE49-F238E27FC236}">
                    <a16:creationId xmlns:a16="http://schemas.microsoft.com/office/drawing/2014/main" id="{4F45D85D-DE2A-DA47-8E2C-1DE3D8D76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757"/>
                <a:ext cx="95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79" name="Freeform 249">
                <a:extLst>
                  <a:ext uri="{FF2B5EF4-FFF2-40B4-BE49-F238E27FC236}">
                    <a16:creationId xmlns:a16="http://schemas.microsoft.com/office/drawing/2014/main" id="{F767EDBD-E539-6243-AF4F-AF4860501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707"/>
                <a:ext cx="95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0" name="Freeform 250">
                <a:extLst>
                  <a:ext uri="{FF2B5EF4-FFF2-40B4-BE49-F238E27FC236}">
                    <a16:creationId xmlns:a16="http://schemas.microsoft.com/office/drawing/2014/main" id="{7015F51E-D27B-9B44-ACA7-F455A4C0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" y="658"/>
                <a:ext cx="94" cy="82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1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7" y="34"/>
                      <a:pt x="6" y="3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2"/>
                      <a:pt x="34" y="5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7"/>
                      <a:pt x="38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1" name="Freeform 251">
                <a:extLst>
                  <a:ext uri="{FF2B5EF4-FFF2-40B4-BE49-F238E27FC236}">
                    <a16:creationId xmlns:a16="http://schemas.microsoft.com/office/drawing/2014/main" id="{05B5FE50-AB85-4E45-8A5C-AD3D51D2F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608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6 h 35"/>
                  <a:gd name="T12" fmla="*/ 39 w 41"/>
                  <a:gd name="T13" fmla="*/ 14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2" name="Freeform 252">
                <a:extLst>
                  <a:ext uri="{FF2B5EF4-FFF2-40B4-BE49-F238E27FC236}">
                    <a16:creationId xmlns:a16="http://schemas.microsoft.com/office/drawing/2014/main" id="{9AE78889-EF0D-284E-ADCA-FF6E4BA94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558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6 h 35"/>
                  <a:gd name="T12" fmla="*/ 39 w 41"/>
                  <a:gd name="T13" fmla="*/ 14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8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3" name="Freeform 253">
                <a:extLst>
                  <a:ext uri="{FF2B5EF4-FFF2-40B4-BE49-F238E27FC236}">
                    <a16:creationId xmlns:a16="http://schemas.microsoft.com/office/drawing/2014/main" id="{C8A70A6D-189E-DE4E-A84D-7584D1F1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" y="509"/>
                <a:ext cx="95" cy="82"/>
              </a:xfrm>
              <a:custGeom>
                <a:avLst/>
                <a:gdLst>
                  <a:gd name="T0" fmla="*/ 17 w 40"/>
                  <a:gd name="T1" fmla="*/ 34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6 h 35"/>
                  <a:gd name="T12" fmla="*/ 39 w 40"/>
                  <a:gd name="T13" fmla="*/ 14 h 35"/>
                  <a:gd name="T14" fmla="*/ 35 w 40"/>
                  <a:gd name="T15" fmla="*/ 24 h 35"/>
                  <a:gd name="T16" fmla="*/ 17 w 40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7" y="34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4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4" name="Freeform 254">
                <a:extLst>
                  <a:ext uri="{FF2B5EF4-FFF2-40B4-BE49-F238E27FC236}">
                    <a16:creationId xmlns:a16="http://schemas.microsoft.com/office/drawing/2014/main" id="{2C1CCA0F-6D8E-0D4B-A144-F1A7852CB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128"/>
                <a:ext cx="94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3"/>
                      <a:pt x="6" y="3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5" name="Freeform 255">
                <a:extLst>
                  <a:ext uri="{FF2B5EF4-FFF2-40B4-BE49-F238E27FC236}">
                    <a16:creationId xmlns:a16="http://schemas.microsoft.com/office/drawing/2014/main" id="{7EAAD08E-8BB5-2A41-A83E-3E062A4D5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1078"/>
                <a:ext cx="94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1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7" y="34"/>
                      <a:pt x="6" y="3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8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6" name="Freeform 256">
                <a:extLst>
                  <a:ext uri="{FF2B5EF4-FFF2-40B4-BE49-F238E27FC236}">
                    <a16:creationId xmlns:a16="http://schemas.microsoft.com/office/drawing/2014/main" id="{AE11B49E-11E0-D947-86F1-0B8C9F1F9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029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4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7" name="Freeform 257">
                <a:extLst>
                  <a:ext uri="{FF2B5EF4-FFF2-40B4-BE49-F238E27FC236}">
                    <a16:creationId xmlns:a16="http://schemas.microsoft.com/office/drawing/2014/main" id="{46B050A7-6697-A94C-AA9A-8BF3C6A09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979"/>
                <a:ext cx="97" cy="83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30 h 35"/>
                  <a:gd name="T4" fmla="*/ 2 w 41"/>
                  <a:gd name="T5" fmla="*/ 22 h 35"/>
                  <a:gd name="T6" fmla="*/ 6 w 41"/>
                  <a:gd name="T7" fmla="*/ 11 h 35"/>
                  <a:gd name="T8" fmla="*/ 24 w 41"/>
                  <a:gd name="T9" fmla="*/ 2 h 35"/>
                  <a:gd name="T10" fmla="*/ 35 w 41"/>
                  <a:gd name="T11" fmla="*/ 5 h 35"/>
                  <a:gd name="T12" fmla="*/ 39 w 41"/>
                  <a:gd name="T13" fmla="*/ 14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8" name="Freeform 258">
                <a:extLst>
                  <a:ext uri="{FF2B5EF4-FFF2-40B4-BE49-F238E27FC236}">
                    <a16:creationId xmlns:a16="http://schemas.microsoft.com/office/drawing/2014/main" id="{8B8FA07D-00E3-9C45-A530-4292196A9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930"/>
                <a:ext cx="95" cy="82"/>
              </a:xfrm>
              <a:custGeom>
                <a:avLst/>
                <a:gdLst>
                  <a:gd name="T0" fmla="*/ 17 w 40"/>
                  <a:gd name="T1" fmla="*/ 33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6 h 35"/>
                  <a:gd name="T12" fmla="*/ 39 w 40"/>
                  <a:gd name="T13" fmla="*/ 14 h 35"/>
                  <a:gd name="T14" fmla="*/ 35 w 40"/>
                  <a:gd name="T15" fmla="*/ 24 h 35"/>
                  <a:gd name="T16" fmla="*/ 17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7" y="33"/>
                    </a:moveTo>
                    <a:cubicBezTo>
                      <a:pt x="13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4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89" name="Freeform 259">
                <a:extLst>
                  <a:ext uri="{FF2B5EF4-FFF2-40B4-BE49-F238E27FC236}">
                    <a16:creationId xmlns:a16="http://schemas.microsoft.com/office/drawing/2014/main" id="{C459B30B-B9EE-A244-9348-3CC930BF3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880"/>
                <a:ext cx="94" cy="83"/>
              </a:xfrm>
              <a:custGeom>
                <a:avLst/>
                <a:gdLst>
                  <a:gd name="T0" fmla="*/ 16 w 40"/>
                  <a:gd name="T1" fmla="*/ 34 h 35"/>
                  <a:gd name="T2" fmla="*/ 6 w 40"/>
                  <a:gd name="T3" fmla="*/ 30 h 35"/>
                  <a:gd name="T4" fmla="*/ 2 w 40"/>
                  <a:gd name="T5" fmla="*/ 22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6 h 35"/>
                  <a:gd name="T12" fmla="*/ 38 w 40"/>
                  <a:gd name="T13" fmla="*/ 14 h 35"/>
                  <a:gd name="T14" fmla="*/ 35 w 40"/>
                  <a:gd name="T15" fmla="*/ 24 h 35"/>
                  <a:gd name="T16" fmla="*/ 16 w 40"/>
                  <a:gd name="T1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4"/>
                    </a:moveTo>
                    <a:cubicBezTo>
                      <a:pt x="12" y="35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0" name="Freeform 260">
                <a:extLst>
                  <a:ext uri="{FF2B5EF4-FFF2-40B4-BE49-F238E27FC236}">
                    <a16:creationId xmlns:a16="http://schemas.microsoft.com/office/drawing/2014/main" id="{039C0659-0C1E-EC4A-8E40-118A947C4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830"/>
                <a:ext cx="94" cy="85"/>
              </a:xfrm>
              <a:custGeom>
                <a:avLst/>
                <a:gdLst>
                  <a:gd name="T0" fmla="*/ 16 w 40"/>
                  <a:gd name="T1" fmla="*/ 34 h 36"/>
                  <a:gd name="T2" fmla="*/ 6 w 40"/>
                  <a:gd name="T3" fmla="*/ 30 h 36"/>
                  <a:gd name="T4" fmla="*/ 2 w 40"/>
                  <a:gd name="T5" fmla="*/ 22 h 36"/>
                  <a:gd name="T6" fmla="*/ 5 w 40"/>
                  <a:gd name="T7" fmla="*/ 11 h 36"/>
                  <a:gd name="T8" fmla="*/ 24 w 40"/>
                  <a:gd name="T9" fmla="*/ 2 h 36"/>
                  <a:gd name="T10" fmla="*/ 34 w 40"/>
                  <a:gd name="T11" fmla="*/ 6 h 36"/>
                  <a:gd name="T12" fmla="*/ 38 w 40"/>
                  <a:gd name="T13" fmla="*/ 14 h 36"/>
                  <a:gd name="T14" fmla="*/ 35 w 40"/>
                  <a:gd name="T15" fmla="*/ 24 h 36"/>
                  <a:gd name="T16" fmla="*/ 16 w 40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6">
                    <a:moveTo>
                      <a:pt x="16" y="34"/>
                    </a:moveTo>
                    <a:cubicBezTo>
                      <a:pt x="12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0" y="18"/>
                      <a:pt x="39" y="22"/>
                      <a:pt x="35" y="24"/>
                    </a:cubicBez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1" name="Freeform 261">
                <a:extLst>
                  <a:ext uri="{FF2B5EF4-FFF2-40B4-BE49-F238E27FC236}">
                    <a16:creationId xmlns:a16="http://schemas.microsoft.com/office/drawing/2014/main" id="{5DDD6601-7413-A84C-B5E0-DB36D2866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" y="781"/>
                <a:ext cx="97" cy="85"/>
              </a:xfrm>
              <a:custGeom>
                <a:avLst/>
                <a:gdLst>
                  <a:gd name="T0" fmla="*/ 17 w 41"/>
                  <a:gd name="T1" fmla="*/ 34 h 36"/>
                  <a:gd name="T2" fmla="*/ 6 w 41"/>
                  <a:gd name="T3" fmla="*/ 30 h 36"/>
                  <a:gd name="T4" fmla="*/ 2 w 41"/>
                  <a:gd name="T5" fmla="*/ 22 h 36"/>
                  <a:gd name="T6" fmla="*/ 6 w 41"/>
                  <a:gd name="T7" fmla="*/ 12 h 36"/>
                  <a:gd name="T8" fmla="*/ 24 w 41"/>
                  <a:gd name="T9" fmla="*/ 2 h 36"/>
                  <a:gd name="T10" fmla="*/ 35 w 41"/>
                  <a:gd name="T11" fmla="*/ 6 h 36"/>
                  <a:gd name="T12" fmla="*/ 39 w 41"/>
                  <a:gd name="T13" fmla="*/ 14 h 36"/>
                  <a:gd name="T14" fmla="*/ 35 w 41"/>
                  <a:gd name="T15" fmla="*/ 24 h 36"/>
                  <a:gd name="T16" fmla="*/ 17 w 41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17" y="34"/>
                    </a:moveTo>
                    <a:cubicBezTo>
                      <a:pt x="13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3"/>
                      <a:pt x="6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8"/>
                      <a:pt x="39" y="22"/>
                      <a:pt x="35" y="2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2" name="Freeform 262">
                <a:extLst>
                  <a:ext uri="{FF2B5EF4-FFF2-40B4-BE49-F238E27FC236}">
                    <a16:creationId xmlns:a16="http://schemas.microsoft.com/office/drawing/2014/main" id="{1E9DECD9-7ACF-1D4C-87AE-A6F45CC84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731"/>
                <a:ext cx="97" cy="85"/>
              </a:xfrm>
              <a:custGeom>
                <a:avLst/>
                <a:gdLst>
                  <a:gd name="T0" fmla="*/ 17 w 41"/>
                  <a:gd name="T1" fmla="*/ 34 h 36"/>
                  <a:gd name="T2" fmla="*/ 6 w 41"/>
                  <a:gd name="T3" fmla="*/ 30 h 36"/>
                  <a:gd name="T4" fmla="*/ 2 w 41"/>
                  <a:gd name="T5" fmla="*/ 22 h 36"/>
                  <a:gd name="T6" fmla="*/ 6 w 41"/>
                  <a:gd name="T7" fmla="*/ 12 h 36"/>
                  <a:gd name="T8" fmla="*/ 24 w 41"/>
                  <a:gd name="T9" fmla="*/ 2 h 36"/>
                  <a:gd name="T10" fmla="*/ 35 w 41"/>
                  <a:gd name="T11" fmla="*/ 6 h 36"/>
                  <a:gd name="T12" fmla="*/ 39 w 41"/>
                  <a:gd name="T13" fmla="*/ 14 h 36"/>
                  <a:gd name="T14" fmla="*/ 35 w 41"/>
                  <a:gd name="T15" fmla="*/ 24 h 36"/>
                  <a:gd name="T16" fmla="*/ 17 w 41"/>
                  <a:gd name="T17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17" y="34"/>
                    </a:moveTo>
                    <a:cubicBezTo>
                      <a:pt x="13" y="36"/>
                      <a:pt x="8" y="34"/>
                      <a:pt x="6" y="3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18"/>
                      <a:pt x="2" y="14"/>
                      <a:pt x="6" y="1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3" y="2"/>
                      <a:pt x="35" y="6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1" y="18"/>
                      <a:pt x="39" y="23"/>
                      <a:pt x="35" y="2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3" name="Freeform 263">
                <a:extLst>
                  <a:ext uri="{FF2B5EF4-FFF2-40B4-BE49-F238E27FC236}">
                    <a16:creationId xmlns:a16="http://schemas.microsoft.com/office/drawing/2014/main" id="{085F8E16-FC9F-6647-B980-29D965A63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" y="684"/>
                <a:ext cx="97" cy="82"/>
              </a:xfrm>
              <a:custGeom>
                <a:avLst/>
                <a:gdLst>
                  <a:gd name="T0" fmla="*/ 17 w 41"/>
                  <a:gd name="T1" fmla="*/ 33 h 35"/>
                  <a:gd name="T2" fmla="*/ 6 w 41"/>
                  <a:gd name="T3" fmla="*/ 29 h 35"/>
                  <a:gd name="T4" fmla="*/ 2 w 41"/>
                  <a:gd name="T5" fmla="*/ 21 h 35"/>
                  <a:gd name="T6" fmla="*/ 6 w 41"/>
                  <a:gd name="T7" fmla="*/ 11 h 35"/>
                  <a:gd name="T8" fmla="*/ 24 w 41"/>
                  <a:gd name="T9" fmla="*/ 1 h 35"/>
                  <a:gd name="T10" fmla="*/ 35 w 41"/>
                  <a:gd name="T11" fmla="*/ 5 h 35"/>
                  <a:gd name="T12" fmla="*/ 39 w 41"/>
                  <a:gd name="T13" fmla="*/ 13 h 35"/>
                  <a:gd name="T14" fmla="*/ 35 w 41"/>
                  <a:gd name="T15" fmla="*/ 24 h 35"/>
                  <a:gd name="T16" fmla="*/ 17 w 41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5">
                    <a:moveTo>
                      <a:pt x="17" y="33"/>
                    </a:moveTo>
                    <a:cubicBezTo>
                      <a:pt x="13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2" y="13"/>
                      <a:pt x="6" y="1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8" y="0"/>
                      <a:pt x="33" y="1"/>
                      <a:pt x="35" y="5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7"/>
                      <a:pt x="39" y="22"/>
                      <a:pt x="35" y="24"/>
                    </a:cubicBez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4" name="Freeform 264">
                <a:extLst>
                  <a:ext uri="{FF2B5EF4-FFF2-40B4-BE49-F238E27FC236}">
                    <a16:creationId xmlns:a16="http://schemas.microsoft.com/office/drawing/2014/main" id="{DA118CFB-16A4-0444-A8A7-296993E46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7" y="634"/>
                <a:ext cx="94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29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3" y="35"/>
                      <a:pt x="8" y="33"/>
                      <a:pt x="6" y="2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5" name="Freeform 265">
                <a:extLst>
                  <a:ext uri="{FF2B5EF4-FFF2-40B4-BE49-F238E27FC236}">
                    <a16:creationId xmlns:a16="http://schemas.microsoft.com/office/drawing/2014/main" id="{7FD4E9FB-4F98-C242-B1A7-706CBF912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" y="584"/>
                <a:ext cx="95" cy="83"/>
              </a:xfrm>
              <a:custGeom>
                <a:avLst/>
                <a:gdLst>
                  <a:gd name="T0" fmla="*/ 16 w 40"/>
                  <a:gd name="T1" fmla="*/ 33 h 35"/>
                  <a:gd name="T2" fmla="*/ 6 w 40"/>
                  <a:gd name="T3" fmla="*/ 30 h 35"/>
                  <a:gd name="T4" fmla="*/ 2 w 40"/>
                  <a:gd name="T5" fmla="*/ 21 h 35"/>
                  <a:gd name="T6" fmla="*/ 5 w 40"/>
                  <a:gd name="T7" fmla="*/ 11 h 35"/>
                  <a:gd name="T8" fmla="*/ 24 w 40"/>
                  <a:gd name="T9" fmla="*/ 2 h 35"/>
                  <a:gd name="T10" fmla="*/ 34 w 40"/>
                  <a:gd name="T11" fmla="*/ 5 h 35"/>
                  <a:gd name="T12" fmla="*/ 38 w 40"/>
                  <a:gd name="T13" fmla="*/ 13 h 35"/>
                  <a:gd name="T14" fmla="*/ 35 w 40"/>
                  <a:gd name="T15" fmla="*/ 24 h 35"/>
                  <a:gd name="T16" fmla="*/ 16 w 40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5">
                    <a:moveTo>
                      <a:pt x="16" y="33"/>
                    </a:moveTo>
                    <a:cubicBezTo>
                      <a:pt x="12" y="35"/>
                      <a:pt x="8" y="33"/>
                      <a:pt x="6" y="3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8"/>
                      <a:pt x="1" y="13"/>
                      <a:pt x="5" y="1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8" y="0"/>
                      <a:pt x="32" y="1"/>
                      <a:pt x="34" y="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0" y="17"/>
                      <a:pt x="39" y="22"/>
                      <a:pt x="35" y="24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6" name="Freeform 266">
                <a:extLst>
                  <a:ext uri="{FF2B5EF4-FFF2-40B4-BE49-F238E27FC236}">
                    <a16:creationId xmlns:a16="http://schemas.microsoft.com/office/drawing/2014/main" id="{996B0C0D-7F0F-6A46-812B-477A77437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310"/>
                <a:ext cx="393" cy="232"/>
              </a:xfrm>
              <a:custGeom>
                <a:avLst/>
                <a:gdLst>
                  <a:gd name="T0" fmla="*/ 150 w 166"/>
                  <a:gd name="T1" fmla="*/ 2 h 98"/>
                  <a:gd name="T2" fmla="*/ 150 w 166"/>
                  <a:gd name="T3" fmla="*/ 2 h 98"/>
                  <a:gd name="T4" fmla="*/ 149 w 166"/>
                  <a:gd name="T5" fmla="*/ 2 h 98"/>
                  <a:gd name="T6" fmla="*/ 131 w 166"/>
                  <a:gd name="T7" fmla="*/ 12 h 98"/>
                  <a:gd name="T8" fmla="*/ 24 w 166"/>
                  <a:gd name="T9" fmla="*/ 65 h 98"/>
                  <a:gd name="T10" fmla="*/ 23 w 166"/>
                  <a:gd name="T11" fmla="*/ 66 h 98"/>
                  <a:gd name="T12" fmla="*/ 5 w 166"/>
                  <a:gd name="T13" fmla="*/ 74 h 98"/>
                  <a:gd name="T14" fmla="*/ 2 w 166"/>
                  <a:gd name="T15" fmla="*/ 85 h 98"/>
                  <a:gd name="T16" fmla="*/ 6 w 166"/>
                  <a:gd name="T17" fmla="*/ 93 h 98"/>
                  <a:gd name="T18" fmla="*/ 17 w 166"/>
                  <a:gd name="T19" fmla="*/ 96 h 98"/>
                  <a:gd name="T20" fmla="*/ 34 w 166"/>
                  <a:gd name="T21" fmla="*/ 88 h 98"/>
                  <a:gd name="T22" fmla="*/ 35 w 166"/>
                  <a:gd name="T23" fmla="*/ 87 h 98"/>
                  <a:gd name="T24" fmla="*/ 142 w 166"/>
                  <a:gd name="T25" fmla="*/ 34 h 98"/>
                  <a:gd name="T26" fmla="*/ 161 w 166"/>
                  <a:gd name="T27" fmla="*/ 24 h 98"/>
                  <a:gd name="T28" fmla="*/ 161 w 166"/>
                  <a:gd name="T29" fmla="*/ 24 h 98"/>
                  <a:gd name="T30" fmla="*/ 161 w 166"/>
                  <a:gd name="T31" fmla="*/ 24 h 98"/>
                  <a:gd name="T32" fmla="*/ 164 w 166"/>
                  <a:gd name="T33" fmla="*/ 14 h 98"/>
                  <a:gd name="T34" fmla="*/ 160 w 166"/>
                  <a:gd name="T35" fmla="*/ 6 h 98"/>
                  <a:gd name="T36" fmla="*/ 150 w 166"/>
                  <a:gd name="T37" fmla="*/ 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6" h="98">
                    <a:moveTo>
                      <a:pt x="150" y="2"/>
                    </a:moveTo>
                    <a:cubicBezTo>
                      <a:pt x="150" y="2"/>
                      <a:pt x="150" y="2"/>
                      <a:pt x="150" y="2"/>
                    </a:cubicBezTo>
                    <a:cubicBezTo>
                      <a:pt x="149" y="2"/>
                      <a:pt x="149" y="2"/>
                      <a:pt x="149" y="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2" y="76"/>
                      <a:pt x="0" y="81"/>
                      <a:pt x="2" y="85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8" y="97"/>
                      <a:pt x="13" y="98"/>
                      <a:pt x="17" y="96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64" y="22"/>
                      <a:pt x="166" y="18"/>
                      <a:pt x="164" y="14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58" y="2"/>
                      <a:pt x="154" y="0"/>
                      <a:pt x="150" y="2"/>
                    </a:cubicBez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7" name="Freeform 267">
                <a:extLst>
                  <a:ext uri="{FF2B5EF4-FFF2-40B4-BE49-F238E27FC236}">
                    <a16:creationId xmlns:a16="http://schemas.microsoft.com/office/drawing/2014/main" id="{D9CC01A4-5F3E-B24B-A66F-BA39C386E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" y="757"/>
                <a:ext cx="132" cy="156"/>
              </a:xfrm>
              <a:custGeom>
                <a:avLst/>
                <a:gdLst>
                  <a:gd name="T0" fmla="*/ 24 w 56"/>
                  <a:gd name="T1" fmla="*/ 2 h 66"/>
                  <a:gd name="T2" fmla="*/ 5 w 56"/>
                  <a:gd name="T3" fmla="*/ 11 h 66"/>
                  <a:gd name="T4" fmla="*/ 2 w 56"/>
                  <a:gd name="T5" fmla="*/ 21 h 66"/>
                  <a:gd name="T6" fmla="*/ 4 w 56"/>
                  <a:gd name="T7" fmla="*/ 25 h 66"/>
                  <a:gd name="T8" fmla="*/ 6 w 56"/>
                  <a:gd name="T9" fmla="*/ 30 h 66"/>
                  <a:gd name="T10" fmla="*/ 18 w 56"/>
                  <a:gd name="T11" fmla="*/ 53 h 66"/>
                  <a:gd name="T12" fmla="*/ 20 w 56"/>
                  <a:gd name="T13" fmla="*/ 57 h 66"/>
                  <a:gd name="T14" fmla="*/ 22 w 56"/>
                  <a:gd name="T15" fmla="*/ 61 h 66"/>
                  <a:gd name="T16" fmla="*/ 32 w 56"/>
                  <a:gd name="T17" fmla="*/ 64 h 66"/>
                  <a:gd name="T18" fmla="*/ 51 w 56"/>
                  <a:gd name="T19" fmla="*/ 55 h 66"/>
                  <a:gd name="T20" fmla="*/ 54 w 56"/>
                  <a:gd name="T21" fmla="*/ 45 h 66"/>
                  <a:gd name="T22" fmla="*/ 52 w 56"/>
                  <a:gd name="T23" fmla="*/ 41 h 66"/>
                  <a:gd name="T24" fmla="*/ 50 w 56"/>
                  <a:gd name="T25" fmla="*/ 37 h 66"/>
                  <a:gd name="T26" fmla="*/ 39 w 56"/>
                  <a:gd name="T27" fmla="*/ 13 h 66"/>
                  <a:gd name="T28" fmla="*/ 36 w 56"/>
                  <a:gd name="T29" fmla="*/ 9 h 66"/>
                  <a:gd name="T30" fmla="*/ 34 w 56"/>
                  <a:gd name="T31" fmla="*/ 5 h 66"/>
                  <a:gd name="T32" fmla="*/ 24 w 56"/>
                  <a:gd name="T3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66">
                    <a:moveTo>
                      <a:pt x="24" y="2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2" y="13"/>
                      <a:pt x="0" y="18"/>
                      <a:pt x="2" y="2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4" y="65"/>
                      <a:pt x="28" y="66"/>
                      <a:pt x="32" y="64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5" y="53"/>
                      <a:pt x="56" y="49"/>
                      <a:pt x="54" y="45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1"/>
                      <a:pt x="28" y="0"/>
                      <a:pt x="24" y="2"/>
                    </a:cubicBez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8" name="Freeform 268">
                <a:extLst>
                  <a:ext uri="{FF2B5EF4-FFF2-40B4-BE49-F238E27FC236}">
                    <a16:creationId xmlns:a16="http://schemas.microsoft.com/office/drawing/2014/main" id="{4CB9DA04-26AC-0547-ACA4-5A5D2D6AF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856"/>
                <a:ext cx="196" cy="133"/>
              </a:xfrm>
              <a:custGeom>
                <a:avLst/>
                <a:gdLst>
                  <a:gd name="T0" fmla="*/ 66 w 83"/>
                  <a:gd name="T1" fmla="*/ 2 h 56"/>
                  <a:gd name="T2" fmla="*/ 52 w 83"/>
                  <a:gd name="T3" fmla="*/ 9 h 56"/>
                  <a:gd name="T4" fmla="*/ 48 w 83"/>
                  <a:gd name="T5" fmla="*/ 11 h 56"/>
                  <a:gd name="T6" fmla="*/ 24 w 83"/>
                  <a:gd name="T7" fmla="*/ 23 h 56"/>
                  <a:gd name="T8" fmla="*/ 20 w 83"/>
                  <a:gd name="T9" fmla="*/ 25 h 56"/>
                  <a:gd name="T10" fmla="*/ 6 w 83"/>
                  <a:gd name="T11" fmla="*/ 32 h 56"/>
                  <a:gd name="T12" fmla="*/ 2 w 83"/>
                  <a:gd name="T13" fmla="*/ 42 h 56"/>
                  <a:gd name="T14" fmla="*/ 6 w 83"/>
                  <a:gd name="T15" fmla="*/ 50 h 56"/>
                  <a:gd name="T16" fmla="*/ 17 w 83"/>
                  <a:gd name="T17" fmla="*/ 54 h 56"/>
                  <a:gd name="T18" fmla="*/ 31 w 83"/>
                  <a:gd name="T19" fmla="*/ 47 h 56"/>
                  <a:gd name="T20" fmla="*/ 35 w 83"/>
                  <a:gd name="T21" fmla="*/ 45 h 56"/>
                  <a:gd name="T22" fmla="*/ 59 w 83"/>
                  <a:gd name="T23" fmla="*/ 33 h 56"/>
                  <a:gd name="T24" fmla="*/ 63 w 83"/>
                  <a:gd name="T25" fmla="*/ 31 h 56"/>
                  <a:gd name="T26" fmla="*/ 77 w 83"/>
                  <a:gd name="T27" fmla="*/ 24 h 56"/>
                  <a:gd name="T28" fmla="*/ 81 w 83"/>
                  <a:gd name="T29" fmla="*/ 13 h 56"/>
                  <a:gd name="T30" fmla="*/ 77 w 83"/>
                  <a:gd name="T31" fmla="*/ 5 h 56"/>
                  <a:gd name="T32" fmla="*/ 66 w 83"/>
                  <a:gd name="T33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56">
                    <a:moveTo>
                      <a:pt x="66" y="2"/>
                    </a:moveTo>
                    <a:cubicBezTo>
                      <a:pt x="52" y="9"/>
                      <a:pt x="52" y="9"/>
                      <a:pt x="52" y="9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2" y="34"/>
                      <a:pt x="0" y="38"/>
                      <a:pt x="2" y="4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8" y="54"/>
                      <a:pt x="13" y="56"/>
                      <a:pt x="17" y="54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81" y="22"/>
                      <a:pt x="83" y="17"/>
                      <a:pt x="81" y="13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5" y="1"/>
                      <a:pt x="70" y="0"/>
                      <a:pt x="66" y="2"/>
                    </a:cubicBez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99" name="Freeform 269">
                <a:extLst>
                  <a:ext uri="{FF2B5EF4-FFF2-40B4-BE49-F238E27FC236}">
                    <a16:creationId xmlns:a16="http://schemas.microsoft.com/office/drawing/2014/main" id="{F56AE17F-D1B3-4C45-9D3A-291BAC762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" y="632"/>
                <a:ext cx="196" cy="134"/>
              </a:xfrm>
              <a:custGeom>
                <a:avLst/>
                <a:gdLst>
                  <a:gd name="T0" fmla="*/ 66 w 83"/>
                  <a:gd name="T1" fmla="*/ 2 h 57"/>
                  <a:gd name="T2" fmla="*/ 48 w 83"/>
                  <a:gd name="T3" fmla="*/ 12 h 57"/>
                  <a:gd name="T4" fmla="*/ 24 w 83"/>
                  <a:gd name="T5" fmla="*/ 23 h 57"/>
                  <a:gd name="T6" fmla="*/ 15 w 83"/>
                  <a:gd name="T7" fmla="*/ 28 h 57"/>
                  <a:gd name="T8" fmla="*/ 6 w 83"/>
                  <a:gd name="T9" fmla="*/ 32 h 57"/>
                  <a:gd name="T10" fmla="*/ 2 w 83"/>
                  <a:gd name="T11" fmla="*/ 43 h 57"/>
                  <a:gd name="T12" fmla="*/ 6 w 83"/>
                  <a:gd name="T13" fmla="*/ 51 h 57"/>
                  <a:gd name="T14" fmla="*/ 17 w 83"/>
                  <a:gd name="T15" fmla="*/ 55 h 57"/>
                  <a:gd name="T16" fmla="*/ 26 w 83"/>
                  <a:gd name="T17" fmla="*/ 50 h 57"/>
                  <a:gd name="T18" fmla="*/ 35 w 83"/>
                  <a:gd name="T19" fmla="*/ 45 h 57"/>
                  <a:gd name="T20" fmla="*/ 59 w 83"/>
                  <a:gd name="T21" fmla="*/ 34 h 57"/>
                  <a:gd name="T22" fmla="*/ 77 w 83"/>
                  <a:gd name="T23" fmla="*/ 24 h 57"/>
                  <a:gd name="T24" fmla="*/ 81 w 83"/>
                  <a:gd name="T25" fmla="*/ 14 h 57"/>
                  <a:gd name="T26" fmla="*/ 77 w 83"/>
                  <a:gd name="T27" fmla="*/ 6 h 57"/>
                  <a:gd name="T28" fmla="*/ 66 w 83"/>
                  <a:gd name="T29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57">
                    <a:moveTo>
                      <a:pt x="66" y="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2" y="34"/>
                      <a:pt x="0" y="39"/>
                      <a:pt x="2" y="43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8" y="55"/>
                      <a:pt x="13" y="57"/>
                      <a:pt x="17" y="55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81" y="22"/>
                      <a:pt x="83" y="18"/>
                      <a:pt x="81" y="14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5" y="2"/>
                      <a:pt x="70" y="0"/>
                      <a:pt x="66" y="2"/>
                    </a:cubicBez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0" name="Freeform 270">
                <a:extLst>
                  <a:ext uri="{FF2B5EF4-FFF2-40B4-BE49-F238E27FC236}">
                    <a16:creationId xmlns:a16="http://schemas.microsoft.com/office/drawing/2014/main" id="{9D816F95-9BA4-AA45-B9E2-BE90501D0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594"/>
                <a:ext cx="1906" cy="1061"/>
              </a:xfrm>
              <a:custGeom>
                <a:avLst/>
                <a:gdLst>
                  <a:gd name="T0" fmla="*/ 1906 w 1906"/>
                  <a:gd name="T1" fmla="*/ 109 h 1061"/>
                  <a:gd name="T2" fmla="*/ 0 w 1906"/>
                  <a:gd name="T3" fmla="*/ 1061 h 1061"/>
                  <a:gd name="T4" fmla="*/ 53 w 1906"/>
                  <a:gd name="T5" fmla="*/ 759 h 1061"/>
                  <a:gd name="T6" fmla="*/ 1570 w 1906"/>
                  <a:gd name="T7" fmla="*/ 0 h 1061"/>
                  <a:gd name="T8" fmla="*/ 1906 w 1906"/>
                  <a:gd name="T9" fmla="*/ 109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6" h="1061">
                    <a:moveTo>
                      <a:pt x="1906" y="109"/>
                    </a:moveTo>
                    <a:lnTo>
                      <a:pt x="0" y="1061"/>
                    </a:lnTo>
                    <a:lnTo>
                      <a:pt x="53" y="759"/>
                    </a:lnTo>
                    <a:lnTo>
                      <a:pt x="1570" y="0"/>
                    </a:lnTo>
                    <a:lnTo>
                      <a:pt x="1906" y="109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1" name="Freeform 271">
                <a:extLst>
                  <a:ext uri="{FF2B5EF4-FFF2-40B4-BE49-F238E27FC236}">
                    <a16:creationId xmlns:a16="http://schemas.microsoft.com/office/drawing/2014/main" id="{E1F3C2D1-9D28-B545-9277-104224111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660"/>
                <a:ext cx="1660" cy="884"/>
              </a:xfrm>
              <a:custGeom>
                <a:avLst/>
                <a:gdLst>
                  <a:gd name="T0" fmla="*/ 0 w 1660"/>
                  <a:gd name="T1" fmla="*/ 884 h 884"/>
                  <a:gd name="T2" fmla="*/ 24 w 1660"/>
                  <a:gd name="T3" fmla="*/ 735 h 884"/>
                  <a:gd name="T4" fmla="*/ 1492 w 1660"/>
                  <a:gd name="T5" fmla="*/ 0 h 884"/>
                  <a:gd name="T6" fmla="*/ 1660 w 1660"/>
                  <a:gd name="T7" fmla="*/ 54 h 884"/>
                  <a:gd name="T8" fmla="*/ 0 w 1660"/>
                  <a:gd name="T9" fmla="*/ 88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0" h="884">
                    <a:moveTo>
                      <a:pt x="0" y="884"/>
                    </a:moveTo>
                    <a:lnTo>
                      <a:pt x="24" y="735"/>
                    </a:lnTo>
                    <a:lnTo>
                      <a:pt x="1492" y="0"/>
                    </a:lnTo>
                    <a:lnTo>
                      <a:pt x="1660" y="54"/>
                    </a:lnTo>
                    <a:lnTo>
                      <a:pt x="0" y="884"/>
                    </a:lnTo>
                    <a:close/>
                  </a:path>
                </a:pathLst>
              </a:custGeom>
              <a:solidFill>
                <a:srgbClr val="EE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2" name="Freeform 272">
                <a:extLst>
                  <a:ext uri="{FF2B5EF4-FFF2-40B4-BE49-F238E27FC236}">
                    <a16:creationId xmlns:a16="http://schemas.microsoft.com/office/drawing/2014/main" id="{6532B872-E405-844B-9097-D5E7A78C6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34"/>
                <a:ext cx="450" cy="324"/>
              </a:xfrm>
              <a:custGeom>
                <a:avLst/>
                <a:gdLst>
                  <a:gd name="T0" fmla="*/ 188 w 190"/>
                  <a:gd name="T1" fmla="*/ 52 h 137"/>
                  <a:gd name="T2" fmla="*/ 186 w 190"/>
                  <a:gd name="T3" fmla="*/ 59 h 137"/>
                  <a:gd name="T4" fmla="*/ 33 w 190"/>
                  <a:gd name="T5" fmla="*/ 136 h 137"/>
                  <a:gd name="T6" fmla="*/ 26 w 190"/>
                  <a:gd name="T7" fmla="*/ 133 h 137"/>
                  <a:gd name="T8" fmla="*/ 2 w 190"/>
                  <a:gd name="T9" fmla="*/ 85 h 137"/>
                  <a:gd name="T10" fmla="*/ 4 w 190"/>
                  <a:gd name="T11" fmla="*/ 78 h 137"/>
                  <a:gd name="T12" fmla="*/ 157 w 190"/>
                  <a:gd name="T13" fmla="*/ 2 h 137"/>
                  <a:gd name="T14" fmla="*/ 164 w 190"/>
                  <a:gd name="T15" fmla="*/ 4 h 137"/>
                  <a:gd name="T16" fmla="*/ 188 w 190"/>
                  <a:gd name="T17" fmla="*/ 5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37">
                    <a:moveTo>
                      <a:pt x="188" y="52"/>
                    </a:moveTo>
                    <a:cubicBezTo>
                      <a:pt x="190" y="55"/>
                      <a:pt x="189" y="58"/>
                      <a:pt x="186" y="59"/>
                    </a:cubicBezTo>
                    <a:cubicBezTo>
                      <a:pt x="33" y="136"/>
                      <a:pt x="33" y="136"/>
                      <a:pt x="33" y="136"/>
                    </a:cubicBezTo>
                    <a:cubicBezTo>
                      <a:pt x="30" y="137"/>
                      <a:pt x="27" y="136"/>
                      <a:pt x="26" y="133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0" y="83"/>
                      <a:pt x="1" y="80"/>
                      <a:pt x="4" y="78"/>
                    </a:cubicBezTo>
                    <a:cubicBezTo>
                      <a:pt x="157" y="2"/>
                      <a:pt x="157" y="2"/>
                      <a:pt x="157" y="2"/>
                    </a:cubicBezTo>
                    <a:cubicBezTo>
                      <a:pt x="160" y="0"/>
                      <a:pt x="163" y="1"/>
                      <a:pt x="164" y="4"/>
                    </a:cubicBezTo>
                    <a:lnTo>
                      <a:pt x="188" y="52"/>
                    </a:lnTo>
                    <a:close/>
                  </a:path>
                </a:pathLst>
              </a:custGeom>
              <a:solidFill>
                <a:srgbClr val="888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3" name="Freeform 273">
                <a:extLst>
                  <a:ext uri="{FF2B5EF4-FFF2-40B4-BE49-F238E27FC236}">
                    <a16:creationId xmlns:a16="http://schemas.microsoft.com/office/drawing/2014/main" id="{3BDE686E-776D-6346-BE2D-F6059B0AD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703"/>
                <a:ext cx="1927" cy="995"/>
              </a:xfrm>
              <a:custGeom>
                <a:avLst/>
                <a:gdLst>
                  <a:gd name="T0" fmla="*/ 1927 w 1927"/>
                  <a:gd name="T1" fmla="*/ 42 h 995"/>
                  <a:gd name="T2" fmla="*/ 22 w 1927"/>
                  <a:gd name="T3" fmla="*/ 995 h 995"/>
                  <a:gd name="T4" fmla="*/ 0 w 1927"/>
                  <a:gd name="T5" fmla="*/ 952 h 995"/>
                  <a:gd name="T6" fmla="*/ 1906 w 1927"/>
                  <a:gd name="T7" fmla="*/ 0 h 995"/>
                  <a:gd name="T8" fmla="*/ 1927 w 1927"/>
                  <a:gd name="T9" fmla="*/ 42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7" h="995">
                    <a:moveTo>
                      <a:pt x="1927" y="42"/>
                    </a:moveTo>
                    <a:lnTo>
                      <a:pt x="22" y="995"/>
                    </a:lnTo>
                    <a:lnTo>
                      <a:pt x="0" y="952"/>
                    </a:lnTo>
                    <a:lnTo>
                      <a:pt x="1906" y="0"/>
                    </a:lnTo>
                    <a:lnTo>
                      <a:pt x="1927" y="42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4" name="Freeform 274">
                <a:extLst>
                  <a:ext uri="{FF2B5EF4-FFF2-40B4-BE49-F238E27FC236}">
                    <a16:creationId xmlns:a16="http://schemas.microsoft.com/office/drawing/2014/main" id="{F1B0EDAF-E07B-8145-AD31-5A2FD0699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1213"/>
                <a:ext cx="392" cy="248"/>
              </a:xfrm>
              <a:custGeom>
                <a:avLst/>
                <a:gdLst>
                  <a:gd name="T0" fmla="*/ 392 w 392"/>
                  <a:gd name="T1" fmla="*/ 52 h 248"/>
                  <a:gd name="T2" fmla="*/ 0 w 392"/>
                  <a:gd name="T3" fmla="*/ 248 h 248"/>
                  <a:gd name="T4" fmla="*/ 12 w 392"/>
                  <a:gd name="T5" fmla="*/ 182 h 248"/>
                  <a:gd name="T6" fmla="*/ 376 w 392"/>
                  <a:gd name="T7" fmla="*/ 0 h 248"/>
                  <a:gd name="T8" fmla="*/ 392 w 392"/>
                  <a:gd name="T9" fmla="*/ 5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2" h="248">
                    <a:moveTo>
                      <a:pt x="392" y="52"/>
                    </a:moveTo>
                    <a:lnTo>
                      <a:pt x="0" y="248"/>
                    </a:lnTo>
                    <a:lnTo>
                      <a:pt x="12" y="182"/>
                    </a:lnTo>
                    <a:lnTo>
                      <a:pt x="376" y="0"/>
                    </a:lnTo>
                    <a:lnTo>
                      <a:pt x="392" y="52"/>
                    </a:lnTo>
                    <a:close/>
                  </a:path>
                </a:pathLst>
              </a:custGeom>
              <a:solidFill>
                <a:srgbClr val="8D4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5" name="Freeform 275">
                <a:extLst>
                  <a:ext uri="{FF2B5EF4-FFF2-40B4-BE49-F238E27FC236}">
                    <a16:creationId xmlns:a16="http://schemas.microsoft.com/office/drawing/2014/main" id="{16ED90E0-8FBD-A84A-AAAA-2CEA1DDBC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" y="717"/>
                <a:ext cx="423" cy="229"/>
              </a:xfrm>
              <a:custGeom>
                <a:avLst/>
                <a:gdLst>
                  <a:gd name="T0" fmla="*/ 33 w 423"/>
                  <a:gd name="T1" fmla="*/ 229 h 229"/>
                  <a:gd name="T2" fmla="*/ 423 w 423"/>
                  <a:gd name="T3" fmla="*/ 33 h 229"/>
                  <a:gd name="T4" fmla="*/ 364 w 423"/>
                  <a:gd name="T5" fmla="*/ 0 h 229"/>
                  <a:gd name="T6" fmla="*/ 0 w 423"/>
                  <a:gd name="T7" fmla="*/ 184 h 229"/>
                  <a:gd name="T8" fmla="*/ 33 w 423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229">
                    <a:moveTo>
                      <a:pt x="33" y="229"/>
                    </a:moveTo>
                    <a:lnTo>
                      <a:pt x="423" y="33"/>
                    </a:lnTo>
                    <a:lnTo>
                      <a:pt x="364" y="0"/>
                    </a:lnTo>
                    <a:lnTo>
                      <a:pt x="0" y="184"/>
                    </a:lnTo>
                    <a:lnTo>
                      <a:pt x="33" y="229"/>
                    </a:lnTo>
                    <a:close/>
                  </a:path>
                </a:pathLst>
              </a:custGeom>
              <a:solidFill>
                <a:srgbClr val="97A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6" name="Freeform 276">
                <a:extLst>
                  <a:ext uri="{FF2B5EF4-FFF2-40B4-BE49-F238E27FC236}">
                    <a16:creationId xmlns:a16="http://schemas.microsoft.com/office/drawing/2014/main" id="{EE7BA693-F5E3-9E43-96AF-59EF912A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913"/>
                <a:ext cx="565" cy="286"/>
              </a:xfrm>
              <a:custGeom>
                <a:avLst/>
                <a:gdLst>
                  <a:gd name="T0" fmla="*/ 565 w 565"/>
                  <a:gd name="T1" fmla="*/ 5 h 286"/>
                  <a:gd name="T2" fmla="*/ 2 w 565"/>
                  <a:gd name="T3" fmla="*/ 286 h 286"/>
                  <a:gd name="T4" fmla="*/ 0 w 565"/>
                  <a:gd name="T5" fmla="*/ 281 h 286"/>
                  <a:gd name="T6" fmla="*/ 562 w 565"/>
                  <a:gd name="T7" fmla="*/ 0 h 286"/>
                  <a:gd name="T8" fmla="*/ 565 w 565"/>
                  <a:gd name="T9" fmla="*/ 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286">
                    <a:moveTo>
                      <a:pt x="565" y="5"/>
                    </a:moveTo>
                    <a:lnTo>
                      <a:pt x="2" y="286"/>
                    </a:lnTo>
                    <a:lnTo>
                      <a:pt x="0" y="281"/>
                    </a:lnTo>
                    <a:lnTo>
                      <a:pt x="562" y="0"/>
                    </a:lnTo>
                    <a:lnTo>
                      <a:pt x="565" y="5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7" name="Freeform 277">
                <a:extLst>
                  <a:ext uri="{FF2B5EF4-FFF2-40B4-BE49-F238E27FC236}">
                    <a16:creationId xmlns:a16="http://schemas.microsoft.com/office/drawing/2014/main" id="{15663F20-F68B-8F4B-B299-1D5CAC8F6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" y="927"/>
                <a:ext cx="575" cy="293"/>
              </a:xfrm>
              <a:custGeom>
                <a:avLst/>
                <a:gdLst>
                  <a:gd name="T0" fmla="*/ 575 w 575"/>
                  <a:gd name="T1" fmla="*/ 7 h 293"/>
                  <a:gd name="T2" fmla="*/ 3 w 575"/>
                  <a:gd name="T3" fmla="*/ 293 h 293"/>
                  <a:gd name="T4" fmla="*/ 0 w 575"/>
                  <a:gd name="T5" fmla="*/ 286 h 293"/>
                  <a:gd name="T6" fmla="*/ 573 w 575"/>
                  <a:gd name="T7" fmla="*/ 0 h 293"/>
                  <a:gd name="T8" fmla="*/ 575 w 575"/>
                  <a:gd name="T9" fmla="*/ 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293">
                    <a:moveTo>
                      <a:pt x="575" y="7"/>
                    </a:moveTo>
                    <a:lnTo>
                      <a:pt x="3" y="293"/>
                    </a:lnTo>
                    <a:lnTo>
                      <a:pt x="0" y="286"/>
                    </a:lnTo>
                    <a:lnTo>
                      <a:pt x="573" y="0"/>
                    </a:lnTo>
                    <a:lnTo>
                      <a:pt x="575" y="7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8" name="Freeform 278">
                <a:extLst>
                  <a:ext uri="{FF2B5EF4-FFF2-40B4-BE49-F238E27FC236}">
                    <a16:creationId xmlns:a16="http://schemas.microsoft.com/office/drawing/2014/main" id="{ED0717B2-EF95-EC4C-93E9-2159C3085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944"/>
                <a:ext cx="586" cy="295"/>
              </a:xfrm>
              <a:custGeom>
                <a:avLst/>
                <a:gdLst>
                  <a:gd name="T0" fmla="*/ 586 w 586"/>
                  <a:gd name="T1" fmla="*/ 4 h 295"/>
                  <a:gd name="T2" fmla="*/ 2 w 586"/>
                  <a:gd name="T3" fmla="*/ 295 h 295"/>
                  <a:gd name="T4" fmla="*/ 0 w 586"/>
                  <a:gd name="T5" fmla="*/ 290 h 295"/>
                  <a:gd name="T6" fmla="*/ 583 w 586"/>
                  <a:gd name="T7" fmla="*/ 0 h 295"/>
                  <a:gd name="T8" fmla="*/ 586 w 586"/>
                  <a:gd name="T9" fmla="*/ 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295">
                    <a:moveTo>
                      <a:pt x="586" y="4"/>
                    </a:moveTo>
                    <a:lnTo>
                      <a:pt x="2" y="295"/>
                    </a:lnTo>
                    <a:lnTo>
                      <a:pt x="0" y="290"/>
                    </a:lnTo>
                    <a:lnTo>
                      <a:pt x="583" y="0"/>
                    </a:lnTo>
                    <a:lnTo>
                      <a:pt x="586" y="4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09" name="Freeform 279">
                <a:extLst>
                  <a:ext uri="{FF2B5EF4-FFF2-40B4-BE49-F238E27FC236}">
                    <a16:creationId xmlns:a16="http://schemas.microsoft.com/office/drawing/2014/main" id="{AF2DABDB-F861-6A42-BF20-039E0C3BA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956"/>
                <a:ext cx="600" cy="302"/>
              </a:xfrm>
              <a:custGeom>
                <a:avLst/>
                <a:gdLst>
                  <a:gd name="T0" fmla="*/ 600 w 600"/>
                  <a:gd name="T1" fmla="*/ 4 h 302"/>
                  <a:gd name="T2" fmla="*/ 2 w 600"/>
                  <a:gd name="T3" fmla="*/ 302 h 302"/>
                  <a:gd name="T4" fmla="*/ 0 w 600"/>
                  <a:gd name="T5" fmla="*/ 297 h 302"/>
                  <a:gd name="T6" fmla="*/ 596 w 600"/>
                  <a:gd name="T7" fmla="*/ 0 h 302"/>
                  <a:gd name="T8" fmla="*/ 600 w 600"/>
                  <a:gd name="T9" fmla="*/ 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302">
                    <a:moveTo>
                      <a:pt x="600" y="4"/>
                    </a:moveTo>
                    <a:lnTo>
                      <a:pt x="2" y="302"/>
                    </a:lnTo>
                    <a:lnTo>
                      <a:pt x="0" y="297"/>
                    </a:lnTo>
                    <a:lnTo>
                      <a:pt x="596" y="0"/>
                    </a:lnTo>
                    <a:lnTo>
                      <a:pt x="600" y="4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0" name="Freeform 280">
                <a:extLst>
                  <a:ext uri="{FF2B5EF4-FFF2-40B4-BE49-F238E27FC236}">
                    <a16:creationId xmlns:a16="http://schemas.microsoft.com/office/drawing/2014/main" id="{59618EDE-ADFB-314B-A1F5-327CDC250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94"/>
                <a:ext cx="442" cy="231"/>
              </a:xfrm>
              <a:custGeom>
                <a:avLst/>
                <a:gdLst>
                  <a:gd name="T0" fmla="*/ 7 w 442"/>
                  <a:gd name="T1" fmla="*/ 231 h 231"/>
                  <a:gd name="T2" fmla="*/ 0 w 442"/>
                  <a:gd name="T3" fmla="*/ 219 h 231"/>
                  <a:gd name="T4" fmla="*/ 437 w 442"/>
                  <a:gd name="T5" fmla="*/ 0 h 231"/>
                  <a:gd name="T6" fmla="*/ 442 w 442"/>
                  <a:gd name="T7" fmla="*/ 9 h 231"/>
                  <a:gd name="T8" fmla="*/ 7 w 442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2" h="231">
                    <a:moveTo>
                      <a:pt x="7" y="231"/>
                    </a:moveTo>
                    <a:lnTo>
                      <a:pt x="0" y="219"/>
                    </a:lnTo>
                    <a:lnTo>
                      <a:pt x="437" y="0"/>
                    </a:lnTo>
                    <a:lnTo>
                      <a:pt x="442" y="9"/>
                    </a:lnTo>
                    <a:lnTo>
                      <a:pt x="7" y="231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1" name="Freeform 281">
                <a:extLst>
                  <a:ext uri="{FF2B5EF4-FFF2-40B4-BE49-F238E27FC236}">
                    <a16:creationId xmlns:a16="http://schemas.microsoft.com/office/drawing/2014/main" id="{B8077062-7E50-D742-95B8-08C892D92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799"/>
                <a:ext cx="357" cy="584"/>
              </a:xfrm>
              <a:custGeom>
                <a:avLst/>
                <a:gdLst>
                  <a:gd name="T0" fmla="*/ 151 w 151"/>
                  <a:gd name="T1" fmla="*/ 227 h 247"/>
                  <a:gd name="T2" fmla="*/ 131 w 151"/>
                  <a:gd name="T3" fmla="*/ 247 h 247"/>
                  <a:gd name="T4" fmla="*/ 20 w 151"/>
                  <a:gd name="T5" fmla="*/ 247 h 247"/>
                  <a:gd name="T6" fmla="*/ 0 w 151"/>
                  <a:gd name="T7" fmla="*/ 227 h 247"/>
                  <a:gd name="T8" fmla="*/ 0 w 151"/>
                  <a:gd name="T9" fmla="*/ 20 h 247"/>
                  <a:gd name="T10" fmla="*/ 20 w 151"/>
                  <a:gd name="T11" fmla="*/ 0 h 247"/>
                  <a:gd name="T12" fmla="*/ 131 w 151"/>
                  <a:gd name="T13" fmla="*/ 0 h 247"/>
                  <a:gd name="T14" fmla="*/ 151 w 151"/>
                  <a:gd name="T15" fmla="*/ 20 h 247"/>
                  <a:gd name="T16" fmla="*/ 151 w 151"/>
                  <a:gd name="T17" fmla="*/ 22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47">
                    <a:moveTo>
                      <a:pt x="151" y="227"/>
                    </a:moveTo>
                    <a:cubicBezTo>
                      <a:pt x="151" y="238"/>
                      <a:pt x="142" y="247"/>
                      <a:pt x="131" y="247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9" y="247"/>
                      <a:pt x="0" y="238"/>
                      <a:pt x="0" y="22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42" y="0"/>
                      <a:pt x="151" y="9"/>
                      <a:pt x="151" y="20"/>
                    </a:cubicBezTo>
                    <a:lnTo>
                      <a:pt x="151" y="227"/>
                    </a:ln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2" name="Freeform 282">
                <a:extLst>
                  <a:ext uri="{FF2B5EF4-FFF2-40B4-BE49-F238E27FC236}">
                    <a16:creationId xmlns:a16="http://schemas.microsoft.com/office/drawing/2014/main" id="{1E5DC873-8A1B-B74C-A826-721C81600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799"/>
                <a:ext cx="334" cy="561"/>
              </a:xfrm>
              <a:custGeom>
                <a:avLst/>
                <a:gdLst>
                  <a:gd name="T0" fmla="*/ 131 w 141"/>
                  <a:gd name="T1" fmla="*/ 0 h 237"/>
                  <a:gd name="T2" fmla="*/ 20 w 141"/>
                  <a:gd name="T3" fmla="*/ 0 h 237"/>
                  <a:gd name="T4" fmla="*/ 0 w 141"/>
                  <a:gd name="T5" fmla="*/ 20 h 237"/>
                  <a:gd name="T6" fmla="*/ 0 w 141"/>
                  <a:gd name="T7" fmla="*/ 227 h 237"/>
                  <a:gd name="T8" fmla="*/ 3 w 141"/>
                  <a:gd name="T9" fmla="*/ 237 h 237"/>
                  <a:gd name="T10" fmla="*/ 141 w 141"/>
                  <a:gd name="T11" fmla="*/ 3 h 237"/>
                  <a:gd name="T12" fmla="*/ 131 w 141"/>
                  <a:gd name="T1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37">
                    <a:moveTo>
                      <a:pt x="131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1"/>
                      <a:pt x="1" y="234"/>
                      <a:pt x="3" y="237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38" y="1"/>
                      <a:pt x="135" y="0"/>
                      <a:pt x="131" y="0"/>
                    </a:cubicBez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3" name="Freeform 283">
                <a:extLst>
                  <a:ext uri="{FF2B5EF4-FFF2-40B4-BE49-F238E27FC236}">
                    <a16:creationId xmlns:a16="http://schemas.microsoft.com/office/drawing/2014/main" id="{CC5037AC-4EBC-0046-8AE0-766EFE840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" y="78"/>
                <a:ext cx="30" cy="17"/>
              </a:xfrm>
              <a:custGeom>
                <a:avLst/>
                <a:gdLst>
                  <a:gd name="T0" fmla="*/ 13 w 13"/>
                  <a:gd name="T1" fmla="*/ 1 h 7"/>
                  <a:gd name="T2" fmla="*/ 12 w 13"/>
                  <a:gd name="T3" fmla="*/ 3 h 7"/>
                  <a:gd name="T4" fmla="*/ 3 w 13"/>
                  <a:gd name="T5" fmla="*/ 7 h 7"/>
                  <a:gd name="T6" fmla="*/ 1 w 13"/>
                  <a:gd name="T7" fmla="*/ 6 h 7"/>
                  <a:gd name="T8" fmla="*/ 1 w 13"/>
                  <a:gd name="T9" fmla="*/ 6 h 7"/>
                  <a:gd name="T10" fmla="*/ 2 w 13"/>
                  <a:gd name="T11" fmla="*/ 4 h 7"/>
                  <a:gd name="T12" fmla="*/ 11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1"/>
                      <a:pt x="13" y="2"/>
                      <a:pt x="12" y="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4" name="Freeform 284">
                <a:extLst>
                  <a:ext uri="{FF2B5EF4-FFF2-40B4-BE49-F238E27FC236}">
                    <a16:creationId xmlns:a16="http://schemas.microsoft.com/office/drawing/2014/main" id="{939AB8BA-A08B-0842-8276-BCD32393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-264"/>
                <a:ext cx="42" cy="56"/>
              </a:xfrm>
              <a:custGeom>
                <a:avLst/>
                <a:gdLst>
                  <a:gd name="T0" fmla="*/ 42 w 42"/>
                  <a:gd name="T1" fmla="*/ 40 h 56"/>
                  <a:gd name="T2" fmla="*/ 7 w 42"/>
                  <a:gd name="T3" fmla="*/ 56 h 56"/>
                  <a:gd name="T4" fmla="*/ 0 w 42"/>
                  <a:gd name="T5" fmla="*/ 11 h 56"/>
                  <a:gd name="T6" fmla="*/ 26 w 42"/>
                  <a:gd name="T7" fmla="*/ 0 h 56"/>
                  <a:gd name="T8" fmla="*/ 42 w 42"/>
                  <a:gd name="T9" fmla="*/ 4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6">
                    <a:moveTo>
                      <a:pt x="42" y="40"/>
                    </a:moveTo>
                    <a:lnTo>
                      <a:pt x="7" y="56"/>
                    </a:lnTo>
                    <a:lnTo>
                      <a:pt x="0" y="11"/>
                    </a:lnTo>
                    <a:lnTo>
                      <a:pt x="26" y="0"/>
                    </a:lnTo>
                    <a:lnTo>
                      <a:pt x="42" y="40"/>
                    </a:lnTo>
                    <a:close/>
                  </a:path>
                </a:pathLst>
              </a:custGeom>
              <a:solidFill>
                <a:srgbClr val="F1C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5" name="Freeform 285">
                <a:extLst>
                  <a:ext uri="{FF2B5EF4-FFF2-40B4-BE49-F238E27FC236}">
                    <a16:creationId xmlns:a16="http://schemas.microsoft.com/office/drawing/2014/main" id="{8368C7CA-43D9-9741-BDAD-9680CB9C7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-253"/>
                <a:ext cx="189" cy="97"/>
              </a:xfrm>
              <a:custGeom>
                <a:avLst/>
                <a:gdLst>
                  <a:gd name="T0" fmla="*/ 79 w 80"/>
                  <a:gd name="T1" fmla="*/ 3 h 41"/>
                  <a:gd name="T2" fmla="*/ 77 w 80"/>
                  <a:gd name="T3" fmla="*/ 8 h 41"/>
                  <a:gd name="T4" fmla="*/ 7 w 80"/>
                  <a:gd name="T5" fmla="*/ 40 h 41"/>
                  <a:gd name="T6" fmla="*/ 1 w 80"/>
                  <a:gd name="T7" fmla="*/ 38 h 41"/>
                  <a:gd name="T8" fmla="*/ 1 w 80"/>
                  <a:gd name="T9" fmla="*/ 38 h 41"/>
                  <a:gd name="T10" fmla="*/ 3 w 80"/>
                  <a:gd name="T11" fmla="*/ 33 h 41"/>
                  <a:gd name="T12" fmla="*/ 73 w 80"/>
                  <a:gd name="T13" fmla="*/ 1 h 41"/>
                  <a:gd name="T14" fmla="*/ 79 w 80"/>
                  <a:gd name="T15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41">
                    <a:moveTo>
                      <a:pt x="79" y="3"/>
                    </a:moveTo>
                    <a:cubicBezTo>
                      <a:pt x="80" y="5"/>
                      <a:pt x="79" y="7"/>
                      <a:pt x="77" y="8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5" y="41"/>
                      <a:pt x="2" y="40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6"/>
                      <a:pt x="1" y="34"/>
                      <a:pt x="3" y="33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0"/>
                      <a:pt x="78" y="1"/>
                      <a:pt x="79" y="3"/>
                    </a:cubicBezTo>
                    <a:close/>
                  </a:path>
                </a:pathLst>
              </a:custGeom>
              <a:solidFill>
                <a:srgbClr val="F1C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6" name="Freeform 286">
                <a:extLst>
                  <a:ext uri="{FF2B5EF4-FFF2-40B4-BE49-F238E27FC236}">
                    <a16:creationId xmlns:a16="http://schemas.microsoft.com/office/drawing/2014/main" id="{EFBCB95F-F70A-FF48-BD43-ABABA5AA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-241"/>
                <a:ext cx="677" cy="341"/>
              </a:xfrm>
              <a:custGeom>
                <a:avLst/>
                <a:gdLst>
                  <a:gd name="T0" fmla="*/ 283 w 286"/>
                  <a:gd name="T1" fmla="*/ 10 h 144"/>
                  <a:gd name="T2" fmla="*/ 277 w 286"/>
                  <a:gd name="T3" fmla="*/ 27 h 144"/>
                  <a:gd name="T4" fmla="*/ 36 w 286"/>
                  <a:gd name="T5" fmla="*/ 137 h 144"/>
                  <a:gd name="T6" fmla="*/ 3 w 286"/>
                  <a:gd name="T7" fmla="*/ 138 h 144"/>
                  <a:gd name="T8" fmla="*/ 3 w 286"/>
                  <a:gd name="T9" fmla="*/ 138 h 144"/>
                  <a:gd name="T10" fmla="*/ 25 w 286"/>
                  <a:gd name="T11" fmla="*/ 114 h 144"/>
                  <a:gd name="T12" fmla="*/ 266 w 286"/>
                  <a:gd name="T13" fmla="*/ 3 h 144"/>
                  <a:gd name="T14" fmla="*/ 283 w 286"/>
                  <a:gd name="T15" fmla="*/ 1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144">
                    <a:moveTo>
                      <a:pt x="283" y="10"/>
                    </a:moveTo>
                    <a:cubicBezTo>
                      <a:pt x="286" y="16"/>
                      <a:pt x="283" y="24"/>
                      <a:pt x="277" y="27"/>
                    </a:cubicBezTo>
                    <a:cubicBezTo>
                      <a:pt x="36" y="137"/>
                      <a:pt x="36" y="137"/>
                      <a:pt x="36" y="137"/>
                    </a:cubicBezTo>
                    <a:cubicBezTo>
                      <a:pt x="29" y="140"/>
                      <a:pt x="6" y="144"/>
                      <a:pt x="3" y="138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0" y="131"/>
                      <a:pt x="18" y="117"/>
                      <a:pt x="25" y="114"/>
                    </a:cubicBezTo>
                    <a:cubicBezTo>
                      <a:pt x="266" y="3"/>
                      <a:pt x="266" y="3"/>
                      <a:pt x="266" y="3"/>
                    </a:cubicBezTo>
                    <a:cubicBezTo>
                      <a:pt x="273" y="0"/>
                      <a:pt x="280" y="3"/>
                      <a:pt x="283" y="10"/>
                    </a:cubicBezTo>
                    <a:close/>
                  </a:path>
                </a:pathLst>
              </a:custGeom>
              <a:solidFill>
                <a:srgbClr val="EE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7" name="Freeform 287">
                <a:extLst>
                  <a:ext uri="{FF2B5EF4-FFF2-40B4-BE49-F238E27FC236}">
                    <a16:creationId xmlns:a16="http://schemas.microsoft.com/office/drawing/2014/main" id="{087A0193-83DC-774D-B122-85ADE65C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-219"/>
                <a:ext cx="669" cy="319"/>
              </a:xfrm>
              <a:custGeom>
                <a:avLst/>
                <a:gdLst>
                  <a:gd name="T0" fmla="*/ 0 w 283"/>
                  <a:gd name="T1" fmla="*/ 128 h 135"/>
                  <a:gd name="T2" fmla="*/ 0 w 283"/>
                  <a:gd name="T3" fmla="*/ 129 h 135"/>
                  <a:gd name="T4" fmla="*/ 33 w 283"/>
                  <a:gd name="T5" fmla="*/ 128 h 135"/>
                  <a:gd name="T6" fmla="*/ 274 w 283"/>
                  <a:gd name="T7" fmla="*/ 18 h 135"/>
                  <a:gd name="T8" fmla="*/ 280 w 283"/>
                  <a:gd name="T9" fmla="*/ 1 h 135"/>
                  <a:gd name="T10" fmla="*/ 280 w 283"/>
                  <a:gd name="T11" fmla="*/ 0 h 135"/>
                  <a:gd name="T12" fmla="*/ 0 w 283"/>
                  <a:gd name="T13" fmla="*/ 12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135">
                    <a:moveTo>
                      <a:pt x="0" y="128"/>
                    </a:moveTo>
                    <a:cubicBezTo>
                      <a:pt x="0" y="128"/>
                      <a:pt x="0" y="129"/>
                      <a:pt x="0" y="129"/>
                    </a:cubicBezTo>
                    <a:cubicBezTo>
                      <a:pt x="3" y="135"/>
                      <a:pt x="26" y="131"/>
                      <a:pt x="33" y="128"/>
                    </a:cubicBezTo>
                    <a:cubicBezTo>
                      <a:pt x="274" y="18"/>
                      <a:pt x="274" y="18"/>
                      <a:pt x="274" y="18"/>
                    </a:cubicBezTo>
                    <a:cubicBezTo>
                      <a:pt x="280" y="15"/>
                      <a:pt x="283" y="7"/>
                      <a:pt x="280" y="1"/>
                    </a:cubicBezTo>
                    <a:cubicBezTo>
                      <a:pt x="280" y="1"/>
                      <a:pt x="280" y="1"/>
                      <a:pt x="280" y="0"/>
                    </a:cubicBez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8" name="Freeform 288">
                <a:extLst>
                  <a:ext uri="{FF2B5EF4-FFF2-40B4-BE49-F238E27FC236}">
                    <a16:creationId xmlns:a16="http://schemas.microsoft.com/office/drawing/2014/main" id="{7EC83AEB-E963-C34D-8131-DFFAE200B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-165"/>
                <a:ext cx="52" cy="78"/>
              </a:xfrm>
              <a:custGeom>
                <a:avLst/>
                <a:gdLst>
                  <a:gd name="T0" fmla="*/ 52 w 52"/>
                  <a:gd name="T1" fmla="*/ 66 h 78"/>
                  <a:gd name="T2" fmla="*/ 31 w 52"/>
                  <a:gd name="T3" fmla="*/ 78 h 78"/>
                  <a:gd name="T4" fmla="*/ 0 w 52"/>
                  <a:gd name="T5" fmla="*/ 9 h 78"/>
                  <a:gd name="T6" fmla="*/ 21 w 52"/>
                  <a:gd name="T7" fmla="*/ 0 h 78"/>
                  <a:gd name="T8" fmla="*/ 52 w 52"/>
                  <a:gd name="T9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8">
                    <a:moveTo>
                      <a:pt x="52" y="66"/>
                    </a:moveTo>
                    <a:lnTo>
                      <a:pt x="31" y="78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52" y="66"/>
                    </a:lnTo>
                    <a:close/>
                  </a:path>
                </a:pathLst>
              </a:custGeom>
              <a:solidFill>
                <a:srgbClr val="F1C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19" name="Freeform 289">
                <a:extLst>
                  <a:ext uri="{FF2B5EF4-FFF2-40B4-BE49-F238E27FC236}">
                    <a16:creationId xmlns:a16="http://schemas.microsoft.com/office/drawing/2014/main" id="{7658397D-8F4B-E941-A980-4B1FB466A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-234"/>
                <a:ext cx="52" cy="76"/>
              </a:xfrm>
              <a:custGeom>
                <a:avLst/>
                <a:gdLst>
                  <a:gd name="T0" fmla="*/ 52 w 52"/>
                  <a:gd name="T1" fmla="*/ 67 h 76"/>
                  <a:gd name="T2" fmla="*/ 31 w 52"/>
                  <a:gd name="T3" fmla="*/ 76 h 76"/>
                  <a:gd name="T4" fmla="*/ 0 w 52"/>
                  <a:gd name="T5" fmla="*/ 10 h 76"/>
                  <a:gd name="T6" fmla="*/ 21 w 52"/>
                  <a:gd name="T7" fmla="*/ 0 h 76"/>
                  <a:gd name="T8" fmla="*/ 52 w 52"/>
                  <a:gd name="T9" fmla="*/ 6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6">
                    <a:moveTo>
                      <a:pt x="52" y="67"/>
                    </a:moveTo>
                    <a:lnTo>
                      <a:pt x="31" y="76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52" y="67"/>
                    </a:lnTo>
                    <a:close/>
                  </a:path>
                </a:pathLst>
              </a:custGeom>
              <a:solidFill>
                <a:srgbClr val="F1C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0" name="Freeform 290">
                <a:extLst>
                  <a:ext uri="{FF2B5EF4-FFF2-40B4-BE49-F238E27FC236}">
                    <a16:creationId xmlns:a16="http://schemas.microsoft.com/office/drawing/2014/main" id="{75FB21A9-073A-5949-B1D6-0F0FBFDDF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-257"/>
                <a:ext cx="192" cy="92"/>
              </a:xfrm>
              <a:custGeom>
                <a:avLst/>
                <a:gdLst>
                  <a:gd name="T0" fmla="*/ 81 w 81"/>
                  <a:gd name="T1" fmla="*/ 1 h 39"/>
                  <a:gd name="T2" fmla="*/ 80 w 81"/>
                  <a:gd name="T3" fmla="*/ 3 h 39"/>
                  <a:gd name="T4" fmla="*/ 3 w 81"/>
                  <a:gd name="T5" fmla="*/ 38 h 39"/>
                  <a:gd name="T6" fmla="*/ 1 w 81"/>
                  <a:gd name="T7" fmla="*/ 38 h 39"/>
                  <a:gd name="T8" fmla="*/ 1 w 81"/>
                  <a:gd name="T9" fmla="*/ 38 h 39"/>
                  <a:gd name="T10" fmla="*/ 2 w 81"/>
                  <a:gd name="T11" fmla="*/ 35 h 39"/>
                  <a:gd name="T12" fmla="*/ 78 w 81"/>
                  <a:gd name="T13" fmla="*/ 0 h 39"/>
                  <a:gd name="T14" fmla="*/ 81 w 81"/>
                  <a:gd name="T1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39">
                    <a:moveTo>
                      <a:pt x="81" y="1"/>
                    </a:moveTo>
                    <a:cubicBezTo>
                      <a:pt x="81" y="2"/>
                      <a:pt x="81" y="3"/>
                      <a:pt x="80" y="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9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7"/>
                      <a:pt x="1" y="35"/>
                      <a:pt x="2" y="3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0"/>
                      <a:pt x="81" y="1"/>
                    </a:cubicBezTo>
                    <a:close/>
                  </a:path>
                </a:pathLst>
              </a:custGeom>
              <a:solidFill>
                <a:srgbClr val="EFD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1" name="Freeform 291">
                <a:extLst>
                  <a:ext uri="{FF2B5EF4-FFF2-40B4-BE49-F238E27FC236}">
                    <a16:creationId xmlns:a16="http://schemas.microsoft.com/office/drawing/2014/main" id="{8DDF5374-A392-7C4D-873C-090027143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-149"/>
                <a:ext cx="35" cy="41"/>
              </a:xfrm>
              <a:custGeom>
                <a:avLst/>
                <a:gdLst>
                  <a:gd name="T0" fmla="*/ 35 w 35"/>
                  <a:gd name="T1" fmla="*/ 31 h 41"/>
                  <a:gd name="T2" fmla="*/ 21 w 35"/>
                  <a:gd name="T3" fmla="*/ 0 h 41"/>
                  <a:gd name="T4" fmla="*/ 0 w 35"/>
                  <a:gd name="T5" fmla="*/ 10 h 41"/>
                  <a:gd name="T6" fmla="*/ 14 w 35"/>
                  <a:gd name="T7" fmla="*/ 41 h 41"/>
                  <a:gd name="T8" fmla="*/ 35 w 35"/>
                  <a:gd name="T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1">
                    <a:moveTo>
                      <a:pt x="35" y="31"/>
                    </a:moveTo>
                    <a:lnTo>
                      <a:pt x="21" y="0"/>
                    </a:lnTo>
                    <a:lnTo>
                      <a:pt x="0" y="10"/>
                    </a:lnTo>
                    <a:lnTo>
                      <a:pt x="14" y="41"/>
                    </a:lnTo>
                    <a:lnTo>
                      <a:pt x="35" y="31"/>
                    </a:lnTo>
                    <a:close/>
                  </a:path>
                </a:pathLst>
              </a:custGeom>
              <a:solidFill>
                <a:srgbClr val="EFD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2" name="Freeform 292">
                <a:extLst>
                  <a:ext uri="{FF2B5EF4-FFF2-40B4-BE49-F238E27FC236}">
                    <a16:creationId xmlns:a16="http://schemas.microsoft.com/office/drawing/2014/main" id="{A7E561FF-357A-1B46-87E4-85429103B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-217"/>
                <a:ext cx="33" cy="40"/>
              </a:xfrm>
              <a:custGeom>
                <a:avLst/>
                <a:gdLst>
                  <a:gd name="T0" fmla="*/ 33 w 33"/>
                  <a:gd name="T1" fmla="*/ 31 h 40"/>
                  <a:gd name="T2" fmla="*/ 21 w 33"/>
                  <a:gd name="T3" fmla="*/ 0 h 40"/>
                  <a:gd name="T4" fmla="*/ 0 w 33"/>
                  <a:gd name="T5" fmla="*/ 9 h 40"/>
                  <a:gd name="T6" fmla="*/ 11 w 33"/>
                  <a:gd name="T7" fmla="*/ 40 h 40"/>
                  <a:gd name="T8" fmla="*/ 33 w 33"/>
                  <a:gd name="T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33" y="31"/>
                    </a:moveTo>
                    <a:lnTo>
                      <a:pt x="21" y="0"/>
                    </a:lnTo>
                    <a:lnTo>
                      <a:pt x="0" y="9"/>
                    </a:lnTo>
                    <a:lnTo>
                      <a:pt x="11" y="40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rgbClr val="EFD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3" name="Freeform 293">
                <a:extLst>
                  <a:ext uri="{FF2B5EF4-FFF2-40B4-BE49-F238E27FC236}">
                    <a16:creationId xmlns:a16="http://schemas.microsoft.com/office/drawing/2014/main" id="{8B9F8C21-BEB3-B04E-A0FA-C75E2065F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4863"/>
                <a:ext cx="33" cy="12"/>
              </a:xfrm>
              <a:custGeom>
                <a:avLst/>
                <a:gdLst>
                  <a:gd name="T0" fmla="*/ 14 w 14"/>
                  <a:gd name="T1" fmla="*/ 1 h 5"/>
                  <a:gd name="T2" fmla="*/ 12 w 14"/>
                  <a:gd name="T3" fmla="*/ 2 h 5"/>
                  <a:gd name="T4" fmla="*/ 2 w 14"/>
                  <a:gd name="T5" fmla="*/ 5 h 5"/>
                  <a:gd name="T6" fmla="*/ 0 w 14"/>
                  <a:gd name="T7" fmla="*/ 4 h 5"/>
                  <a:gd name="T8" fmla="*/ 0 w 14"/>
                  <a:gd name="T9" fmla="*/ 4 h 5"/>
                  <a:gd name="T10" fmla="*/ 1 w 14"/>
                  <a:gd name="T11" fmla="*/ 2 h 5"/>
                  <a:gd name="T12" fmla="*/ 12 w 14"/>
                  <a:gd name="T13" fmla="*/ 0 h 5"/>
                  <a:gd name="T14" fmla="*/ 14 w 14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">
                    <a:moveTo>
                      <a:pt x="14" y="1"/>
                    </a:moveTo>
                    <a:cubicBezTo>
                      <a:pt x="14" y="1"/>
                      <a:pt x="13" y="2"/>
                      <a:pt x="12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1"/>
                    </a:cubicBez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4" name="Freeform 294">
                <a:extLst>
                  <a:ext uri="{FF2B5EF4-FFF2-40B4-BE49-F238E27FC236}">
                    <a16:creationId xmlns:a16="http://schemas.microsoft.com/office/drawing/2014/main" id="{6CE7F5EE-61D0-7E4A-95E0-425B24079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4625"/>
                <a:ext cx="43" cy="52"/>
              </a:xfrm>
              <a:custGeom>
                <a:avLst/>
                <a:gdLst>
                  <a:gd name="T0" fmla="*/ 43 w 43"/>
                  <a:gd name="T1" fmla="*/ 42 h 52"/>
                  <a:gd name="T2" fmla="*/ 0 w 43"/>
                  <a:gd name="T3" fmla="*/ 52 h 52"/>
                  <a:gd name="T4" fmla="*/ 3 w 43"/>
                  <a:gd name="T5" fmla="*/ 7 h 52"/>
                  <a:gd name="T6" fmla="*/ 31 w 43"/>
                  <a:gd name="T7" fmla="*/ 0 h 52"/>
                  <a:gd name="T8" fmla="*/ 43 w 43"/>
                  <a:gd name="T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2">
                    <a:moveTo>
                      <a:pt x="43" y="42"/>
                    </a:moveTo>
                    <a:lnTo>
                      <a:pt x="0" y="52"/>
                    </a:lnTo>
                    <a:lnTo>
                      <a:pt x="3" y="7"/>
                    </a:lnTo>
                    <a:lnTo>
                      <a:pt x="31" y="0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5" name="Freeform 295">
                <a:extLst>
                  <a:ext uri="{FF2B5EF4-FFF2-40B4-BE49-F238E27FC236}">
                    <a16:creationId xmlns:a16="http://schemas.microsoft.com/office/drawing/2014/main" id="{6D412B03-4EE2-8744-AA02-13D05980F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3" y="4632"/>
                <a:ext cx="208" cy="68"/>
              </a:xfrm>
              <a:custGeom>
                <a:avLst/>
                <a:gdLst>
                  <a:gd name="T0" fmla="*/ 87 w 88"/>
                  <a:gd name="T1" fmla="*/ 4 h 29"/>
                  <a:gd name="T2" fmla="*/ 84 w 88"/>
                  <a:gd name="T3" fmla="*/ 9 h 29"/>
                  <a:gd name="T4" fmla="*/ 5 w 88"/>
                  <a:gd name="T5" fmla="*/ 28 h 29"/>
                  <a:gd name="T6" fmla="*/ 0 w 88"/>
                  <a:gd name="T7" fmla="*/ 25 h 29"/>
                  <a:gd name="T8" fmla="*/ 0 w 88"/>
                  <a:gd name="T9" fmla="*/ 25 h 29"/>
                  <a:gd name="T10" fmla="*/ 3 w 88"/>
                  <a:gd name="T11" fmla="*/ 20 h 29"/>
                  <a:gd name="T12" fmla="*/ 82 w 88"/>
                  <a:gd name="T13" fmla="*/ 1 h 29"/>
                  <a:gd name="T14" fmla="*/ 87 w 88"/>
                  <a:gd name="T1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29">
                    <a:moveTo>
                      <a:pt x="87" y="4"/>
                    </a:moveTo>
                    <a:cubicBezTo>
                      <a:pt x="88" y="6"/>
                      <a:pt x="86" y="8"/>
                      <a:pt x="84" y="9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3" y="29"/>
                      <a:pt x="1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4" y="0"/>
                      <a:pt x="87" y="1"/>
                      <a:pt x="87" y="4"/>
                    </a:cubicBez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6" name="Freeform 296">
                <a:extLst>
                  <a:ext uri="{FF2B5EF4-FFF2-40B4-BE49-F238E27FC236}">
                    <a16:creationId xmlns:a16="http://schemas.microsoft.com/office/drawing/2014/main" id="{2D5D6B53-C7D7-8A47-A120-325A6117F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4655"/>
                <a:ext cx="751" cy="230"/>
              </a:xfrm>
              <a:custGeom>
                <a:avLst/>
                <a:gdLst>
                  <a:gd name="T0" fmla="*/ 316 w 318"/>
                  <a:gd name="T1" fmla="*/ 11 h 97"/>
                  <a:gd name="T2" fmla="*/ 306 w 318"/>
                  <a:gd name="T3" fmla="*/ 27 h 97"/>
                  <a:gd name="T4" fmla="*/ 35 w 318"/>
                  <a:gd name="T5" fmla="*/ 95 h 97"/>
                  <a:gd name="T6" fmla="*/ 2 w 318"/>
                  <a:gd name="T7" fmla="*/ 90 h 97"/>
                  <a:gd name="T8" fmla="*/ 2 w 318"/>
                  <a:gd name="T9" fmla="*/ 90 h 97"/>
                  <a:gd name="T10" fmla="*/ 29 w 318"/>
                  <a:gd name="T11" fmla="*/ 70 h 97"/>
                  <a:gd name="T12" fmla="*/ 300 w 318"/>
                  <a:gd name="T13" fmla="*/ 2 h 97"/>
                  <a:gd name="T14" fmla="*/ 316 w 318"/>
                  <a:gd name="T15" fmla="*/ 1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97">
                    <a:moveTo>
                      <a:pt x="316" y="11"/>
                    </a:moveTo>
                    <a:cubicBezTo>
                      <a:pt x="318" y="18"/>
                      <a:pt x="314" y="25"/>
                      <a:pt x="306" y="27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28" y="97"/>
                      <a:pt x="3" y="97"/>
                      <a:pt x="2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0" y="83"/>
                      <a:pt x="21" y="72"/>
                      <a:pt x="29" y="70"/>
                    </a:cubicBezTo>
                    <a:cubicBezTo>
                      <a:pt x="300" y="2"/>
                      <a:pt x="300" y="2"/>
                      <a:pt x="300" y="2"/>
                    </a:cubicBezTo>
                    <a:cubicBezTo>
                      <a:pt x="307" y="0"/>
                      <a:pt x="315" y="4"/>
                      <a:pt x="316" y="11"/>
                    </a:cubicBezTo>
                    <a:close/>
                  </a:path>
                </a:pathLst>
              </a:custGeom>
              <a:solidFill>
                <a:srgbClr val="E84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7" name="Freeform 297">
                <a:extLst>
                  <a:ext uri="{FF2B5EF4-FFF2-40B4-BE49-F238E27FC236}">
                    <a16:creationId xmlns:a16="http://schemas.microsoft.com/office/drawing/2014/main" id="{C38361DF-144F-9640-A39F-831E37B07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4681"/>
                <a:ext cx="747" cy="204"/>
              </a:xfrm>
              <a:custGeom>
                <a:avLst/>
                <a:gdLst>
                  <a:gd name="T0" fmla="*/ 0 w 316"/>
                  <a:gd name="T1" fmla="*/ 79 h 86"/>
                  <a:gd name="T2" fmla="*/ 0 w 316"/>
                  <a:gd name="T3" fmla="*/ 79 h 86"/>
                  <a:gd name="T4" fmla="*/ 33 w 316"/>
                  <a:gd name="T5" fmla="*/ 84 h 86"/>
                  <a:gd name="T6" fmla="*/ 304 w 316"/>
                  <a:gd name="T7" fmla="*/ 16 h 86"/>
                  <a:gd name="T8" fmla="*/ 314 w 316"/>
                  <a:gd name="T9" fmla="*/ 0 h 86"/>
                  <a:gd name="T10" fmla="*/ 314 w 316"/>
                  <a:gd name="T11" fmla="*/ 0 h 86"/>
                  <a:gd name="T12" fmla="*/ 0 w 316"/>
                  <a:gd name="T13" fmla="*/ 7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6" h="86">
                    <a:moveTo>
                      <a:pt x="0" y="79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1" y="86"/>
                      <a:pt x="26" y="86"/>
                      <a:pt x="33" y="84"/>
                    </a:cubicBezTo>
                    <a:cubicBezTo>
                      <a:pt x="304" y="16"/>
                      <a:pt x="304" y="16"/>
                      <a:pt x="304" y="16"/>
                    </a:cubicBezTo>
                    <a:cubicBezTo>
                      <a:pt x="312" y="14"/>
                      <a:pt x="316" y="7"/>
                      <a:pt x="314" y="0"/>
                    </a:cubicBezTo>
                    <a:cubicBezTo>
                      <a:pt x="314" y="0"/>
                      <a:pt x="314" y="0"/>
                      <a:pt x="314" y="0"/>
                    </a:cubicBez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C2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8" name="Freeform 298">
                <a:extLst>
                  <a:ext uri="{FF2B5EF4-FFF2-40B4-BE49-F238E27FC236}">
                    <a16:creationId xmlns:a16="http://schemas.microsoft.com/office/drawing/2014/main" id="{5EC08C36-6DC8-E842-9FCA-C36CA0FA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4655"/>
                <a:ext cx="238" cy="114"/>
              </a:xfrm>
              <a:custGeom>
                <a:avLst/>
                <a:gdLst>
                  <a:gd name="T0" fmla="*/ 83 w 101"/>
                  <a:gd name="T1" fmla="*/ 2 h 48"/>
                  <a:gd name="T2" fmla="*/ 0 w 101"/>
                  <a:gd name="T3" fmla="*/ 23 h 48"/>
                  <a:gd name="T4" fmla="*/ 6 w 101"/>
                  <a:gd name="T5" fmla="*/ 48 h 48"/>
                  <a:gd name="T6" fmla="*/ 89 w 101"/>
                  <a:gd name="T7" fmla="*/ 27 h 48"/>
                  <a:gd name="T8" fmla="*/ 99 w 101"/>
                  <a:gd name="T9" fmla="*/ 11 h 48"/>
                  <a:gd name="T10" fmla="*/ 83 w 101"/>
                  <a:gd name="T1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48">
                    <a:moveTo>
                      <a:pt x="83" y="2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97" y="25"/>
                      <a:pt x="101" y="18"/>
                      <a:pt x="99" y="11"/>
                    </a:cubicBezTo>
                    <a:cubicBezTo>
                      <a:pt x="98" y="4"/>
                      <a:pt x="90" y="0"/>
                      <a:pt x="83" y="2"/>
                    </a:cubicBez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29" name="Freeform 299">
                <a:extLst>
                  <a:ext uri="{FF2B5EF4-FFF2-40B4-BE49-F238E27FC236}">
                    <a16:creationId xmlns:a16="http://schemas.microsoft.com/office/drawing/2014/main" id="{1AB563C2-ABFA-B04D-BFC7-F475E2EF3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4681"/>
                <a:ext cx="231" cy="88"/>
              </a:xfrm>
              <a:custGeom>
                <a:avLst/>
                <a:gdLst>
                  <a:gd name="T0" fmla="*/ 96 w 98"/>
                  <a:gd name="T1" fmla="*/ 0 h 37"/>
                  <a:gd name="T2" fmla="*/ 0 w 98"/>
                  <a:gd name="T3" fmla="*/ 24 h 37"/>
                  <a:gd name="T4" fmla="*/ 3 w 98"/>
                  <a:gd name="T5" fmla="*/ 37 h 37"/>
                  <a:gd name="T6" fmla="*/ 86 w 98"/>
                  <a:gd name="T7" fmla="*/ 16 h 37"/>
                  <a:gd name="T8" fmla="*/ 96 w 98"/>
                  <a:gd name="T9" fmla="*/ 0 h 37"/>
                  <a:gd name="T10" fmla="*/ 96 w 9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7">
                    <a:moveTo>
                      <a:pt x="96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94" y="14"/>
                      <a:pt x="98" y="7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0" name="Freeform 300">
                <a:extLst>
                  <a:ext uri="{FF2B5EF4-FFF2-40B4-BE49-F238E27FC236}">
                    <a16:creationId xmlns:a16="http://schemas.microsoft.com/office/drawing/2014/main" id="{3EC61204-EA7F-014E-B592-ADF1CCB4B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4700"/>
                <a:ext cx="43" cy="76"/>
              </a:xfrm>
              <a:custGeom>
                <a:avLst/>
                <a:gdLst>
                  <a:gd name="T0" fmla="*/ 43 w 43"/>
                  <a:gd name="T1" fmla="*/ 71 h 76"/>
                  <a:gd name="T2" fmla="*/ 17 w 43"/>
                  <a:gd name="T3" fmla="*/ 76 h 76"/>
                  <a:gd name="T4" fmla="*/ 0 w 43"/>
                  <a:gd name="T5" fmla="*/ 5 h 76"/>
                  <a:gd name="T6" fmla="*/ 24 w 43"/>
                  <a:gd name="T7" fmla="*/ 0 h 76"/>
                  <a:gd name="T8" fmla="*/ 43 w 43"/>
                  <a:gd name="T9" fmla="*/ 7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76">
                    <a:moveTo>
                      <a:pt x="43" y="71"/>
                    </a:moveTo>
                    <a:lnTo>
                      <a:pt x="17" y="76"/>
                    </a:lnTo>
                    <a:lnTo>
                      <a:pt x="0" y="5"/>
                    </a:lnTo>
                    <a:lnTo>
                      <a:pt x="24" y="0"/>
                    </a:lnTo>
                    <a:lnTo>
                      <a:pt x="43" y="71"/>
                    </a:ln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1" name="Freeform 301">
                <a:extLst>
                  <a:ext uri="{FF2B5EF4-FFF2-40B4-BE49-F238E27FC236}">
                    <a16:creationId xmlns:a16="http://schemas.microsoft.com/office/drawing/2014/main" id="{6A597A98-07BA-824B-9C49-71FB1964D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4629"/>
                <a:ext cx="215" cy="62"/>
              </a:xfrm>
              <a:custGeom>
                <a:avLst/>
                <a:gdLst>
                  <a:gd name="T0" fmla="*/ 90 w 91"/>
                  <a:gd name="T1" fmla="*/ 1 h 26"/>
                  <a:gd name="T2" fmla="*/ 89 w 91"/>
                  <a:gd name="T3" fmla="*/ 4 h 26"/>
                  <a:gd name="T4" fmla="*/ 2 w 91"/>
                  <a:gd name="T5" fmla="*/ 25 h 26"/>
                  <a:gd name="T6" fmla="*/ 0 w 91"/>
                  <a:gd name="T7" fmla="*/ 24 h 26"/>
                  <a:gd name="T8" fmla="*/ 0 w 91"/>
                  <a:gd name="T9" fmla="*/ 24 h 26"/>
                  <a:gd name="T10" fmla="*/ 2 w 91"/>
                  <a:gd name="T11" fmla="*/ 22 h 26"/>
                  <a:gd name="T12" fmla="*/ 88 w 91"/>
                  <a:gd name="T13" fmla="*/ 0 h 26"/>
                  <a:gd name="T14" fmla="*/ 90 w 91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26">
                    <a:moveTo>
                      <a:pt x="90" y="1"/>
                    </a:moveTo>
                    <a:cubicBezTo>
                      <a:pt x="91" y="2"/>
                      <a:pt x="90" y="3"/>
                      <a:pt x="89" y="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6"/>
                      <a:pt x="0" y="25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2" y="22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9" y="0"/>
                      <a:pt x="90" y="0"/>
                      <a:pt x="90" y="1"/>
                    </a:cubicBez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2" name="Freeform 302">
                <a:extLst>
                  <a:ext uri="{FF2B5EF4-FFF2-40B4-BE49-F238E27FC236}">
                    <a16:creationId xmlns:a16="http://schemas.microsoft.com/office/drawing/2014/main" id="{6F75B55E-716C-5441-8F9A-699F03790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4717"/>
                <a:ext cx="31" cy="38"/>
              </a:xfrm>
              <a:custGeom>
                <a:avLst/>
                <a:gdLst>
                  <a:gd name="T0" fmla="*/ 31 w 31"/>
                  <a:gd name="T1" fmla="*/ 33 h 38"/>
                  <a:gd name="T2" fmla="*/ 24 w 31"/>
                  <a:gd name="T3" fmla="*/ 0 h 38"/>
                  <a:gd name="T4" fmla="*/ 0 w 31"/>
                  <a:gd name="T5" fmla="*/ 7 h 38"/>
                  <a:gd name="T6" fmla="*/ 7 w 31"/>
                  <a:gd name="T7" fmla="*/ 38 h 38"/>
                  <a:gd name="T8" fmla="*/ 31 w 31"/>
                  <a:gd name="T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8">
                    <a:moveTo>
                      <a:pt x="31" y="33"/>
                    </a:moveTo>
                    <a:lnTo>
                      <a:pt x="24" y="0"/>
                    </a:lnTo>
                    <a:lnTo>
                      <a:pt x="0" y="7"/>
                    </a:lnTo>
                    <a:lnTo>
                      <a:pt x="7" y="38"/>
                    </a:lnTo>
                    <a:lnTo>
                      <a:pt x="31" y="33"/>
                    </a:ln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3" name="Freeform 303">
                <a:extLst>
                  <a:ext uri="{FF2B5EF4-FFF2-40B4-BE49-F238E27FC236}">
                    <a16:creationId xmlns:a16="http://schemas.microsoft.com/office/drawing/2014/main" id="{FA3253C0-9EDF-9A41-B486-25318DA2F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" y="3164"/>
                <a:ext cx="28" cy="23"/>
              </a:xfrm>
              <a:custGeom>
                <a:avLst/>
                <a:gdLst>
                  <a:gd name="T0" fmla="*/ 1 w 12"/>
                  <a:gd name="T1" fmla="*/ 1 h 10"/>
                  <a:gd name="T2" fmla="*/ 3 w 12"/>
                  <a:gd name="T3" fmla="*/ 1 h 10"/>
                  <a:gd name="T4" fmla="*/ 11 w 12"/>
                  <a:gd name="T5" fmla="*/ 7 h 10"/>
                  <a:gd name="T6" fmla="*/ 12 w 12"/>
                  <a:gd name="T7" fmla="*/ 9 h 10"/>
                  <a:gd name="T8" fmla="*/ 12 w 12"/>
                  <a:gd name="T9" fmla="*/ 9 h 10"/>
                  <a:gd name="T10" fmla="*/ 9 w 12"/>
                  <a:gd name="T11" fmla="*/ 9 h 10"/>
                  <a:gd name="T12" fmla="*/ 1 w 12"/>
                  <a:gd name="T13" fmla="*/ 3 h 10"/>
                  <a:gd name="T14" fmla="*/ 1 w 12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1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0" y="10"/>
                      <a:pt x="9" y="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4" name="Freeform 304">
                <a:extLst>
                  <a:ext uri="{FF2B5EF4-FFF2-40B4-BE49-F238E27FC236}">
                    <a16:creationId xmlns:a16="http://schemas.microsoft.com/office/drawing/2014/main" id="{DDA833A9-46A4-CB4A-9867-1C935B0DD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757"/>
                <a:ext cx="57" cy="50"/>
              </a:xfrm>
              <a:custGeom>
                <a:avLst/>
                <a:gdLst>
                  <a:gd name="T0" fmla="*/ 26 w 57"/>
                  <a:gd name="T1" fmla="*/ 0 h 50"/>
                  <a:gd name="T2" fmla="*/ 57 w 57"/>
                  <a:gd name="T3" fmla="*/ 26 h 50"/>
                  <a:gd name="T4" fmla="*/ 21 w 57"/>
                  <a:gd name="T5" fmla="*/ 50 h 50"/>
                  <a:gd name="T6" fmla="*/ 0 w 57"/>
                  <a:gd name="T7" fmla="*/ 33 h 50"/>
                  <a:gd name="T8" fmla="*/ 26 w 57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26" y="0"/>
                    </a:moveTo>
                    <a:lnTo>
                      <a:pt x="57" y="26"/>
                    </a:lnTo>
                    <a:lnTo>
                      <a:pt x="21" y="50"/>
                    </a:lnTo>
                    <a:lnTo>
                      <a:pt x="0" y="3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1C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5" name="Freeform 305">
                <a:extLst>
                  <a:ext uri="{FF2B5EF4-FFF2-40B4-BE49-F238E27FC236}">
                    <a16:creationId xmlns:a16="http://schemas.microsoft.com/office/drawing/2014/main" id="{C08B4C00-31E4-AE44-A49E-32B277A5B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" y="2790"/>
                <a:ext cx="161" cy="137"/>
              </a:xfrm>
              <a:custGeom>
                <a:avLst/>
                <a:gdLst>
                  <a:gd name="T0" fmla="*/ 1 w 68"/>
                  <a:gd name="T1" fmla="*/ 2 h 58"/>
                  <a:gd name="T2" fmla="*/ 7 w 68"/>
                  <a:gd name="T3" fmla="*/ 1 h 58"/>
                  <a:gd name="T4" fmla="*/ 66 w 68"/>
                  <a:gd name="T5" fmla="*/ 50 h 58"/>
                  <a:gd name="T6" fmla="*/ 67 w 68"/>
                  <a:gd name="T7" fmla="*/ 56 h 58"/>
                  <a:gd name="T8" fmla="*/ 67 w 68"/>
                  <a:gd name="T9" fmla="*/ 56 h 58"/>
                  <a:gd name="T10" fmla="*/ 61 w 68"/>
                  <a:gd name="T11" fmla="*/ 57 h 58"/>
                  <a:gd name="T12" fmla="*/ 2 w 68"/>
                  <a:gd name="T13" fmla="*/ 8 h 58"/>
                  <a:gd name="T14" fmla="*/ 1 w 68"/>
                  <a:gd name="T15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58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8" y="52"/>
                      <a:pt x="68" y="54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5" y="58"/>
                      <a:pt x="63" y="58"/>
                      <a:pt x="61" y="5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F1C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6" name="Freeform 306">
                <a:extLst>
                  <a:ext uri="{FF2B5EF4-FFF2-40B4-BE49-F238E27FC236}">
                    <a16:creationId xmlns:a16="http://schemas.microsoft.com/office/drawing/2014/main" id="{97A2CAFD-4F39-B74F-8DA3-08BCE945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2695"/>
                <a:ext cx="582" cy="490"/>
              </a:xfrm>
              <a:custGeom>
                <a:avLst/>
                <a:gdLst>
                  <a:gd name="T0" fmla="*/ 4 w 246"/>
                  <a:gd name="T1" fmla="*/ 7 h 207"/>
                  <a:gd name="T2" fmla="*/ 22 w 246"/>
                  <a:gd name="T3" fmla="*/ 5 h 207"/>
                  <a:gd name="T4" fmla="*/ 227 w 246"/>
                  <a:gd name="T5" fmla="*/ 173 h 207"/>
                  <a:gd name="T6" fmla="*/ 242 w 246"/>
                  <a:gd name="T7" fmla="*/ 202 h 207"/>
                  <a:gd name="T8" fmla="*/ 242 w 246"/>
                  <a:gd name="T9" fmla="*/ 202 h 207"/>
                  <a:gd name="T10" fmla="*/ 211 w 246"/>
                  <a:gd name="T11" fmla="*/ 193 h 207"/>
                  <a:gd name="T12" fmla="*/ 6 w 246"/>
                  <a:gd name="T13" fmla="*/ 25 h 207"/>
                  <a:gd name="T14" fmla="*/ 4 w 246"/>
                  <a:gd name="T15" fmla="*/ 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207">
                    <a:moveTo>
                      <a:pt x="4" y="7"/>
                    </a:moveTo>
                    <a:cubicBezTo>
                      <a:pt x="9" y="1"/>
                      <a:pt x="17" y="0"/>
                      <a:pt x="22" y="5"/>
                    </a:cubicBezTo>
                    <a:cubicBezTo>
                      <a:pt x="227" y="173"/>
                      <a:pt x="227" y="173"/>
                      <a:pt x="227" y="173"/>
                    </a:cubicBezTo>
                    <a:cubicBezTo>
                      <a:pt x="233" y="178"/>
                      <a:pt x="246" y="196"/>
                      <a:pt x="242" y="202"/>
                    </a:cubicBezTo>
                    <a:cubicBezTo>
                      <a:pt x="242" y="202"/>
                      <a:pt x="242" y="202"/>
                      <a:pt x="242" y="202"/>
                    </a:cubicBezTo>
                    <a:cubicBezTo>
                      <a:pt x="237" y="207"/>
                      <a:pt x="216" y="198"/>
                      <a:pt x="211" y="19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2"/>
                      <a:pt x="4" y="7"/>
                    </a:cubicBezTo>
                    <a:close/>
                  </a:path>
                </a:pathLst>
              </a:custGeom>
              <a:solidFill>
                <a:srgbClr val="E84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7" name="Freeform 307">
                <a:extLst>
                  <a:ext uri="{FF2B5EF4-FFF2-40B4-BE49-F238E27FC236}">
                    <a16:creationId xmlns:a16="http://schemas.microsoft.com/office/drawing/2014/main" id="{D8EFD57C-593B-D747-9F5A-2A954C1CB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695"/>
                <a:ext cx="572" cy="478"/>
              </a:xfrm>
              <a:custGeom>
                <a:avLst/>
                <a:gdLst>
                  <a:gd name="T0" fmla="*/ 237 w 242"/>
                  <a:gd name="T1" fmla="*/ 202 h 202"/>
                  <a:gd name="T2" fmla="*/ 238 w 242"/>
                  <a:gd name="T3" fmla="*/ 202 h 202"/>
                  <a:gd name="T4" fmla="*/ 223 w 242"/>
                  <a:gd name="T5" fmla="*/ 173 h 202"/>
                  <a:gd name="T6" fmla="*/ 18 w 242"/>
                  <a:gd name="T7" fmla="*/ 5 h 202"/>
                  <a:gd name="T8" fmla="*/ 0 w 242"/>
                  <a:gd name="T9" fmla="*/ 7 h 202"/>
                  <a:gd name="T10" fmla="*/ 0 w 242"/>
                  <a:gd name="T11" fmla="*/ 7 h 202"/>
                  <a:gd name="T12" fmla="*/ 237 w 242"/>
                  <a:gd name="T13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02">
                    <a:moveTo>
                      <a:pt x="237" y="202"/>
                    </a:move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42" y="196"/>
                      <a:pt x="229" y="178"/>
                      <a:pt x="223" y="17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37" y="202"/>
                    </a:lnTo>
                    <a:close/>
                  </a:path>
                </a:pathLst>
              </a:custGeom>
              <a:solidFill>
                <a:srgbClr val="C2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8" name="Freeform 308">
                <a:extLst>
                  <a:ext uri="{FF2B5EF4-FFF2-40B4-BE49-F238E27FC236}">
                    <a16:creationId xmlns:a16="http://schemas.microsoft.com/office/drawing/2014/main" id="{32DF32C3-4330-F341-8EC5-F5310133E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2695"/>
                <a:ext cx="201" cy="180"/>
              </a:xfrm>
              <a:custGeom>
                <a:avLst/>
                <a:gdLst>
                  <a:gd name="T0" fmla="*/ 6 w 85"/>
                  <a:gd name="T1" fmla="*/ 25 h 76"/>
                  <a:gd name="T2" fmla="*/ 68 w 85"/>
                  <a:gd name="T3" fmla="*/ 76 h 76"/>
                  <a:gd name="T4" fmla="*/ 85 w 85"/>
                  <a:gd name="T5" fmla="*/ 56 h 76"/>
                  <a:gd name="T6" fmla="*/ 22 w 85"/>
                  <a:gd name="T7" fmla="*/ 5 h 76"/>
                  <a:gd name="T8" fmla="*/ 4 w 85"/>
                  <a:gd name="T9" fmla="*/ 7 h 76"/>
                  <a:gd name="T10" fmla="*/ 6 w 85"/>
                  <a:gd name="T11" fmla="*/ 2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76">
                    <a:moveTo>
                      <a:pt x="6" y="25"/>
                    </a:moveTo>
                    <a:cubicBezTo>
                      <a:pt x="68" y="76"/>
                      <a:pt x="68" y="76"/>
                      <a:pt x="68" y="7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7" y="0"/>
                      <a:pt x="9" y="1"/>
                      <a:pt x="4" y="7"/>
                    </a:cubicBezTo>
                    <a:cubicBezTo>
                      <a:pt x="0" y="12"/>
                      <a:pt x="0" y="20"/>
                      <a:pt x="6" y="25"/>
                    </a:cubicBezTo>
                    <a:close/>
                  </a:path>
                </a:pathLst>
              </a:custGeom>
              <a:solidFill>
                <a:srgbClr val="EFD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39" name="Freeform 309">
                <a:extLst>
                  <a:ext uri="{FF2B5EF4-FFF2-40B4-BE49-F238E27FC236}">
                    <a16:creationId xmlns:a16="http://schemas.microsoft.com/office/drawing/2014/main" id="{585DE422-0C71-9C4D-B08C-394642BB5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695"/>
                <a:ext cx="191" cy="159"/>
              </a:xfrm>
              <a:custGeom>
                <a:avLst/>
                <a:gdLst>
                  <a:gd name="T0" fmla="*/ 0 w 81"/>
                  <a:gd name="T1" fmla="*/ 7 h 67"/>
                  <a:gd name="T2" fmla="*/ 72 w 81"/>
                  <a:gd name="T3" fmla="*/ 67 h 67"/>
                  <a:gd name="T4" fmla="*/ 81 w 81"/>
                  <a:gd name="T5" fmla="*/ 56 h 67"/>
                  <a:gd name="T6" fmla="*/ 18 w 81"/>
                  <a:gd name="T7" fmla="*/ 5 h 67"/>
                  <a:gd name="T8" fmla="*/ 0 w 81"/>
                  <a:gd name="T9" fmla="*/ 7 h 67"/>
                  <a:gd name="T10" fmla="*/ 0 w 81"/>
                  <a:gd name="T11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7">
                    <a:moveTo>
                      <a:pt x="0" y="7"/>
                    </a:moveTo>
                    <a:cubicBezTo>
                      <a:pt x="72" y="67"/>
                      <a:pt x="72" y="67"/>
                      <a:pt x="72" y="6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1C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0" name="Freeform 310">
                <a:extLst>
                  <a:ext uri="{FF2B5EF4-FFF2-40B4-BE49-F238E27FC236}">
                    <a16:creationId xmlns:a16="http://schemas.microsoft.com/office/drawing/2014/main" id="{E5A9E6A0-885C-A748-A51D-B6B2C94BB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" y="2814"/>
                <a:ext cx="64" cy="71"/>
              </a:xfrm>
              <a:custGeom>
                <a:avLst/>
                <a:gdLst>
                  <a:gd name="T0" fmla="*/ 47 w 64"/>
                  <a:gd name="T1" fmla="*/ 0 h 71"/>
                  <a:gd name="T2" fmla="*/ 64 w 64"/>
                  <a:gd name="T3" fmla="*/ 16 h 71"/>
                  <a:gd name="T4" fmla="*/ 19 w 64"/>
                  <a:gd name="T5" fmla="*/ 71 h 71"/>
                  <a:gd name="T6" fmla="*/ 0 w 64"/>
                  <a:gd name="T7" fmla="*/ 56 h 71"/>
                  <a:gd name="T8" fmla="*/ 47 w 6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47" y="0"/>
                    </a:moveTo>
                    <a:lnTo>
                      <a:pt x="64" y="16"/>
                    </a:lnTo>
                    <a:lnTo>
                      <a:pt x="19" y="71"/>
                    </a:lnTo>
                    <a:lnTo>
                      <a:pt x="0" y="5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1C4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1" name="Freeform 311">
                <a:extLst>
                  <a:ext uri="{FF2B5EF4-FFF2-40B4-BE49-F238E27FC236}">
                    <a16:creationId xmlns:a16="http://schemas.microsoft.com/office/drawing/2014/main" id="{C38EDC10-58F2-814C-BF42-1829CEC34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" y="2788"/>
                <a:ext cx="163" cy="137"/>
              </a:xfrm>
              <a:custGeom>
                <a:avLst/>
                <a:gdLst>
                  <a:gd name="T0" fmla="*/ 1 w 69"/>
                  <a:gd name="T1" fmla="*/ 1 h 58"/>
                  <a:gd name="T2" fmla="*/ 3 w 69"/>
                  <a:gd name="T3" fmla="*/ 1 h 58"/>
                  <a:gd name="T4" fmla="*/ 69 w 69"/>
                  <a:gd name="T5" fmla="*/ 54 h 58"/>
                  <a:gd name="T6" fmla="*/ 69 w 69"/>
                  <a:gd name="T7" fmla="*/ 57 h 58"/>
                  <a:gd name="T8" fmla="*/ 69 w 69"/>
                  <a:gd name="T9" fmla="*/ 57 h 58"/>
                  <a:gd name="T10" fmla="*/ 66 w 69"/>
                  <a:gd name="T11" fmla="*/ 57 h 58"/>
                  <a:gd name="T12" fmla="*/ 1 w 69"/>
                  <a:gd name="T13" fmla="*/ 4 h 58"/>
                  <a:gd name="T14" fmla="*/ 1 w 69"/>
                  <a:gd name="T15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58">
                    <a:moveTo>
                      <a:pt x="1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69" y="55"/>
                      <a:pt x="69" y="56"/>
                      <a:pt x="69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8" y="58"/>
                      <a:pt x="67" y="58"/>
                      <a:pt x="66" y="5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EFD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2" name="Freeform 312">
                <a:extLst>
                  <a:ext uri="{FF2B5EF4-FFF2-40B4-BE49-F238E27FC236}">
                    <a16:creationId xmlns:a16="http://schemas.microsoft.com/office/drawing/2014/main" id="{2D5BE830-E1C3-264C-82CB-2CF3A085F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" y="2830"/>
                <a:ext cx="37" cy="43"/>
              </a:xfrm>
              <a:custGeom>
                <a:avLst/>
                <a:gdLst>
                  <a:gd name="T0" fmla="*/ 21 w 37"/>
                  <a:gd name="T1" fmla="*/ 0 h 43"/>
                  <a:gd name="T2" fmla="*/ 0 w 37"/>
                  <a:gd name="T3" fmla="*/ 26 h 43"/>
                  <a:gd name="T4" fmla="*/ 19 w 37"/>
                  <a:gd name="T5" fmla="*/ 43 h 43"/>
                  <a:gd name="T6" fmla="*/ 37 w 37"/>
                  <a:gd name="T7" fmla="*/ 17 h 43"/>
                  <a:gd name="T8" fmla="*/ 21 w 3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3">
                    <a:moveTo>
                      <a:pt x="21" y="0"/>
                    </a:moveTo>
                    <a:lnTo>
                      <a:pt x="0" y="26"/>
                    </a:lnTo>
                    <a:lnTo>
                      <a:pt x="19" y="43"/>
                    </a:lnTo>
                    <a:lnTo>
                      <a:pt x="37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FD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3" name="Freeform 313">
                <a:extLst>
                  <a:ext uri="{FF2B5EF4-FFF2-40B4-BE49-F238E27FC236}">
                    <a16:creationId xmlns:a16="http://schemas.microsoft.com/office/drawing/2014/main" id="{5A935817-E9C9-3F4F-9AB0-6A2BDFEC0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" y="3913"/>
                <a:ext cx="1926" cy="1922"/>
              </a:xfrm>
              <a:custGeom>
                <a:avLst/>
                <a:gdLst>
                  <a:gd name="T0" fmla="*/ 815 w 815"/>
                  <a:gd name="T1" fmla="*/ 473 h 813"/>
                  <a:gd name="T2" fmla="*/ 528 w 815"/>
                  <a:gd name="T3" fmla="*/ 238 h 813"/>
                  <a:gd name="T4" fmla="*/ 349 w 815"/>
                  <a:gd name="T5" fmla="*/ 0 h 813"/>
                  <a:gd name="T6" fmla="*/ 67 w 815"/>
                  <a:gd name="T7" fmla="*/ 138 h 813"/>
                  <a:gd name="T8" fmla="*/ 35 w 815"/>
                  <a:gd name="T9" fmla="*/ 306 h 813"/>
                  <a:gd name="T10" fmla="*/ 301 w 815"/>
                  <a:gd name="T11" fmla="*/ 662 h 813"/>
                  <a:gd name="T12" fmla="*/ 584 w 815"/>
                  <a:gd name="T13" fmla="*/ 798 h 813"/>
                  <a:gd name="T14" fmla="*/ 625 w 815"/>
                  <a:gd name="T15" fmla="*/ 788 h 813"/>
                  <a:gd name="T16" fmla="*/ 635 w 815"/>
                  <a:gd name="T17" fmla="*/ 786 h 813"/>
                  <a:gd name="T18" fmla="*/ 742 w 815"/>
                  <a:gd name="T19" fmla="*/ 605 h 813"/>
                  <a:gd name="T20" fmla="*/ 815 w 815"/>
                  <a:gd name="T21" fmla="*/ 473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5" h="813">
                    <a:moveTo>
                      <a:pt x="815" y="473"/>
                    </a:moveTo>
                    <a:cubicBezTo>
                      <a:pt x="712" y="409"/>
                      <a:pt x="615" y="331"/>
                      <a:pt x="528" y="238"/>
                    </a:cubicBezTo>
                    <a:cubicBezTo>
                      <a:pt x="459" y="163"/>
                      <a:pt x="399" y="84"/>
                      <a:pt x="349" y="0"/>
                    </a:cubicBezTo>
                    <a:cubicBezTo>
                      <a:pt x="259" y="28"/>
                      <a:pt x="110" y="113"/>
                      <a:pt x="67" y="138"/>
                    </a:cubicBezTo>
                    <a:cubicBezTo>
                      <a:pt x="0" y="176"/>
                      <a:pt x="11" y="234"/>
                      <a:pt x="35" y="306"/>
                    </a:cubicBezTo>
                    <a:cubicBezTo>
                      <a:pt x="81" y="444"/>
                      <a:pt x="193" y="567"/>
                      <a:pt x="301" y="662"/>
                    </a:cubicBezTo>
                    <a:cubicBezTo>
                      <a:pt x="374" y="726"/>
                      <a:pt x="478" y="813"/>
                      <a:pt x="584" y="798"/>
                    </a:cubicBezTo>
                    <a:cubicBezTo>
                      <a:pt x="598" y="796"/>
                      <a:pt x="612" y="792"/>
                      <a:pt x="625" y="788"/>
                    </a:cubicBezTo>
                    <a:cubicBezTo>
                      <a:pt x="635" y="786"/>
                      <a:pt x="635" y="786"/>
                      <a:pt x="635" y="786"/>
                    </a:cubicBezTo>
                    <a:cubicBezTo>
                      <a:pt x="681" y="711"/>
                      <a:pt x="703" y="664"/>
                      <a:pt x="742" y="605"/>
                    </a:cubicBezTo>
                    <a:cubicBezTo>
                      <a:pt x="766" y="568"/>
                      <a:pt x="803" y="520"/>
                      <a:pt x="815" y="47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4" name="Freeform 314">
                <a:extLst>
                  <a:ext uri="{FF2B5EF4-FFF2-40B4-BE49-F238E27FC236}">
                    <a16:creationId xmlns:a16="http://schemas.microsoft.com/office/drawing/2014/main" id="{6E52ACFD-C28A-2E47-9AE2-E3F9B0C86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4" y="4256"/>
                <a:ext cx="1683" cy="1752"/>
              </a:xfrm>
              <a:custGeom>
                <a:avLst/>
                <a:gdLst>
                  <a:gd name="T0" fmla="*/ 292 w 712"/>
                  <a:gd name="T1" fmla="*/ 423 h 741"/>
                  <a:gd name="T2" fmla="*/ 119 w 712"/>
                  <a:gd name="T3" fmla="*/ 0 h 741"/>
                  <a:gd name="T4" fmla="*/ 86 w 712"/>
                  <a:gd name="T5" fmla="*/ 21 h 741"/>
                  <a:gd name="T6" fmla="*/ 231 w 712"/>
                  <a:gd name="T7" fmla="*/ 486 h 741"/>
                  <a:gd name="T8" fmla="*/ 685 w 712"/>
                  <a:gd name="T9" fmla="*/ 661 h 741"/>
                  <a:gd name="T10" fmla="*/ 712 w 712"/>
                  <a:gd name="T11" fmla="*/ 619 h 741"/>
                  <a:gd name="T12" fmla="*/ 292 w 712"/>
                  <a:gd name="T13" fmla="*/ 423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2" h="741">
                    <a:moveTo>
                      <a:pt x="292" y="423"/>
                    </a:moveTo>
                    <a:cubicBezTo>
                      <a:pt x="150" y="271"/>
                      <a:pt x="82" y="97"/>
                      <a:pt x="119" y="0"/>
                    </a:cubicBezTo>
                    <a:cubicBezTo>
                      <a:pt x="107" y="5"/>
                      <a:pt x="96" y="12"/>
                      <a:pt x="86" y="21"/>
                    </a:cubicBezTo>
                    <a:cubicBezTo>
                      <a:pt x="0" y="101"/>
                      <a:pt x="65" y="309"/>
                      <a:pt x="231" y="486"/>
                    </a:cubicBezTo>
                    <a:cubicBezTo>
                      <a:pt x="396" y="663"/>
                      <a:pt x="599" y="741"/>
                      <a:pt x="685" y="661"/>
                    </a:cubicBezTo>
                    <a:cubicBezTo>
                      <a:pt x="697" y="649"/>
                      <a:pt x="706" y="635"/>
                      <a:pt x="712" y="619"/>
                    </a:cubicBezTo>
                    <a:cubicBezTo>
                      <a:pt x="615" y="659"/>
                      <a:pt x="438" y="579"/>
                      <a:pt x="292" y="42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5" name="Freeform 315">
                <a:extLst>
                  <a:ext uri="{FF2B5EF4-FFF2-40B4-BE49-F238E27FC236}">
                    <a16:creationId xmlns:a16="http://schemas.microsoft.com/office/drawing/2014/main" id="{860707E3-6F66-BD46-BEC7-618BD6264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7" y="4265"/>
                <a:ext cx="1428" cy="1483"/>
              </a:xfrm>
              <a:custGeom>
                <a:avLst/>
                <a:gdLst>
                  <a:gd name="T0" fmla="*/ 63 w 604"/>
                  <a:gd name="T1" fmla="*/ 58 h 627"/>
                  <a:gd name="T2" fmla="*/ 416 w 604"/>
                  <a:gd name="T3" fmla="*/ 207 h 627"/>
                  <a:gd name="T4" fmla="*/ 541 w 604"/>
                  <a:gd name="T5" fmla="*/ 569 h 627"/>
                  <a:gd name="T6" fmla="*/ 188 w 604"/>
                  <a:gd name="T7" fmla="*/ 420 h 627"/>
                  <a:gd name="T8" fmla="*/ 63 w 604"/>
                  <a:gd name="T9" fmla="*/ 5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4" h="627">
                    <a:moveTo>
                      <a:pt x="63" y="58"/>
                    </a:moveTo>
                    <a:cubicBezTo>
                      <a:pt x="126" y="0"/>
                      <a:pt x="284" y="66"/>
                      <a:pt x="416" y="207"/>
                    </a:cubicBezTo>
                    <a:cubicBezTo>
                      <a:pt x="548" y="348"/>
                      <a:pt x="604" y="510"/>
                      <a:pt x="541" y="569"/>
                    </a:cubicBezTo>
                    <a:cubicBezTo>
                      <a:pt x="478" y="627"/>
                      <a:pt x="320" y="561"/>
                      <a:pt x="188" y="420"/>
                    </a:cubicBezTo>
                    <a:cubicBezTo>
                      <a:pt x="56" y="279"/>
                      <a:pt x="0" y="117"/>
                      <a:pt x="63" y="58"/>
                    </a:cubicBezTo>
                    <a:close/>
                  </a:path>
                </a:pathLst>
              </a:custGeom>
              <a:solidFill>
                <a:srgbClr val="8D4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6" name="Freeform 316">
                <a:extLst>
                  <a:ext uri="{FF2B5EF4-FFF2-40B4-BE49-F238E27FC236}">
                    <a16:creationId xmlns:a16="http://schemas.microsoft.com/office/drawing/2014/main" id="{D54196E9-D0F2-8545-99A3-101F93F0C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3119"/>
                <a:ext cx="716" cy="461"/>
              </a:xfrm>
              <a:custGeom>
                <a:avLst/>
                <a:gdLst>
                  <a:gd name="T0" fmla="*/ 303 w 303"/>
                  <a:gd name="T1" fmla="*/ 104 h 195"/>
                  <a:gd name="T2" fmla="*/ 270 w 303"/>
                  <a:gd name="T3" fmla="*/ 87 h 195"/>
                  <a:gd name="T4" fmla="*/ 235 w 303"/>
                  <a:gd name="T5" fmla="*/ 93 h 195"/>
                  <a:gd name="T6" fmla="*/ 222 w 303"/>
                  <a:gd name="T7" fmla="*/ 90 h 195"/>
                  <a:gd name="T8" fmla="*/ 230 w 303"/>
                  <a:gd name="T9" fmla="*/ 83 h 195"/>
                  <a:gd name="T10" fmla="*/ 261 w 303"/>
                  <a:gd name="T11" fmla="*/ 67 h 195"/>
                  <a:gd name="T12" fmla="*/ 264 w 303"/>
                  <a:gd name="T13" fmla="*/ 64 h 195"/>
                  <a:gd name="T14" fmla="*/ 279 w 303"/>
                  <a:gd name="T15" fmla="*/ 86 h 195"/>
                  <a:gd name="T16" fmla="*/ 291 w 303"/>
                  <a:gd name="T17" fmla="*/ 40 h 195"/>
                  <a:gd name="T18" fmla="*/ 290 w 303"/>
                  <a:gd name="T19" fmla="*/ 32 h 195"/>
                  <a:gd name="T20" fmla="*/ 289 w 303"/>
                  <a:gd name="T21" fmla="*/ 28 h 195"/>
                  <a:gd name="T22" fmla="*/ 284 w 303"/>
                  <a:gd name="T23" fmla="*/ 26 h 195"/>
                  <a:gd name="T24" fmla="*/ 284 w 303"/>
                  <a:gd name="T25" fmla="*/ 26 h 195"/>
                  <a:gd name="T26" fmla="*/ 283 w 303"/>
                  <a:gd name="T27" fmla="*/ 25 h 195"/>
                  <a:gd name="T28" fmla="*/ 283 w 303"/>
                  <a:gd name="T29" fmla="*/ 25 h 195"/>
                  <a:gd name="T30" fmla="*/ 271 w 303"/>
                  <a:gd name="T31" fmla="*/ 26 h 195"/>
                  <a:gd name="T32" fmla="*/ 234 w 303"/>
                  <a:gd name="T33" fmla="*/ 19 h 195"/>
                  <a:gd name="T34" fmla="*/ 233 w 303"/>
                  <a:gd name="T35" fmla="*/ 19 h 195"/>
                  <a:gd name="T36" fmla="*/ 205 w 303"/>
                  <a:gd name="T37" fmla="*/ 11 h 195"/>
                  <a:gd name="T38" fmla="*/ 201 w 303"/>
                  <a:gd name="T39" fmla="*/ 12 h 195"/>
                  <a:gd name="T40" fmla="*/ 176 w 303"/>
                  <a:gd name="T41" fmla="*/ 7 h 195"/>
                  <a:gd name="T42" fmla="*/ 169 w 303"/>
                  <a:gd name="T43" fmla="*/ 5 h 195"/>
                  <a:gd name="T44" fmla="*/ 120 w 303"/>
                  <a:gd name="T45" fmla="*/ 32 h 195"/>
                  <a:gd name="T46" fmla="*/ 70 w 303"/>
                  <a:gd name="T47" fmla="*/ 70 h 195"/>
                  <a:gd name="T48" fmla="*/ 0 w 303"/>
                  <a:gd name="T49" fmla="*/ 107 h 195"/>
                  <a:gd name="T50" fmla="*/ 26 w 303"/>
                  <a:gd name="T51" fmla="*/ 156 h 195"/>
                  <a:gd name="T52" fmla="*/ 39 w 303"/>
                  <a:gd name="T53" fmla="*/ 195 h 195"/>
                  <a:gd name="T54" fmla="*/ 82 w 303"/>
                  <a:gd name="T55" fmla="*/ 159 h 195"/>
                  <a:gd name="T56" fmla="*/ 133 w 303"/>
                  <a:gd name="T57" fmla="*/ 141 h 195"/>
                  <a:gd name="T58" fmla="*/ 156 w 303"/>
                  <a:gd name="T59" fmla="*/ 150 h 195"/>
                  <a:gd name="T60" fmla="*/ 234 w 303"/>
                  <a:gd name="T61" fmla="*/ 124 h 195"/>
                  <a:gd name="T62" fmla="*/ 282 w 303"/>
                  <a:gd name="T63" fmla="*/ 113 h 195"/>
                  <a:gd name="T64" fmla="*/ 303 w 303"/>
                  <a:gd name="T65" fmla="*/ 10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3" h="195">
                    <a:moveTo>
                      <a:pt x="303" y="104"/>
                    </a:moveTo>
                    <a:cubicBezTo>
                      <a:pt x="303" y="99"/>
                      <a:pt x="295" y="86"/>
                      <a:pt x="270" y="87"/>
                    </a:cubicBezTo>
                    <a:cubicBezTo>
                      <a:pt x="259" y="87"/>
                      <a:pt x="246" y="91"/>
                      <a:pt x="235" y="93"/>
                    </a:cubicBezTo>
                    <a:cubicBezTo>
                      <a:pt x="231" y="94"/>
                      <a:pt x="219" y="96"/>
                      <a:pt x="222" y="90"/>
                    </a:cubicBezTo>
                    <a:cubicBezTo>
                      <a:pt x="223" y="88"/>
                      <a:pt x="226" y="86"/>
                      <a:pt x="230" y="83"/>
                    </a:cubicBezTo>
                    <a:cubicBezTo>
                      <a:pt x="239" y="81"/>
                      <a:pt x="250" y="75"/>
                      <a:pt x="261" y="67"/>
                    </a:cubicBezTo>
                    <a:cubicBezTo>
                      <a:pt x="262" y="66"/>
                      <a:pt x="263" y="65"/>
                      <a:pt x="264" y="64"/>
                    </a:cubicBezTo>
                    <a:cubicBezTo>
                      <a:pt x="268" y="78"/>
                      <a:pt x="273" y="87"/>
                      <a:pt x="279" y="86"/>
                    </a:cubicBezTo>
                    <a:cubicBezTo>
                      <a:pt x="287" y="85"/>
                      <a:pt x="293" y="65"/>
                      <a:pt x="291" y="40"/>
                    </a:cubicBezTo>
                    <a:cubicBezTo>
                      <a:pt x="291" y="37"/>
                      <a:pt x="291" y="35"/>
                      <a:pt x="290" y="32"/>
                    </a:cubicBezTo>
                    <a:cubicBezTo>
                      <a:pt x="290" y="30"/>
                      <a:pt x="290" y="29"/>
                      <a:pt x="289" y="28"/>
                    </a:cubicBezTo>
                    <a:cubicBezTo>
                      <a:pt x="288" y="26"/>
                      <a:pt x="286" y="26"/>
                      <a:pt x="284" y="26"/>
                    </a:cubicBezTo>
                    <a:cubicBezTo>
                      <a:pt x="284" y="26"/>
                      <a:pt x="284" y="26"/>
                      <a:pt x="284" y="26"/>
                    </a:cubicBezTo>
                    <a:cubicBezTo>
                      <a:pt x="284" y="26"/>
                      <a:pt x="283" y="25"/>
                      <a:pt x="283" y="25"/>
                    </a:cubicBezTo>
                    <a:cubicBezTo>
                      <a:pt x="283" y="25"/>
                      <a:pt x="283" y="25"/>
                      <a:pt x="283" y="25"/>
                    </a:cubicBezTo>
                    <a:cubicBezTo>
                      <a:pt x="281" y="25"/>
                      <a:pt x="271" y="29"/>
                      <a:pt x="271" y="26"/>
                    </a:cubicBezTo>
                    <a:cubicBezTo>
                      <a:pt x="271" y="19"/>
                      <a:pt x="241" y="19"/>
                      <a:pt x="234" y="19"/>
                    </a:cubicBezTo>
                    <a:cubicBezTo>
                      <a:pt x="234" y="19"/>
                      <a:pt x="234" y="19"/>
                      <a:pt x="233" y="19"/>
                    </a:cubicBezTo>
                    <a:cubicBezTo>
                      <a:pt x="229" y="14"/>
                      <a:pt x="218" y="10"/>
                      <a:pt x="205" y="11"/>
                    </a:cubicBezTo>
                    <a:cubicBezTo>
                      <a:pt x="205" y="11"/>
                      <a:pt x="202" y="12"/>
                      <a:pt x="201" y="12"/>
                    </a:cubicBezTo>
                    <a:cubicBezTo>
                      <a:pt x="193" y="7"/>
                      <a:pt x="182" y="6"/>
                      <a:pt x="176" y="7"/>
                    </a:cubicBezTo>
                    <a:cubicBezTo>
                      <a:pt x="175" y="7"/>
                      <a:pt x="170" y="5"/>
                      <a:pt x="169" y="5"/>
                    </a:cubicBezTo>
                    <a:cubicBezTo>
                      <a:pt x="148" y="0"/>
                      <a:pt x="135" y="18"/>
                      <a:pt x="120" y="32"/>
                    </a:cubicBezTo>
                    <a:cubicBezTo>
                      <a:pt x="104" y="46"/>
                      <a:pt x="89" y="59"/>
                      <a:pt x="70" y="70"/>
                    </a:cubicBezTo>
                    <a:cubicBezTo>
                      <a:pt x="47" y="83"/>
                      <a:pt x="26" y="98"/>
                      <a:pt x="0" y="107"/>
                    </a:cubicBezTo>
                    <a:cubicBezTo>
                      <a:pt x="12" y="119"/>
                      <a:pt x="19" y="141"/>
                      <a:pt x="26" y="156"/>
                    </a:cubicBezTo>
                    <a:cubicBezTo>
                      <a:pt x="31" y="166"/>
                      <a:pt x="40" y="184"/>
                      <a:pt x="39" y="195"/>
                    </a:cubicBezTo>
                    <a:cubicBezTo>
                      <a:pt x="50" y="180"/>
                      <a:pt x="68" y="169"/>
                      <a:pt x="82" y="159"/>
                    </a:cubicBezTo>
                    <a:cubicBezTo>
                      <a:pt x="95" y="150"/>
                      <a:pt x="117" y="135"/>
                      <a:pt x="133" y="141"/>
                    </a:cubicBezTo>
                    <a:cubicBezTo>
                      <a:pt x="142" y="145"/>
                      <a:pt x="145" y="149"/>
                      <a:pt x="156" y="150"/>
                    </a:cubicBezTo>
                    <a:cubicBezTo>
                      <a:pt x="176" y="152"/>
                      <a:pt x="217" y="133"/>
                      <a:pt x="234" y="124"/>
                    </a:cubicBezTo>
                    <a:cubicBezTo>
                      <a:pt x="245" y="119"/>
                      <a:pt x="265" y="111"/>
                      <a:pt x="282" y="113"/>
                    </a:cubicBezTo>
                    <a:cubicBezTo>
                      <a:pt x="286" y="113"/>
                      <a:pt x="303" y="112"/>
                      <a:pt x="303" y="104"/>
                    </a:cubicBezTo>
                    <a:close/>
                  </a:path>
                </a:pathLst>
              </a:custGeom>
              <a:solidFill>
                <a:srgbClr val="DC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7" name="Freeform 317">
                <a:extLst>
                  <a:ext uri="{FF2B5EF4-FFF2-40B4-BE49-F238E27FC236}">
                    <a16:creationId xmlns:a16="http://schemas.microsoft.com/office/drawing/2014/main" id="{9DC8822F-FBB9-B045-895B-205FCB863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" y="3180"/>
                <a:ext cx="63" cy="29"/>
              </a:xfrm>
              <a:custGeom>
                <a:avLst/>
                <a:gdLst>
                  <a:gd name="T0" fmla="*/ 25 w 27"/>
                  <a:gd name="T1" fmla="*/ 0 h 12"/>
                  <a:gd name="T2" fmla="*/ 0 w 27"/>
                  <a:gd name="T3" fmla="*/ 10 h 12"/>
                  <a:gd name="T4" fmla="*/ 1 w 27"/>
                  <a:gd name="T5" fmla="*/ 12 h 12"/>
                  <a:gd name="T6" fmla="*/ 27 w 27"/>
                  <a:gd name="T7" fmla="*/ 2 h 12"/>
                  <a:gd name="T8" fmla="*/ 25 w 2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">
                    <a:moveTo>
                      <a:pt x="25" y="0"/>
                    </a:moveTo>
                    <a:cubicBezTo>
                      <a:pt x="19" y="3"/>
                      <a:pt x="4" y="8"/>
                      <a:pt x="0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5" y="10"/>
                      <a:pt x="20" y="4"/>
                      <a:pt x="27" y="2"/>
                    </a:cubicBezTo>
                    <a:cubicBezTo>
                      <a:pt x="26" y="1"/>
                      <a:pt x="26" y="1"/>
                      <a:pt x="25" y="0"/>
                    </a:cubicBezTo>
                    <a:close/>
                  </a:path>
                </a:pathLst>
              </a:custGeom>
              <a:solidFill>
                <a:srgbClr val="D89A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8" name="Freeform 318">
                <a:extLst>
                  <a:ext uri="{FF2B5EF4-FFF2-40B4-BE49-F238E27FC236}">
                    <a16:creationId xmlns:a16="http://schemas.microsoft.com/office/drawing/2014/main" id="{580CC40E-1891-D34E-A41E-E174273AB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" y="4166"/>
                <a:ext cx="1182" cy="1229"/>
              </a:xfrm>
              <a:custGeom>
                <a:avLst/>
                <a:gdLst>
                  <a:gd name="T0" fmla="*/ 300 w 500"/>
                  <a:gd name="T1" fmla="*/ 131 h 520"/>
                  <a:gd name="T2" fmla="*/ 192 w 500"/>
                  <a:gd name="T3" fmla="*/ 0 h 520"/>
                  <a:gd name="T4" fmla="*/ 42 w 500"/>
                  <a:gd name="T5" fmla="*/ 119 h 520"/>
                  <a:gd name="T6" fmla="*/ 0 w 500"/>
                  <a:gd name="T7" fmla="*/ 137 h 520"/>
                  <a:gd name="T8" fmla="*/ 34 w 500"/>
                  <a:gd name="T9" fmla="*/ 215 h 520"/>
                  <a:gd name="T10" fmla="*/ 119 w 500"/>
                  <a:gd name="T11" fmla="*/ 347 h 520"/>
                  <a:gd name="T12" fmla="*/ 219 w 500"/>
                  <a:gd name="T13" fmla="*/ 445 h 520"/>
                  <a:gd name="T14" fmla="*/ 298 w 500"/>
                  <a:gd name="T15" fmla="*/ 520 h 520"/>
                  <a:gd name="T16" fmla="*/ 366 w 500"/>
                  <a:gd name="T17" fmla="*/ 479 h 520"/>
                  <a:gd name="T18" fmla="*/ 500 w 500"/>
                  <a:gd name="T19" fmla="*/ 307 h 520"/>
                  <a:gd name="T20" fmla="*/ 300 w 500"/>
                  <a:gd name="T21" fmla="*/ 13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0" h="520">
                    <a:moveTo>
                      <a:pt x="300" y="131"/>
                    </a:moveTo>
                    <a:cubicBezTo>
                      <a:pt x="261" y="89"/>
                      <a:pt x="225" y="45"/>
                      <a:pt x="192" y="0"/>
                    </a:cubicBezTo>
                    <a:cubicBezTo>
                      <a:pt x="132" y="49"/>
                      <a:pt x="53" y="113"/>
                      <a:pt x="42" y="119"/>
                    </a:cubicBezTo>
                    <a:cubicBezTo>
                      <a:pt x="28" y="126"/>
                      <a:pt x="13" y="127"/>
                      <a:pt x="0" y="137"/>
                    </a:cubicBezTo>
                    <a:cubicBezTo>
                      <a:pt x="5" y="164"/>
                      <a:pt x="23" y="189"/>
                      <a:pt x="34" y="215"/>
                    </a:cubicBezTo>
                    <a:cubicBezTo>
                      <a:pt x="55" y="264"/>
                      <a:pt x="84" y="307"/>
                      <a:pt x="119" y="347"/>
                    </a:cubicBezTo>
                    <a:cubicBezTo>
                      <a:pt x="151" y="382"/>
                      <a:pt x="184" y="413"/>
                      <a:pt x="219" y="445"/>
                    </a:cubicBezTo>
                    <a:cubicBezTo>
                      <a:pt x="238" y="463"/>
                      <a:pt x="270" y="518"/>
                      <a:pt x="298" y="520"/>
                    </a:cubicBezTo>
                    <a:cubicBezTo>
                      <a:pt x="366" y="479"/>
                      <a:pt x="366" y="479"/>
                      <a:pt x="366" y="479"/>
                    </a:cubicBezTo>
                    <a:cubicBezTo>
                      <a:pt x="379" y="458"/>
                      <a:pt x="454" y="366"/>
                      <a:pt x="500" y="307"/>
                    </a:cubicBezTo>
                    <a:cubicBezTo>
                      <a:pt x="429" y="256"/>
                      <a:pt x="362" y="197"/>
                      <a:pt x="300" y="131"/>
                    </a:cubicBezTo>
                    <a:close/>
                  </a:path>
                </a:pathLst>
              </a:custGeom>
              <a:solidFill>
                <a:srgbClr val="8D4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49" name="Freeform 319">
                <a:extLst>
                  <a:ext uri="{FF2B5EF4-FFF2-40B4-BE49-F238E27FC236}">
                    <a16:creationId xmlns:a16="http://schemas.microsoft.com/office/drawing/2014/main" id="{86198A5D-F02F-3C45-83E9-C3A3E582A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3" y="3320"/>
                <a:ext cx="1128" cy="1359"/>
              </a:xfrm>
              <a:custGeom>
                <a:avLst/>
                <a:gdLst>
                  <a:gd name="T0" fmla="*/ 420 w 477"/>
                  <a:gd name="T1" fmla="*/ 0 h 575"/>
                  <a:gd name="T2" fmla="*/ 477 w 477"/>
                  <a:gd name="T3" fmla="*/ 103 h 575"/>
                  <a:gd name="T4" fmla="*/ 274 w 477"/>
                  <a:gd name="T5" fmla="*/ 245 h 575"/>
                  <a:gd name="T6" fmla="*/ 149 w 477"/>
                  <a:gd name="T7" fmla="*/ 575 h 575"/>
                  <a:gd name="T8" fmla="*/ 0 w 477"/>
                  <a:gd name="T9" fmla="*/ 497 h 575"/>
                  <a:gd name="T10" fmla="*/ 55 w 477"/>
                  <a:gd name="T11" fmla="*/ 369 h 575"/>
                  <a:gd name="T12" fmla="*/ 178 w 477"/>
                  <a:gd name="T13" fmla="*/ 149 h 575"/>
                  <a:gd name="T14" fmla="*/ 420 w 477"/>
                  <a:gd name="T15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7" h="575">
                    <a:moveTo>
                      <a:pt x="420" y="0"/>
                    </a:moveTo>
                    <a:cubicBezTo>
                      <a:pt x="477" y="103"/>
                      <a:pt x="477" y="103"/>
                      <a:pt x="477" y="103"/>
                    </a:cubicBezTo>
                    <a:cubicBezTo>
                      <a:pt x="443" y="124"/>
                      <a:pt x="356" y="175"/>
                      <a:pt x="274" y="245"/>
                    </a:cubicBezTo>
                    <a:cubicBezTo>
                      <a:pt x="241" y="288"/>
                      <a:pt x="164" y="546"/>
                      <a:pt x="149" y="57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12" y="473"/>
                      <a:pt x="34" y="420"/>
                      <a:pt x="55" y="369"/>
                    </a:cubicBezTo>
                    <a:cubicBezTo>
                      <a:pt x="124" y="206"/>
                      <a:pt x="149" y="171"/>
                      <a:pt x="178" y="149"/>
                    </a:cubicBezTo>
                    <a:cubicBezTo>
                      <a:pt x="279" y="73"/>
                      <a:pt x="367" y="35"/>
                      <a:pt x="420" y="0"/>
                    </a:cubicBezTo>
                    <a:close/>
                  </a:path>
                </a:pathLst>
              </a:custGeom>
              <a:solidFill>
                <a:srgbClr val="8D4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0" name="Freeform 320">
                <a:extLst>
                  <a:ext uri="{FF2B5EF4-FFF2-40B4-BE49-F238E27FC236}">
                    <a16:creationId xmlns:a16="http://schemas.microsoft.com/office/drawing/2014/main" id="{F2E405CA-0700-9441-915C-4EC8C5016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4010"/>
                <a:ext cx="471" cy="714"/>
              </a:xfrm>
              <a:custGeom>
                <a:avLst/>
                <a:gdLst>
                  <a:gd name="T0" fmla="*/ 101 w 199"/>
                  <a:gd name="T1" fmla="*/ 0 h 302"/>
                  <a:gd name="T2" fmla="*/ 117 w 199"/>
                  <a:gd name="T3" fmla="*/ 33 h 302"/>
                  <a:gd name="T4" fmla="*/ 109 w 199"/>
                  <a:gd name="T5" fmla="*/ 68 h 302"/>
                  <a:gd name="T6" fmla="*/ 112 w 199"/>
                  <a:gd name="T7" fmla="*/ 81 h 302"/>
                  <a:gd name="T8" fmla="*/ 119 w 199"/>
                  <a:gd name="T9" fmla="*/ 73 h 302"/>
                  <a:gd name="T10" fmla="*/ 136 w 199"/>
                  <a:gd name="T11" fmla="*/ 43 h 302"/>
                  <a:gd name="T12" fmla="*/ 139 w 199"/>
                  <a:gd name="T13" fmla="*/ 40 h 302"/>
                  <a:gd name="T14" fmla="*/ 118 w 199"/>
                  <a:gd name="T15" fmla="*/ 25 h 302"/>
                  <a:gd name="T16" fmla="*/ 165 w 199"/>
                  <a:gd name="T17" fmla="*/ 14 h 302"/>
                  <a:gd name="T18" fmla="*/ 173 w 199"/>
                  <a:gd name="T19" fmla="*/ 15 h 302"/>
                  <a:gd name="T20" fmla="*/ 177 w 199"/>
                  <a:gd name="T21" fmla="*/ 16 h 302"/>
                  <a:gd name="T22" fmla="*/ 179 w 199"/>
                  <a:gd name="T23" fmla="*/ 22 h 302"/>
                  <a:gd name="T24" fmla="*/ 179 w 199"/>
                  <a:gd name="T25" fmla="*/ 22 h 302"/>
                  <a:gd name="T26" fmla="*/ 179 w 199"/>
                  <a:gd name="T27" fmla="*/ 22 h 302"/>
                  <a:gd name="T28" fmla="*/ 179 w 199"/>
                  <a:gd name="T29" fmla="*/ 23 h 302"/>
                  <a:gd name="T30" fmla="*/ 178 w 199"/>
                  <a:gd name="T31" fmla="*/ 35 h 302"/>
                  <a:gd name="T32" fmla="*/ 184 w 199"/>
                  <a:gd name="T33" fmla="*/ 72 h 302"/>
                  <a:gd name="T34" fmla="*/ 184 w 199"/>
                  <a:gd name="T35" fmla="*/ 73 h 302"/>
                  <a:gd name="T36" fmla="*/ 190 w 199"/>
                  <a:gd name="T37" fmla="*/ 101 h 302"/>
                  <a:gd name="T38" fmla="*/ 190 w 199"/>
                  <a:gd name="T39" fmla="*/ 105 h 302"/>
                  <a:gd name="T40" fmla="*/ 193 w 199"/>
                  <a:gd name="T41" fmla="*/ 131 h 302"/>
                  <a:gd name="T42" fmla="*/ 195 w 199"/>
                  <a:gd name="T43" fmla="*/ 137 h 302"/>
                  <a:gd name="T44" fmla="*/ 167 w 199"/>
                  <a:gd name="T45" fmla="*/ 185 h 302"/>
                  <a:gd name="T46" fmla="*/ 126 w 199"/>
                  <a:gd name="T47" fmla="*/ 234 h 302"/>
                  <a:gd name="T48" fmla="*/ 87 w 199"/>
                  <a:gd name="T49" fmla="*/ 302 h 302"/>
                  <a:gd name="T50" fmla="*/ 39 w 199"/>
                  <a:gd name="T51" fmla="*/ 275 h 302"/>
                  <a:gd name="T52" fmla="*/ 0 w 199"/>
                  <a:gd name="T53" fmla="*/ 260 h 302"/>
                  <a:gd name="T54" fmla="*/ 38 w 199"/>
                  <a:gd name="T55" fmla="*/ 218 h 302"/>
                  <a:gd name="T56" fmla="*/ 57 w 199"/>
                  <a:gd name="T57" fmla="*/ 169 h 302"/>
                  <a:gd name="T58" fmla="*/ 50 w 199"/>
                  <a:gd name="T59" fmla="*/ 145 h 302"/>
                  <a:gd name="T60" fmla="*/ 78 w 199"/>
                  <a:gd name="T61" fmla="*/ 68 h 302"/>
                  <a:gd name="T62" fmla="*/ 92 w 199"/>
                  <a:gd name="T63" fmla="*/ 20 h 302"/>
                  <a:gd name="T64" fmla="*/ 101 w 199"/>
                  <a:gd name="T65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9" h="302">
                    <a:moveTo>
                      <a:pt x="101" y="0"/>
                    </a:moveTo>
                    <a:cubicBezTo>
                      <a:pt x="106" y="0"/>
                      <a:pt x="119" y="9"/>
                      <a:pt x="117" y="33"/>
                    </a:cubicBezTo>
                    <a:cubicBezTo>
                      <a:pt x="116" y="44"/>
                      <a:pt x="112" y="58"/>
                      <a:pt x="109" y="68"/>
                    </a:cubicBezTo>
                    <a:cubicBezTo>
                      <a:pt x="109" y="72"/>
                      <a:pt x="106" y="84"/>
                      <a:pt x="112" y="81"/>
                    </a:cubicBezTo>
                    <a:cubicBezTo>
                      <a:pt x="114" y="80"/>
                      <a:pt x="116" y="77"/>
                      <a:pt x="119" y="73"/>
                    </a:cubicBezTo>
                    <a:cubicBezTo>
                      <a:pt x="122" y="65"/>
                      <a:pt x="128" y="54"/>
                      <a:pt x="136" y="43"/>
                    </a:cubicBezTo>
                    <a:cubicBezTo>
                      <a:pt x="137" y="42"/>
                      <a:pt x="138" y="41"/>
                      <a:pt x="139" y="40"/>
                    </a:cubicBezTo>
                    <a:cubicBezTo>
                      <a:pt x="126" y="36"/>
                      <a:pt x="117" y="30"/>
                      <a:pt x="118" y="25"/>
                    </a:cubicBezTo>
                    <a:cubicBezTo>
                      <a:pt x="119" y="16"/>
                      <a:pt x="140" y="12"/>
                      <a:pt x="165" y="14"/>
                    </a:cubicBezTo>
                    <a:cubicBezTo>
                      <a:pt x="167" y="15"/>
                      <a:pt x="170" y="15"/>
                      <a:pt x="173" y="15"/>
                    </a:cubicBezTo>
                    <a:cubicBezTo>
                      <a:pt x="174" y="15"/>
                      <a:pt x="176" y="16"/>
                      <a:pt x="177" y="16"/>
                    </a:cubicBezTo>
                    <a:cubicBezTo>
                      <a:pt x="178" y="18"/>
                      <a:pt x="179" y="20"/>
                      <a:pt x="179" y="22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79" y="23"/>
                      <a:pt x="179" y="23"/>
                      <a:pt x="179" y="23"/>
                    </a:cubicBezTo>
                    <a:cubicBezTo>
                      <a:pt x="179" y="25"/>
                      <a:pt x="175" y="35"/>
                      <a:pt x="178" y="35"/>
                    </a:cubicBezTo>
                    <a:cubicBezTo>
                      <a:pt x="185" y="35"/>
                      <a:pt x="184" y="65"/>
                      <a:pt x="184" y="72"/>
                    </a:cubicBezTo>
                    <a:cubicBezTo>
                      <a:pt x="184" y="72"/>
                      <a:pt x="184" y="72"/>
                      <a:pt x="184" y="73"/>
                    </a:cubicBezTo>
                    <a:cubicBezTo>
                      <a:pt x="188" y="77"/>
                      <a:pt x="192" y="88"/>
                      <a:pt x="190" y="101"/>
                    </a:cubicBezTo>
                    <a:cubicBezTo>
                      <a:pt x="190" y="102"/>
                      <a:pt x="189" y="104"/>
                      <a:pt x="190" y="105"/>
                    </a:cubicBezTo>
                    <a:cubicBezTo>
                      <a:pt x="194" y="113"/>
                      <a:pt x="194" y="124"/>
                      <a:pt x="193" y="131"/>
                    </a:cubicBezTo>
                    <a:cubicBezTo>
                      <a:pt x="193" y="132"/>
                      <a:pt x="195" y="137"/>
                      <a:pt x="195" y="137"/>
                    </a:cubicBezTo>
                    <a:cubicBezTo>
                      <a:pt x="199" y="159"/>
                      <a:pt x="181" y="171"/>
                      <a:pt x="167" y="185"/>
                    </a:cubicBezTo>
                    <a:cubicBezTo>
                      <a:pt x="151" y="201"/>
                      <a:pt x="138" y="215"/>
                      <a:pt x="126" y="234"/>
                    </a:cubicBezTo>
                    <a:cubicBezTo>
                      <a:pt x="112" y="257"/>
                      <a:pt x="97" y="277"/>
                      <a:pt x="87" y="302"/>
                    </a:cubicBezTo>
                    <a:cubicBezTo>
                      <a:pt x="75" y="290"/>
                      <a:pt x="54" y="282"/>
                      <a:pt x="39" y="275"/>
                    </a:cubicBezTo>
                    <a:cubicBezTo>
                      <a:pt x="29" y="269"/>
                      <a:pt x="12" y="260"/>
                      <a:pt x="0" y="260"/>
                    </a:cubicBezTo>
                    <a:cubicBezTo>
                      <a:pt x="16" y="250"/>
                      <a:pt x="28" y="233"/>
                      <a:pt x="38" y="218"/>
                    </a:cubicBezTo>
                    <a:cubicBezTo>
                      <a:pt x="47" y="206"/>
                      <a:pt x="63" y="184"/>
                      <a:pt x="57" y="169"/>
                    </a:cubicBezTo>
                    <a:cubicBezTo>
                      <a:pt x="54" y="159"/>
                      <a:pt x="50" y="156"/>
                      <a:pt x="50" y="145"/>
                    </a:cubicBezTo>
                    <a:cubicBezTo>
                      <a:pt x="49" y="125"/>
                      <a:pt x="69" y="84"/>
                      <a:pt x="78" y="68"/>
                    </a:cubicBezTo>
                    <a:cubicBezTo>
                      <a:pt x="84" y="57"/>
                      <a:pt x="93" y="38"/>
                      <a:pt x="92" y="20"/>
                    </a:cubicBezTo>
                    <a:cubicBezTo>
                      <a:pt x="92" y="16"/>
                      <a:pt x="93" y="0"/>
                      <a:pt x="101" y="0"/>
                    </a:cubicBezTo>
                    <a:close/>
                  </a:path>
                </a:pathLst>
              </a:custGeom>
              <a:solidFill>
                <a:srgbClr val="DC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1" name="Freeform 321">
                <a:extLst>
                  <a:ext uri="{FF2B5EF4-FFF2-40B4-BE49-F238E27FC236}">
                    <a16:creationId xmlns:a16="http://schemas.microsoft.com/office/drawing/2014/main" id="{91BCDE8C-3FE3-5749-90AF-6781277A2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4088"/>
                <a:ext cx="31" cy="61"/>
              </a:xfrm>
              <a:custGeom>
                <a:avLst/>
                <a:gdLst>
                  <a:gd name="T0" fmla="*/ 13 w 13"/>
                  <a:gd name="T1" fmla="*/ 2 h 26"/>
                  <a:gd name="T2" fmla="*/ 2 w 13"/>
                  <a:gd name="T3" fmla="*/ 26 h 26"/>
                  <a:gd name="T4" fmla="*/ 0 w 13"/>
                  <a:gd name="T5" fmla="*/ 25 h 26"/>
                  <a:gd name="T6" fmla="*/ 11 w 13"/>
                  <a:gd name="T7" fmla="*/ 0 h 26"/>
                  <a:gd name="T8" fmla="*/ 13 w 13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2"/>
                    </a:moveTo>
                    <a:cubicBezTo>
                      <a:pt x="10" y="8"/>
                      <a:pt x="4" y="22"/>
                      <a:pt x="2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1"/>
                      <a:pt x="9" y="6"/>
                      <a:pt x="11" y="0"/>
                    </a:cubicBezTo>
                    <a:cubicBezTo>
                      <a:pt x="12" y="1"/>
                      <a:pt x="12" y="1"/>
                      <a:pt x="13" y="2"/>
                    </a:cubicBezTo>
                    <a:close/>
                  </a:path>
                </a:pathLst>
              </a:custGeom>
              <a:solidFill>
                <a:srgbClr val="D89A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2" name="Freeform 322">
                <a:extLst>
                  <a:ext uri="{FF2B5EF4-FFF2-40B4-BE49-F238E27FC236}">
                    <a16:creationId xmlns:a16="http://schemas.microsoft.com/office/drawing/2014/main" id="{45E50B17-B4F5-9E4B-B8D2-0C3143F9E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4573"/>
                <a:ext cx="1392" cy="1078"/>
              </a:xfrm>
              <a:custGeom>
                <a:avLst/>
                <a:gdLst>
                  <a:gd name="T0" fmla="*/ 589 w 589"/>
                  <a:gd name="T1" fmla="*/ 63 h 456"/>
                  <a:gd name="T2" fmla="*/ 489 w 589"/>
                  <a:gd name="T3" fmla="*/ 0 h 456"/>
                  <a:gd name="T4" fmla="*/ 336 w 589"/>
                  <a:gd name="T5" fmla="*/ 195 h 456"/>
                  <a:gd name="T6" fmla="*/ 0 w 589"/>
                  <a:gd name="T7" fmla="*/ 303 h 456"/>
                  <a:gd name="T8" fmla="*/ 70 w 589"/>
                  <a:gd name="T9" fmla="*/ 456 h 456"/>
                  <a:gd name="T10" fmla="*/ 201 w 589"/>
                  <a:gd name="T11" fmla="*/ 407 h 456"/>
                  <a:gd name="T12" fmla="*/ 427 w 589"/>
                  <a:gd name="T13" fmla="*/ 297 h 456"/>
                  <a:gd name="T14" fmla="*/ 589 w 589"/>
                  <a:gd name="T15" fmla="*/ 63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9" h="456">
                    <a:moveTo>
                      <a:pt x="589" y="63"/>
                    </a:moveTo>
                    <a:cubicBezTo>
                      <a:pt x="489" y="0"/>
                      <a:pt x="489" y="0"/>
                      <a:pt x="489" y="0"/>
                    </a:cubicBezTo>
                    <a:cubicBezTo>
                      <a:pt x="466" y="33"/>
                      <a:pt x="410" y="117"/>
                      <a:pt x="336" y="195"/>
                    </a:cubicBezTo>
                    <a:cubicBezTo>
                      <a:pt x="291" y="226"/>
                      <a:pt x="30" y="289"/>
                      <a:pt x="0" y="303"/>
                    </a:cubicBezTo>
                    <a:cubicBezTo>
                      <a:pt x="70" y="456"/>
                      <a:pt x="70" y="456"/>
                      <a:pt x="70" y="456"/>
                    </a:cubicBezTo>
                    <a:cubicBezTo>
                      <a:pt x="95" y="445"/>
                      <a:pt x="149" y="426"/>
                      <a:pt x="201" y="407"/>
                    </a:cubicBezTo>
                    <a:cubicBezTo>
                      <a:pt x="367" y="348"/>
                      <a:pt x="404" y="324"/>
                      <a:pt x="427" y="297"/>
                    </a:cubicBezTo>
                    <a:cubicBezTo>
                      <a:pt x="508" y="200"/>
                      <a:pt x="551" y="114"/>
                      <a:pt x="589" y="63"/>
                    </a:cubicBezTo>
                    <a:close/>
                  </a:path>
                </a:pathLst>
              </a:custGeom>
              <a:solidFill>
                <a:srgbClr val="8D4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3" name="Freeform 323">
                <a:extLst>
                  <a:ext uri="{FF2B5EF4-FFF2-40B4-BE49-F238E27FC236}">
                    <a16:creationId xmlns:a16="http://schemas.microsoft.com/office/drawing/2014/main" id="{18F1F6B8-1FA0-574C-9243-7CBA83437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1" y="4471"/>
                <a:ext cx="702" cy="388"/>
              </a:xfrm>
              <a:custGeom>
                <a:avLst/>
                <a:gdLst>
                  <a:gd name="T0" fmla="*/ 287 w 297"/>
                  <a:gd name="T1" fmla="*/ 104 h 164"/>
                  <a:gd name="T2" fmla="*/ 150 w 297"/>
                  <a:gd name="T3" fmla="*/ 148 h 164"/>
                  <a:gd name="T4" fmla="*/ 10 w 297"/>
                  <a:gd name="T5" fmla="*/ 88 h 164"/>
                  <a:gd name="T6" fmla="*/ 186 w 297"/>
                  <a:gd name="T7" fmla="*/ 1 h 164"/>
                  <a:gd name="T8" fmla="*/ 287 w 297"/>
                  <a:gd name="T9" fmla="*/ 10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64">
                    <a:moveTo>
                      <a:pt x="287" y="104"/>
                    </a:moveTo>
                    <a:cubicBezTo>
                      <a:pt x="277" y="144"/>
                      <a:pt x="215" y="164"/>
                      <a:pt x="150" y="148"/>
                    </a:cubicBezTo>
                    <a:cubicBezTo>
                      <a:pt x="84" y="131"/>
                      <a:pt x="0" y="128"/>
                      <a:pt x="10" y="88"/>
                    </a:cubicBezTo>
                    <a:cubicBezTo>
                      <a:pt x="20" y="47"/>
                      <a:pt x="110" y="0"/>
                      <a:pt x="186" y="1"/>
                    </a:cubicBezTo>
                    <a:cubicBezTo>
                      <a:pt x="254" y="2"/>
                      <a:pt x="297" y="63"/>
                      <a:pt x="287" y="104"/>
                    </a:cubicBezTo>
                    <a:close/>
                  </a:path>
                </a:pathLst>
              </a:custGeom>
              <a:solidFill>
                <a:srgbClr val="EE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4" name="Freeform 324">
                <a:extLst>
                  <a:ext uri="{FF2B5EF4-FFF2-40B4-BE49-F238E27FC236}">
                    <a16:creationId xmlns:a16="http://schemas.microsoft.com/office/drawing/2014/main" id="{6DDEBB3E-4FE3-D04D-BB47-3D503014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" y="4738"/>
                <a:ext cx="388" cy="693"/>
              </a:xfrm>
              <a:custGeom>
                <a:avLst/>
                <a:gdLst>
                  <a:gd name="T0" fmla="*/ 64 w 164"/>
                  <a:gd name="T1" fmla="*/ 8 h 293"/>
                  <a:gd name="T2" fmla="*/ 13 w 164"/>
                  <a:gd name="T3" fmla="*/ 142 h 293"/>
                  <a:gd name="T4" fmla="*/ 65 w 164"/>
                  <a:gd name="T5" fmla="*/ 285 h 293"/>
                  <a:gd name="T6" fmla="*/ 161 w 164"/>
                  <a:gd name="T7" fmla="*/ 114 h 293"/>
                  <a:gd name="T8" fmla="*/ 64 w 164"/>
                  <a:gd name="T9" fmla="*/ 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93">
                    <a:moveTo>
                      <a:pt x="64" y="8"/>
                    </a:moveTo>
                    <a:cubicBezTo>
                      <a:pt x="23" y="15"/>
                      <a:pt x="0" y="76"/>
                      <a:pt x="13" y="142"/>
                    </a:cubicBezTo>
                    <a:cubicBezTo>
                      <a:pt x="26" y="209"/>
                      <a:pt x="24" y="293"/>
                      <a:pt x="65" y="285"/>
                    </a:cubicBezTo>
                    <a:cubicBezTo>
                      <a:pt x="106" y="277"/>
                      <a:pt x="158" y="189"/>
                      <a:pt x="161" y="114"/>
                    </a:cubicBezTo>
                    <a:cubicBezTo>
                      <a:pt x="164" y="46"/>
                      <a:pt x="105" y="0"/>
                      <a:pt x="64" y="8"/>
                    </a:cubicBezTo>
                    <a:close/>
                  </a:path>
                </a:pathLst>
              </a:custGeom>
              <a:solidFill>
                <a:srgbClr val="EE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5" name="Freeform 325">
                <a:extLst>
                  <a:ext uri="{FF2B5EF4-FFF2-40B4-BE49-F238E27FC236}">
                    <a16:creationId xmlns:a16="http://schemas.microsoft.com/office/drawing/2014/main" id="{69A57851-7B34-4644-90ED-E409F8711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8" y="4610"/>
                <a:ext cx="872" cy="731"/>
              </a:xfrm>
              <a:custGeom>
                <a:avLst/>
                <a:gdLst>
                  <a:gd name="T0" fmla="*/ 59 w 369"/>
                  <a:gd name="T1" fmla="*/ 102 h 309"/>
                  <a:gd name="T2" fmla="*/ 123 w 369"/>
                  <a:gd name="T3" fmla="*/ 154 h 309"/>
                  <a:gd name="T4" fmla="*/ 225 w 369"/>
                  <a:gd name="T5" fmla="*/ 309 h 309"/>
                  <a:gd name="T6" fmla="*/ 326 w 369"/>
                  <a:gd name="T7" fmla="*/ 291 h 309"/>
                  <a:gd name="T8" fmla="*/ 328 w 369"/>
                  <a:gd name="T9" fmla="*/ 72 h 309"/>
                  <a:gd name="T10" fmla="*/ 325 w 369"/>
                  <a:gd name="T11" fmla="*/ 68 h 309"/>
                  <a:gd name="T12" fmla="*/ 326 w 369"/>
                  <a:gd name="T13" fmla="*/ 39 h 309"/>
                  <a:gd name="T14" fmla="*/ 296 w 369"/>
                  <a:gd name="T15" fmla="*/ 36 h 309"/>
                  <a:gd name="T16" fmla="*/ 174 w 369"/>
                  <a:gd name="T17" fmla="*/ 2 h 309"/>
                  <a:gd name="T18" fmla="*/ 0 w 369"/>
                  <a:gd name="T19" fmla="*/ 74 h 309"/>
                  <a:gd name="T20" fmla="*/ 59 w 369"/>
                  <a:gd name="T21" fmla="*/ 10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9" h="309">
                    <a:moveTo>
                      <a:pt x="59" y="102"/>
                    </a:moveTo>
                    <a:cubicBezTo>
                      <a:pt x="84" y="116"/>
                      <a:pt x="104" y="133"/>
                      <a:pt x="123" y="154"/>
                    </a:cubicBezTo>
                    <a:cubicBezTo>
                      <a:pt x="162" y="195"/>
                      <a:pt x="224" y="248"/>
                      <a:pt x="225" y="309"/>
                    </a:cubicBezTo>
                    <a:cubicBezTo>
                      <a:pt x="326" y="291"/>
                      <a:pt x="326" y="291"/>
                      <a:pt x="326" y="291"/>
                    </a:cubicBezTo>
                    <a:cubicBezTo>
                      <a:pt x="357" y="225"/>
                      <a:pt x="369" y="134"/>
                      <a:pt x="328" y="72"/>
                    </a:cubicBezTo>
                    <a:cubicBezTo>
                      <a:pt x="327" y="71"/>
                      <a:pt x="326" y="69"/>
                      <a:pt x="325" y="68"/>
                    </a:cubicBezTo>
                    <a:cubicBezTo>
                      <a:pt x="327" y="60"/>
                      <a:pt x="328" y="46"/>
                      <a:pt x="326" y="39"/>
                    </a:cubicBezTo>
                    <a:cubicBezTo>
                      <a:pt x="325" y="37"/>
                      <a:pt x="315" y="35"/>
                      <a:pt x="296" y="36"/>
                    </a:cubicBezTo>
                    <a:cubicBezTo>
                      <a:pt x="263" y="7"/>
                      <a:pt x="225" y="0"/>
                      <a:pt x="174" y="2"/>
                    </a:cubicBezTo>
                    <a:cubicBezTo>
                      <a:pt x="83" y="5"/>
                      <a:pt x="49" y="43"/>
                      <a:pt x="0" y="74"/>
                    </a:cubicBezTo>
                    <a:cubicBezTo>
                      <a:pt x="16" y="82"/>
                      <a:pt x="41" y="93"/>
                      <a:pt x="59" y="102"/>
                    </a:cubicBezTo>
                    <a:close/>
                  </a:path>
                </a:pathLst>
              </a:custGeom>
              <a:solidFill>
                <a:srgbClr val="DC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6" name="Freeform 326">
                <a:extLst>
                  <a:ext uri="{FF2B5EF4-FFF2-40B4-BE49-F238E27FC236}">
                    <a16:creationId xmlns:a16="http://schemas.microsoft.com/office/drawing/2014/main" id="{95BC9383-A4AD-4747-893C-14B477576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75" y="3320"/>
                <a:ext cx="2399" cy="2392"/>
              </a:xfrm>
              <a:custGeom>
                <a:avLst/>
                <a:gdLst>
                  <a:gd name="T0" fmla="*/ 853 w 1015"/>
                  <a:gd name="T1" fmla="*/ 827 h 1012"/>
                  <a:gd name="T2" fmla="*/ 1015 w 1015"/>
                  <a:gd name="T3" fmla="*/ 593 h 1012"/>
                  <a:gd name="T4" fmla="*/ 974 w 1015"/>
                  <a:gd name="T5" fmla="*/ 567 h 1012"/>
                  <a:gd name="T6" fmla="*/ 791 w 1015"/>
                  <a:gd name="T7" fmla="*/ 811 h 1012"/>
                  <a:gd name="T8" fmla="*/ 440 w 1015"/>
                  <a:gd name="T9" fmla="*/ 862 h 1012"/>
                  <a:gd name="T10" fmla="*/ 440 w 1015"/>
                  <a:gd name="T11" fmla="*/ 862 h 1012"/>
                  <a:gd name="T12" fmla="*/ 437 w 1015"/>
                  <a:gd name="T13" fmla="*/ 861 h 1012"/>
                  <a:gd name="T14" fmla="*/ 411 w 1015"/>
                  <a:gd name="T15" fmla="*/ 820 h 1012"/>
                  <a:gd name="T16" fmla="*/ 379 w 1015"/>
                  <a:gd name="T17" fmla="*/ 796 h 1012"/>
                  <a:gd name="T18" fmla="*/ 373 w 1015"/>
                  <a:gd name="T19" fmla="*/ 801 h 1012"/>
                  <a:gd name="T20" fmla="*/ 320 w 1015"/>
                  <a:gd name="T21" fmla="*/ 769 h 1012"/>
                  <a:gd name="T22" fmla="*/ 296 w 1015"/>
                  <a:gd name="T23" fmla="*/ 753 h 1012"/>
                  <a:gd name="T24" fmla="*/ 286 w 1015"/>
                  <a:gd name="T25" fmla="*/ 757 h 1012"/>
                  <a:gd name="T26" fmla="*/ 246 w 1015"/>
                  <a:gd name="T27" fmla="*/ 706 h 1012"/>
                  <a:gd name="T28" fmla="*/ 236 w 1015"/>
                  <a:gd name="T29" fmla="*/ 695 h 1012"/>
                  <a:gd name="T30" fmla="*/ 194 w 1015"/>
                  <a:gd name="T31" fmla="*/ 659 h 1012"/>
                  <a:gd name="T32" fmla="*/ 195 w 1015"/>
                  <a:gd name="T33" fmla="*/ 655 h 1012"/>
                  <a:gd name="T34" fmla="*/ 192 w 1015"/>
                  <a:gd name="T35" fmla="*/ 656 h 1012"/>
                  <a:gd name="T36" fmla="*/ 140 w 1015"/>
                  <a:gd name="T37" fmla="*/ 629 h 1012"/>
                  <a:gd name="T38" fmla="*/ 111 w 1015"/>
                  <a:gd name="T39" fmla="*/ 600 h 1012"/>
                  <a:gd name="T40" fmla="*/ 99 w 1015"/>
                  <a:gd name="T41" fmla="*/ 573 h 1012"/>
                  <a:gd name="T42" fmla="*/ 247 w 1015"/>
                  <a:gd name="T43" fmla="*/ 167 h 1012"/>
                  <a:gd name="T44" fmla="*/ 460 w 1015"/>
                  <a:gd name="T45" fmla="*/ 39 h 1012"/>
                  <a:gd name="T46" fmla="*/ 438 w 1015"/>
                  <a:gd name="T47" fmla="*/ 0 h 1012"/>
                  <a:gd name="T48" fmla="*/ 196 w 1015"/>
                  <a:gd name="T49" fmla="*/ 149 h 1012"/>
                  <a:gd name="T50" fmla="*/ 73 w 1015"/>
                  <a:gd name="T51" fmla="*/ 369 h 1012"/>
                  <a:gd name="T52" fmla="*/ 29 w 1015"/>
                  <a:gd name="T53" fmla="*/ 474 h 1012"/>
                  <a:gd name="T54" fmla="*/ 22 w 1015"/>
                  <a:gd name="T55" fmla="*/ 489 h 1012"/>
                  <a:gd name="T56" fmla="*/ 18 w 1015"/>
                  <a:gd name="T57" fmla="*/ 497 h 1012"/>
                  <a:gd name="T58" fmla="*/ 19 w 1015"/>
                  <a:gd name="T59" fmla="*/ 498 h 1012"/>
                  <a:gd name="T60" fmla="*/ 166 w 1015"/>
                  <a:gd name="T61" fmla="*/ 820 h 1012"/>
                  <a:gd name="T62" fmla="*/ 495 w 1015"/>
                  <a:gd name="T63" fmla="*/ 983 h 1012"/>
                  <a:gd name="T64" fmla="*/ 496 w 1015"/>
                  <a:gd name="T65" fmla="*/ 986 h 1012"/>
                  <a:gd name="T66" fmla="*/ 627 w 1015"/>
                  <a:gd name="T67" fmla="*/ 937 h 1012"/>
                  <a:gd name="T68" fmla="*/ 853 w 1015"/>
                  <a:gd name="T69" fmla="*/ 827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5" h="1012">
                    <a:moveTo>
                      <a:pt x="853" y="827"/>
                    </a:moveTo>
                    <a:cubicBezTo>
                      <a:pt x="934" y="730"/>
                      <a:pt x="977" y="644"/>
                      <a:pt x="1015" y="593"/>
                    </a:cubicBezTo>
                    <a:cubicBezTo>
                      <a:pt x="974" y="567"/>
                      <a:pt x="974" y="567"/>
                      <a:pt x="974" y="567"/>
                    </a:cubicBezTo>
                    <a:cubicBezTo>
                      <a:pt x="936" y="636"/>
                      <a:pt x="834" y="788"/>
                      <a:pt x="791" y="811"/>
                    </a:cubicBezTo>
                    <a:cubicBezTo>
                      <a:pt x="689" y="866"/>
                      <a:pt x="490" y="882"/>
                      <a:pt x="440" y="862"/>
                    </a:cubicBezTo>
                    <a:cubicBezTo>
                      <a:pt x="440" y="862"/>
                      <a:pt x="440" y="862"/>
                      <a:pt x="440" y="862"/>
                    </a:cubicBezTo>
                    <a:cubicBezTo>
                      <a:pt x="439" y="862"/>
                      <a:pt x="438" y="862"/>
                      <a:pt x="437" y="861"/>
                    </a:cubicBezTo>
                    <a:cubicBezTo>
                      <a:pt x="419" y="854"/>
                      <a:pt x="408" y="837"/>
                      <a:pt x="411" y="820"/>
                    </a:cubicBezTo>
                    <a:cubicBezTo>
                      <a:pt x="396" y="819"/>
                      <a:pt x="384" y="809"/>
                      <a:pt x="379" y="796"/>
                    </a:cubicBezTo>
                    <a:cubicBezTo>
                      <a:pt x="377" y="798"/>
                      <a:pt x="375" y="799"/>
                      <a:pt x="373" y="801"/>
                    </a:cubicBezTo>
                    <a:cubicBezTo>
                      <a:pt x="349" y="817"/>
                      <a:pt x="322" y="794"/>
                      <a:pt x="320" y="769"/>
                    </a:cubicBezTo>
                    <a:cubicBezTo>
                      <a:pt x="310" y="768"/>
                      <a:pt x="301" y="761"/>
                      <a:pt x="296" y="753"/>
                    </a:cubicBezTo>
                    <a:cubicBezTo>
                      <a:pt x="293" y="754"/>
                      <a:pt x="290" y="756"/>
                      <a:pt x="286" y="757"/>
                    </a:cubicBezTo>
                    <a:cubicBezTo>
                      <a:pt x="258" y="767"/>
                      <a:pt x="233" y="730"/>
                      <a:pt x="246" y="706"/>
                    </a:cubicBezTo>
                    <a:cubicBezTo>
                      <a:pt x="242" y="703"/>
                      <a:pt x="239" y="699"/>
                      <a:pt x="236" y="695"/>
                    </a:cubicBezTo>
                    <a:cubicBezTo>
                      <a:pt x="216" y="699"/>
                      <a:pt x="194" y="681"/>
                      <a:pt x="194" y="659"/>
                    </a:cubicBezTo>
                    <a:cubicBezTo>
                      <a:pt x="194" y="657"/>
                      <a:pt x="195" y="656"/>
                      <a:pt x="195" y="655"/>
                    </a:cubicBezTo>
                    <a:cubicBezTo>
                      <a:pt x="194" y="655"/>
                      <a:pt x="193" y="655"/>
                      <a:pt x="192" y="656"/>
                    </a:cubicBezTo>
                    <a:cubicBezTo>
                      <a:pt x="167" y="666"/>
                      <a:pt x="144" y="653"/>
                      <a:pt x="140" y="629"/>
                    </a:cubicBezTo>
                    <a:cubicBezTo>
                      <a:pt x="125" y="627"/>
                      <a:pt x="112" y="616"/>
                      <a:pt x="111" y="600"/>
                    </a:cubicBezTo>
                    <a:cubicBezTo>
                      <a:pt x="103" y="594"/>
                      <a:pt x="98" y="584"/>
                      <a:pt x="99" y="573"/>
                    </a:cubicBezTo>
                    <a:cubicBezTo>
                      <a:pt x="100" y="562"/>
                      <a:pt x="224" y="187"/>
                      <a:pt x="247" y="167"/>
                    </a:cubicBezTo>
                    <a:cubicBezTo>
                      <a:pt x="271" y="148"/>
                      <a:pt x="414" y="65"/>
                      <a:pt x="460" y="39"/>
                    </a:cubicBezTo>
                    <a:cubicBezTo>
                      <a:pt x="438" y="0"/>
                      <a:pt x="438" y="0"/>
                      <a:pt x="438" y="0"/>
                    </a:cubicBezTo>
                    <a:cubicBezTo>
                      <a:pt x="385" y="35"/>
                      <a:pt x="297" y="73"/>
                      <a:pt x="196" y="149"/>
                    </a:cubicBezTo>
                    <a:cubicBezTo>
                      <a:pt x="167" y="171"/>
                      <a:pt x="142" y="206"/>
                      <a:pt x="73" y="369"/>
                    </a:cubicBezTo>
                    <a:cubicBezTo>
                      <a:pt x="57" y="407"/>
                      <a:pt x="41" y="447"/>
                      <a:pt x="29" y="474"/>
                    </a:cubicBezTo>
                    <a:cubicBezTo>
                      <a:pt x="26" y="479"/>
                      <a:pt x="23" y="484"/>
                      <a:pt x="22" y="489"/>
                    </a:cubicBezTo>
                    <a:cubicBezTo>
                      <a:pt x="20" y="492"/>
                      <a:pt x="19" y="495"/>
                      <a:pt x="18" y="497"/>
                    </a:cubicBezTo>
                    <a:cubicBezTo>
                      <a:pt x="19" y="498"/>
                      <a:pt x="19" y="498"/>
                      <a:pt x="19" y="498"/>
                    </a:cubicBezTo>
                    <a:cubicBezTo>
                      <a:pt x="0" y="573"/>
                      <a:pt x="57" y="704"/>
                      <a:pt x="166" y="820"/>
                    </a:cubicBezTo>
                    <a:cubicBezTo>
                      <a:pt x="284" y="945"/>
                      <a:pt x="422" y="1012"/>
                      <a:pt x="495" y="983"/>
                    </a:cubicBezTo>
                    <a:cubicBezTo>
                      <a:pt x="496" y="986"/>
                      <a:pt x="496" y="986"/>
                      <a:pt x="496" y="986"/>
                    </a:cubicBezTo>
                    <a:cubicBezTo>
                      <a:pt x="521" y="975"/>
                      <a:pt x="575" y="956"/>
                      <a:pt x="627" y="937"/>
                    </a:cubicBezTo>
                    <a:cubicBezTo>
                      <a:pt x="793" y="878"/>
                      <a:pt x="830" y="854"/>
                      <a:pt x="853" y="827"/>
                    </a:cubicBezTo>
                    <a:close/>
                  </a:path>
                </a:pathLst>
              </a:custGeom>
              <a:solidFill>
                <a:srgbClr val="AE7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7" name="Freeform 327">
                <a:extLst>
                  <a:ext uri="{FF2B5EF4-FFF2-40B4-BE49-F238E27FC236}">
                    <a16:creationId xmlns:a16="http://schemas.microsoft.com/office/drawing/2014/main" id="{9401D8E9-E4EC-984B-9D1B-A52940A41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8" y="4450"/>
                <a:ext cx="1437" cy="1465"/>
              </a:xfrm>
              <a:custGeom>
                <a:avLst/>
                <a:gdLst>
                  <a:gd name="T0" fmla="*/ 553 w 608"/>
                  <a:gd name="T1" fmla="*/ 312 h 620"/>
                  <a:gd name="T2" fmla="*/ 509 w 608"/>
                  <a:gd name="T3" fmla="*/ 356 h 620"/>
                  <a:gd name="T4" fmla="*/ 471 w 608"/>
                  <a:gd name="T5" fmla="*/ 139 h 620"/>
                  <a:gd name="T6" fmla="*/ 258 w 608"/>
                  <a:gd name="T7" fmla="*/ 89 h 620"/>
                  <a:gd name="T8" fmla="*/ 314 w 608"/>
                  <a:gd name="T9" fmla="*/ 60 h 620"/>
                  <a:gd name="T10" fmla="*/ 93 w 608"/>
                  <a:gd name="T11" fmla="*/ 366 h 620"/>
                  <a:gd name="T12" fmla="*/ 93 w 608"/>
                  <a:gd name="T13" fmla="*/ 366 h 620"/>
                  <a:gd name="T14" fmla="*/ 141 w 608"/>
                  <a:gd name="T15" fmla="*/ 451 h 620"/>
                  <a:gd name="T16" fmla="*/ 233 w 608"/>
                  <a:gd name="T17" fmla="*/ 509 h 620"/>
                  <a:gd name="T18" fmla="*/ 232 w 608"/>
                  <a:gd name="T19" fmla="*/ 510 h 620"/>
                  <a:gd name="T20" fmla="*/ 553 w 608"/>
                  <a:gd name="T21" fmla="*/ 31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8" h="620">
                    <a:moveTo>
                      <a:pt x="553" y="312"/>
                    </a:moveTo>
                    <a:cubicBezTo>
                      <a:pt x="548" y="319"/>
                      <a:pt x="533" y="336"/>
                      <a:pt x="509" y="356"/>
                    </a:cubicBezTo>
                    <a:cubicBezTo>
                      <a:pt x="541" y="275"/>
                      <a:pt x="530" y="202"/>
                      <a:pt x="471" y="139"/>
                    </a:cubicBezTo>
                    <a:cubicBezTo>
                      <a:pt x="411" y="75"/>
                      <a:pt x="340" y="61"/>
                      <a:pt x="258" y="89"/>
                    </a:cubicBezTo>
                    <a:cubicBezTo>
                      <a:pt x="278" y="68"/>
                      <a:pt x="304" y="62"/>
                      <a:pt x="314" y="60"/>
                    </a:cubicBezTo>
                    <a:cubicBezTo>
                      <a:pt x="257" y="0"/>
                      <a:pt x="0" y="130"/>
                      <a:pt x="93" y="366"/>
                    </a:cubicBezTo>
                    <a:cubicBezTo>
                      <a:pt x="93" y="366"/>
                      <a:pt x="93" y="366"/>
                      <a:pt x="93" y="366"/>
                    </a:cubicBezTo>
                    <a:cubicBezTo>
                      <a:pt x="103" y="397"/>
                      <a:pt x="119" y="427"/>
                      <a:pt x="141" y="451"/>
                    </a:cubicBezTo>
                    <a:cubicBezTo>
                      <a:pt x="166" y="477"/>
                      <a:pt x="198" y="497"/>
                      <a:pt x="233" y="509"/>
                    </a:cubicBezTo>
                    <a:cubicBezTo>
                      <a:pt x="232" y="510"/>
                      <a:pt x="232" y="510"/>
                      <a:pt x="232" y="510"/>
                    </a:cubicBezTo>
                    <a:cubicBezTo>
                      <a:pt x="460" y="620"/>
                      <a:pt x="608" y="373"/>
                      <a:pt x="553" y="312"/>
                    </a:cubicBez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8" name="Freeform 328">
                <a:extLst>
                  <a:ext uri="{FF2B5EF4-FFF2-40B4-BE49-F238E27FC236}">
                    <a16:creationId xmlns:a16="http://schemas.microsoft.com/office/drawing/2014/main" id="{A23B69ED-B8E3-F346-9807-80208323E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" y="3211"/>
                <a:ext cx="263" cy="345"/>
              </a:xfrm>
              <a:custGeom>
                <a:avLst/>
                <a:gdLst>
                  <a:gd name="T0" fmla="*/ 263 w 263"/>
                  <a:gd name="T1" fmla="*/ 258 h 345"/>
                  <a:gd name="T2" fmla="*/ 114 w 263"/>
                  <a:gd name="T3" fmla="*/ 0 h 345"/>
                  <a:gd name="T4" fmla="*/ 0 w 263"/>
                  <a:gd name="T5" fmla="*/ 109 h 345"/>
                  <a:gd name="T6" fmla="*/ 109 w 263"/>
                  <a:gd name="T7" fmla="*/ 345 h 345"/>
                  <a:gd name="T8" fmla="*/ 263 w 263"/>
                  <a:gd name="T9" fmla="*/ 258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345">
                    <a:moveTo>
                      <a:pt x="263" y="258"/>
                    </a:moveTo>
                    <a:lnTo>
                      <a:pt x="114" y="0"/>
                    </a:lnTo>
                    <a:lnTo>
                      <a:pt x="0" y="109"/>
                    </a:lnTo>
                    <a:lnTo>
                      <a:pt x="109" y="345"/>
                    </a:lnTo>
                    <a:lnTo>
                      <a:pt x="263" y="258"/>
                    </a:lnTo>
                    <a:close/>
                  </a:path>
                </a:pathLst>
              </a:custGeom>
              <a:solidFill>
                <a:srgbClr val="EE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59" name="Freeform 329">
                <a:extLst>
                  <a:ext uri="{FF2B5EF4-FFF2-40B4-BE49-F238E27FC236}">
                    <a16:creationId xmlns:a16="http://schemas.microsoft.com/office/drawing/2014/main" id="{F8951FE2-109B-6F4F-BAF3-F3DB5F6DE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4431"/>
                <a:ext cx="345" cy="269"/>
              </a:xfrm>
              <a:custGeom>
                <a:avLst/>
                <a:gdLst>
                  <a:gd name="T0" fmla="*/ 95 w 345"/>
                  <a:gd name="T1" fmla="*/ 0 h 269"/>
                  <a:gd name="T2" fmla="*/ 345 w 345"/>
                  <a:gd name="T3" fmla="*/ 158 h 269"/>
                  <a:gd name="T4" fmla="*/ 232 w 345"/>
                  <a:gd name="T5" fmla="*/ 269 h 269"/>
                  <a:gd name="T6" fmla="*/ 0 w 345"/>
                  <a:gd name="T7" fmla="*/ 149 h 269"/>
                  <a:gd name="T8" fmla="*/ 95 w 345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269">
                    <a:moveTo>
                      <a:pt x="95" y="0"/>
                    </a:moveTo>
                    <a:lnTo>
                      <a:pt x="345" y="158"/>
                    </a:lnTo>
                    <a:lnTo>
                      <a:pt x="232" y="269"/>
                    </a:lnTo>
                    <a:lnTo>
                      <a:pt x="0" y="149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EE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0" name="Freeform 330">
                <a:extLst>
                  <a:ext uri="{FF2B5EF4-FFF2-40B4-BE49-F238E27FC236}">
                    <a16:creationId xmlns:a16="http://schemas.microsoft.com/office/drawing/2014/main" id="{CD1ACB80-B923-6B4A-A875-D072148DE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8" y="3081"/>
                <a:ext cx="631" cy="430"/>
              </a:xfrm>
              <a:custGeom>
                <a:avLst/>
                <a:gdLst>
                  <a:gd name="T0" fmla="*/ 108 w 267"/>
                  <a:gd name="T1" fmla="*/ 0 h 182"/>
                  <a:gd name="T2" fmla="*/ 73 w 267"/>
                  <a:gd name="T3" fmla="*/ 9 h 182"/>
                  <a:gd name="T4" fmla="*/ 66 w 267"/>
                  <a:gd name="T5" fmla="*/ 8 h 182"/>
                  <a:gd name="T6" fmla="*/ 61 w 267"/>
                  <a:gd name="T7" fmla="*/ 8 h 182"/>
                  <a:gd name="T8" fmla="*/ 38 w 267"/>
                  <a:gd name="T9" fmla="*/ 11 h 182"/>
                  <a:gd name="T10" fmla="*/ 28 w 267"/>
                  <a:gd name="T11" fmla="*/ 13 h 182"/>
                  <a:gd name="T12" fmla="*/ 24 w 267"/>
                  <a:gd name="T13" fmla="*/ 17 h 182"/>
                  <a:gd name="T14" fmla="*/ 65 w 267"/>
                  <a:gd name="T15" fmla="*/ 26 h 182"/>
                  <a:gd name="T16" fmla="*/ 99 w 267"/>
                  <a:gd name="T17" fmla="*/ 45 h 182"/>
                  <a:gd name="T18" fmla="*/ 99 w 267"/>
                  <a:gd name="T19" fmla="*/ 46 h 182"/>
                  <a:gd name="T20" fmla="*/ 60 w 267"/>
                  <a:gd name="T21" fmla="*/ 28 h 182"/>
                  <a:gd name="T22" fmla="*/ 20 w 267"/>
                  <a:gd name="T23" fmla="*/ 26 h 182"/>
                  <a:gd name="T24" fmla="*/ 10 w 267"/>
                  <a:gd name="T25" fmla="*/ 27 h 182"/>
                  <a:gd name="T26" fmla="*/ 5 w 267"/>
                  <a:gd name="T27" fmla="*/ 30 h 182"/>
                  <a:gd name="T28" fmla="*/ 55 w 267"/>
                  <a:gd name="T29" fmla="*/ 50 h 182"/>
                  <a:gd name="T30" fmla="*/ 90 w 267"/>
                  <a:gd name="T31" fmla="*/ 68 h 182"/>
                  <a:gd name="T32" fmla="*/ 90 w 267"/>
                  <a:gd name="T33" fmla="*/ 70 h 182"/>
                  <a:gd name="T34" fmla="*/ 51 w 267"/>
                  <a:gd name="T35" fmla="*/ 54 h 182"/>
                  <a:gd name="T36" fmla="*/ 2 w 267"/>
                  <a:gd name="T37" fmla="*/ 56 h 182"/>
                  <a:gd name="T38" fmla="*/ 43 w 267"/>
                  <a:gd name="T39" fmla="*/ 76 h 182"/>
                  <a:gd name="T40" fmla="*/ 96 w 267"/>
                  <a:gd name="T41" fmla="*/ 106 h 182"/>
                  <a:gd name="T42" fmla="*/ 72 w 267"/>
                  <a:gd name="T43" fmla="*/ 103 h 182"/>
                  <a:gd name="T44" fmla="*/ 72 w 267"/>
                  <a:gd name="T45" fmla="*/ 103 h 182"/>
                  <a:gd name="T46" fmla="*/ 26 w 267"/>
                  <a:gd name="T47" fmla="*/ 122 h 182"/>
                  <a:gd name="T48" fmla="*/ 69 w 267"/>
                  <a:gd name="T49" fmla="*/ 126 h 182"/>
                  <a:gd name="T50" fmla="*/ 71 w 267"/>
                  <a:gd name="T51" fmla="*/ 126 h 182"/>
                  <a:gd name="T52" fmla="*/ 145 w 267"/>
                  <a:gd name="T53" fmla="*/ 154 h 182"/>
                  <a:gd name="T54" fmla="*/ 225 w 267"/>
                  <a:gd name="T55" fmla="*/ 182 h 182"/>
                  <a:gd name="T56" fmla="*/ 245 w 267"/>
                  <a:gd name="T57" fmla="*/ 151 h 182"/>
                  <a:gd name="T58" fmla="*/ 257 w 267"/>
                  <a:gd name="T59" fmla="*/ 135 h 182"/>
                  <a:gd name="T60" fmla="*/ 267 w 267"/>
                  <a:gd name="T61" fmla="*/ 121 h 182"/>
                  <a:gd name="T62" fmla="*/ 228 w 267"/>
                  <a:gd name="T63" fmla="*/ 98 h 182"/>
                  <a:gd name="T64" fmla="*/ 173 w 267"/>
                  <a:gd name="T65" fmla="*/ 40 h 182"/>
                  <a:gd name="T66" fmla="*/ 108 w 267"/>
                  <a:gd name="T67" fmla="*/ 0 h 182"/>
                  <a:gd name="T68" fmla="*/ 108 w 267"/>
                  <a:gd name="T69" fmla="*/ 23 h 182"/>
                  <a:gd name="T70" fmla="*/ 98 w 267"/>
                  <a:gd name="T71" fmla="*/ 19 h 182"/>
                  <a:gd name="T72" fmla="*/ 102 w 267"/>
                  <a:gd name="T73" fmla="*/ 18 h 182"/>
                  <a:gd name="T74" fmla="*/ 113 w 267"/>
                  <a:gd name="T75" fmla="*/ 24 h 182"/>
                  <a:gd name="T76" fmla="*/ 112 w 267"/>
                  <a:gd name="T77" fmla="*/ 25 h 182"/>
                  <a:gd name="T78" fmla="*/ 112 w 267"/>
                  <a:gd name="T79" fmla="*/ 25 h 182"/>
                  <a:gd name="T80" fmla="*/ 108 w 267"/>
                  <a:gd name="T81" fmla="*/ 2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7" h="182">
                    <a:moveTo>
                      <a:pt x="108" y="0"/>
                    </a:moveTo>
                    <a:cubicBezTo>
                      <a:pt x="107" y="0"/>
                      <a:pt x="87" y="4"/>
                      <a:pt x="73" y="9"/>
                    </a:cubicBezTo>
                    <a:cubicBezTo>
                      <a:pt x="71" y="8"/>
                      <a:pt x="69" y="8"/>
                      <a:pt x="66" y="8"/>
                    </a:cubicBezTo>
                    <a:cubicBezTo>
                      <a:pt x="65" y="8"/>
                      <a:pt x="63" y="8"/>
                      <a:pt x="61" y="8"/>
                    </a:cubicBezTo>
                    <a:cubicBezTo>
                      <a:pt x="53" y="9"/>
                      <a:pt x="45" y="9"/>
                      <a:pt x="38" y="11"/>
                    </a:cubicBezTo>
                    <a:cubicBezTo>
                      <a:pt x="34" y="11"/>
                      <a:pt x="31" y="12"/>
                      <a:pt x="28" y="13"/>
                    </a:cubicBezTo>
                    <a:cubicBezTo>
                      <a:pt x="26" y="14"/>
                      <a:pt x="24" y="15"/>
                      <a:pt x="24" y="17"/>
                    </a:cubicBezTo>
                    <a:cubicBezTo>
                      <a:pt x="23" y="29"/>
                      <a:pt x="65" y="26"/>
                      <a:pt x="65" y="26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99" y="45"/>
                      <a:pt x="99" y="45"/>
                      <a:pt x="99" y="46"/>
                    </a:cubicBezTo>
                    <a:cubicBezTo>
                      <a:pt x="87" y="41"/>
                      <a:pt x="61" y="29"/>
                      <a:pt x="60" y="28"/>
                    </a:cubicBezTo>
                    <a:cubicBezTo>
                      <a:pt x="57" y="27"/>
                      <a:pt x="28" y="25"/>
                      <a:pt x="20" y="26"/>
                    </a:cubicBezTo>
                    <a:cubicBezTo>
                      <a:pt x="17" y="26"/>
                      <a:pt x="13" y="26"/>
                      <a:pt x="10" y="27"/>
                    </a:cubicBezTo>
                    <a:cubicBezTo>
                      <a:pt x="8" y="28"/>
                      <a:pt x="5" y="28"/>
                      <a:pt x="5" y="30"/>
                    </a:cubicBezTo>
                    <a:cubicBezTo>
                      <a:pt x="4" y="44"/>
                      <a:pt x="48" y="49"/>
                      <a:pt x="55" y="50"/>
                    </a:cubicBezTo>
                    <a:cubicBezTo>
                      <a:pt x="90" y="68"/>
                      <a:pt x="90" y="68"/>
                      <a:pt x="90" y="68"/>
                    </a:cubicBezTo>
                    <a:cubicBezTo>
                      <a:pt x="90" y="69"/>
                      <a:pt x="90" y="69"/>
                      <a:pt x="90" y="7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4"/>
                      <a:pt x="3" y="48"/>
                      <a:pt x="2" y="56"/>
                    </a:cubicBezTo>
                    <a:cubicBezTo>
                      <a:pt x="0" y="64"/>
                      <a:pt x="18" y="73"/>
                      <a:pt x="43" y="76"/>
                    </a:cubicBezTo>
                    <a:cubicBezTo>
                      <a:pt x="43" y="76"/>
                      <a:pt x="69" y="83"/>
                      <a:pt x="96" y="106"/>
                    </a:cubicBezTo>
                    <a:cubicBezTo>
                      <a:pt x="91" y="104"/>
                      <a:pt x="80" y="102"/>
                      <a:pt x="72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28" y="105"/>
                      <a:pt x="25" y="121"/>
                      <a:pt x="26" y="122"/>
                    </a:cubicBezTo>
                    <a:cubicBezTo>
                      <a:pt x="32" y="129"/>
                      <a:pt x="48" y="127"/>
                      <a:pt x="69" y="126"/>
                    </a:cubicBezTo>
                    <a:cubicBezTo>
                      <a:pt x="70" y="126"/>
                      <a:pt x="71" y="126"/>
                      <a:pt x="71" y="126"/>
                    </a:cubicBezTo>
                    <a:cubicBezTo>
                      <a:pt x="103" y="130"/>
                      <a:pt x="119" y="150"/>
                      <a:pt x="145" y="154"/>
                    </a:cubicBezTo>
                    <a:cubicBezTo>
                      <a:pt x="156" y="155"/>
                      <a:pt x="170" y="146"/>
                      <a:pt x="225" y="182"/>
                    </a:cubicBezTo>
                    <a:cubicBezTo>
                      <a:pt x="230" y="171"/>
                      <a:pt x="238" y="160"/>
                      <a:pt x="245" y="151"/>
                    </a:cubicBezTo>
                    <a:cubicBezTo>
                      <a:pt x="249" y="146"/>
                      <a:pt x="253" y="141"/>
                      <a:pt x="257" y="135"/>
                    </a:cubicBezTo>
                    <a:cubicBezTo>
                      <a:pt x="261" y="131"/>
                      <a:pt x="266" y="126"/>
                      <a:pt x="267" y="121"/>
                    </a:cubicBezTo>
                    <a:cubicBezTo>
                      <a:pt x="253" y="115"/>
                      <a:pt x="241" y="107"/>
                      <a:pt x="228" y="98"/>
                    </a:cubicBezTo>
                    <a:cubicBezTo>
                      <a:pt x="215" y="89"/>
                      <a:pt x="201" y="59"/>
                      <a:pt x="173" y="40"/>
                    </a:cubicBezTo>
                    <a:cubicBezTo>
                      <a:pt x="149" y="23"/>
                      <a:pt x="109" y="0"/>
                      <a:pt x="108" y="0"/>
                    </a:cubicBezTo>
                    <a:close/>
                    <a:moveTo>
                      <a:pt x="108" y="23"/>
                    </a:moveTo>
                    <a:cubicBezTo>
                      <a:pt x="106" y="22"/>
                      <a:pt x="102" y="21"/>
                      <a:pt x="98" y="19"/>
                    </a:cubicBezTo>
                    <a:cubicBezTo>
                      <a:pt x="99" y="19"/>
                      <a:pt x="101" y="19"/>
                      <a:pt x="102" y="18"/>
                    </a:cubicBezTo>
                    <a:cubicBezTo>
                      <a:pt x="103" y="19"/>
                      <a:pt x="108" y="21"/>
                      <a:pt x="113" y="24"/>
                    </a:cubicBezTo>
                    <a:cubicBezTo>
                      <a:pt x="113" y="25"/>
                      <a:pt x="112" y="25"/>
                      <a:pt x="112" y="25"/>
                    </a:cubicBezTo>
                    <a:cubicBezTo>
                      <a:pt x="112" y="25"/>
                      <a:pt x="112" y="25"/>
                      <a:pt x="112" y="25"/>
                    </a:cubicBezTo>
                    <a:cubicBezTo>
                      <a:pt x="110" y="24"/>
                      <a:pt x="108" y="23"/>
                      <a:pt x="108" y="23"/>
                    </a:cubicBezTo>
                    <a:close/>
                  </a:path>
                </a:pathLst>
              </a:custGeom>
              <a:solidFill>
                <a:srgbClr val="DC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1" name="Freeform 331">
                <a:extLst>
                  <a:ext uri="{FF2B5EF4-FFF2-40B4-BE49-F238E27FC236}">
                    <a16:creationId xmlns:a16="http://schemas.microsoft.com/office/drawing/2014/main" id="{3A2E2578-3099-9346-9608-A88FB38E7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982"/>
                <a:ext cx="1930" cy="1910"/>
              </a:xfrm>
              <a:custGeom>
                <a:avLst/>
                <a:gdLst>
                  <a:gd name="T0" fmla="*/ 484 w 816"/>
                  <a:gd name="T1" fmla="*/ 0 h 808"/>
                  <a:gd name="T2" fmla="*/ 242 w 816"/>
                  <a:gd name="T3" fmla="*/ 281 h 808"/>
                  <a:gd name="T4" fmla="*/ 0 w 816"/>
                  <a:gd name="T5" fmla="*/ 455 h 808"/>
                  <a:gd name="T6" fmla="*/ 131 w 816"/>
                  <a:gd name="T7" fmla="*/ 740 h 808"/>
                  <a:gd name="T8" fmla="*/ 298 w 816"/>
                  <a:gd name="T9" fmla="*/ 776 h 808"/>
                  <a:gd name="T10" fmla="*/ 660 w 816"/>
                  <a:gd name="T11" fmla="*/ 519 h 808"/>
                  <a:gd name="T12" fmla="*/ 804 w 816"/>
                  <a:gd name="T13" fmla="*/ 240 h 808"/>
                  <a:gd name="T14" fmla="*/ 794 w 816"/>
                  <a:gd name="T15" fmla="*/ 198 h 808"/>
                  <a:gd name="T16" fmla="*/ 793 w 816"/>
                  <a:gd name="T17" fmla="*/ 189 h 808"/>
                  <a:gd name="T18" fmla="*/ 614 w 816"/>
                  <a:gd name="T19" fmla="*/ 77 h 808"/>
                  <a:gd name="T20" fmla="*/ 484 w 816"/>
                  <a:gd name="T21" fmla="*/ 0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6" h="808">
                    <a:moveTo>
                      <a:pt x="484" y="0"/>
                    </a:moveTo>
                    <a:cubicBezTo>
                      <a:pt x="418" y="102"/>
                      <a:pt x="337" y="196"/>
                      <a:pt x="242" y="281"/>
                    </a:cubicBezTo>
                    <a:cubicBezTo>
                      <a:pt x="166" y="349"/>
                      <a:pt x="85" y="406"/>
                      <a:pt x="0" y="455"/>
                    </a:cubicBezTo>
                    <a:cubicBezTo>
                      <a:pt x="26" y="545"/>
                      <a:pt x="107" y="696"/>
                      <a:pt x="131" y="740"/>
                    </a:cubicBezTo>
                    <a:cubicBezTo>
                      <a:pt x="167" y="808"/>
                      <a:pt x="226" y="798"/>
                      <a:pt x="298" y="776"/>
                    </a:cubicBezTo>
                    <a:cubicBezTo>
                      <a:pt x="437" y="734"/>
                      <a:pt x="563" y="624"/>
                      <a:pt x="660" y="519"/>
                    </a:cubicBezTo>
                    <a:cubicBezTo>
                      <a:pt x="726" y="448"/>
                      <a:pt x="816" y="346"/>
                      <a:pt x="804" y="240"/>
                    </a:cubicBezTo>
                    <a:cubicBezTo>
                      <a:pt x="802" y="226"/>
                      <a:pt x="798" y="212"/>
                      <a:pt x="794" y="198"/>
                    </a:cubicBezTo>
                    <a:cubicBezTo>
                      <a:pt x="793" y="189"/>
                      <a:pt x="793" y="189"/>
                      <a:pt x="793" y="189"/>
                    </a:cubicBezTo>
                    <a:cubicBezTo>
                      <a:pt x="719" y="140"/>
                      <a:pt x="672" y="117"/>
                      <a:pt x="614" y="77"/>
                    </a:cubicBezTo>
                    <a:cubicBezTo>
                      <a:pt x="578" y="52"/>
                      <a:pt x="531" y="14"/>
                      <a:pt x="48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2" name="Freeform 332">
                <a:extLst>
                  <a:ext uri="{FF2B5EF4-FFF2-40B4-BE49-F238E27FC236}">
                    <a16:creationId xmlns:a16="http://schemas.microsoft.com/office/drawing/2014/main" id="{3D728013-FF93-014B-A8EC-0DBF68FC3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" y="4383"/>
                <a:ext cx="1780" cy="1653"/>
              </a:xfrm>
              <a:custGeom>
                <a:avLst/>
                <a:gdLst>
                  <a:gd name="T0" fmla="*/ 427 w 753"/>
                  <a:gd name="T1" fmla="*/ 416 h 699"/>
                  <a:gd name="T2" fmla="*/ 0 w 753"/>
                  <a:gd name="T3" fmla="*/ 578 h 699"/>
                  <a:gd name="T4" fmla="*/ 20 w 753"/>
                  <a:gd name="T5" fmla="*/ 612 h 699"/>
                  <a:gd name="T6" fmla="*/ 488 w 753"/>
                  <a:gd name="T7" fmla="*/ 479 h 699"/>
                  <a:gd name="T8" fmla="*/ 675 w 753"/>
                  <a:gd name="T9" fmla="*/ 29 h 699"/>
                  <a:gd name="T10" fmla="*/ 633 w 753"/>
                  <a:gd name="T11" fmla="*/ 0 h 699"/>
                  <a:gd name="T12" fmla="*/ 427 w 753"/>
                  <a:gd name="T13" fmla="*/ 416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3" h="699">
                    <a:moveTo>
                      <a:pt x="427" y="416"/>
                    </a:moveTo>
                    <a:cubicBezTo>
                      <a:pt x="272" y="554"/>
                      <a:pt x="96" y="617"/>
                      <a:pt x="0" y="578"/>
                    </a:cubicBezTo>
                    <a:cubicBezTo>
                      <a:pt x="5" y="590"/>
                      <a:pt x="11" y="602"/>
                      <a:pt x="20" y="612"/>
                    </a:cubicBezTo>
                    <a:cubicBezTo>
                      <a:pt x="98" y="699"/>
                      <a:pt x="308" y="640"/>
                      <a:pt x="488" y="479"/>
                    </a:cubicBezTo>
                    <a:cubicBezTo>
                      <a:pt x="669" y="318"/>
                      <a:pt x="753" y="117"/>
                      <a:pt x="675" y="29"/>
                    </a:cubicBezTo>
                    <a:cubicBezTo>
                      <a:pt x="663" y="16"/>
                      <a:pt x="649" y="7"/>
                      <a:pt x="633" y="0"/>
                    </a:cubicBezTo>
                    <a:cubicBezTo>
                      <a:pt x="670" y="99"/>
                      <a:pt x="587" y="273"/>
                      <a:pt x="427" y="4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3" name="Freeform 333">
                <a:extLst>
                  <a:ext uri="{FF2B5EF4-FFF2-40B4-BE49-F238E27FC236}">
                    <a16:creationId xmlns:a16="http://schemas.microsoft.com/office/drawing/2014/main" id="{63611683-7C4E-1348-BEE6-A58B918B1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3" y="4369"/>
                <a:ext cx="1506" cy="1402"/>
              </a:xfrm>
              <a:custGeom>
                <a:avLst/>
                <a:gdLst>
                  <a:gd name="T0" fmla="*/ 58 w 637"/>
                  <a:gd name="T1" fmla="*/ 528 h 593"/>
                  <a:gd name="T2" fmla="*/ 215 w 637"/>
                  <a:gd name="T3" fmla="*/ 180 h 593"/>
                  <a:gd name="T4" fmla="*/ 580 w 637"/>
                  <a:gd name="T5" fmla="*/ 64 h 593"/>
                  <a:gd name="T6" fmla="*/ 422 w 637"/>
                  <a:gd name="T7" fmla="*/ 412 h 593"/>
                  <a:gd name="T8" fmla="*/ 58 w 637"/>
                  <a:gd name="T9" fmla="*/ 528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593">
                    <a:moveTo>
                      <a:pt x="58" y="528"/>
                    </a:moveTo>
                    <a:cubicBezTo>
                      <a:pt x="0" y="464"/>
                      <a:pt x="71" y="308"/>
                      <a:pt x="215" y="180"/>
                    </a:cubicBezTo>
                    <a:cubicBezTo>
                      <a:pt x="359" y="51"/>
                      <a:pt x="522" y="0"/>
                      <a:pt x="580" y="64"/>
                    </a:cubicBezTo>
                    <a:cubicBezTo>
                      <a:pt x="637" y="128"/>
                      <a:pt x="566" y="284"/>
                      <a:pt x="422" y="412"/>
                    </a:cubicBezTo>
                    <a:cubicBezTo>
                      <a:pt x="278" y="541"/>
                      <a:pt x="115" y="593"/>
                      <a:pt x="58" y="528"/>
                    </a:cubicBezTo>
                    <a:close/>
                  </a:path>
                </a:pathLst>
              </a:custGeom>
              <a:solidFill>
                <a:srgbClr val="D2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4" name="Freeform 334">
                <a:extLst>
                  <a:ext uri="{FF2B5EF4-FFF2-40B4-BE49-F238E27FC236}">
                    <a16:creationId xmlns:a16="http://schemas.microsoft.com/office/drawing/2014/main" id="{393C9441-B05A-A440-89C4-7DC0625C6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3967"/>
                <a:ext cx="454" cy="717"/>
              </a:xfrm>
              <a:custGeom>
                <a:avLst/>
                <a:gdLst>
                  <a:gd name="T0" fmla="*/ 108 w 192"/>
                  <a:gd name="T1" fmla="*/ 0 h 303"/>
                  <a:gd name="T2" fmla="*/ 90 w 192"/>
                  <a:gd name="T3" fmla="*/ 32 h 303"/>
                  <a:gd name="T4" fmla="*/ 95 w 192"/>
                  <a:gd name="T5" fmla="*/ 68 h 303"/>
                  <a:gd name="T6" fmla="*/ 92 w 192"/>
                  <a:gd name="T7" fmla="*/ 80 h 303"/>
                  <a:gd name="T8" fmla="*/ 85 w 192"/>
                  <a:gd name="T9" fmla="*/ 72 h 303"/>
                  <a:gd name="T10" fmla="*/ 70 w 192"/>
                  <a:gd name="T11" fmla="*/ 41 h 303"/>
                  <a:gd name="T12" fmla="*/ 67 w 192"/>
                  <a:gd name="T13" fmla="*/ 38 h 303"/>
                  <a:gd name="T14" fmla="*/ 89 w 192"/>
                  <a:gd name="T15" fmla="*/ 24 h 303"/>
                  <a:gd name="T16" fmla="*/ 43 w 192"/>
                  <a:gd name="T17" fmla="*/ 10 h 303"/>
                  <a:gd name="T18" fmla="*/ 35 w 192"/>
                  <a:gd name="T19" fmla="*/ 11 h 303"/>
                  <a:gd name="T20" fmla="*/ 31 w 192"/>
                  <a:gd name="T21" fmla="*/ 12 h 303"/>
                  <a:gd name="T22" fmla="*/ 29 w 192"/>
                  <a:gd name="T23" fmla="*/ 17 h 303"/>
                  <a:gd name="T24" fmla="*/ 29 w 192"/>
                  <a:gd name="T25" fmla="*/ 17 h 303"/>
                  <a:gd name="T26" fmla="*/ 28 w 192"/>
                  <a:gd name="T27" fmla="*/ 18 h 303"/>
                  <a:gd name="T28" fmla="*/ 28 w 192"/>
                  <a:gd name="T29" fmla="*/ 18 h 303"/>
                  <a:gd name="T30" fmla="*/ 29 w 192"/>
                  <a:gd name="T31" fmla="*/ 30 h 303"/>
                  <a:gd name="T32" fmla="*/ 21 w 192"/>
                  <a:gd name="T33" fmla="*/ 67 h 303"/>
                  <a:gd name="T34" fmla="*/ 20 w 192"/>
                  <a:gd name="T35" fmla="*/ 67 h 303"/>
                  <a:gd name="T36" fmla="*/ 12 w 192"/>
                  <a:gd name="T37" fmla="*/ 95 h 303"/>
                  <a:gd name="T38" fmla="*/ 13 w 192"/>
                  <a:gd name="T39" fmla="*/ 100 h 303"/>
                  <a:gd name="T40" fmla="*/ 7 w 192"/>
                  <a:gd name="T41" fmla="*/ 125 h 303"/>
                  <a:gd name="T42" fmla="*/ 5 w 192"/>
                  <a:gd name="T43" fmla="*/ 131 h 303"/>
                  <a:gd name="T44" fmla="*/ 30 w 192"/>
                  <a:gd name="T45" fmla="*/ 181 h 303"/>
                  <a:gd name="T46" fmla="*/ 68 w 192"/>
                  <a:gd name="T47" fmla="*/ 232 h 303"/>
                  <a:gd name="T48" fmla="*/ 103 w 192"/>
                  <a:gd name="T49" fmla="*/ 303 h 303"/>
                  <a:gd name="T50" fmla="*/ 153 w 192"/>
                  <a:gd name="T51" fmla="*/ 278 h 303"/>
                  <a:gd name="T52" fmla="*/ 192 w 192"/>
                  <a:gd name="T53" fmla="*/ 266 h 303"/>
                  <a:gd name="T54" fmla="*/ 157 w 192"/>
                  <a:gd name="T55" fmla="*/ 222 h 303"/>
                  <a:gd name="T56" fmla="*/ 141 w 192"/>
                  <a:gd name="T57" fmla="*/ 171 h 303"/>
                  <a:gd name="T58" fmla="*/ 150 w 192"/>
                  <a:gd name="T59" fmla="*/ 148 h 303"/>
                  <a:gd name="T60" fmla="*/ 126 w 192"/>
                  <a:gd name="T61" fmla="*/ 69 h 303"/>
                  <a:gd name="T62" fmla="*/ 115 w 192"/>
                  <a:gd name="T63" fmla="*/ 21 h 303"/>
                  <a:gd name="T64" fmla="*/ 108 w 192"/>
                  <a:gd name="T65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2" h="303">
                    <a:moveTo>
                      <a:pt x="108" y="0"/>
                    </a:moveTo>
                    <a:cubicBezTo>
                      <a:pt x="103" y="0"/>
                      <a:pt x="89" y="8"/>
                      <a:pt x="90" y="32"/>
                    </a:cubicBezTo>
                    <a:cubicBezTo>
                      <a:pt x="90" y="43"/>
                      <a:pt x="93" y="57"/>
                      <a:pt x="95" y="68"/>
                    </a:cubicBezTo>
                    <a:cubicBezTo>
                      <a:pt x="95" y="72"/>
                      <a:pt x="97" y="83"/>
                      <a:pt x="92" y="80"/>
                    </a:cubicBezTo>
                    <a:cubicBezTo>
                      <a:pt x="90" y="79"/>
                      <a:pt x="87" y="76"/>
                      <a:pt x="85" y="72"/>
                    </a:cubicBezTo>
                    <a:cubicBezTo>
                      <a:pt x="83" y="63"/>
                      <a:pt x="77" y="52"/>
                      <a:pt x="70" y="41"/>
                    </a:cubicBezTo>
                    <a:cubicBezTo>
                      <a:pt x="69" y="40"/>
                      <a:pt x="68" y="39"/>
                      <a:pt x="67" y="38"/>
                    </a:cubicBezTo>
                    <a:cubicBezTo>
                      <a:pt x="81" y="34"/>
                      <a:pt x="90" y="29"/>
                      <a:pt x="89" y="24"/>
                    </a:cubicBezTo>
                    <a:cubicBezTo>
                      <a:pt x="88" y="15"/>
                      <a:pt x="68" y="9"/>
                      <a:pt x="43" y="10"/>
                    </a:cubicBezTo>
                    <a:cubicBezTo>
                      <a:pt x="40" y="10"/>
                      <a:pt x="38" y="11"/>
                      <a:pt x="35" y="11"/>
                    </a:cubicBezTo>
                    <a:cubicBezTo>
                      <a:pt x="34" y="11"/>
                      <a:pt x="32" y="11"/>
                      <a:pt x="31" y="12"/>
                    </a:cubicBezTo>
                    <a:cubicBezTo>
                      <a:pt x="30" y="13"/>
                      <a:pt x="29" y="15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31" y="30"/>
                      <a:pt x="29" y="30"/>
                    </a:cubicBezTo>
                    <a:cubicBezTo>
                      <a:pt x="22" y="29"/>
                      <a:pt x="21" y="60"/>
                      <a:pt x="21" y="67"/>
                    </a:cubicBezTo>
                    <a:cubicBezTo>
                      <a:pt x="21" y="67"/>
                      <a:pt x="21" y="67"/>
                      <a:pt x="20" y="67"/>
                    </a:cubicBezTo>
                    <a:cubicBezTo>
                      <a:pt x="15" y="72"/>
                      <a:pt x="11" y="83"/>
                      <a:pt x="12" y="95"/>
                    </a:cubicBezTo>
                    <a:cubicBezTo>
                      <a:pt x="12" y="96"/>
                      <a:pt x="13" y="99"/>
                      <a:pt x="13" y="100"/>
                    </a:cubicBezTo>
                    <a:cubicBezTo>
                      <a:pt x="7" y="107"/>
                      <a:pt x="7" y="118"/>
                      <a:pt x="7" y="125"/>
                    </a:cubicBezTo>
                    <a:cubicBezTo>
                      <a:pt x="7" y="126"/>
                      <a:pt x="6" y="131"/>
                      <a:pt x="5" y="131"/>
                    </a:cubicBezTo>
                    <a:cubicBezTo>
                      <a:pt x="0" y="153"/>
                      <a:pt x="17" y="166"/>
                      <a:pt x="30" y="181"/>
                    </a:cubicBezTo>
                    <a:cubicBezTo>
                      <a:pt x="45" y="197"/>
                      <a:pt x="57" y="213"/>
                      <a:pt x="68" y="232"/>
                    </a:cubicBezTo>
                    <a:cubicBezTo>
                      <a:pt x="81" y="255"/>
                      <a:pt x="94" y="277"/>
                      <a:pt x="103" y="303"/>
                    </a:cubicBezTo>
                    <a:cubicBezTo>
                      <a:pt x="115" y="291"/>
                      <a:pt x="137" y="285"/>
                      <a:pt x="153" y="278"/>
                    </a:cubicBezTo>
                    <a:cubicBezTo>
                      <a:pt x="163" y="274"/>
                      <a:pt x="181" y="265"/>
                      <a:pt x="192" y="266"/>
                    </a:cubicBezTo>
                    <a:cubicBezTo>
                      <a:pt x="177" y="255"/>
                      <a:pt x="166" y="237"/>
                      <a:pt x="157" y="222"/>
                    </a:cubicBezTo>
                    <a:cubicBezTo>
                      <a:pt x="148" y="209"/>
                      <a:pt x="134" y="186"/>
                      <a:pt x="141" y="171"/>
                    </a:cubicBezTo>
                    <a:cubicBezTo>
                      <a:pt x="145" y="162"/>
                      <a:pt x="148" y="159"/>
                      <a:pt x="150" y="148"/>
                    </a:cubicBezTo>
                    <a:cubicBezTo>
                      <a:pt x="152" y="128"/>
                      <a:pt x="134" y="86"/>
                      <a:pt x="126" y="69"/>
                    </a:cubicBezTo>
                    <a:cubicBezTo>
                      <a:pt x="121" y="58"/>
                      <a:pt x="114" y="39"/>
                      <a:pt x="115" y="21"/>
                    </a:cubicBezTo>
                    <a:cubicBezTo>
                      <a:pt x="116" y="17"/>
                      <a:pt x="115" y="0"/>
                      <a:pt x="108" y="0"/>
                    </a:cubicBezTo>
                    <a:close/>
                  </a:path>
                </a:pathLst>
              </a:custGeom>
              <a:solidFill>
                <a:srgbClr val="DC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5" name="Freeform 335">
                <a:extLst>
                  <a:ext uri="{FF2B5EF4-FFF2-40B4-BE49-F238E27FC236}">
                    <a16:creationId xmlns:a16="http://schemas.microsoft.com/office/drawing/2014/main" id="{514513F3-C319-EB40-B947-E0F0CCAB4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4036"/>
                <a:ext cx="26" cy="61"/>
              </a:xfrm>
              <a:custGeom>
                <a:avLst/>
                <a:gdLst>
                  <a:gd name="T0" fmla="*/ 0 w 11"/>
                  <a:gd name="T1" fmla="*/ 1 h 26"/>
                  <a:gd name="T2" fmla="*/ 9 w 11"/>
                  <a:gd name="T3" fmla="*/ 26 h 26"/>
                  <a:gd name="T4" fmla="*/ 11 w 11"/>
                  <a:gd name="T5" fmla="*/ 25 h 26"/>
                  <a:gd name="T6" fmla="*/ 1 w 11"/>
                  <a:gd name="T7" fmla="*/ 0 h 26"/>
                  <a:gd name="T8" fmla="*/ 0 w 11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6">
                    <a:moveTo>
                      <a:pt x="0" y="1"/>
                    </a:moveTo>
                    <a:cubicBezTo>
                      <a:pt x="2" y="8"/>
                      <a:pt x="8" y="22"/>
                      <a:pt x="9" y="26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9" y="21"/>
                      <a:pt x="4" y="6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89A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6" name="Freeform 336">
                <a:extLst>
                  <a:ext uri="{FF2B5EF4-FFF2-40B4-BE49-F238E27FC236}">
                    <a16:creationId xmlns:a16="http://schemas.microsoft.com/office/drawing/2014/main" id="{1F246031-A640-2346-A796-6DE553608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4395"/>
                <a:ext cx="348" cy="260"/>
              </a:xfrm>
              <a:custGeom>
                <a:avLst/>
                <a:gdLst>
                  <a:gd name="T0" fmla="*/ 260 w 348"/>
                  <a:gd name="T1" fmla="*/ 0 h 260"/>
                  <a:gd name="T2" fmla="*/ 0 w 348"/>
                  <a:gd name="T3" fmla="*/ 142 h 260"/>
                  <a:gd name="T4" fmla="*/ 107 w 348"/>
                  <a:gd name="T5" fmla="*/ 260 h 260"/>
                  <a:gd name="T6" fmla="*/ 348 w 348"/>
                  <a:gd name="T7" fmla="*/ 156 h 260"/>
                  <a:gd name="T8" fmla="*/ 260 w 348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260">
                    <a:moveTo>
                      <a:pt x="260" y="0"/>
                    </a:moveTo>
                    <a:lnTo>
                      <a:pt x="0" y="142"/>
                    </a:lnTo>
                    <a:lnTo>
                      <a:pt x="107" y="260"/>
                    </a:lnTo>
                    <a:lnTo>
                      <a:pt x="348" y="15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EE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7" name="Freeform 337">
                <a:extLst>
                  <a:ext uri="{FF2B5EF4-FFF2-40B4-BE49-F238E27FC236}">
                    <a16:creationId xmlns:a16="http://schemas.microsoft.com/office/drawing/2014/main" id="{CC3FC07D-664B-2946-B54B-021D3FB51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4185"/>
                <a:ext cx="1234" cy="1172"/>
              </a:xfrm>
              <a:custGeom>
                <a:avLst/>
                <a:gdLst>
                  <a:gd name="T0" fmla="*/ 133 w 522"/>
                  <a:gd name="T1" fmla="*/ 195 h 496"/>
                  <a:gd name="T2" fmla="*/ 0 w 522"/>
                  <a:gd name="T3" fmla="*/ 300 h 496"/>
                  <a:gd name="T4" fmla="*/ 115 w 522"/>
                  <a:gd name="T5" fmla="*/ 453 h 496"/>
                  <a:gd name="T6" fmla="*/ 132 w 522"/>
                  <a:gd name="T7" fmla="*/ 496 h 496"/>
                  <a:gd name="T8" fmla="*/ 211 w 522"/>
                  <a:gd name="T9" fmla="*/ 463 h 496"/>
                  <a:gd name="T10" fmla="*/ 345 w 522"/>
                  <a:gd name="T11" fmla="*/ 382 h 496"/>
                  <a:gd name="T12" fmla="*/ 445 w 522"/>
                  <a:gd name="T13" fmla="*/ 285 h 496"/>
                  <a:gd name="T14" fmla="*/ 522 w 522"/>
                  <a:gd name="T15" fmla="*/ 207 h 496"/>
                  <a:gd name="T16" fmla="*/ 483 w 522"/>
                  <a:gd name="T17" fmla="*/ 138 h 496"/>
                  <a:gd name="T18" fmla="*/ 314 w 522"/>
                  <a:gd name="T19" fmla="*/ 0 h 496"/>
                  <a:gd name="T20" fmla="*/ 133 w 522"/>
                  <a:gd name="T21" fmla="*/ 1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496">
                    <a:moveTo>
                      <a:pt x="133" y="195"/>
                    </a:moveTo>
                    <a:cubicBezTo>
                      <a:pt x="90" y="233"/>
                      <a:pt x="46" y="268"/>
                      <a:pt x="0" y="300"/>
                    </a:cubicBezTo>
                    <a:cubicBezTo>
                      <a:pt x="47" y="361"/>
                      <a:pt x="109" y="442"/>
                      <a:pt x="115" y="453"/>
                    </a:cubicBezTo>
                    <a:cubicBezTo>
                      <a:pt x="122" y="467"/>
                      <a:pt x="122" y="483"/>
                      <a:pt x="132" y="496"/>
                    </a:cubicBezTo>
                    <a:cubicBezTo>
                      <a:pt x="159" y="491"/>
                      <a:pt x="185" y="474"/>
                      <a:pt x="211" y="463"/>
                    </a:cubicBezTo>
                    <a:cubicBezTo>
                      <a:pt x="260" y="443"/>
                      <a:pt x="304" y="416"/>
                      <a:pt x="345" y="382"/>
                    </a:cubicBezTo>
                    <a:cubicBezTo>
                      <a:pt x="381" y="351"/>
                      <a:pt x="413" y="319"/>
                      <a:pt x="445" y="285"/>
                    </a:cubicBezTo>
                    <a:cubicBezTo>
                      <a:pt x="463" y="266"/>
                      <a:pt x="519" y="235"/>
                      <a:pt x="522" y="207"/>
                    </a:cubicBezTo>
                    <a:cubicBezTo>
                      <a:pt x="483" y="138"/>
                      <a:pt x="483" y="138"/>
                      <a:pt x="483" y="138"/>
                    </a:cubicBezTo>
                    <a:cubicBezTo>
                      <a:pt x="463" y="124"/>
                      <a:pt x="372" y="48"/>
                      <a:pt x="314" y="0"/>
                    </a:cubicBezTo>
                    <a:cubicBezTo>
                      <a:pt x="261" y="69"/>
                      <a:pt x="201" y="135"/>
                      <a:pt x="133" y="195"/>
                    </a:cubicBezTo>
                    <a:close/>
                  </a:path>
                </a:pathLst>
              </a:custGeom>
              <a:solidFill>
                <a:srgbClr val="D2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8" name="Freeform 338">
                <a:extLst>
                  <a:ext uri="{FF2B5EF4-FFF2-40B4-BE49-F238E27FC236}">
                    <a16:creationId xmlns:a16="http://schemas.microsoft.com/office/drawing/2014/main" id="{8158D13C-53C0-574F-831A-0F44BDC94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4525"/>
                <a:ext cx="1342" cy="1152"/>
              </a:xfrm>
              <a:custGeom>
                <a:avLst/>
                <a:gdLst>
                  <a:gd name="T0" fmla="*/ 0 w 568"/>
                  <a:gd name="T1" fmla="*/ 55 h 487"/>
                  <a:gd name="T2" fmla="*/ 105 w 568"/>
                  <a:gd name="T3" fmla="*/ 0 h 487"/>
                  <a:gd name="T4" fmla="*/ 242 w 568"/>
                  <a:gd name="T5" fmla="*/ 206 h 487"/>
                  <a:gd name="T6" fmla="*/ 568 w 568"/>
                  <a:gd name="T7" fmla="*/ 340 h 487"/>
                  <a:gd name="T8" fmla="*/ 487 w 568"/>
                  <a:gd name="T9" fmla="*/ 487 h 487"/>
                  <a:gd name="T10" fmla="*/ 360 w 568"/>
                  <a:gd name="T11" fmla="*/ 428 h 487"/>
                  <a:gd name="T12" fmla="*/ 144 w 568"/>
                  <a:gd name="T13" fmla="*/ 300 h 487"/>
                  <a:gd name="T14" fmla="*/ 0 w 568"/>
                  <a:gd name="T15" fmla="*/ 55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8" h="487">
                    <a:moveTo>
                      <a:pt x="0" y="55"/>
                    </a:moveTo>
                    <a:cubicBezTo>
                      <a:pt x="105" y="0"/>
                      <a:pt x="105" y="0"/>
                      <a:pt x="105" y="0"/>
                    </a:cubicBezTo>
                    <a:cubicBezTo>
                      <a:pt x="124" y="35"/>
                      <a:pt x="174" y="123"/>
                      <a:pt x="242" y="206"/>
                    </a:cubicBezTo>
                    <a:cubicBezTo>
                      <a:pt x="284" y="241"/>
                      <a:pt x="539" y="324"/>
                      <a:pt x="568" y="340"/>
                    </a:cubicBezTo>
                    <a:cubicBezTo>
                      <a:pt x="487" y="487"/>
                      <a:pt x="487" y="487"/>
                      <a:pt x="487" y="487"/>
                    </a:cubicBezTo>
                    <a:cubicBezTo>
                      <a:pt x="463" y="474"/>
                      <a:pt x="411" y="451"/>
                      <a:pt x="360" y="428"/>
                    </a:cubicBezTo>
                    <a:cubicBezTo>
                      <a:pt x="199" y="356"/>
                      <a:pt x="164" y="329"/>
                      <a:pt x="144" y="300"/>
                    </a:cubicBezTo>
                    <a:cubicBezTo>
                      <a:pt x="70" y="197"/>
                      <a:pt x="34" y="108"/>
                      <a:pt x="0" y="55"/>
                    </a:cubicBezTo>
                    <a:close/>
                  </a:path>
                </a:pathLst>
              </a:custGeom>
              <a:solidFill>
                <a:srgbClr val="D2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69" name="Freeform 339">
                <a:extLst>
                  <a:ext uri="{FF2B5EF4-FFF2-40B4-BE49-F238E27FC236}">
                    <a16:creationId xmlns:a16="http://schemas.microsoft.com/office/drawing/2014/main" id="{9FC4B890-1C28-6F46-8958-D3F73FD3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3251"/>
                <a:ext cx="275" cy="348"/>
              </a:xfrm>
              <a:custGeom>
                <a:avLst/>
                <a:gdLst>
                  <a:gd name="T0" fmla="*/ 0 w 275"/>
                  <a:gd name="T1" fmla="*/ 246 h 348"/>
                  <a:gd name="T2" fmla="*/ 168 w 275"/>
                  <a:gd name="T3" fmla="*/ 0 h 348"/>
                  <a:gd name="T4" fmla="*/ 275 w 275"/>
                  <a:gd name="T5" fmla="*/ 118 h 348"/>
                  <a:gd name="T6" fmla="*/ 147 w 275"/>
                  <a:gd name="T7" fmla="*/ 348 h 348"/>
                  <a:gd name="T8" fmla="*/ 0 w 275"/>
                  <a:gd name="T9" fmla="*/ 24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348">
                    <a:moveTo>
                      <a:pt x="0" y="246"/>
                    </a:moveTo>
                    <a:lnTo>
                      <a:pt x="168" y="0"/>
                    </a:lnTo>
                    <a:lnTo>
                      <a:pt x="275" y="118"/>
                    </a:lnTo>
                    <a:lnTo>
                      <a:pt x="147" y="348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EE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0" name="Freeform 340">
                <a:extLst>
                  <a:ext uri="{FF2B5EF4-FFF2-40B4-BE49-F238E27FC236}">
                    <a16:creationId xmlns:a16="http://schemas.microsoft.com/office/drawing/2014/main" id="{FEA20A56-DE9F-9C4F-953E-0ADB92FFB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369"/>
                <a:ext cx="1014" cy="1407"/>
              </a:xfrm>
              <a:custGeom>
                <a:avLst/>
                <a:gdLst>
                  <a:gd name="T0" fmla="*/ 408 w 429"/>
                  <a:gd name="T1" fmla="*/ 458 h 595"/>
                  <a:gd name="T2" fmla="*/ 409 w 429"/>
                  <a:gd name="T3" fmla="*/ 453 h 595"/>
                  <a:gd name="T4" fmla="*/ 387 w 429"/>
                  <a:gd name="T5" fmla="*/ 400 h 595"/>
                  <a:gd name="T6" fmla="*/ 393 w 429"/>
                  <a:gd name="T7" fmla="*/ 378 h 595"/>
                  <a:gd name="T8" fmla="*/ 295 w 429"/>
                  <a:gd name="T9" fmla="*/ 168 h 595"/>
                  <a:gd name="T10" fmla="*/ 65 w 429"/>
                  <a:gd name="T11" fmla="*/ 0 h 595"/>
                  <a:gd name="T12" fmla="*/ 0 w 429"/>
                  <a:gd name="T13" fmla="*/ 98 h 595"/>
                  <a:gd name="T14" fmla="*/ 191 w 429"/>
                  <a:gd name="T15" fmla="*/ 256 h 595"/>
                  <a:gd name="T16" fmla="*/ 290 w 429"/>
                  <a:gd name="T17" fmla="*/ 595 h 595"/>
                  <a:gd name="T18" fmla="*/ 429 w 429"/>
                  <a:gd name="T19" fmla="*/ 535 h 595"/>
                  <a:gd name="T20" fmla="*/ 408 w 429"/>
                  <a:gd name="T21" fmla="*/ 45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9" h="595">
                    <a:moveTo>
                      <a:pt x="408" y="458"/>
                    </a:moveTo>
                    <a:cubicBezTo>
                      <a:pt x="408" y="457"/>
                      <a:pt x="408" y="455"/>
                      <a:pt x="409" y="453"/>
                    </a:cubicBezTo>
                    <a:cubicBezTo>
                      <a:pt x="398" y="437"/>
                      <a:pt x="388" y="421"/>
                      <a:pt x="387" y="400"/>
                    </a:cubicBezTo>
                    <a:cubicBezTo>
                      <a:pt x="386" y="391"/>
                      <a:pt x="389" y="383"/>
                      <a:pt x="393" y="378"/>
                    </a:cubicBezTo>
                    <a:cubicBezTo>
                      <a:pt x="343" y="226"/>
                      <a:pt x="320" y="191"/>
                      <a:pt x="295" y="168"/>
                    </a:cubicBezTo>
                    <a:cubicBezTo>
                      <a:pt x="200" y="84"/>
                      <a:pt x="115" y="39"/>
                      <a:pt x="65" y="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3" y="122"/>
                      <a:pt x="115" y="180"/>
                      <a:pt x="191" y="256"/>
                    </a:cubicBezTo>
                    <a:cubicBezTo>
                      <a:pt x="221" y="301"/>
                      <a:pt x="278" y="564"/>
                      <a:pt x="290" y="595"/>
                    </a:cubicBezTo>
                    <a:cubicBezTo>
                      <a:pt x="429" y="535"/>
                      <a:pt x="429" y="535"/>
                      <a:pt x="429" y="535"/>
                    </a:cubicBezTo>
                    <a:cubicBezTo>
                      <a:pt x="417" y="511"/>
                      <a:pt x="407" y="485"/>
                      <a:pt x="408" y="458"/>
                    </a:cubicBezTo>
                    <a:close/>
                  </a:path>
                </a:pathLst>
              </a:custGeom>
              <a:solidFill>
                <a:srgbClr val="D2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1" name="Freeform 341">
                <a:extLst>
                  <a:ext uri="{FF2B5EF4-FFF2-40B4-BE49-F238E27FC236}">
                    <a16:creationId xmlns:a16="http://schemas.microsoft.com/office/drawing/2014/main" id="{1DFEC9F9-F058-AC4A-A03B-9E6B74A33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2" y="4632"/>
                <a:ext cx="731" cy="867"/>
              </a:xfrm>
              <a:custGeom>
                <a:avLst/>
                <a:gdLst>
                  <a:gd name="T0" fmla="*/ 98 w 309"/>
                  <a:gd name="T1" fmla="*/ 309 h 367"/>
                  <a:gd name="T2" fmla="*/ 151 w 309"/>
                  <a:gd name="T3" fmla="*/ 245 h 367"/>
                  <a:gd name="T4" fmla="*/ 309 w 309"/>
                  <a:gd name="T5" fmla="*/ 148 h 367"/>
                  <a:gd name="T6" fmla="*/ 293 w 309"/>
                  <a:gd name="T7" fmla="*/ 46 h 367"/>
                  <a:gd name="T8" fmla="*/ 75 w 309"/>
                  <a:gd name="T9" fmla="*/ 39 h 367"/>
                  <a:gd name="T10" fmla="*/ 71 w 309"/>
                  <a:gd name="T11" fmla="*/ 42 h 367"/>
                  <a:gd name="T12" fmla="*/ 42 w 309"/>
                  <a:gd name="T13" fmla="*/ 40 h 367"/>
                  <a:gd name="T14" fmla="*/ 38 w 309"/>
                  <a:gd name="T15" fmla="*/ 70 h 367"/>
                  <a:gd name="T16" fmla="*/ 0 w 309"/>
                  <a:gd name="T17" fmla="*/ 191 h 367"/>
                  <a:gd name="T18" fmla="*/ 68 w 309"/>
                  <a:gd name="T19" fmla="*/ 367 h 367"/>
                  <a:gd name="T20" fmla="*/ 98 w 309"/>
                  <a:gd name="T21" fmla="*/ 30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367">
                    <a:moveTo>
                      <a:pt x="98" y="309"/>
                    </a:moveTo>
                    <a:cubicBezTo>
                      <a:pt x="113" y="284"/>
                      <a:pt x="130" y="264"/>
                      <a:pt x="151" y="245"/>
                    </a:cubicBezTo>
                    <a:cubicBezTo>
                      <a:pt x="193" y="208"/>
                      <a:pt x="248" y="147"/>
                      <a:pt x="309" y="148"/>
                    </a:cubicBezTo>
                    <a:cubicBezTo>
                      <a:pt x="293" y="46"/>
                      <a:pt x="293" y="46"/>
                      <a:pt x="293" y="46"/>
                    </a:cubicBezTo>
                    <a:cubicBezTo>
                      <a:pt x="228" y="14"/>
                      <a:pt x="137" y="0"/>
                      <a:pt x="75" y="39"/>
                    </a:cubicBezTo>
                    <a:cubicBezTo>
                      <a:pt x="73" y="40"/>
                      <a:pt x="72" y="41"/>
                      <a:pt x="71" y="42"/>
                    </a:cubicBezTo>
                    <a:cubicBezTo>
                      <a:pt x="63" y="39"/>
                      <a:pt x="49" y="38"/>
                      <a:pt x="42" y="40"/>
                    </a:cubicBezTo>
                    <a:cubicBezTo>
                      <a:pt x="40" y="41"/>
                      <a:pt x="37" y="51"/>
                      <a:pt x="38" y="70"/>
                    </a:cubicBezTo>
                    <a:cubicBezTo>
                      <a:pt x="8" y="102"/>
                      <a:pt x="0" y="140"/>
                      <a:pt x="0" y="191"/>
                    </a:cubicBezTo>
                    <a:cubicBezTo>
                      <a:pt x="1" y="282"/>
                      <a:pt x="39" y="317"/>
                      <a:pt x="68" y="367"/>
                    </a:cubicBezTo>
                    <a:cubicBezTo>
                      <a:pt x="77" y="351"/>
                      <a:pt x="88" y="326"/>
                      <a:pt x="98" y="309"/>
                    </a:cubicBezTo>
                    <a:close/>
                  </a:path>
                </a:pathLst>
              </a:custGeom>
              <a:solidFill>
                <a:srgbClr val="DC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2" name="Freeform 342">
                <a:extLst>
                  <a:ext uri="{FF2B5EF4-FFF2-40B4-BE49-F238E27FC236}">
                    <a16:creationId xmlns:a16="http://schemas.microsoft.com/office/drawing/2014/main" id="{4EF9EB77-F341-F549-882C-7CB815210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369"/>
                <a:ext cx="1007" cy="1847"/>
              </a:xfrm>
              <a:custGeom>
                <a:avLst/>
                <a:gdLst>
                  <a:gd name="T0" fmla="*/ 240 w 426"/>
                  <a:gd name="T1" fmla="*/ 229 h 781"/>
                  <a:gd name="T2" fmla="*/ 308 w 426"/>
                  <a:gd name="T3" fmla="*/ 640 h 781"/>
                  <a:gd name="T4" fmla="*/ 280 w 426"/>
                  <a:gd name="T5" fmla="*/ 669 h 781"/>
                  <a:gd name="T6" fmla="*/ 239 w 426"/>
                  <a:gd name="T7" fmla="*/ 609 h 781"/>
                  <a:gd name="T8" fmla="*/ 215 w 426"/>
                  <a:gd name="T9" fmla="*/ 640 h 781"/>
                  <a:gd name="T10" fmla="*/ 219 w 426"/>
                  <a:gd name="T11" fmla="*/ 647 h 781"/>
                  <a:gd name="T12" fmla="*/ 186 w 426"/>
                  <a:gd name="T13" fmla="*/ 699 h 781"/>
                  <a:gd name="T14" fmla="*/ 177 w 426"/>
                  <a:gd name="T15" fmla="*/ 716 h 781"/>
                  <a:gd name="T16" fmla="*/ 211 w 426"/>
                  <a:gd name="T17" fmla="*/ 744 h 781"/>
                  <a:gd name="T18" fmla="*/ 223 w 426"/>
                  <a:gd name="T19" fmla="*/ 745 h 781"/>
                  <a:gd name="T20" fmla="*/ 305 w 426"/>
                  <a:gd name="T21" fmla="*/ 781 h 781"/>
                  <a:gd name="T22" fmla="*/ 405 w 426"/>
                  <a:gd name="T23" fmla="*/ 530 h 781"/>
                  <a:gd name="T24" fmla="*/ 361 w 426"/>
                  <a:gd name="T25" fmla="*/ 397 h 781"/>
                  <a:gd name="T26" fmla="*/ 257 w 426"/>
                  <a:gd name="T27" fmla="*/ 168 h 781"/>
                  <a:gd name="T28" fmla="*/ 27 w 426"/>
                  <a:gd name="T29" fmla="*/ 0 h 781"/>
                  <a:gd name="T30" fmla="*/ 0 w 426"/>
                  <a:gd name="T31" fmla="*/ 40 h 781"/>
                  <a:gd name="T32" fmla="*/ 240 w 426"/>
                  <a:gd name="T33" fmla="*/ 22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6" h="781">
                    <a:moveTo>
                      <a:pt x="240" y="229"/>
                    </a:moveTo>
                    <a:cubicBezTo>
                      <a:pt x="363" y="601"/>
                      <a:pt x="327" y="619"/>
                      <a:pt x="308" y="640"/>
                    </a:cubicBezTo>
                    <a:cubicBezTo>
                      <a:pt x="280" y="669"/>
                      <a:pt x="280" y="669"/>
                      <a:pt x="280" y="669"/>
                    </a:cubicBezTo>
                    <a:cubicBezTo>
                      <a:pt x="299" y="699"/>
                      <a:pt x="257" y="613"/>
                      <a:pt x="239" y="609"/>
                    </a:cubicBezTo>
                    <a:cubicBezTo>
                      <a:pt x="238" y="624"/>
                      <a:pt x="227" y="636"/>
                      <a:pt x="215" y="640"/>
                    </a:cubicBezTo>
                    <a:cubicBezTo>
                      <a:pt x="216" y="642"/>
                      <a:pt x="218" y="645"/>
                      <a:pt x="219" y="647"/>
                    </a:cubicBezTo>
                    <a:cubicBezTo>
                      <a:pt x="235" y="671"/>
                      <a:pt x="211" y="698"/>
                      <a:pt x="186" y="699"/>
                    </a:cubicBezTo>
                    <a:cubicBezTo>
                      <a:pt x="185" y="706"/>
                      <a:pt x="182" y="712"/>
                      <a:pt x="177" y="716"/>
                    </a:cubicBezTo>
                    <a:cubicBezTo>
                      <a:pt x="189" y="726"/>
                      <a:pt x="200" y="735"/>
                      <a:pt x="211" y="744"/>
                    </a:cubicBezTo>
                    <a:cubicBezTo>
                      <a:pt x="215" y="744"/>
                      <a:pt x="219" y="744"/>
                      <a:pt x="223" y="745"/>
                    </a:cubicBezTo>
                    <a:cubicBezTo>
                      <a:pt x="253" y="749"/>
                      <a:pt x="281" y="763"/>
                      <a:pt x="305" y="781"/>
                    </a:cubicBezTo>
                    <a:cubicBezTo>
                      <a:pt x="386" y="686"/>
                      <a:pt x="426" y="588"/>
                      <a:pt x="405" y="530"/>
                    </a:cubicBezTo>
                    <a:cubicBezTo>
                      <a:pt x="405" y="530"/>
                      <a:pt x="379" y="449"/>
                      <a:pt x="361" y="397"/>
                    </a:cubicBezTo>
                    <a:cubicBezTo>
                      <a:pt x="306" y="229"/>
                      <a:pt x="283" y="192"/>
                      <a:pt x="257" y="168"/>
                    </a:cubicBezTo>
                    <a:cubicBezTo>
                      <a:pt x="162" y="84"/>
                      <a:pt x="77" y="39"/>
                      <a:pt x="27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8" y="81"/>
                      <a:pt x="225" y="183"/>
                      <a:pt x="240" y="229"/>
                    </a:cubicBezTo>
                    <a:close/>
                  </a:path>
                </a:pathLst>
              </a:custGeom>
              <a:solidFill>
                <a:srgbClr val="EB98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3" name="Freeform 343">
                <a:extLst>
                  <a:ext uri="{FF2B5EF4-FFF2-40B4-BE49-F238E27FC236}">
                    <a16:creationId xmlns:a16="http://schemas.microsoft.com/office/drawing/2014/main" id="{A7DB99AA-1397-B944-8FFC-4D91BBB5E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4606"/>
                <a:ext cx="1867" cy="1113"/>
              </a:xfrm>
              <a:custGeom>
                <a:avLst/>
                <a:gdLst>
                  <a:gd name="T0" fmla="*/ 755 w 790"/>
                  <a:gd name="T1" fmla="*/ 295 h 471"/>
                  <a:gd name="T2" fmla="*/ 747 w 790"/>
                  <a:gd name="T3" fmla="*/ 287 h 471"/>
                  <a:gd name="T4" fmla="*/ 711 w 790"/>
                  <a:gd name="T5" fmla="*/ 255 h 471"/>
                  <a:gd name="T6" fmla="*/ 691 w 790"/>
                  <a:gd name="T7" fmla="*/ 239 h 471"/>
                  <a:gd name="T8" fmla="*/ 690 w 790"/>
                  <a:gd name="T9" fmla="*/ 239 h 471"/>
                  <a:gd name="T10" fmla="*/ 653 w 790"/>
                  <a:gd name="T11" fmla="*/ 280 h 471"/>
                  <a:gd name="T12" fmla="*/ 649 w 790"/>
                  <a:gd name="T13" fmla="*/ 280 h 471"/>
                  <a:gd name="T14" fmla="*/ 650 w 790"/>
                  <a:gd name="T15" fmla="*/ 283 h 471"/>
                  <a:gd name="T16" fmla="*/ 622 w 790"/>
                  <a:gd name="T17" fmla="*/ 334 h 471"/>
                  <a:gd name="T18" fmla="*/ 589 w 790"/>
                  <a:gd name="T19" fmla="*/ 352 h 471"/>
                  <a:gd name="T20" fmla="*/ 177 w 790"/>
                  <a:gd name="T21" fmla="*/ 230 h 471"/>
                  <a:gd name="T22" fmla="*/ 40 w 790"/>
                  <a:gd name="T23" fmla="*/ 0 h 471"/>
                  <a:gd name="T24" fmla="*/ 0 w 790"/>
                  <a:gd name="T25" fmla="*/ 21 h 471"/>
                  <a:gd name="T26" fmla="*/ 144 w 790"/>
                  <a:gd name="T27" fmla="*/ 266 h 471"/>
                  <a:gd name="T28" fmla="*/ 360 w 790"/>
                  <a:gd name="T29" fmla="*/ 394 h 471"/>
                  <a:gd name="T30" fmla="*/ 464 w 790"/>
                  <a:gd name="T31" fmla="*/ 441 h 471"/>
                  <a:gd name="T32" fmla="*/ 479 w 790"/>
                  <a:gd name="T33" fmla="*/ 449 h 471"/>
                  <a:gd name="T34" fmla="*/ 487 w 790"/>
                  <a:gd name="T35" fmla="*/ 453 h 471"/>
                  <a:gd name="T36" fmla="*/ 488 w 790"/>
                  <a:gd name="T37" fmla="*/ 452 h 471"/>
                  <a:gd name="T38" fmla="*/ 790 w 790"/>
                  <a:gd name="T39" fmla="*/ 333 h 471"/>
                  <a:gd name="T40" fmla="*/ 755 w 790"/>
                  <a:gd name="T41" fmla="*/ 2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0" h="471">
                    <a:moveTo>
                      <a:pt x="755" y="295"/>
                    </a:moveTo>
                    <a:cubicBezTo>
                      <a:pt x="752" y="292"/>
                      <a:pt x="749" y="290"/>
                      <a:pt x="747" y="287"/>
                    </a:cubicBezTo>
                    <a:cubicBezTo>
                      <a:pt x="735" y="277"/>
                      <a:pt x="723" y="266"/>
                      <a:pt x="711" y="255"/>
                    </a:cubicBezTo>
                    <a:cubicBezTo>
                      <a:pt x="704" y="249"/>
                      <a:pt x="697" y="244"/>
                      <a:pt x="691" y="239"/>
                    </a:cubicBezTo>
                    <a:cubicBezTo>
                      <a:pt x="690" y="239"/>
                      <a:pt x="690" y="239"/>
                      <a:pt x="690" y="239"/>
                    </a:cubicBezTo>
                    <a:cubicBezTo>
                      <a:pt x="694" y="260"/>
                      <a:pt x="675" y="282"/>
                      <a:pt x="653" y="280"/>
                    </a:cubicBezTo>
                    <a:cubicBezTo>
                      <a:pt x="651" y="280"/>
                      <a:pt x="650" y="280"/>
                      <a:pt x="649" y="280"/>
                    </a:cubicBezTo>
                    <a:cubicBezTo>
                      <a:pt x="649" y="281"/>
                      <a:pt x="649" y="282"/>
                      <a:pt x="650" y="283"/>
                    </a:cubicBezTo>
                    <a:cubicBezTo>
                      <a:pt x="659" y="308"/>
                      <a:pt x="645" y="331"/>
                      <a:pt x="622" y="334"/>
                    </a:cubicBezTo>
                    <a:cubicBezTo>
                      <a:pt x="619" y="349"/>
                      <a:pt x="605" y="351"/>
                      <a:pt x="589" y="352"/>
                    </a:cubicBezTo>
                    <a:cubicBezTo>
                      <a:pt x="572" y="410"/>
                      <a:pt x="196" y="254"/>
                      <a:pt x="177" y="230"/>
                    </a:cubicBezTo>
                    <a:cubicBezTo>
                      <a:pt x="158" y="207"/>
                      <a:pt x="65" y="46"/>
                      <a:pt x="4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4" y="74"/>
                      <a:pt x="70" y="163"/>
                      <a:pt x="144" y="266"/>
                    </a:cubicBezTo>
                    <a:cubicBezTo>
                      <a:pt x="164" y="295"/>
                      <a:pt x="199" y="322"/>
                      <a:pt x="360" y="394"/>
                    </a:cubicBezTo>
                    <a:cubicBezTo>
                      <a:pt x="398" y="411"/>
                      <a:pt x="437" y="428"/>
                      <a:pt x="464" y="441"/>
                    </a:cubicBezTo>
                    <a:cubicBezTo>
                      <a:pt x="469" y="444"/>
                      <a:pt x="474" y="447"/>
                      <a:pt x="479" y="449"/>
                    </a:cubicBezTo>
                    <a:cubicBezTo>
                      <a:pt x="482" y="450"/>
                      <a:pt x="485" y="452"/>
                      <a:pt x="487" y="453"/>
                    </a:cubicBezTo>
                    <a:cubicBezTo>
                      <a:pt x="488" y="452"/>
                      <a:pt x="488" y="452"/>
                      <a:pt x="488" y="452"/>
                    </a:cubicBezTo>
                    <a:cubicBezTo>
                      <a:pt x="557" y="471"/>
                      <a:pt x="677" y="425"/>
                      <a:pt x="790" y="333"/>
                    </a:cubicBezTo>
                    <a:cubicBezTo>
                      <a:pt x="778" y="320"/>
                      <a:pt x="767" y="307"/>
                      <a:pt x="755" y="295"/>
                    </a:cubicBezTo>
                    <a:close/>
                  </a:path>
                </a:pathLst>
              </a:custGeom>
              <a:solidFill>
                <a:srgbClr val="EB98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4" name="Freeform 344">
                <a:extLst>
                  <a:ext uri="{FF2B5EF4-FFF2-40B4-BE49-F238E27FC236}">
                    <a16:creationId xmlns:a16="http://schemas.microsoft.com/office/drawing/2014/main" id="{ED3E0B2A-B804-E542-B523-6BC8BA90C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7" y="4632"/>
                <a:ext cx="1187" cy="1168"/>
              </a:xfrm>
              <a:custGeom>
                <a:avLst/>
                <a:gdLst>
                  <a:gd name="T0" fmla="*/ 76 w 502"/>
                  <a:gd name="T1" fmla="*/ 383 h 494"/>
                  <a:gd name="T2" fmla="*/ 88 w 502"/>
                  <a:gd name="T3" fmla="*/ 78 h 494"/>
                  <a:gd name="T4" fmla="*/ 395 w 502"/>
                  <a:gd name="T5" fmla="*/ 99 h 494"/>
                  <a:gd name="T6" fmla="*/ 391 w 502"/>
                  <a:gd name="T7" fmla="*/ 415 h 494"/>
                  <a:gd name="T8" fmla="*/ 76 w 502"/>
                  <a:gd name="T9" fmla="*/ 383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494">
                    <a:moveTo>
                      <a:pt x="76" y="383"/>
                    </a:moveTo>
                    <a:cubicBezTo>
                      <a:pt x="1" y="257"/>
                      <a:pt x="0" y="156"/>
                      <a:pt x="88" y="78"/>
                    </a:cubicBezTo>
                    <a:cubicBezTo>
                      <a:pt x="176" y="0"/>
                      <a:pt x="279" y="10"/>
                      <a:pt x="395" y="99"/>
                    </a:cubicBezTo>
                    <a:cubicBezTo>
                      <a:pt x="502" y="181"/>
                      <a:pt x="479" y="337"/>
                      <a:pt x="391" y="415"/>
                    </a:cubicBezTo>
                    <a:cubicBezTo>
                      <a:pt x="303" y="494"/>
                      <a:pt x="140" y="491"/>
                      <a:pt x="76" y="383"/>
                    </a:cubicBez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5" name="Freeform 345">
                <a:extLst>
                  <a:ext uri="{FF2B5EF4-FFF2-40B4-BE49-F238E27FC236}">
                    <a16:creationId xmlns:a16="http://schemas.microsoft.com/office/drawing/2014/main" id="{2E9A89F9-A506-094E-BE7F-22B7B3AD0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2" y="5296"/>
                <a:ext cx="551" cy="572"/>
              </a:xfrm>
              <a:custGeom>
                <a:avLst/>
                <a:gdLst>
                  <a:gd name="T0" fmla="*/ 201 w 233"/>
                  <a:gd name="T1" fmla="*/ 174 h 242"/>
                  <a:gd name="T2" fmla="*/ 59 w 233"/>
                  <a:gd name="T3" fmla="*/ 213 h 242"/>
                  <a:gd name="T4" fmla="*/ 32 w 233"/>
                  <a:gd name="T5" fmla="*/ 68 h 242"/>
                  <a:gd name="T6" fmla="*/ 174 w 233"/>
                  <a:gd name="T7" fmla="*/ 30 h 242"/>
                  <a:gd name="T8" fmla="*/ 201 w 233"/>
                  <a:gd name="T9" fmla="*/ 17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2">
                    <a:moveTo>
                      <a:pt x="201" y="174"/>
                    </a:moveTo>
                    <a:cubicBezTo>
                      <a:pt x="169" y="225"/>
                      <a:pt x="106" y="242"/>
                      <a:pt x="59" y="213"/>
                    </a:cubicBezTo>
                    <a:cubicBezTo>
                      <a:pt x="12" y="184"/>
                      <a:pt x="0" y="119"/>
                      <a:pt x="32" y="68"/>
                    </a:cubicBezTo>
                    <a:cubicBezTo>
                      <a:pt x="63" y="18"/>
                      <a:pt x="127" y="0"/>
                      <a:pt x="174" y="30"/>
                    </a:cubicBezTo>
                    <a:cubicBezTo>
                      <a:pt x="221" y="59"/>
                      <a:pt x="233" y="124"/>
                      <a:pt x="201" y="174"/>
                    </a:cubicBez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6" name="Freeform 346">
                <a:extLst>
                  <a:ext uri="{FF2B5EF4-FFF2-40B4-BE49-F238E27FC236}">
                    <a16:creationId xmlns:a16="http://schemas.microsoft.com/office/drawing/2014/main" id="{FB85B3F9-5DD4-4B4A-BF15-C1BBEB2C6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18" y="1112"/>
                <a:ext cx="1203" cy="2092"/>
              </a:xfrm>
              <a:custGeom>
                <a:avLst/>
                <a:gdLst>
                  <a:gd name="T0" fmla="*/ 508 w 509"/>
                  <a:gd name="T1" fmla="*/ 785 h 885"/>
                  <a:gd name="T2" fmla="*/ 470 w 509"/>
                  <a:gd name="T3" fmla="*/ 416 h 885"/>
                  <a:gd name="T4" fmla="*/ 509 w 509"/>
                  <a:gd name="T5" fmla="*/ 121 h 885"/>
                  <a:gd name="T6" fmla="*/ 211 w 509"/>
                  <a:gd name="T7" fmla="*/ 20 h 885"/>
                  <a:gd name="T8" fmla="*/ 71 w 509"/>
                  <a:gd name="T9" fmla="*/ 117 h 885"/>
                  <a:gd name="T10" fmla="*/ 9 w 509"/>
                  <a:gd name="T11" fmla="*/ 557 h 885"/>
                  <a:gd name="T12" fmla="*/ 115 w 509"/>
                  <a:gd name="T13" fmla="*/ 853 h 885"/>
                  <a:gd name="T14" fmla="*/ 151 w 509"/>
                  <a:gd name="T15" fmla="*/ 875 h 885"/>
                  <a:gd name="T16" fmla="*/ 163 w 509"/>
                  <a:gd name="T17" fmla="*/ 885 h 885"/>
                  <a:gd name="T18" fmla="*/ 508 w 509"/>
                  <a:gd name="T19" fmla="*/ 785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9" h="885">
                    <a:moveTo>
                      <a:pt x="508" y="785"/>
                    </a:moveTo>
                    <a:cubicBezTo>
                      <a:pt x="480" y="667"/>
                      <a:pt x="466" y="543"/>
                      <a:pt x="470" y="416"/>
                    </a:cubicBezTo>
                    <a:cubicBezTo>
                      <a:pt x="472" y="314"/>
                      <a:pt x="486" y="216"/>
                      <a:pt x="509" y="121"/>
                    </a:cubicBezTo>
                    <a:cubicBezTo>
                      <a:pt x="405" y="88"/>
                      <a:pt x="260" y="33"/>
                      <a:pt x="211" y="20"/>
                    </a:cubicBezTo>
                    <a:cubicBezTo>
                      <a:pt x="137" y="0"/>
                      <a:pt x="104" y="50"/>
                      <a:pt x="71" y="117"/>
                    </a:cubicBezTo>
                    <a:cubicBezTo>
                      <a:pt x="6" y="248"/>
                      <a:pt x="0" y="414"/>
                      <a:pt x="9" y="557"/>
                    </a:cubicBezTo>
                    <a:cubicBezTo>
                      <a:pt x="16" y="654"/>
                      <a:pt x="29" y="789"/>
                      <a:pt x="115" y="853"/>
                    </a:cubicBezTo>
                    <a:cubicBezTo>
                      <a:pt x="126" y="861"/>
                      <a:pt x="139" y="868"/>
                      <a:pt x="151" y="875"/>
                    </a:cubicBezTo>
                    <a:cubicBezTo>
                      <a:pt x="163" y="885"/>
                      <a:pt x="163" y="885"/>
                      <a:pt x="163" y="885"/>
                    </a:cubicBezTo>
                    <a:cubicBezTo>
                      <a:pt x="249" y="865"/>
                      <a:pt x="394" y="822"/>
                      <a:pt x="508" y="7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7" name="Freeform 347">
                <a:extLst>
                  <a:ext uri="{FF2B5EF4-FFF2-40B4-BE49-F238E27FC236}">
                    <a16:creationId xmlns:a16="http://schemas.microsoft.com/office/drawing/2014/main" id="{C7A13671-8EC5-C949-9CF7-68417B7F8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79" y="1130"/>
                <a:ext cx="636" cy="2081"/>
              </a:xfrm>
              <a:custGeom>
                <a:avLst/>
                <a:gdLst>
                  <a:gd name="T0" fmla="*/ 94 w 269"/>
                  <a:gd name="T1" fmla="*/ 434 h 880"/>
                  <a:gd name="T2" fmla="*/ 269 w 269"/>
                  <a:gd name="T3" fmla="*/ 12 h 880"/>
                  <a:gd name="T4" fmla="*/ 231 w 269"/>
                  <a:gd name="T5" fmla="*/ 4 h 880"/>
                  <a:gd name="T6" fmla="*/ 6 w 269"/>
                  <a:gd name="T7" fmla="*/ 436 h 880"/>
                  <a:gd name="T8" fmla="*/ 206 w 269"/>
                  <a:gd name="T9" fmla="*/ 880 h 880"/>
                  <a:gd name="T10" fmla="*/ 255 w 269"/>
                  <a:gd name="T11" fmla="*/ 869 h 880"/>
                  <a:gd name="T12" fmla="*/ 94 w 269"/>
                  <a:gd name="T13" fmla="*/ 43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880">
                    <a:moveTo>
                      <a:pt x="94" y="434"/>
                    </a:moveTo>
                    <a:cubicBezTo>
                      <a:pt x="100" y="227"/>
                      <a:pt x="175" y="55"/>
                      <a:pt x="269" y="12"/>
                    </a:cubicBezTo>
                    <a:cubicBezTo>
                      <a:pt x="257" y="7"/>
                      <a:pt x="244" y="4"/>
                      <a:pt x="231" y="4"/>
                    </a:cubicBezTo>
                    <a:cubicBezTo>
                      <a:pt x="113" y="0"/>
                      <a:pt x="13" y="194"/>
                      <a:pt x="6" y="436"/>
                    </a:cubicBezTo>
                    <a:cubicBezTo>
                      <a:pt x="0" y="678"/>
                      <a:pt x="89" y="876"/>
                      <a:pt x="206" y="880"/>
                    </a:cubicBezTo>
                    <a:cubicBezTo>
                      <a:pt x="223" y="880"/>
                      <a:pt x="239" y="876"/>
                      <a:pt x="255" y="869"/>
                    </a:cubicBezTo>
                    <a:cubicBezTo>
                      <a:pt x="158" y="829"/>
                      <a:pt x="89" y="648"/>
                      <a:pt x="94" y="4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8" name="Freeform 348">
                <a:extLst>
                  <a:ext uri="{FF2B5EF4-FFF2-40B4-BE49-F238E27FC236}">
                    <a16:creationId xmlns:a16="http://schemas.microsoft.com/office/drawing/2014/main" id="{7E1A492C-840A-074E-8120-D60CBC1D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5388"/>
                <a:ext cx="2092" cy="1218"/>
              </a:xfrm>
              <a:custGeom>
                <a:avLst/>
                <a:gdLst>
                  <a:gd name="T0" fmla="*/ 791 w 885"/>
                  <a:gd name="T1" fmla="*/ 13 h 515"/>
                  <a:gd name="T2" fmla="*/ 421 w 885"/>
                  <a:gd name="T3" fmla="*/ 45 h 515"/>
                  <a:gd name="T4" fmla="*/ 127 w 885"/>
                  <a:gd name="T5" fmla="*/ 0 h 515"/>
                  <a:gd name="T6" fmla="*/ 21 w 885"/>
                  <a:gd name="T7" fmla="*/ 296 h 515"/>
                  <a:gd name="T8" fmla="*/ 115 w 885"/>
                  <a:gd name="T9" fmla="*/ 438 h 515"/>
                  <a:gd name="T10" fmla="*/ 554 w 885"/>
                  <a:gd name="T11" fmla="*/ 508 h 515"/>
                  <a:gd name="T12" fmla="*/ 852 w 885"/>
                  <a:gd name="T13" fmla="*/ 408 h 515"/>
                  <a:gd name="T14" fmla="*/ 874 w 885"/>
                  <a:gd name="T15" fmla="*/ 372 h 515"/>
                  <a:gd name="T16" fmla="*/ 885 w 885"/>
                  <a:gd name="T17" fmla="*/ 360 h 515"/>
                  <a:gd name="T18" fmla="*/ 791 w 885"/>
                  <a:gd name="T19" fmla="*/ 13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5" h="515">
                    <a:moveTo>
                      <a:pt x="791" y="13"/>
                    </a:moveTo>
                    <a:cubicBezTo>
                      <a:pt x="673" y="40"/>
                      <a:pt x="549" y="51"/>
                      <a:pt x="421" y="45"/>
                    </a:cubicBezTo>
                    <a:cubicBezTo>
                      <a:pt x="320" y="41"/>
                      <a:pt x="222" y="25"/>
                      <a:pt x="127" y="0"/>
                    </a:cubicBezTo>
                    <a:cubicBezTo>
                      <a:pt x="92" y="104"/>
                      <a:pt x="35" y="248"/>
                      <a:pt x="21" y="296"/>
                    </a:cubicBezTo>
                    <a:cubicBezTo>
                      <a:pt x="0" y="370"/>
                      <a:pt x="49" y="404"/>
                      <a:pt x="115" y="438"/>
                    </a:cubicBezTo>
                    <a:cubicBezTo>
                      <a:pt x="245" y="505"/>
                      <a:pt x="411" y="515"/>
                      <a:pt x="554" y="508"/>
                    </a:cubicBezTo>
                    <a:cubicBezTo>
                      <a:pt x="651" y="503"/>
                      <a:pt x="787" y="492"/>
                      <a:pt x="852" y="408"/>
                    </a:cubicBezTo>
                    <a:cubicBezTo>
                      <a:pt x="861" y="397"/>
                      <a:pt x="868" y="384"/>
                      <a:pt x="874" y="372"/>
                    </a:cubicBezTo>
                    <a:cubicBezTo>
                      <a:pt x="885" y="360"/>
                      <a:pt x="885" y="360"/>
                      <a:pt x="885" y="360"/>
                    </a:cubicBezTo>
                    <a:cubicBezTo>
                      <a:pt x="866" y="274"/>
                      <a:pt x="826" y="128"/>
                      <a:pt x="791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79" name="Freeform 349">
                <a:extLst>
                  <a:ext uri="{FF2B5EF4-FFF2-40B4-BE49-F238E27FC236}">
                    <a16:creationId xmlns:a16="http://schemas.microsoft.com/office/drawing/2014/main" id="{12AA8240-760F-BF4F-9CA2-8A3374E76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6112"/>
                <a:ext cx="2085" cy="666"/>
              </a:xfrm>
              <a:custGeom>
                <a:avLst/>
                <a:gdLst>
                  <a:gd name="T0" fmla="*/ 433 w 882"/>
                  <a:gd name="T1" fmla="*/ 183 h 282"/>
                  <a:gd name="T2" fmla="*/ 15 w 882"/>
                  <a:gd name="T3" fmla="*/ 0 h 282"/>
                  <a:gd name="T4" fmla="*/ 6 w 882"/>
                  <a:gd name="T5" fmla="*/ 39 h 282"/>
                  <a:gd name="T6" fmla="*/ 433 w 882"/>
                  <a:gd name="T7" fmla="*/ 271 h 282"/>
                  <a:gd name="T8" fmla="*/ 881 w 882"/>
                  <a:gd name="T9" fmla="*/ 79 h 282"/>
                  <a:gd name="T10" fmla="*/ 871 w 882"/>
                  <a:gd name="T11" fmla="*/ 30 h 282"/>
                  <a:gd name="T12" fmla="*/ 433 w 882"/>
                  <a:gd name="T13" fmla="*/ 18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2" h="282">
                    <a:moveTo>
                      <a:pt x="433" y="183"/>
                    </a:moveTo>
                    <a:cubicBezTo>
                      <a:pt x="226" y="173"/>
                      <a:pt x="56" y="95"/>
                      <a:pt x="15" y="0"/>
                    </a:cubicBezTo>
                    <a:cubicBezTo>
                      <a:pt x="9" y="12"/>
                      <a:pt x="6" y="25"/>
                      <a:pt x="6" y="39"/>
                    </a:cubicBezTo>
                    <a:cubicBezTo>
                      <a:pt x="0" y="156"/>
                      <a:pt x="192" y="260"/>
                      <a:pt x="433" y="271"/>
                    </a:cubicBezTo>
                    <a:cubicBezTo>
                      <a:pt x="675" y="282"/>
                      <a:pt x="875" y="196"/>
                      <a:pt x="881" y="79"/>
                    </a:cubicBezTo>
                    <a:cubicBezTo>
                      <a:pt x="882" y="62"/>
                      <a:pt x="878" y="46"/>
                      <a:pt x="871" y="30"/>
                    </a:cubicBezTo>
                    <a:cubicBezTo>
                      <a:pt x="829" y="126"/>
                      <a:pt x="647" y="193"/>
                      <a:pt x="433" y="18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0" name="Freeform 350">
                <a:extLst>
                  <a:ext uri="{FF2B5EF4-FFF2-40B4-BE49-F238E27FC236}">
                    <a16:creationId xmlns:a16="http://schemas.microsoft.com/office/drawing/2014/main" id="{8751C379-1A90-3F4C-AB2F-62FD5D29E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71" y="-1302"/>
                <a:ext cx="1882" cy="1960"/>
              </a:xfrm>
              <a:custGeom>
                <a:avLst/>
                <a:gdLst>
                  <a:gd name="T0" fmla="*/ 349 w 796"/>
                  <a:gd name="T1" fmla="*/ 829 h 829"/>
                  <a:gd name="T2" fmla="*/ 796 w 796"/>
                  <a:gd name="T3" fmla="*/ 328 h 829"/>
                  <a:gd name="T4" fmla="*/ 639 w 796"/>
                  <a:gd name="T5" fmla="*/ 64 h 829"/>
                  <a:gd name="T6" fmla="*/ 470 w 796"/>
                  <a:gd name="T7" fmla="*/ 46 h 829"/>
                  <a:gd name="T8" fmla="*/ 137 w 796"/>
                  <a:gd name="T9" fmla="*/ 340 h 829"/>
                  <a:gd name="T10" fmla="*/ 24 w 796"/>
                  <a:gd name="T11" fmla="*/ 633 h 829"/>
                  <a:gd name="T12" fmla="*/ 37 w 796"/>
                  <a:gd name="T13" fmla="*/ 673 h 829"/>
                  <a:gd name="T14" fmla="*/ 47 w 796"/>
                  <a:gd name="T15" fmla="*/ 692 h 829"/>
                  <a:gd name="T16" fmla="*/ 349 w 796"/>
                  <a:gd name="T17" fmla="*/ 82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6" h="829">
                    <a:moveTo>
                      <a:pt x="349" y="829"/>
                    </a:moveTo>
                    <a:cubicBezTo>
                      <a:pt x="404" y="721"/>
                      <a:pt x="566" y="481"/>
                      <a:pt x="796" y="328"/>
                    </a:cubicBezTo>
                    <a:cubicBezTo>
                      <a:pt x="738" y="231"/>
                      <a:pt x="668" y="105"/>
                      <a:pt x="639" y="64"/>
                    </a:cubicBezTo>
                    <a:cubicBezTo>
                      <a:pt x="596" y="0"/>
                      <a:pt x="539" y="17"/>
                      <a:pt x="470" y="46"/>
                    </a:cubicBezTo>
                    <a:cubicBezTo>
                      <a:pt x="336" y="103"/>
                      <a:pt x="222" y="225"/>
                      <a:pt x="137" y="340"/>
                    </a:cubicBezTo>
                    <a:cubicBezTo>
                      <a:pt x="78" y="418"/>
                      <a:pt x="0" y="529"/>
                      <a:pt x="24" y="633"/>
                    </a:cubicBezTo>
                    <a:cubicBezTo>
                      <a:pt x="27" y="647"/>
                      <a:pt x="32" y="660"/>
                      <a:pt x="37" y="673"/>
                    </a:cubicBezTo>
                    <a:cubicBezTo>
                      <a:pt x="47" y="692"/>
                      <a:pt x="47" y="692"/>
                      <a:pt x="47" y="692"/>
                    </a:cubicBezTo>
                    <a:cubicBezTo>
                      <a:pt x="126" y="733"/>
                      <a:pt x="260" y="786"/>
                      <a:pt x="349" y="82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1" name="Freeform 351">
                <a:extLst>
                  <a:ext uri="{FF2B5EF4-FFF2-40B4-BE49-F238E27FC236}">
                    <a16:creationId xmlns:a16="http://schemas.microsoft.com/office/drawing/2014/main" id="{EE6F4910-D9F3-6D41-9967-4A2397F95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31" y="-1428"/>
                <a:ext cx="1654" cy="1776"/>
              </a:xfrm>
              <a:custGeom>
                <a:avLst/>
                <a:gdLst>
                  <a:gd name="T0" fmla="*/ 293 w 700"/>
                  <a:gd name="T1" fmla="*/ 316 h 751"/>
                  <a:gd name="T2" fmla="*/ 700 w 700"/>
                  <a:gd name="T3" fmla="*/ 110 h 751"/>
                  <a:gd name="T4" fmla="*/ 676 w 700"/>
                  <a:gd name="T5" fmla="*/ 79 h 751"/>
                  <a:gd name="T6" fmla="*/ 225 w 700"/>
                  <a:gd name="T7" fmla="*/ 260 h 751"/>
                  <a:gd name="T8" fmla="*/ 87 w 700"/>
                  <a:gd name="T9" fmla="*/ 727 h 751"/>
                  <a:gd name="T10" fmla="*/ 131 w 700"/>
                  <a:gd name="T11" fmla="*/ 751 h 751"/>
                  <a:gd name="T12" fmla="*/ 293 w 700"/>
                  <a:gd name="T13" fmla="*/ 316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0" h="751">
                    <a:moveTo>
                      <a:pt x="293" y="316"/>
                    </a:moveTo>
                    <a:cubicBezTo>
                      <a:pt x="432" y="163"/>
                      <a:pt x="600" y="81"/>
                      <a:pt x="700" y="110"/>
                    </a:cubicBezTo>
                    <a:cubicBezTo>
                      <a:pt x="694" y="98"/>
                      <a:pt x="686" y="88"/>
                      <a:pt x="676" y="79"/>
                    </a:cubicBezTo>
                    <a:cubicBezTo>
                      <a:pt x="589" y="0"/>
                      <a:pt x="387" y="81"/>
                      <a:pt x="225" y="260"/>
                    </a:cubicBezTo>
                    <a:cubicBezTo>
                      <a:pt x="62" y="440"/>
                      <a:pt x="0" y="649"/>
                      <a:pt x="87" y="727"/>
                    </a:cubicBezTo>
                    <a:cubicBezTo>
                      <a:pt x="99" y="739"/>
                      <a:pt x="114" y="747"/>
                      <a:pt x="131" y="751"/>
                    </a:cubicBezTo>
                    <a:cubicBezTo>
                      <a:pt x="84" y="657"/>
                      <a:pt x="148" y="475"/>
                      <a:pt x="293" y="3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2" name="Freeform 352">
                <a:extLst>
                  <a:ext uri="{FF2B5EF4-FFF2-40B4-BE49-F238E27FC236}">
                    <a16:creationId xmlns:a16="http://schemas.microsoft.com/office/drawing/2014/main" id="{2B90FD71-9653-2B40-9768-D50BBA6F3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" y="1048"/>
                <a:ext cx="1215" cy="2092"/>
              </a:xfrm>
              <a:custGeom>
                <a:avLst/>
                <a:gdLst>
                  <a:gd name="T0" fmla="*/ 12 w 514"/>
                  <a:gd name="T1" fmla="*/ 791 h 885"/>
                  <a:gd name="T2" fmla="*/ 45 w 514"/>
                  <a:gd name="T3" fmla="*/ 421 h 885"/>
                  <a:gd name="T4" fmla="*/ 0 w 514"/>
                  <a:gd name="T5" fmla="*/ 127 h 885"/>
                  <a:gd name="T6" fmla="*/ 296 w 514"/>
                  <a:gd name="T7" fmla="*/ 21 h 885"/>
                  <a:gd name="T8" fmla="*/ 438 w 514"/>
                  <a:gd name="T9" fmla="*/ 115 h 885"/>
                  <a:gd name="T10" fmla="*/ 507 w 514"/>
                  <a:gd name="T11" fmla="*/ 554 h 885"/>
                  <a:gd name="T12" fmla="*/ 407 w 514"/>
                  <a:gd name="T13" fmla="*/ 852 h 885"/>
                  <a:gd name="T14" fmla="*/ 371 w 514"/>
                  <a:gd name="T15" fmla="*/ 874 h 885"/>
                  <a:gd name="T16" fmla="*/ 359 w 514"/>
                  <a:gd name="T17" fmla="*/ 885 h 885"/>
                  <a:gd name="T18" fmla="*/ 12 w 514"/>
                  <a:gd name="T19" fmla="*/ 791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4" h="885">
                    <a:moveTo>
                      <a:pt x="12" y="791"/>
                    </a:moveTo>
                    <a:cubicBezTo>
                      <a:pt x="39" y="672"/>
                      <a:pt x="50" y="548"/>
                      <a:pt x="45" y="421"/>
                    </a:cubicBezTo>
                    <a:cubicBezTo>
                      <a:pt x="40" y="319"/>
                      <a:pt x="25" y="221"/>
                      <a:pt x="0" y="127"/>
                    </a:cubicBezTo>
                    <a:cubicBezTo>
                      <a:pt x="103" y="92"/>
                      <a:pt x="248" y="35"/>
                      <a:pt x="296" y="21"/>
                    </a:cubicBezTo>
                    <a:cubicBezTo>
                      <a:pt x="370" y="0"/>
                      <a:pt x="403" y="49"/>
                      <a:pt x="438" y="115"/>
                    </a:cubicBezTo>
                    <a:cubicBezTo>
                      <a:pt x="505" y="245"/>
                      <a:pt x="514" y="411"/>
                      <a:pt x="507" y="554"/>
                    </a:cubicBezTo>
                    <a:cubicBezTo>
                      <a:pt x="502" y="651"/>
                      <a:pt x="491" y="787"/>
                      <a:pt x="407" y="852"/>
                    </a:cubicBezTo>
                    <a:cubicBezTo>
                      <a:pt x="396" y="860"/>
                      <a:pt x="383" y="868"/>
                      <a:pt x="371" y="874"/>
                    </a:cubicBezTo>
                    <a:cubicBezTo>
                      <a:pt x="359" y="885"/>
                      <a:pt x="359" y="885"/>
                      <a:pt x="359" y="885"/>
                    </a:cubicBezTo>
                    <a:cubicBezTo>
                      <a:pt x="273" y="866"/>
                      <a:pt x="127" y="826"/>
                      <a:pt x="12" y="79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3" name="Freeform 353">
                <a:extLst>
                  <a:ext uri="{FF2B5EF4-FFF2-40B4-BE49-F238E27FC236}">
                    <a16:creationId xmlns:a16="http://schemas.microsoft.com/office/drawing/2014/main" id="{FA71733A-C6EB-9E44-B0B3-8ECBFEFAF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6" y="1062"/>
                <a:ext cx="664" cy="2085"/>
              </a:xfrm>
              <a:custGeom>
                <a:avLst/>
                <a:gdLst>
                  <a:gd name="T0" fmla="*/ 182 w 281"/>
                  <a:gd name="T1" fmla="*/ 433 h 882"/>
                  <a:gd name="T2" fmla="*/ 0 w 281"/>
                  <a:gd name="T3" fmla="*/ 15 h 882"/>
                  <a:gd name="T4" fmla="*/ 38 w 281"/>
                  <a:gd name="T5" fmla="*/ 5 h 882"/>
                  <a:gd name="T6" fmla="*/ 270 w 281"/>
                  <a:gd name="T7" fmla="*/ 433 h 882"/>
                  <a:gd name="T8" fmla="*/ 78 w 281"/>
                  <a:gd name="T9" fmla="*/ 881 h 882"/>
                  <a:gd name="T10" fmla="*/ 29 w 281"/>
                  <a:gd name="T11" fmla="*/ 871 h 882"/>
                  <a:gd name="T12" fmla="*/ 182 w 281"/>
                  <a:gd name="T13" fmla="*/ 433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882">
                    <a:moveTo>
                      <a:pt x="182" y="433"/>
                    </a:moveTo>
                    <a:cubicBezTo>
                      <a:pt x="173" y="226"/>
                      <a:pt x="95" y="56"/>
                      <a:pt x="0" y="15"/>
                    </a:cubicBezTo>
                    <a:cubicBezTo>
                      <a:pt x="12" y="9"/>
                      <a:pt x="25" y="6"/>
                      <a:pt x="38" y="5"/>
                    </a:cubicBezTo>
                    <a:cubicBezTo>
                      <a:pt x="155" y="0"/>
                      <a:pt x="259" y="192"/>
                      <a:pt x="270" y="433"/>
                    </a:cubicBezTo>
                    <a:cubicBezTo>
                      <a:pt x="281" y="675"/>
                      <a:pt x="195" y="875"/>
                      <a:pt x="78" y="881"/>
                    </a:cubicBezTo>
                    <a:cubicBezTo>
                      <a:pt x="61" y="882"/>
                      <a:pt x="45" y="878"/>
                      <a:pt x="29" y="871"/>
                    </a:cubicBezTo>
                    <a:cubicBezTo>
                      <a:pt x="125" y="829"/>
                      <a:pt x="192" y="647"/>
                      <a:pt x="182" y="4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4" name="Freeform 354">
                <a:extLst>
                  <a:ext uri="{FF2B5EF4-FFF2-40B4-BE49-F238E27FC236}">
                    <a16:creationId xmlns:a16="http://schemas.microsoft.com/office/drawing/2014/main" id="{4DA0DCC3-5EF7-FF46-9E04-B41D3F2DD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-1335"/>
                <a:ext cx="1889" cy="1948"/>
              </a:xfrm>
              <a:custGeom>
                <a:avLst/>
                <a:gdLst>
                  <a:gd name="T0" fmla="*/ 456 w 799"/>
                  <a:gd name="T1" fmla="*/ 824 h 824"/>
                  <a:gd name="T2" fmla="*/ 0 w 799"/>
                  <a:gd name="T3" fmla="*/ 330 h 824"/>
                  <a:gd name="T4" fmla="*/ 152 w 799"/>
                  <a:gd name="T5" fmla="*/ 64 h 824"/>
                  <a:gd name="T6" fmla="*/ 321 w 799"/>
                  <a:gd name="T7" fmla="*/ 43 h 824"/>
                  <a:gd name="T8" fmla="*/ 659 w 799"/>
                  <a:gd name="T9" fmla="*/ 331 h 824"/>
                  <a:gd name="T10" fmla="*/ 777 w 799"/>
                  <a:gd name="T11" fmla="*/ 622 h 824"/>
                  <a:gd name="T12" fmla="*/ 765 w 799"/>
                  <a:gd name="T13" fmla="*/ 663 h 824"/>
                  <a:gd name="T14" fmla="*/ 755 w 799"/>
                  <a:gd name="T15" fmla="*/ 682 h 824"/>
                  <a:gd name="T16" fmla="*/ 456 w 799"/>
                  <a:gd name="T17" fmla="*/ 82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9" h="824">
                    <a:moveTo>
                      <a:pt x="456" y="824"/>
                    </a:moveTo>
                    <a:cubicBezTo>
                      <a:pt x="399" y="717"/>
                      <a:pt x="233" y="480"/>
                      <a:pt x="0" y="330"/>
                    </a:cubicBezTo>
                    <a:cubicBezTo>
                      <a:pt x="56" y="232"/>
                      <a:pt x="124" y="106"/>
                      <a:pt x="152" y="64"/>
                    </a:cubicBezTo>
                    <a:cubicBezTo>
                      <a:pt x="194" y="0"/>
                      <a:pt x="252" y="15"/>
                      <a:pt x="321" y="43"/>
                    </a:cubicBezTo>
                    <a:cubicBezTo>
                      <a:pt x="456" y="98"/>
                      <a:pt x="572" y="218"/>
                      <a:pt x="659" y="331"/>
                    </a:cubicBezTo>
                    <a:cubicBezTo>
                      <a:pt x="719" y="408"/>
                      <a:pt x="799" y="518"/>
                      <a:pt x="777" y="622"/>
                    </a:cubicBezTo>
                    <a:cubicBezTo>
                      <a:pt x="774" y="636"/>
                      <a:pt x="770" y="649"/>
                      <a:pt x="765" y="663"/>
                    </a:cubicBezTo>
                    <a:cubicBezTo>
                      <a:pt x="755" y="682"/>
                      <a:pt x="755" y="682"/>
                      <a:pt x="755" y="682"/>
                    </a:cubicBezTo>
                    <a:cubicBezTo>
                      <a:pt x="677" y="724"/>
                      <a:pt x="544" y="780"/>
                      <a:pt x="456" y="8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5" name="Freeform 355">
                <a:extLst>
                  <a:ext uri="{FF2B5EF4-FFF2-40B4-BE49-F238E27FC236}">
                    <a16:creationId xmlns:a16="http://schemas.microsoft.com/office/drawing/2014/main" id="{90145736-0B42-464B-927E-518831001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-1465"/>
                <a:ext cx="1676" cy="1756"/>
              </a:xfrm>
              <a:custGeom>
                <a:avLst/>
                <a:gdLst>
                  <a:gd name="T0" fmla="*/ 411 w 709"/>
                  <a:gd name="T1" fmla="*/ 311 h 743"/>
                  <a:gd name="T2" fmla="*/ 0 w 709"/>
                  <a:gd name="T3" fmla="*/ 112 h 743"/>
                  <a:gd name="T4" fmla="*/ 24 w 709"/>
                  <a:gd name="T5" fmla="*/ 80 h 743"/>
                  <a:gd name="T6" fmla="*/ 478 w 709"/>
                  <a:gd name="T7" fmla="*/ 254 h 743"/>
                  <a:gd name="T8" fmla="*/ 624 w 709"/>
                  <a:gd name="T9" fmla="*/ 718 h 743"/>
                  <a:gd name="T10" fmla="*/ 580 w 709"/>
                  <a:gd name="T11" fmla="*/ 743 h 743"/>
                  <a:gd name="T12" fmla="*/ 411 w 709"/>
                  <a:gd name="T13" fmla="*/ 311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743">
                    <a:moveTo>
                      <a:pt x="411" y="311"/>
                    </a:moveTo>
                    <a:cubicBezTo>
                      <a:pt x="269" y="160"/>
                      <a:pt x="100" y="81"/>
                      <a:pt x="0" y="112"/>
                    </a:cubicBezTo>
                    <a:cubicBezTo>
                      <a:pt x="6" y="100"/>
                      <a:pt x="14" y="89"/>
                      <a:pt x="24" y="80"/>
                    </a:cubicBezTo>
                    <a:cubicBezTo>
                      <a:pt x="109" y="0"/>
                      <a:pt x="312" y="78"/>
                      <a:pt x="478" y="254"/>
                    </a:cubicBezTo>
                    <a:cubicBezTo>
                      <a:pt x="644" y="430"/>
                      <a:pt x="709" y="638"/>
                      <a:pt x="624" y="718"/>
                    </a:cubicBezTo>
                    <a:cubicBezTo>
                      <a:pt x="612" y="730"/>
                      <a:pt x="597" y="738"/>
                      <a:pt x="580" y="743"/>
                    </a:cubicBezTo>
                    <a:cubicBezTo>
                      <a:pt x="626" y="648"/>
                      <a:pt x="558" y="467"/>
                      <a:pt x="411" y="31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6" name="Freeform 356">
                <a:extLst>
                  <a:ext uri="{FF2B5EF4-FFF2-40B4-BE49-F238E27FC236}">
                    <a16:creationId xmlns:a16="http://schemas.microsoft.com/office/drawing/2014/main" id="{377DC40D-15DB-E642-96E6-A49CA0801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6" y="2492"/>
                <a:ext cx="745" cy="679"/>
              </a:xfrm>
              <a:custGeom>
                <a:avLst/>
                <a:gdLst>
                  <a:gd name="T0" fmla="*/ 215 w 745"/>
                  <a:gd name="T1" fmla="*/ 679 h 679"/>
                  <a:gd name="T2" fmla="*/ 0 w 745"/>
                  <a:gd name="T3" fmla="*/ 300 h 679"/>
                  <a:gd name="T4" fmla="*/ 527 w 745"/>
                  <a:gd name="T5" fmla="*/ 0 h 679"/>
                  <a:gd name="T6" fmla="*/ 745 w 745"/>
                  <a:gd name="T7" fmla="*/ 378 h 679"/>
                  <a:gd name="T8" fmla="*/ 215 w 745"/>
                  <a:gd name="T9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5" h="679">
                    <a:moveTo>
                      <a:pt x="215" y="679"/>
                    </a:moveTo>
                    <a:lnTo>
                      <a:pt x="0" y="300"/>
                    </a:lnTo>
                    <a:lnTo>
                      <a:pt x="527" y="0"/>
                    </a:lnTo>
                    <a:lnTo>
                      <a:pt x="745" y="378"/>
                    </a:lnTo>
                    <a:lnTo>
                      <a:pt x="215" y="679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7" name="Freeform 357">
                <a:extLst>
                  <a:ext uri="{FF2B5EF4-FFF2-40B4-BE49-F238E27FC236}">
                    <a16:creationId xmlns:a16="http://schemas.microsoft.com/office/drawing/2014/main" id="{EC8E2FFD-19FC-7142-B53A-FF0E01DA5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" y="2511"/>
                <a:ext cx="705" cy="638"/>
              </a:xfrm>
              <a:custGeom>
                <a:avLst/>
                <a:gdLst>
                  <a:gd name="T0" fmla="*/ 201 w 705"/>
                  <a:gd name="T1" fmla="*/ 638 h 638"/>
                  <a:gd name="T2" fmla="*/ 0 w 705"/>
                  <a:gd name="T3" fmla="*/ 286 h 638"/>
                  <a:gd name="T4" fmla="*/ 504 w 705"/>
                  <a:gd name="T5" fmla="*/ 0 h 638"/>
                  <a:gd name="T6" fmla="*/ 705 w 705"/>
                  <a:gd name="T7" fmla="*/ 352 h 638"/>
                  <a:gd name="T8" fmla="*/ 201 w 705"/>
                  <a:gd name="T9" fmla="*/ 63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638">
                    <a:moveTo>
                      <a:pt x="201" y="638"/>
                    </a:moveTo>
                    <a:lnTo>
                      <a:pt x="0" y="286"/>
                    </a:lnTo>
                    <a:lnTo>
                      <a:pt x="504" y="0"/>
                    </a:lnTo>
                    <a:lnTo>
                      <a:pt x="705" y="352"/>
                    </a:lnTo>
                    <a:lnTo>
                      <a:pt x="201" y="6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8" name="Freeform 358">
                <a:extLst>
                  <a:ext uri="{FF2B5EF4-FFF2-40B4-BE49-F238E27FC236}">
                    <a16:creationId xmlns:a16="http://schemas.microsoft.com/office/drawing/2014/main" id="{53772F46-D024-E04E-A59D-0D9F45687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" y="2565"/>
                <a:ext cx="565" cy="511"/>
              </a:xfrm>
              <a:custGeom>
                <a:avLst/>
                <a:gdLst>
                  <a:gd name="T0" fmla="*/ 159 w 565"/>
                  <a:gd name="T1" fmla="*/ 511 h 511"/>
                  <a:gd name="T2" fmla="*/ 0 w 565"/>
                  <a:gd name="T3" fmla="*/ 232 h 511"/>
                  <a:gd name="T4" fmla="*/ 407 w 565"/>
                  <a:gd name="T5" fmla="*/ 0 h 511"/>
                  <a:gd name="T6" fmla="*/ 565 w 565"/>
                  <a:gd name="T7" fmla="*/ 282 h 511"/>
                  <a:gd name="T8" fmla="*/ 159 w 565"/>
                  <a:gd name="T9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511">
                    <a:moveTo>
                      <a:pt x="159" y="511"/>
                    </a:moveTo>
                    <a:lnTo>
                      <a:pt x="0" y="232"/>
                    </a:lnTo>
                    <a:lnTo>
                      <a:pt x="407" y="0"/>
                    </a:lnTo>
                    <a:lnTo>
                      <a:pt x="565" y="282"/>
                    </a:lnTo>
                    <a:lnTo>
                      <a:pt x="159" y="511"/>
                    </a:ln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89" name="Freeform 359">
                <a:extLst>
                  <a:ext uri="{FF2B5EF4-FFF2-40B4-BE49-F238E27FC236}">
                    <a16:creationId xmlns:a16="http://schemas.microsoft.com/office/drawing/2014/main" id="{6E4DCE4B-5BC9-8648-922A-3897FBC30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" y="2906"/>
                <a:ext cx="78" cy="109"/>
              </a:xfrm>
              <a:custGeom>
                <a:avLst/>
                <a:gdLst>
                  <a:gd name="T0" fmla="*/ 29 w 33"/>
                  <a:gd name="T1" fmla="*/ 44 h 46"/>
                  <a:gd name="T2" fmla="*/ 20 w 33"/>
                  <a:gd name="T3" fmla="*/ 41 h 46"/>
                  <a:gd name="T4" fmla="*/ 2 w 33"/>
                  <a:gd name="T5" fmla="*/ 11 h 46"/>
                  <a:gd name="T6" fmla="*/ 5 w 33"/>
                  <a:gd name="T7" fmla="*/ 2 h 46"/>
                  <a:gd name="T8" fmla="*/ 5 w 33"/>
                  <a:gd name="T9" fmla="*/ 2 h 46"/>
                  <a:gd name="T10" fmla="*/ 14 w 33"/>
                  <a:gd name="T11" fmla="*/ 4 h 46"/>
                  <a:gd name="T12" fmla="*/ 31 w 33"/>
                  <a:gd name="T13" fmla="*/ 35 h 46"/>
                  <a:gd name="T14" fmla="*/ 29 w 33"/>
                  <a:gd name="T15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46">
                    <a:moveTo>
                      <a:pt x="29" y="44"/>
                    </a:moveTo>
                    <a:cubicBezTo>
                      <a:pt x="26" y="46"/>
                      <a:pt x="21" y="45"/>
                      <a:pt x="20" y="4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2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0"/>
                      <a:pt x="12" y="1"/>
                      <a:pt x="14" y="4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3" y="38"/>
                      <a:pt x="32" y="42"/>
                      <a:pt x="29" y="44"/>
                    </a:cubicBez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0" name="Freeform 360">
                <a:extLst>
                  <a:ext uri="{FF2B5EF4-FFF2-40B4-BE49-F238E27FC236}">
                    <a16:creationId xmlns:a16="http://schemas.microsoft.com/office/drawing/2014/main" id="{E866B294-33F8-594E-85C1-D76258E55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" y="2565"/>
                <a:ext cx="497" cy="249"/>
              </a:xfrm>
              <a:custGeom>
                <a:avLst/>
                <a:gdLst>
                  <a:gd name="T0" fmla="*/ 355 w 497"/>
                  <a:gd name="T1" fmla="*/ 0 h 249"/>
                  <a:gd name="T2" fmla="*/ 0 w 497"/>
                  <a:gd name="T3" fmla="*/ 204 h 249"/>
                  <a:gd name="T4" fmla="*/ 497 w 497"/>
                  <a:gd name="T5" fmla="*/ 249 h 249"/>
                  <a:gd name="T6" fmla="*/ 355 w 497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7" h="249">
                    <a:moveTo>
                      <a:pt x="355" y="0"/>
                    </a:moveTo>
                    <a:lnTo>
                      <a:pt x="0" y="204"/>
                    </a:lnTo>
                    <a:lnTo>
                      <a:pt x="497" y="24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1" name="Freeform 361">
                <a:extLst>
                  <a:ext uri="{FF2B5EF4-FFF2-40B4-BE49-F238E27FC236}">
                    <a16:creationId xmlns:a16="http://schemas.microsoft.com/office/drawing/2014/main" id="{3217B2F8-63D0-2A4D-ADFB-4AD292397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2031"/>
                <a:ext cx="406" cy="615"/>
              </a:xfrm>
              <a:custGeom>
                <a:avLst/>
                <a:gdLst>
                  <a:gd name="T0" fmla="*/ 172 w 172"/>
                  <a:gd name="T1" fmla="*/ 242 h 260"/>
                  <a:gd name="T2" fmla="*/ 156 w 172"/>
                  <a:gd name="T3" fmla="*/ 259 h 260"/>
                  <a:gd name="T4" fmla="*/ 17 w 172"/>
                  <a:gd name="T5" fmla="*/ 260 h 260"/>
                  <a:gd name="T6" fmla="*/ 1 w 172"/>
                  <a:gd name="T7" fmla="*/ 243 h 260"/>
                  <a:gd name="T8" fmla="*/ 0 w 172"/>
                  <a:gd name="T9" fmla="*/ 18 h 260"/>
                  <a:gd name="T10" fmla="*/ 16 w 172"/>
                  <a:gd name="T11" fmla="*/ 1 h 260"/>
                  <a:gd name="T12" fmla="*/ 155 w 172"/>
                  <a:gd name="T13" fmla="*/ 0 h 260"/>
                  <a:gd name="T14" fmla="*/ 171 w 172"/>
                  <a:gd name="T15" fmla="*/ 17 h 260"/>
                  <a:gd name="T16" fmla="*/ 172 w 172"/>
                  <a:gd name="T17" fmla="*/ 24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260">
                    <a:moveTo>
                      <a:pt x="172" y="242"/>
                    </a:moveTo>
                    <a:cubicBezTo>
                      <a:pt x="172" y="252"/>
                      <a:pt x="165" y="259"/>
                      <a:pt x="156" y="259"/>
                    </a:cubicBezTo>
                    <a:cubicBezTo>
                      <a:pt x="17" y="260"/>
                      <a:pt x="17" y="260"/>
                      <a:pt x="17" y="260"/>
                    </a:cubicBezTo>
                    <a:cubicBezTo>
                      <a:pt x="8" y="260"/>
                      <a:pt x="1" y="252"/>
                      <a:pt x="1" y="24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9"/>
                      <a:pt x="7" y="1"/>
                      <a:pt x="16" y="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64" y="0"/>
                      <a:pt x="171" y="8"/>
                      <a:pt x="171" y="17"/>
                    </a:cubicBezTo>
                    <a:lnTo>
                      <a:pt x="172" y="242"/>
                    </a:lnTo>
                    <a:close/>
                  </a:path>
                </a:pathLst>
              </a:custGeom>
              <a:solidFill>
                <a:srgbClr val="8D4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2" name="Freeform 362">
                <a:extLst>
                  <a:ext uri="{FF2B5EF4-FFF2-40B4-BE49-F238E27FC236}">
                    <a16:creationId xmlns:a16="http://schemas.microsoft.com/office/drawing/2014/main" id="{E9DC21D2-67EC-E541-A052-582693A2D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2071"/>
                <a:ext cx="322" cy="497"/>
              </a:xfrm>
              <a:custGeom>
                <a:avLst/>
                <a:gdLst>
                  <a:gd name="T0" fmla="*/ 322 w 322"/>
                  <a:gd name="T1" fmla="*/ 494 h 497"/>
                  <a:gd name="T2" fmla="*/ 0 w 322"/>
                  <a:gd name="T3" fmla="*/ 497 h 497"/>
                  <a:gd name="T4" fmla="*/ 0 w 322"/>
                  <a:gd name="T5" fmla="*/ 3 h 497"/>
                  <a:gd name="T6" fmla="*/ 322 w 322"/>
                  <a:gd name="T7" fmla="*/ 0 h 497"/>
                  <a:gd name="T8" fmla="*/ 322 w 322"/>
                  <a:gd name="T9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497">
                    <a:moveTo>
                      <a:pt x="322" y="494"/>
                    </a:moveTo>
                    <a:lnTo>
                      <a:pt x="0" y="497"/>
                    </a:lnTo>
                    <a:lnTo>
                      <a:pt x="0" y="3"/>
                    </a:lnTo>
                    <a:lnTo>
                      <a:pt x="322" y="0"/>
                    </a:lnTo>
                    <a:lnTo>
                      <a:pt x="322" y="494"/>
                    </a:lnTo>
                    <a:close/>
                  </a:path>
                </a:pathLst>
              </a:custGeom>
              <a:solidFill>
                <a:srgbClr val="344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3" name="Freeform 363">
                <a:extLst>
                  <a:ext uri="{FF2B5EF4-FFF2-40B4-BE49-F238E27FC236}">
                    <a16:creationId xmlns:a16="http://schemas.microsoft.com/office/drawing/2014/main" id="{950CBCB5-C3CC-014C-B383-0105DD1D9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2594"/>
                <a:ext cx="116" cy="16"/>
              </a:xfrm>
              <a:custGeom>
                <a:avLst/>
                <a:gdLst>
                  <a:gd name="T0" fmla="*/ 49 w 49"/>
                  <a:gd name="T1" fmla="*/ 3 h 7"/>
                  <a:gd name="T2" fmla="*/ 42 w 49"/>
                  <a:gd name="T3" fmla="*/ 7 h 7"/>
                  <a:gd name="T4" fmla="*/ 7 w 49"/>
                  <a:gd name="T5" fmla="*/ 7 h 7"/>
                  <a:gd name="T6" fmla="*/ 0 w 49"/>
                  <a:gd name="T7" fmla="*/ 4 h 7"/>
                  <a:gd name="T8" fmla="*/ 0 w 49"/>
                  <a:gd name="T9" fmla="*/ 4 h 7"/>
                  <a:gd name="T10" fmla="*/ 7 w 49"/>
                  <a:gd name="T11" fmla="*/ 0 h 7"/>
                  <a:gd name="T12" fmla="*/ 42 w 49"/>
                  <a:gd name="T13" fmla="*/ 0 h 7"/>
                  <a:gd name="T14" fmla="*/ 49 w 49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7">
                    <a:moveTo>
                      <a:pt x="49" y="3"/>
                    </a:moveTo>
                    <a:cubicBezTo>
                      <a:pt x="49" y="5"/>
                      <a:pt x="46" y="7"/>
                      <a:pt x="4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6" y="0"/>
                      <a:pt x="49" y="2"/>
                      <a:pt x="49" y="3"/>
                    </a:cubicBez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4" name="Freeform 364">
                <a:extLst>
                  <a:ext uri="{FF2B5EF4-FFF2-40B4-BE49-F238E27FC236}">
                    <a16:creationId xmlns:a16="http://schemas.microsoft.com/office/drawing/2014/main" id="{0B467608-E071-3241-9138-B7003CF44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2074"/>
                <a:ext cx="284" cy="430"/>
              </a:xfrm>
              <a:custGeom>
                <a:avLst/>
                <a:gdLst>
                  <a:gd name="T0" fmla="*/ 0 w 284"/>
                  <a:gd name="T1" fmla="*/ 0 h 430"/>
                  <a:gd name="T2" fmla="*/ 0 w 284"/>
                  <a:gd name="T3" fmla="*/ 430 h 430"/>
                  <a:gd name="T4" fmla="*/ 284 w 284"/>
                  <a:gd name="T5" fmla="*/ 0 h 430"/>
                  <a:gd name="T6" fmla="*/ 0 w 284"/>
                  <a:gd name="T7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4" h="430">
                    <a:moveTo>
                      <a:pt x="0" y="0"/>
                    </a:moveTo>
                    <a:lnTo>
                      <a:pt x="0" y="430"/>
                    </a:lnTo>
                    <a:lnTo>
                      <a:pt x="2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6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5" name="Freeform 365">
                <a:extLst>
                  <a:ext uri="{FF2B5EF4-FFF2-40B4-BE49-F238E27FC236}">
                    <a16:creationId xmlns:a16="http://schemas.microsoft.com/office/drawing/2014/main" id="{F19440FE-7000-C84E-A14A-9C50F7918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2882"/>
                <a:ext cx="698" cy="946"/>
              </a:xfrm>
              <a:custGeom>
                <a:avLst/>
                <a:gdLst>
                  <a:gd name="T0" fmla="*/ 291 w 295"/>
                  <a:gd name="T1" fmla="*/ 387 h 400"/>
                  <a:gd name="T2" fmla="*/ 278 w 295"/>
                  <a:gd name="T3" fmla="*/ 400 h 400"/>
                  <a:gd name="T4" fmla="*/ 13 w 295"/>
                  <a:gd name="T5" fmla="*/ 397 h 400"/>
                  <a:gd name="T6" fmla="*/ 0 w 295"/>
                  <a:gd name="T7" fmla="*/ 384 h 400"/>
                  <a:gd name="T8" fmla="*/ 4 w 295"/>
                  <a:gd name="T9" fmla="*/ 13 h 400"/>
                  <a:gd name="T10" fmla="*/ 17 w 295"/>
                  <a:gd name="T11" fmla="*/ 0 h 400"/>
                  <a:gd name="T12" fmla="*/ 282 w 295"/>
                  <a:gd name="T13" fmla="*/ 3 h 400"/>
                  <a:gd name="T14" fmla="*/ 295 w 295"/>
                  <a:gd name="T15" fmla="*/ 16 h 400"/>
                  <a:gd name="T16" fmla="*/ 291 w 295"/>
                  <a:gd name="T17" fmla="*/ 38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400">
                    <a:moveTo>
                      <a:pt x="291" y="387"/>
                    </a:moveTo>
                    <a:cubicBezTo>
                      <a:pt x="291" y="394"/>
                      <a:pt x="285" y="400"/>
                      <a:pt x="278" y="400"/>
                    </a:cubicBezTo>
                    <a:cubicBezTo>
                      <a:pt x="13" y="397"/>
                      <a:pt x="13" y="397"/>
                      <a:pt x="13" y="397"/>
                    </a:cubicBezTo>
                    <a:cubicBezTo>
                      <a:pt x="6" y="397"/>
                      <a:pt x="0" y="391"/>
                      <a:pt x="0" y="38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6"/>
                      <a:pt x="10" y="0"/>
                      <a:pt x="17" y="0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9" y="3"/>
                      <a:pt x="295" y="9"/>
                      <a:pt x="295" y="16"/>
                    </a:cubicBezTo>
                    <a:lnTo>
                      <a:pt x="291" y="387"/>
                    </a:lnTo>
                    <a:close/>
                  </a:path>
                </a:pathLst>
              </a:custGeom>
              <a:solidFill>
                <a:srgbClr val="D25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6" name="Freeform 366">
                <a:extLst>
                  <a:ext uri="{FF2B5EF4-FFF2-40B4-BE49-F238E27FC236}">
                    <a16:creationId xmlns:a16="http://schemas.microsoft.com/office/drawing/2014/main" id="{8F2939BD-E53A-AE40-80DB-8B913D2F5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2882"/>
                <a:ext cx="57" cy="939"/>
              </a:xfrm>
              <a:custGeom>
                <a:avLst/>
                <a:gdLst>
                  <a:gd name="T0" fmla="*/ 24 w 24"/>
                  <a:gd name="T1" fmla="*/ 1 h 397"/>
                  <a:gd name="T2" fmla="*/ 17 w 24"/>
                  <a:gd name="T3" fmla="*/ 0 h 397"/>
                  <a:gd name="T4" fmla="*/ 4 w 24"/>
                  <a:gd name="T5" fmla="*/ 13 h 397"/>
                  <a:gd name="T6" fmla="*/ 0 w 24"/>
                  <a:gd name="T7" fmla="*/ 384 h 397"/>
                  <a:gd name="T8" fmla="*/ 13 w 24"/>
                  <a:gd name="T9" fmla="*/ 397 h 397"/>
                  <a:gd name="T10" fmla="*/ 19 w 24"/>
                  <a:gd name="T11" fmla="*/ 397 h 397"/>
                  <a:gd name="T12" fmla="*/ 24 w 24"/>
                  <a:gd name="T13" fmla="*/ 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97">
                    <a:moveTo>
                      <a:pt x="24" y="1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0" y="0"/>
                      <a:pt x="4" y="6"/>
                      <a:pt x="4" y="13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391"/>
                      <a:pt x="6" y="397"/>
                      <a:pt x="13" y="397"/>
                    </a:cubicBezTo>
                    <a:cubicBezTo>
                      <a:pt x="19" y="397"/>
                      <a:pt x="19" y="397"/>
                      <a:pt x="19" y="39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EB98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7" name="Freeform 367">
                <a:extLst>
                  <a:ext uri="{FF2B5EF4-FFF2-40B4-BE49-F238E27FC236}">
                    <a16:creationId xmlns:a16="http://schemas.microsoft.com/office/drawing/2014/main" id="{C77FB781-14DD-374A-86C3-380608F99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" y="3038"/>
                <a:ext cx="52" cy="52"/>
              </a:xfrm>
              <a:custGeom>
                <a:avLst/>
                <a:gdLst>
                  <a:gd name="T0" fmla="*/ 22 w 22"/>
                  <a:gd name="T1" fmla="*/ 11 h 22"/>
                  <a:gd name="T2" fmla="*/ 11 w 22"/>
                  <a:gd name="T3" fmla="*/ 22 h 22"/>
                  <a:gd name="T4" fmla="*/ 0 w 22"/>
                  <a:gd name="T5" fmla="*/ 11 h 22"/>
                  <a:gd name="T6" fmla="*/ 11 w 22"/>
                  <a:gd name="T7" fmla="*/ 0 h 22"/>
                  <a:gd name="T8" fmla="*/ 22 w 22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11"/>
                    </a:moveTo>
                    <a:cubicBezTo>
                      <a:pt x="22" y="18"/>
                      <a:pt x="17" y="22"/>
                      <a:pt x="11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lose/>
                  </a:path>
                </a:pathLst>
              </a:custGeom>
              <a:solidFill>
                <a:srgbClr val="1F2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8" name="Oval 368">
                <a:extLst>
                  <a:ext uri="{FF2B5EF4-FFF2-40B4-BE49-F238E27FC236}">
                    <a16:creationId xmlns:a16="http://schemas.microsoft.com/office/drawing/2014/main" id="{41E97C2C-3A80-504A-AB50-9CC2436D5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3632"/>
                <a:ext cx="52" cy="52"/>
              </a:xfrm>
              <a:prstGeom prst="ellipse">
                <a:avLst/>
              </a:prstGeom>
              <a:solidFill>
                <a:srgbClr val="1F2D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199" name="Freeform 369">
                <a:extLst>
                  <a:ext uri="{FF2B5EF4-FFF2-40B4-BE49-F238E27FC236}">
                    <a16:creationId xmlns:a16="http://schemas.microsoft.com/office/drawing/2014/main" id="{E996BA15-6B1C-E24E-AD69-4C155A5C3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057"/>
                <a:ext cx="26" cy="608"/>
              </a:xfrm>
              <a:custGeom>
                <a:avLst/>
                <a:gdLst>
                  <a:gd name="T0" fmla="*/ 11 w 11"/>
                  <a:gd name="T1" fmla="*/ 252 h 257"/>
                  <a:gd name="T2" fmla="*/ 5 w 11"/>
                  <a:gd name="T3" fmla="*/ 257 h 257"/>
                  <a:gd name="T4" fmla="*/ 5 w 11"/>
                  <a:gd name="T5" fmla="*/ 257 h 257"/>
                  <a:gd name="T6" fmla="*/ 0 w 11"/>
                  <a:gd name="T7" fmla="*/ 252 h 257"/>
                  <a:gd name="T8" fmla="*/ 0 w 11"/>
                  <a:gd name="T9" fmla="*/ 5 h 257"/>
                  <a:gd name="T10" fmla="*/ 5 w 11"/>
                  <a:gd name="T11" fmla="*/ 0 h 257"/>
                  <a:gd name="T12" fmla="*/ 5 w 11"/>
                  <a:gd name="T13" fmla="*/ 0 h 257"/>
                  <a:gd name="T14" fmla="*/ 11 w 11"/>
                  <a:gd name="T15" fmla="*/ 5 h 257"/>
                  <a:gd name="T16" fmla="*/ 11 w 11"/>
                  <a:gd name="T17" fmla="*/ 25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57">
                    <a:moveTo>
                      <a:pt x="11" y="252"/>
                    </a:moveTo>
                    <a:cubicBezTo>
                      <a:pt x="11" y="255"/>
                      <a:pt x="8" y="257"/>
                      <a:pt x="5" y="257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2" y="257"/>
                      <a:pt x="0" y="255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2"/>
                      <a:pt x="11" y="5"/>
                    </a:cubicBezTo>
                    <a:lnTo>
                      <a:pt x="11" y="252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0" name="Freeform 370">
                <a:extLst>
                  <a:ext uri="{FF2B5EF4-FFF2-40B4-BE49-F238E27FC236}">
                    <a16:creationId xmlns:a16="http://schemas.microsoft.com/office/drawing/2014/main" id="{715579A3-AABC-0A4D-AE8E-9B0A3BAD4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1"/>
                <a:ext cx="85" cy="191"/>
              </a:xfrm>
              <a:custGeom>
                <a:avLst/>
                <a:gdLst>
                  <a:gd name="T0" fmla="*/ 31 w 36"/>
                  <a:gd name="T1" fmla="*/ 3 h 81"/>
                  <a:gd name="T2" fmla="*/ 35 w 36"/>
                  <a:gd name="T3" fmla="*/ 12 h 81"/>
                  <a:gd name="T4" fmla="*/ 12 w 36"/>
                  <a:gd name="T5" fmla="*/ 75 h 81"/>
                  <a:gd name="T6" fmla="*/ 5 w 36"/>
                  <a:gd name="T7" fmla="*/ 80 h 81"/>
                  <a:gd name="T8" fmla="*/ 5 w 36"/>
                  <a:gd name="T9" fmla="*/ 80 h 81"/>
                  <a:gd name="T10" fmla="*/ 1 w 36"/>
                  <a:gd name="T11" fmla="*/ 72 h 81"/>
                  <a:gd name="T12" fmla="*/ 16 w 36"/>
                  <a:gd name="T13" fmla="*/ 7 h 81"/>
                  <a:gd name="T14" fmla="*/ 23 w 36"/>
                  <a:gd name="T15" fmla="*/ 1 h 81"/>
                  <a:gd name="T16" fmla="*/ 31 w 36"/>
                  <a:gd name="T17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1">
                    <a:moveTo>
                      <a:pt x="31" y="3"/>
                    </a:moveTo>
                    <a:cubicBezTo>
                      <a:pt x="34" y="4"/>
                      <a:pt x="36" y="8"/>
                      <a:pt x="35" y="12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8"/>
                      <a:pt x="8" y="81"/>
                      <a:pt x="5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2" y="80"/>
                      <a:pt x="0" y="76"/>
                      <a:pt x="1" y="7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3"/>
                      <a:pt x="20" y="0"/>
                      <a:pt x="23" y="1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1" name="Freeform 371">
                <a:extLst>
                  <a:ext uri="{FF2B5EF4-FFF2-40B4-BE49-F238E27FC236}">
                    <a16:creationId xmlns:a16="http://schemas.microsoft.com/office/drawing/2014/main" id="{76C4FF86-9D16-E047-9218-B3B66156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334"/>
                <a:ext cx="89" cy="123"/>
              </a:xfrm>
              <a:custGeom>
                <a:avLst/>
                <a:gdLst>
                  <a:gd name="T0" fmla="*/ 38 w 38"/>
                  <a:gd name="T1" fmla="*/ 44 h 52"/>
                  <a:gd name="T2" fmla="*/ 12 w 38"/>
                  <a:gd name="T3" fmla="*/ 3 h 52"/>
                  <a:gd name="T4" fmla="*/ 4 w 38"/>
                  <a:gd name="T5" fmla="*/ 1 h 52"/>
                  <a:gd name="T6" fmla="*/ 2 w 38"/>
                  <a:gd name="T7" fmla="*/ 9 h 52"/>
                  <a:gd name="T8" fmla="*/ 21 w 38"/>
                  <a:gd name="T9" fmla="*/ 52 h 52"/>
                  <a:gd name="T10" fmla="*/ 38 w 38"/>
                  <a:gd name="T11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2">
                    <a:moveTo>
                      <a:pt x="38" y="44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7" y="0"/>
                      <a:pt x="4" y="1"/>
                    </a:cubicBezTo>
                    <a:cubicBezTo>
                      <a:pt x="1" y="3"/>
                      <a:pt x="0" y="6"/>
                      <a:pt x="2" y="9"/>
                    </a:cubicBezTo>
                    <a:cubicBezTo>
                      <a:pt x="21" y="52"/>
                      <a:pt x="21" y="52"/>
                      <a:pt x="21" y="52"/>
                    </a:cubicBezTo>
                    <a:lnTo>
                      <a:pt x="38" y="44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2" name="Freeform 372">
                <a:extLst>
                  <a:ext uri="{FF2B5EF4-FFF2-40B4-BE49-F238E27FC236}">
                    <a16:creationId xmlns:a16="http://schemas.microsoft.com/office/drawing/2014/main" id="{7018ABF3-D6F8-9F4A-9FFB-4F85377C9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3329"/>
                <a:ext cx="94" cy="189"/>
              </a:xfrm>
              <a:custGeom>
                <a:avLst/>
                <a:gdLst>
                  <a:gd name="T0" fmla="*/ 4 w 40"/>
                  <a:gd name="T1" fmla="*/ 76 h 80"/>
                  <a:gd name="T2" fmla="*/ 1 w 40"/>
                  <a:gd name="T3" fmla="*/ 67 h 80"/>
                  <a:gd name="T4" fmla="*/ 28 w 40"/>
                  <a:gd name="T5" fmla="*/ 6 h 80"/>
                  <a:gd name="T6" fmla="*/ 36 w 40"/>
                  <a:gd name="T7" fmla="*/ 1 h 80"/>
                  <a:gd name="T8" fmla="*/ 36 w 40"/>
                  <a:gd name="T9" fmla="*/ 1 h 80"/>
                  <a:gd name="T10" fmla="*/ 39 w 40"/>
                  <a:gd name="T11" fmla="*/ 9 h 80"/>
                  <a:gd name="T12" fmla="*/ 20 w 40"/>
                  <a:gd name="T13" fmla="*/ 74 h 80"/>
                  <a:gd name="T14" fmla="*/ 12 w 40"/>
                  <a:gd name="T15" fmla="*/ 79 h 80"/>
                  <a:gd name="T16" fmla="*/ 4 w 40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0">
                    <a:moveTo>
                      <a:pt x="4" y="76"/>
                    </a:moveTo>
                    <a:cubicBezTo>
                      <a:pt x="1" y="75"/>
                      <a:pt x="0" y="71"/>
                      <a:pt x="1" y="6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2"/>
                      <a:pt x="33" y="0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9" y="2"/>
                      <a:pt x="40" y="6"/>
                      <a:pt x="39" y="9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9" y="77"/>
                      <a:pt x="15" y="80"/>
                      <a:pt x="12" y="79"/>
                    </a:cubicBezTo>
                    <a:lnTo>
                      <a:pt x="4" y="76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3" name="Freeform 373">
                <a:extLst>
                  <a:ext uri="{FF2B5EF4-FFF2-40B4-BE49-F238E27FC236}">
                    <a16:creationId xmlns:a16="http://schemas.microsoft.com/office/drawing/2014/main" id="{689275E1-43AA-6A4B-9661-D5ECF4767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253"/>
                <a:ext cx="106" cy="102"/>
              </a:xfrm>
              <a:custGeom>
                <a:avLst/>
                <a:gdLst>
                  <a:gd name="T0" fmla="*/ 33 w 45"/>
                  <a:gd name="T1" fmla="*/ 0 h 43"/>
                  <a:gd name="T2" fmla="*/ 0 w 45"/>
                  <a:gd name="T3" fmla="*/ 32 h 43"/>
                  <a:gd name="T4" fmla="*/ 4 w 45"/>
                  <a:gd name="T5" fmla="*/ 41 h 43"/>
                  <a:gd name="T6" fmla="*/ 4 w 45"/>
                  <a:gd name="T7" fmla="*/ 41 h 43"/>
                  <a:gd name="T8" fmla="*/ 4 w 45"/>
                  <a:gd name="T9" fmla="*/ 43 h 43"/>
                  <a:gd name="T10" fmla="*/ 6 w 45"/>
                  <a:gd name="T11" fmla="*/ 42 h 43"/>
                  <a:gd name="T12" fmla="*/ 45 w 45"/>
                  <a:gd name="T13" fmla="*/ 15 h 43"/>
                  <a:gd name="T14" fmla="*/ 33 w 45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3">
                    <a:moveTo>
                      <a:pt x="33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3" y="37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2"/>
                      <a:pt x="4" y="42"/>
                      <a:pt x="4" y="43"/>
                    </a:cubicBezTo>
                    <a:cubicBezTo>
                      <a:pt x="5" y="43"/>
                      <a:pt x="6" y="43"/>
                      <a:pt x="6" y="42"/>
                    </a:cubicBezTo>
                    <a:cubicBezTo>
                      <a:pt x="45" y="15"/>
                      <a:pt x="45" y="15"/>
                      <a:pt x="45" y="15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4" name="Freeform 374">
                <a:extLst>
                  <a:ext uri="{FF2B5EF4-FFF2-40B4-BE49-F238E27FC236}">
                    <a16:creationId xmlns:a16="http://schemas.microsoft.com/office/drawing/2014/main" id="{EA8548E2-47BB-D042-BF3F-636628B8A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5"/>
                <a:ext cx="83" cy="187"/>
              </a:xfrm>
              <a:custGeom>
                <a:avLst/>
                <a:gdLst>
                  <a:gd name="T0" fmla="*/ 30 w 35"/>
                  <a:gd name="T1" fmla="*/ 1 h 79"/>
                  <a:gd name="T2" fmla="*/ 25 w 35"/>
                  <a:gd name="T3" fmla="*/ 0 h 79"/>
                  <a:gd name="T4" fmla="*/ 3 w 35"/>
                  <a:gd name="T5" fmla="*/ 78 h 79"/>
                  <a:gd name="T6" fmla="*/ 10 w 35"/>
                  <a:gd name="T7" fmla="*/ 73 h 79"/>
                  <a:gd name="T8" fmla="*/ 34 w 35"/>
                  <a:gd name="T9" fmla="*/ 10 h 79"/>
                  <a:gd name="T10" fmla="*/ 30 w 35"/>
                  <a:gd name="T11" fmla="*/ 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9">
                    <a:moveTo>
                      <a:pt x="30" y="1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4" y="36"/>
                      <a:pt x="0" y="78"/>
                      <a:pt x="3" y="78"/>
                    </a:cubicBezTo>
                    <a:cubicBezTo>
                      <a:pt x="6" y="79"/>
                      <a:pt x="9" y="76"/>
                      <a:pt x="10" y="73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6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BF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5" name="Freeform 375">
                <a:extLst>
                  <a:ext uri="{FF2B5EF4-FFF2-40B4-BE49-F238E27FC236}">
                    <a16:creationId xmlns:a16="http://schemas.microsoft.com/office/drawing/2014/main" id="{86B66417-4583-9749-9D6C-B15F9AA44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3329"/>
                <a:ext cx="89" cy="182"/>
              </a:xfrm>
              <a:custGeom>
                <a:avLst/>
                <a:gdLst>
                  <a:gd name="T0" fmla="*/ 7 w 38"/>
                  <a:gd name="T1" fmla="*/ 77 h 77"/>
                  <a:gd name="T2" fmla="*/ 38 w 38"/>
                  <a:gd name="T3" fmla="*/ 3 h 77"/>
                  <a:gd name="T4" fmla="*/ 36 w 38"/>
                  <a:gd name="T5" fmla="*/ 1 h 77"/>
                  <a:gd name="T6" fmla="*/ 28 w 38"/>
                  <a:gd name="T7" fmla="*/ 6 h 77"/>
                  <a:gd name="T8" fmla="*/ 1 w 38"/>
                  <a:gd name="T9" fmla="*/ 67 h 77"/>
                  <a:gd name="T10" fmla="*/ 4 w 38"/>
                  <a:gd name="T11" fmla="*/ 76 h 77"/>
                  <a:gd name="T12" fmla="*/ 7 w 38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7">
                    <a:moveTo>
                      <a:pt x="7" y="77"/>
                    </a:moveTo>
                    <a:cubicBezTo>
                      <a:pt x="13" y="64"/>
                      <a:pt x="38" y="4"/>
                      <a:pt x="38" y="3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3" y="0"/>
                      <a:pt x="29" y="2"/>
                      <a:pt x="28" y="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0" y="71"/>
                      <a:pt x="1" y="75"/>
                      <a:pt x="4" y="76"/>
                    </a:cubicBezTo>
                    <a:lnTo>
                      <a:pt x="7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6" name="Freeform 376">
                <a:extLst>
                  <a:ext uri="{FF2B5EF4-FFF2-40B4-BE49-F238E27FC236}">
                    <a16:creationId xmlns:a16="http://schemas.microsoft.com/office/drawing/2014/main" id="{3DE6DDFE-22AC-324B-9A06-4A7690799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3317"/>
                <a:ext cx="47" cy="43"/>
              </a:xfrm>
              <a:custGeom>
                <a:avLst/>
                <a:gdLst>
                  <a:gd name="T0" fmla="*/ 19 w 20"/>
                  <a:gd name="T1" fmla="*/ 14 h 18"/>
                  <a:gd name="T2" fmla="*/ 12 w 20"/>
                  <a:gd name="T3" fmla="*/ 17 h 18"/>
                  <a:gd name="T4" fmla="*/ 3 w 20"/>
                  <a:gd name="T5" fmla="*/ 12 h 18"/>
                  <a:gd name="T6" fmla="*/ 2 w 20"/>
                  <a:gd name="T7" fmla="*/ 4 h 18"/>
                  <a:gd name="T8" fmla="*/ 2 w 20"/>
                  <a:gd name="T9" fmla="*/ 4 h 18"/>
                  <a:gd name="T10" fmla="*/ 9 w 20"/>
                  <a:gd name="T11" fmla="*/ 2 h 18"/>
                  <a:gd name="T12" fmla="*/ 18 w 20"/>
                  <a:gd name="T13" fmla="*/ 6 h 18"/>
                  <a:gd name="T14" fmla="*/ 19 w 20"/>
                  <a:gd name="T1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8">
                    <a:moveTo>
                      <a:pt x="19" y="14"/>
                    </a:moveTo>
                    <a:cubicBezTo>
                      <a:pt x="17" y="17"/>
                      <a:pt x="14" y="18"/>
                      <a:pt x="12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7" y="0"/>
                      <a:pt x="9" y="2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8"/>
                      <a:pt x="20" y="11"/>
                      <a:pt x="19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7" name="Freeform 377">
                <a:extLst>
                  <a:ext uri="{FF2B5EF4-FFF2-40B4-BE49-F238E27FC236}">
                    <a16:creationId xmlns:a16="http://schemas.microsoft.com/office/drawing/2014/main" id="{1E135611-4008-B142-BA58-B0AF0C055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" y="2473"/>
                <a:ext cx="740" cy="234"/>
              </a:xfrm>
              <a:custGeom>
                <a:avLst/>
                <a:gdLst>
                  <a:gd name="T0" fmla="*/ 309 w 313"/>
                  <a:gd name="T1" fmla="*/ 34 h 99"/>
                  <a:gd name="T2" fmla="*/ 309 w 313"/>
                  <a:gd name="T3" fmla="*/ 34 h 99"/>
                  <a:gd name="T4" fmla="*/ 309 w 313"/>
                  <a:gd name="T5" fmla="*/ 34 h 99"/>
                  <a:gd name="T6" fmla="*/ 309 w 313"/>
                  <a:gd name="T7" fmla="*/ 34 h 99"/>
                  <a:gd name="T8" fmla="*/ 89 w 313"/>
                  <a:gd name="T9" fmla="*/ 64 h 99"/>
                  <a:gd name="T10" fmla="*/ 2 w 313"/>
                  <a:gd name="T11" fmla="*/ 88 h 99"/>
                  <a:gd name="T12" fmla="*/ 0 w 313"/>
                  <a:gd name="T13" fmla="*/ 96 h 99"/>
                  <a:gd name="T14" fmla="*/ 92 w 313"/>
                  <a:gd name="T15" fmla="*/ 72 h 99"/>
                  <a:gd name="T16" fmla="*/ 230 w 313"/>
                  <a:gd name="T17" fmla="*/ 32 h 99"/>
                  <a:gd name="T18" fmla="*/ 299 w 313"/>
                  <a:gd name="T19" fmla="*/ 41 h 99"/>
                  <a:gd name="T20" fmla="*/ 310 w 313"/>
                  <a:gd name="T21" fmla="*/ 42 h 99"/>
                  <a:gd name="T22" fmla="*/ 309 w 313"/>
                  <a:gd name="T23" fmla="*/ 3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3" h="99">
                    <a:moveTo>
                      <a:pt x="309" y="34"/>
                    </a:moveTo>
                    <a:cubicBezTo>
                      <a:pt x="309" y="34"/>
                      <a:pt x="309" y="34"/>
                      <a:pt x="309" y="34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275" y="0"/>
                      <a:pt x="173" y="36"/>
                      <a:pt x="89" y="64"/>
                    </a:cubicBezTo>
                    <a:cubicBezTo>
                      <a:pt x="50" y="78"/>
                      <a:pt x="13" y="90"/>
                      <a:pt x="2" y="8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2" y="99"/>
                      <a:pt x="42" y="89"/>
                      <a:pt x="92" y="72"/>
                    </a:cubicBezTo>
                    <a:cubicBezTo>
                      <a:pt x="134" y="58"/>
                      <a:pt x="187" y="40"/>
                      <a:pt x="230" y="32"/>
                    </a:cubicBezTo>
                    <a:cubicBezTo>
                      <a:pt x="274" y="28"/>
                      <a:pt x="288" y="38"/>
                      <a:pt x="299" y="41"/>
                    </a:cubicBezTo>
                    <a:cubicBezTo>
                      <a:pt x="302" y="42"/>
                      <a:pt x="307" y="44"/>
                      <a:pt x="310" y="42"/>
                    </a:cubicBezTo>
                    <a:cubicBezTo>
                      <a:pt x="313" y="40"/>
                      <a:pt x="311" y="37"/>
                      <a:pt x="309" y="34"/>
                    </a:cubicBezTo>
                    <a:close/>
                  </a:path>
                </a:pathLst>
              </a:custGeom>
              <a:solidFill>
                <a:srgbClr val="C2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8" name="Freeform 378">
                <a:extLst>
                  <a:ext uri="{FF2B5EF4-FFF2-40B4-BE49-F238E27FC236}">
                    <a16:creationId xmlns:a16="http://schemas.microsoft.com/office/drawing/2014/main" id="{ACA6DD68-89FC-664D-BA14-D32EAFC88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2400"/>
                <a:ext cx="605" cy="468"/>
              </a:xfrm>
              <a:custGeom>
                <a:avLst/>
                <a:gdLst>
                  <a:gd name="T0" fmla="*/ 1 w 256"/>
                  <a:gd name="T1" fmla="*/ 191 h 198"/>
                  <a:gd name="T2" fmla="*/ 1 w 256"/>
                  <a:gd name="T3" fmla="*/ 191 h 198"/>
                  <a:gd name="T4" fmla="*/ 1 w 256"/>
                  <a:gd name="T5" fmla="*/ 191 h 198"/>
                  <a:gd name="T6" fmla="*/ 1 w 256"/>
                  <a:gd name="T7" fmla="*/ 190 h 198"/>
                  <a:gd name="T8" fmla="*/ 172 w 256"/>
                  <a:gd name="T9" fmla="*/ 48 h 198"/>
                  <a:gd name="T10" fmla="*/ 249 w 256"/>
                  <a:gd name="T11" fmla="*/ 0 h 198"/>
                  <a:gd name="T12" fmla="*/ 256 w 256"/>
                  <a:gd name="T13" fmla="*/ 4 h 198"/>
                  <a:gd name="T14" fmla="*/ 176 w 256"/>
                  <a:gd name="T15" fmla="*/ 56 h 198"/>
                  <a:gd name="T16" fmla="*/ 53 w 256"/>
                  <a:gd name="T17" fmla="*/ 131 h 198"/>
                  <a:gd name="T18" fmla="*/ 13 w 256"/>
                  <a:gd name="T19" fmla="*/ 189 h 198"/>
                  <a:gd name="T20" fmla="*/ 6 w 256"/>
                  <a:gd name="T21" fmla="*/ 197 h 198"/>
                  <a:gd name="T22" fmla="*/ 1 w 256"/>
                  <a:gd name="T23" fmla="*/ 19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6" h="198">
                    <a:moveTo>
                      <a:pt x="1" y="191"/>
                    </a:moveTo>
                    <a:cubicBezTo>
                      <a:pt x="1" y="191"/>
                      <a:pt x="1" y="191"/>
                      <a:pt x="1" y="191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1" y="191"/>
                      <a:pt x="1" y="190"/>
                      <a:pt x="1" y="190"/>
                    </a:cubicBezTo>
                    <a:cubicBezTo>
                      <a:pt x="0" y="143"/>
                      <a:pt x="95" y="91"/>
                      <a:pt x="172" y="48"/>
                    </a:cubicBezTo>
                    <a:cubicBezTo>
                      <a:pt x="209" y="28"/>
                      <a:pt x="244" y="10"/>
                      <a:pt x="249" y="0"/>
                    </a:cubicBezTo>
                    <a:cubicBezTo>
                      <a:pt x="256" y="4"/>
                      <a:pt x="256" y="4"/>
                      <a:pt x="256" y="4"/>
                    </a:cubicBezTo>
                    <a:cubicBezTo>
                      <a:pt x="250" y="15"/>
                      <a:pt x="223" y="30"/>
                      <a:pt x="176" y="56"/>
                    </a:cubicBezTo>
                    <a:cubicBezTo>
                      <a:pt x="138" y="77"/>
                      <a:pt x="88" y="104"/>
                      <a:pt x="53" y="131"/>
                    </a:cubicBezTo>
                    <a:cubicBezTo>
                      <a:pt x="21" y="161"/>
                      <a:pt x="18" y="177"/>
                      <a:pt x="13" y="189"/>
                    </a:cubicBezTo>
                    <a:cubicBezTo>
                      <a:pt x="11" y="191"/>
                      <a:pt x="10" y="196"/>
                      <a:pt x="6" y="197"/>
                    </a:cubicBezTo>
                    <a:cubicBezTo>
                      <a:pt x="3" y="198"/>
                      <a:pt x="1" y="194"/>
                      <a:pt x="1" y="191"/>
                    </a:cubicBezTo>
                    <a:close/>
                  </a:path>
                </a:pathLst>
              </a:custGeom>
              <a:solidFill>
                <a:srgbClr val="C2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09" name="Freeform 379">
                <a:extLst>
                  <a:ext uri="{FF2B5EF4-FFF2-40B4-BE49-F238E27FC236}">
                    <a16:creationId xmlns:a16="http://schemas.microsoft.com/office/drawing/2014/main" id="{70596D3B-2705-FC4F-B211-2502D6F89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" y="2511"/>
                <a:ext cx="653" cy="196"/>
              </a:xfrm>
              <a:custGeom>
                <a:avLst/>
                <a:gdLst>
                  <a:gd name="T0" fmla="*/ 274 w 276"/>
                  <a:gd name="T1" fmla="*/ 13 h 83"/>
                  <a:gd name="T2" fmla="*/ 276 w 276"/>
                  <a:gd name="T3" fmla="*/ 6 h 83"/>
                  <a:gd name="T4" fmla="*/ 276 w 276"/>
                  <a:gd name="T5" fmla="*/ 5 h 83"/>
                  <a:gd name="T6" fmla="*/ 89 w 276"/>
                  <a:gd name="T7" fmla="*/ 48 h 83"/>
                  <a:gd name="T8" fmla="*/ 2 w 276"/>
                  <a:gd name="T9" fmla="*/ 72 h 83"/>
                  <a:gd name="T10" fmla="*/ 0 w 276"/>
                  <a:gd name="T11" fmla="*/ 80 h 83"/>
                  <a:gd name="T12" fmla="*/ 92 w 276"/>
                  <a:gd name="T13" fmla="*/ 56 h 83"/>
                  <a:gd name="T14" fmla="*/ 230 w 276"/>
                  <a:gd name="T15" fmla="*/ 16 h 83"/>
                  <a:gd name="T16" fmla="*/ 273 w 276"/>
                  <a:gd name="T17" fmla="*/ 17 h 83"/>
                  <a:gd name="T18" fmla="*/ 274 w 276"/>
                  <a:gd name="T19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83">
                    <a:moveTo>
                      <a:pt x="274" y="13"/>
                    </a:moveTo>
                    <a:cubicBezTo>
                      <a:pt x="274" y="11"/>
                      <a:pt x="276" y="8"/>
                      <a:pt x="276" y="6"/>
                    </a:cubicBezTo>
                    <a:cubicBezTo>
                      <a:pt x="276" y="6"/>
                      <a:pt x="276" y="5"/>
                      <a:pt x="276" y="5"/>
                    </a:cubicBezTo>
                    <a:cubicBezTo>
                      <a:pt x="229" y="0"/>
                      <a:pt x="154" y="26"/>
                      <a:pt x="89" y="48"/>
                    </a:cubicBezTo>
                    <a:cubicBezTo>
                      <a:pt x="50" y="62"/>
                      <a:pt x="13" y="74"/>
                      <a:pt x="2" y="7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" y="83"/>
                      <a:pt x="42" y="73"/>
                      <a:pt x="92" y="56"/>
                    </a:cubicBezTo>
                    <a:cubicBezTo>
                      <a:pt x="134" y="42"/>
                      <a:pt x="187" y="24"/>
                      <a:pt x="230" y="16"/>
                    </a:cubicBezTo>
                    <a:cubicBezTo>
                      <a:pt x="249" y="15"/>
                      <a:pt x="263" y="15"/>
                      <a:pt x="273" y="17"/>
                    </a:cubicBezTo>
                    <a:cubicBezTo>
                      <a:pt x="273" y="16"/>
                      <a:pt x="273" y="15"/>
                      <a:pt x="274" y="13"/>
                    </a:cubicBezTo>
                    <a:close/>
                  </a:path>
                </a:pathLst>
              </a:custGeom>
              <a:solidFill>
                <a:srgbClr val="E84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10" name="Freeform 380">
                <a:extLst>
                  <a:ext uri="{FF2B5EF4-FFF2-40B4-BE49-F238E27FC236}">
                    <a16:creationId xmlns:a16="http://schemas.microsoft.com/office/drawing/2014/main" id="{DCB8C52C-DDB9-574D-86C3-3D199083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" y="2400"/>
                <a:ext cx="579" cy="400"/>
              </a:xfrm>
              <a:custGeom>
                <a:avLst/>
                <a:gdLst>
                  <a:gd name="T0" fmla="*/ 238 w 245"/>
                  <a:gd name="T1" fmla="*/ 0 h 169"/>
                  <a:gd name="T2" fmla="*/ 161 w 245"/>
                  <a:gd name="T3" fmla="*/ 48 h 169"/>
                  <a:gd name="T4" fmla="*/ 0 w 245"/>
                  <a:gd name="T5" fmla="*/ 161 h 169"/>
                  <a:gd name="T6" fmla="*/ 5 w 245"/>
                  <a:gd name="T7" fmla="*/ 166 h 169"/>
                  <a:gd name="T8" fmla="*/ 5 w 245"/>
                  <a:gd name="T9" fmla="*/ 166 h 169"/>
                  <a:gd name="T10" fmla="*/ 5 w 245"/>
                  <a:gd name="T11" fmla="*/ 166 h 169"/>
                  <a:gd name="T12" fmla="*/ 6 w 245"/>
                  <a:gd name="T13" fmla="*/ 167 h 169"/>
                  <a:gd name="T14" fmla="*/ 10 w 245"/>
                  <a:gd name="T15" fmla="*/ 169 h 169"/>
                  <a:gd name="T16" fmla="*/ 42 w 245"/>
                  <a:gd name="T17" fmla="*/ 131 h 169"/>
                  <a:gd name="T18" fmla="*/ 165 w 245"/>
                  <a:gd name="T19" fmla="*/ 56 h 169"/>
                  <a:gd name="T20" fmla="*/ 245 w 245"/>
                  <a:gd name="T21" fmla="*/ 4 h 169"/>
                  <a:gd name="T22" fmla="*/ 238 w 245"/>
                  <a:gd name="T2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" h="169">
                    <a:moveTo>
                      <a:pt x="238" y="0"/>
                    </a:moveTo>
                    <a:cubicBezTo>
                      <a:pt x="233" y="10"/>
                      <a:pt x="198" y="28"/>
                      <a:pt x="161" y="48"/>
                    </a:cubicBezTo>
                    <a:cubicBezTo>
                      <a:pt x="99" y="82"/>
                      <a:pt x="26" y="122"/>
                      <a:pt x="0" y="161"/>
                    </a:cubicBezTo>
                    <a:cubicBezTo>
                      <a:pt x="2" y="162"/>
                      <a:pt x="3" y="164"/>
                      <a:pt x="5" y="166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5" y="166"/>
                      <a:pt x="5" y="166"/>
                      <a:pt x="5" y="166"/>
                    </a:cubicBezTo>
                    <a:cubicBezTo>
                      <a:pt x="6" y="166"/>
                      <a:pt x="6" y="167"/>
                      <a:pt x="6" y="167"/>
                    </a:cubicBezTo>
                    <a:cubicBezTo>
                      <a:pt x="8" y="168"/>
                      <a:pt x="9" y="168"/>
                      <a:pt x="10" y="169"/>
                    </a:cubicBezTo>
                    <a:cubicBezTo>
                      <a:pt x="16" y="160"/>
                      <a:pt x="24" y="147"/>
                      <a:pt x="42" y="131"/>
                    </a:cubicBezTo>
                    <a:cubicBezTo>
                      <a:pt x="77" y="104"/>
                      <a:pt x="127" y="77"/>
                      <a:pt x="165" y="56"/>
                    </a:cubicBezTo>
                    <a:cubicBezTo>
                      <a:pt x="212" y="30"/>
                      <a:pt x="239" y="15"/>
                      <a:pt x="245" y="4"/>
                    </a:cubicBez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E84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11" name="Freeform 381">
                <a:extLst>
                  <a:ext uri="{FF2B5EF4-FFF2-40B4-BE49-F238E27FC236}">
                    <a16:creationId xmlns:a16="http://schemas.microsoft.com/office/drawing/2014/main" id="{63F3EFF9-A5D5-9E42-A32E-2E45DC89E1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2" y="2393"/>
                <a:ext cx="695" cy="442"/>
              </a:xfrm>
              <a:custGeom>
                <a:avLst/>
                <a:gdLst>
                  <a:gd name="T0" fmla="*/ 265 w 294"/>
                  <a:gd name="T1" fmla="*/ 2 h 187"/>
                  <a:gd name="T2" fmla="*/ 265 w 294"/>
                  <a:gd name="T3" fmla="*/ 2 h 187"/>
                  <a:gd name="T4" fmla="*/ 260 w 294"/>
                  <a:gd name="T5" fmla="*/ 1 h 187"/>
                  <a:gd name="T6" fmla="*/ 3 w 294"/>
                  <a:gd name="T7" fmla="*/ 114 h 187"/>
                  <a:gd name="T8" fmla="*/ 0 w 294"/>
                  <a:gd name="T9" fmla="*/ 119 h 187"/>
                  <a:gd name="T10" fmla="*/ 0 w 294"/>
                  <a:gd name="T11" fmla="*/ 119 h 187"/>
                  <a:gd name="T12" fmla="*/ 0 w 294"/>
                  <a:gd name="T13" fmla="*/ 119 h 187"/>
                  <a:gd name="T14" fmla="*/ 0 w 294"/>
                  <a:gd name="T15" fmla="*/ 120 h 187"/>
                  <a:gd name="T16" fmla="*/ 10 w 294"/>
                  <a:gd name="T17" fmla="*/ 153 h 187"/>
                  <a:gd name="T18" fmla="*/ 11 w 294"/>
                  <a:gd name="T19" fmla="*/ 156 h 187"/>
                  <a:gd name="T20" fmla="*/ 64 w 294"/>
                  <a:gd name="T21" fmla="*/ 178 h 187"/>
                  <a:gd name="T22" fmla="*/ 122 w 294"/>
                  <a:gd name="T23" fmla="*/ 152 h 187"/>
                  <a:gd name="T24" fmla="*/ 142 w 294"/>
                  <a:gd name="T25" fmla="*/ 98 h 187"/>
                  <a:gd name="T26" fmla="*/ 140 w 294"/>
                  <a:gd name="T27" fmla="*/ 94 h 187"/>
                  <a:gd name="T28" fmla="*/ 140 w 294"/>
                  <a:gd name="T29" fmla="*/ 94 h 187"/>
                  <a:gd name="T30" fmla="*/ 147 w 294"/>
                  <a:gd name="T31" fmla="*/ 89 h 187"/>
                  <a:gd name="T32" fmla="*/ 151 w 294"/>
                  <a:gd name="T33" fmla="*/ 89 h 187"/>
                  <a:gd name="T34" fmla="*/ 152 w 294"/>
                  <a:gd name="T35" fmla="*/ 89 h 187"/>
                  <a:gd name="T36" fmla="*/ 154 w 294"/>
                  <a:gd name="T37" fmla="*/ 95 h 187"/>
                  <a:gd name="T38" fmla="*/ 207 w 294"/>
                  <a:gd name="T39" fmla="*/ 117 h 187"/>
                  <a:gd name="T40" fmla="*/ 265 w 294"/>
                  <a:gd name="T41" fmla="*/ 91 h 187"/>
                  <a:gd name="T42" fmla="*/ 285 w 294"/>
                  <a:gd name="T43" fmla="*/ 37 h 187"/>
                  <a:gd name="T44" fmla="*/ 284 w 294"/>
                  <a:gd name="T45" fmla="*/ 36 h 187"/>
                  <a:gd name="T46" fmla="*/ 265 w 294"/>
                  <a:gd name="T47" fmla="*/ 2 h 187"/>
                  <a:gd name="T48" fmla="*/ 119 w 294"/>
                  <a:gd name="T49" fmla="*/ 145 h 187"/>
                  <a:gd name="T50" fmla="*/ 61 w 294"/>
                  <a:gd name="T51" fmla="*/ 170 h 187"/>
                  <a:gd name="T52" fmla="*/ 19 w 294"/>
                  <a:gd name="T53" fmla="*/ 153 h 187"/>
                  <a:gd name="T54" fmla="*/ 35 w 294"/>
                  <a:gd name="T55" fmla="*/ 110 h 187"/>
                  <a:gd name="T56" fmla="*/ 93 w 294"/>
                  <a:gd name="T57" fmla="*/ 85 h 187"/>
                  <a:gd name="T58" fmla="*/ 135 w 294"/>
                  <a:gd name="T59" fmla="*/ 102 h 187"/>
                  <a:gd name="T60" fmla="*/ 119 w 294"/>
                  <a:gd name="T61" fmla="*/ 145 h 187"/>
                  <a:gd name="T62" fmla="*/ 261 w 294"/>
                  <a:gd name="T63" fmla="*/ 84 h 187"/>
                  <a:gd name="T64" fmla="*/ 204 w 294"/>
                  <a:gd name="T65" fmla="*/ 109 h 187"/>
                  <a:gd name="T66" fmla="*/ 162 w 294"/>
                  <a:gd name="T67" fmla="*/ 92 h 187"/>
                  <a:gd name="T68" fmla="*/ 161 w 294"/>
                  <a:gd name="T69" fmla="*/ 68 h 187"/>
                  <a:gd name="T70" fmla="*/ 161 w 294"/>
                  <a:gd name="T71" fmla="*/ 67 h 187"/>
                  <a:gd name="T72" fmla="*/ 178 w 294"/>
                  <a:gd name="T73" fmla="*/ 49 h 187"/>
                  <a:gd name="T74" fmla="*/ 236 w 294"/>
                  <a:gd name="T75" fmla="*/ 23 h 187"/>
                  <a:gd name="T76" fmla="*/ 278 w 294"/>
                  <a:gd name="T77" fmla="*/ 41 h 187"/>
                  <a:gd name="T78" fmla="*/ 261 w 294"/>
                  <a:gd name="T79" fmla="*/ 8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4" h="187">
                    <a:moveTo>
                      <a:pt x="265" y="2"/>
                    </a:moveTo>
                    <a:cubicBezTo>
                      <a:pt x="265" y="2"/>
                      <a:pt x="265" y="2"/>
                      <a:pt x="265" y="2"/>
                    </a:cubicBezTo>
                    <a:cubicBezTo>
                      <a:pt x="264" y="1"/>
                      <a:pt x="262" y="0"/>
                      <a:pt x="260" y="1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1" y="115"/>
                      <a:pt x="0" y="117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0" y="119"/>
                      <a:pt x="0" y="120"/>
                    </a:cubicBezTo>
                    <a:cubicBezTo>
                      <a:pt x="2" y="131"/>
                      <a:pt x="4" y="140"/>
                      <a:pt x="10" y="153"/>
                    </a:cubicBezTo>
                    <a:cubicBezTo>
                      <a:pt x="11" y="154"/>
                      <a:pt x="11" y="155"/>
                      <a:pt x="11" y="156"/>
                    </a:cubicBezTo>
                    <a:cubicBezTo>
                      <a:pt x="20" y="177"/>
                      <a:pt x="44" y="187"/>
                      <a:pt x="64" y="178"/>
                    </a:cubicBezTo>
                    <a:cubicBezTo>
                      <a:pt x="122" y="152"/>
                      <a:pt x="122" y="152"/>
                      <a:pt x="122" y="152"/>
                    </a:cubicBezTo>
                    <a:cubicBezTo>
                      <a:pt x="142" y="144"/>
                      <a:pt x="151" y="119"/>
                      <a:pt x="142" y="98"/>
                    </a:cubicBezTo>
                    <a:cubicBezTo>
                      <a:pt x="142" y="97"/>
                      <a:pt x="141" y="96"/>
                      <a:pt x="140" y="94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41" y="93"/>
                      <a:pt x="143" y="90"/>
                      <a:pt x="147" y="89"/>
                    </a:cubicBezTo>
                    <a:cubicBezTo>
                      <a:pt x="149" y="88"/>
                      <a:pt x="150" y="88"/>
                      <a:pt x="151" y="89"/>
                    </a:cubicBezTo>
                    <a:cubicBezTo>
                      <a:pt x="152" y="89"/>
                      <a:pt x="152" y="89"/>
                      <a:pt x="152" y="89"/>
                    </a:cubicBezTo>
                    <a:cubicBezTo>
                      <a:pt x="153" y="91"/>
                      <a:pt x="153" y="93"/>
                      <a:pt x="154" y="95"/>
                    </a:cubicBezTo>
                    <a:cubicBezTo>
                      <a:pt x="163" y="116"/>
                      <a:pt x="187" y="126"/>
                      <a:pt x="207" y="117"/>
                    </a:cubicBezTo>
                    <a:cubicBezTo>
                      <a:pt x="265" y="91"/>
                      <a:pt x="265" y="91"/>
                      <a:pt x="265" y="91"/>
                    </a:cubicBezTo>
                    <a:cubicBezTo>
                      <a:pt x="285" y="83"/>
                      <a:pt x="294" y="58"/>
                      <a:pt x="285" y="37"/>
                    </a:cubicBezTo>
                    <a:cubicBezTo>
                      <a:pt x="285" y="37"/>
                      <a:pt x="285" y="36"/>
                      <a:pt x="284" y="36"/>
                    </a:cubicBezTo>
                    <a:cubicBezTo>
                      <a:pt x="279" y="20"/>
                      <a:pt x="273" y="11"/>
                      <a:pt x="265" y="2"/>
                    </a:cubicBezTo>
                    <a:close/>
                    <a:moveTo>
                      <a:pt x="119" y="145"/>
                    </a:moveTo>
                    <a:cubicBezTo>
                      <a:pt x="61" y="170"/>
                      <a:pt x="61" y="170"/>
                      <a:pt x="61" y="170"/>
                    </a:cubicBezTo>
                    <a:cubicBezTo>
                      <a:pt x="45" y="177"/>
                      <a:pt x="26" y="169"/>
                      <a:pt x="19" y="153"/>
                    </a:cubicBezTo>
                    <a:cubicBezTo>
                      <a:pt x="12" y="136"/>
                      <a:pt x="19" y="117"/>
                      <a:pt x="35" y="110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109" y="77"/>
                      <a:pt x="128" y="85"/>
                      <a:pt x="135" y="102"/>
                    </a:cubicBezTo>
                    <a:cubicBezTo>
                      <a:pt x="142" y="118"/>
                      <a:pt x="135" y="138"/>
                      <a:pt x="119" y="145"/>
                    </a:cubicBezTo>
                    <a:close/>
                    <a:moveTo>
                      <a:pt x="261" y="84"/>
                    </a:moveTo>
                    <a:cubicBezTo>
                      <a:pt x="204" y="109"/>
                      <a:pt x="204" y="109"/>
                      <a:pt x="204" y="109"/>
                    </a:cubicBezTo>
                    <a:cubicBezTo>
                      <a:pt x="188" y="116"/>
                      <a:pt x="169" y="108"/>
                      <a:pt x="162" y="92"/>
                    </a:cubicBezTo>
                    <a:cubicBezTo>
                      <a:pt x="158" y="84"/>
                      <a:pt x="158" y="76"/>
                      <a:pt x="161" y="68"/>
                    </a:cubicBezTo>
                    <a:cubicBezTo>
                      <a:pt x="161" y="68"/>
                      <a:pt x="161" y="67"/>
                      <a:pt x="161" y="67"/>
                    </a:cubicBezTo>
                    <a:cubicBezTo>
                      <a:pt x="164" y="59"/>
                      <a:pt x="170" y="52"/>
                      <a:pt x="178" y="49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52" y="16"/>
                      <a:pt x="270" y="24"/>
                      <a:pt x="278" y="41"/>
                    </a:cubicBezTo>
                    <a:cubicBezTo>
                      <a:pt x="285" y="57"/>
                      <a:pt x="277" y="77"/>
                      <a:pt x="261" y="84"/>
                    </a:cubicBezTo>
                    <a:close/>
                  </a:path>
                </a:pathLst>
              </a:custGeom>
              <a:solidFill>
                <a:srgbClr val="C23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  <p:sp>
            <p:nvSpPr>
              <p:cNvPr id="212" name="Freeform 382">
                <a:extLst>
                  <a:ext uri="{FF2B5EF4-FFF2-40B4-BE49-F238E27FC236}">
                    <a16:creationId xmlns:a16="http://schemas.microsoft.com/office/drawing/2014/main" id="{C3F1BDB3-6F91-A64D-8E4C-0B4A8EF62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844"/>
                <a:ext cx="161" cy="175"/>
              </a:xfrm>
              <a:custGeom>
                <a:avLst/>
                <a:gdLst>
                  <a:gd name="T0" fmla="*/ 60 w 68"/>
                  <a:gd name="T1" fmla="*/ 8 h 74"/>
                  <a:gd name="T2" fmla="*/ 54 w 68"/>
                  <a:gd name="T3" fmla="*/ 4 h 74"/>
                  <a:gd name="T4" fmla="*/ 34 w 68"/>
                  <a:gd name="T5" fmla="*/ 8 h 74"/>
                  <a:gd name="T6" fmla="*/ 5 w 68"/>
                  <a:gd name="T7" fmla="*/ 49 h 74"/>
                  <a:gd name="T8" fmla="*/ 8 w 68"/>
                  <a:gd name="T9" fmla="*/ 70 h 74"/>
                  <a:gd name="T10" fmla="*/ 29 w 68"/>
                  <a:gd name="T11" fmla="*/ 66 h 74"/>
                  <a:gd name="T12" fmla="*/ 29 w 68"/>
                  <a:gd name="T13" fmla="*/ 66 h 74"/>
                  <a:gd name="T14" fmla="*/ 29 w 68"/>
                  <a:gd name="T15" fmla="*/ 66 h 74"/>
                  <a:gd name="T16" fmla="*/ 54 w 68"/>
                  <a:gd name="T17" fmla="*/ 31 h 74"/>
                  <a:gd name="T18" fmla="*/ 52 w 68"/>
                  <a:gd name="T19" fmla="*/ 19 h 74"/>
                  <a:gd name="T20" fmla="*/ 39 w 68"/>
                  <a:gd name="T21" fmla="*/ 21 h 74"/>
                  <a:gd name="T22" fmla="*/ 16 w 68"/>
                  <a:gd name="T23" fmla="*/ 54 h 74"/>
                  <a:gd name="T24" fmla="*/ 15 w 68"/>
                  <a:gd name="T25" fmla="*/ 56 h 74"/>
                  <a:gd name="T26" fmla="*/ 14 w 68"/>
                  <a:gd name="T27" fmla="*/ 57 h 74"/>
                  <a:gd name="T28" fmla="*/ 15 w 68"/>
                  <a:gd name="T29" fmla="*/ 59 h 74"/>
                  <a:gd name="T30" fmla="*/ 17 w 68"/>
                  <a:gd name="T31" fmla="*/ 58 h 74"/>
                  <a:gd name="T32" fmla="*/ 18 w 68"/>
                  <a:gd name="T33" fmla="*/ 58 h 74"/>
                  <a:gd name="T34" fmla="*/ 19 w 68"/>
                  <a:gd name="T35" fmla="*/ 56 h 74"/>
                  <a:gd name="T36" fmla="*/ 42 w 68"/>
                  <a:gd name="T37" fmla="*/ 23 h 74"/>
                  <a:gd name="T38" fmla="*/ 50 w 68"/>
                  <a:gd name="T39" fmla="*/ 22 h 74"/>
                  <a:gd name="T40" fmla="*/ 51 w 68"/>
                  <a:gd name="T41" fmla="*/ 29 h 74"/>
                  <a:gd name="T42" fmla="*/ 33 w 68"/>
                  <a:gd name="T43" fmla="*/ 55 h 74"/>
                  <a:gd name="T44" fmla="*/ 33 w 68"/>
                  <a:gd name="T45" fmla="*/ 55 h 74"/>
                  <a:gd name="T46" fmla="*/ 26 w 68"/>
                  <a:gd name="T47" fmla="*/ 64 h 74"/>
                  <a:gd name="T48" fmla="*/ 10 w 68"/>
                  <a:gd name="T49" fmla="*/ 67 h 74"/>
                  <a:gd name="T50" fmla="*/ 8 w 68"/>
                  <a:gd name="T51" fmla="*/ 51 h 74"/>
                  <a:gd name="T52" fmla="*/ 36 w 68"/>
                  <a:gd name="T53" fmla="*/ 10 h 74"/>
                  <a:gd name="T54" fmla="*/ 52 w 68"/>
                  <a:gd name="T55" fmla="*/ 7 h 74"/>
                  <a:gd name="T56" fmla="*/ 58 w 68"/>
                  <a:gd name="T57" fmla="*/ 11 h 74"/>
                  <a:gd name="T58" fmla="*/ 61 w 68"/>
                  <a:gd name="T59" fmla="*/ 26 h 74"/>
                  <a:gd name="T60" fmla="*/ 57 w 68"/>
                  <a:gd name="T61" fmla="*/ 32 h 74"/>
                  <a:gd name="T62" fmla="*/ 60 w 68"/>
                  <a:gd name="T63" fmla="*/ 34 h 74"/>
                  <a:gd name="T64" fmla="*/ 63 w 68"/>
                  <a:gd name="T65" fmla="*/ 29 h 74"/>
                  <a:gd name="T66" fmla="*/ 63 w 68"/>
                  <a:gd name="T67" fmla="*/ 29 h 74"/>
                  <a:gd name="T68" fmla="*/ 60 w 68"/>
                  <a:gd name="T69" fmla="*/ 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74">
                    <a:moveTo>
                      <a:pt x="60" y="8"/>
                    </a:moveTo>
                    <a:cubicBezTo>
                      <a:pt x="54" y="4"/>
                      <a:pt x="54" y="4"/>
                      <a:pt x="54" y="4"/>
                    </a:cubicBezTo>
                    <a:cubicBezTo>
                      <a:pt x="48" y="0"/>
                      <a:pt x="38" y="1"/>
                      <a:pt x="34" y="8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0" y="56"/>
                      <a:pt x="2" y="65"/>
                      <a:pt x="8" y="70"/>
                    </a:cubicBezTo>
                    <a:cubicBezTo>
                      <a:pt x="15" y="74"/>
                      <a:pt x="24" y="73"/>
                      <a:pt x="29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7" y="27"/>
                      <a:pt x="56" y="22"/>
                      <a:pt x="52" y="19"/>
                    </a:cubicBezTo>
                    <a:cubicBezTo>
                      <a:pt x="48" y="16"/>
                      <a:pt x="42" y="17"/>
                      <a:pt x="39" y="21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7"/>
                      <a:pt x="14" y="58"/>
                      <a:pt x="15" y="59"/>
                    </a:cubicBezTo>
                    <a:cubicBezTo>
                      <a:pt x="16" y="59"/>
                      <a:pt x="17" y="59"/>
                      <a:pt x="17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4" y="21"/>
                      <a:pt x="47" y="20"/>
                      <a:pt x="50" y="22"/>
                    </a:cubicBezTo>
                    <a:cubicBezTo>
                      <a:pt x="52" y="24"/>
                      <a:pt x="53" y="27"/>
                      <a:pt x="51" y="29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3" y="69"/>
                      <a:pt x="15" y="71"/>
                      <a:pt x="10" y="67"/>
                    </a:cubicBezTo>
                    <a:cubicBezTo>
                      <a:pt x="5" y="63"/>
                      <a:pt x="4" y="56"/>
                      <a:pt x="8" y="5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5"/>
                      <a:pt x="47" y="4"/>
                      <a:pt x="52" y="7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3" y="14"/>
                      <a:pt x="64" y="21"/>
                      <a:pt x="61" y="26"/>
                    </a:cubicBezTo>
                    <a:cubicBezTo>
                      <a:pt x="60" y="28"/>
                      <a:pt x="58" y="30"/>
                      <a:pt x="57" y="32"/>
                    </a:cubicBezTo>
                    <a:cubicBezTo>
                      <a:pt x="58" y="33"/>
                      <a:pt x="59" y="33"/>
                      <a:pt x="60" y="34"/>
                    </a:cubicBezTo>
                    <a:cubicBezTo>
                      <a:pt x="61" y="32"/>
                      <a:pt x="62" y="31"/>
                      <a:pt x="63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8" y="22"/>
                      <a:pt x="66" y="13"/>
                      <a:pt x="60" y="8"/>
                    </a:cubicBezTo>
                    <a:close/>
                  </a:path>
                </a:pathLst>
              </a:custGeom>
              <a:solidFill>
                <a:srgbClr val="E84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Univers 45 Light" pitchFamily="2" charset="0"/>
                </a:endParaRPr>
              </a:p>
            </p:txBody>
          </p:sp>
        </p:grpSp>
      </p:grpSp>
      <p:pic>
        <p:nvPicPr>
          <p:cNvPr id="412" name="Picture 411" descr="Logo, company name&#10;&#10;Description automatically generated">
            <a:extLst>
              <a:ext uri="{FF2B5EF4-FFF2-40B4-BE49-F238E27FC236}">
                <a16:creationId xmlns:a16="http://schemas.microsoft.com/office/drawing/2014/main" id="{54843762-ECBA-481F-AF0F-1EB5F99393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2767" y="4668744"/>
            <a:ext cx="1332553" cy="5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9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535AB8-A00A-8C47-BF15-FD298075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6" y="423709"/>
            <a:ext cx="5915025" cy="477154"/>
          </a:xfrm>
        </p:spPr>
        <p:txBody>
          <a:bodyPr/>
          <a:lstStyle/>
          <a:p>
            <a:r>
              <a:rPr lang="en-US" dirty="0"/>
              <a:t>Patient Safety Syllabus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26A94-F4E4-A044-9065-C5654977D539}"/>
              </a:ext>
            </a:extLst>
          </p:cNvPr>
          <p:cNvSpPr txBox="1"/>
          <p:nvPr/>
        </p:nvSpPr>
        <p:spPr>
          <a:xfrm>
            <a:off x="106616" y="1140725"/>
            <a:ext cx="6885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syllabus developed by the Academy of Medical Royal Collages will be delivered across 5 levels, each level targeted towards a specific audience and topic.</a:t>
            </a:r>
          </a:p>
          <a:p>
            <a:endParaRPr lang="en-US" sz="1100" dirty="0"/>
          </a:p>
          <a:p>
            <a:r>
              <a:rPr lang="en-US" sz="1100" dirty="0"/>
              <a:t>Levels 1 and 2 will be delivered via a 20 to 30 minute e-learning sessions utilizing animation, case studies,  </a:t>
            </a:r>
          </a:p>
          <a:p>
            <a:r>
              <a:rPr lang="en-US" sz="1100" dirty="0"/>
              <a:t>Knowledge checks and interactive delivery to convey the relevant syllabus knowledge.</a:t>
            </a:r>
          </a:p>
          <a:p>
            <a:endParaRPr lang="en-US" sz="1100" dirty="0"/>
          </a:p>
          <a:p>
            <a:r>
              <a:rPr lang="en-US" sz="1100" b="1" dirty="0"/>
              <a:t>Level 1 </a:t>
            </a:r>
            <a:r>
              <a:rPr lang="en-US" sz="1100" dirty="0"/>
              <a:t>will be split across 2 courses; session 1 will be specific to the whole workforce and sessions 2 </a:t>
            </a:r>
          </a:p>
          <a:p>
            <a:r>
              <a:rPr lang="en-US" sz="1100" dirty="0"/>
              <a:t>Specific only to board members </a:t>
            </a:r>
          </a:p>
          <a:p>
            <a:endParaRPr lang="en-US" sz="1100" dirty="0"/>
          </a:p>
          <a:p>
            <a:r>
              <a:rPr lang="en-US" sz="1100" b="1" dirty="0"/>
              <a:t>Level 2 </a:t>
            </a:r>
            <a:r>
              <a:rPr lang="en-US" sz="1100" dirty="0"/>
              <a:t>will be delivered via 2 sessions within one course and will focus on the key themes of the systems </a:t>
            </a:r>
          </a:p>
          <a:p>
            <a:r>
              <a:rPr lang="en-US" sz="1100" dirty="0"/>
              <a:t>Approach, proactive and reactive approaches to risk, human factors and safety culture</a:t>
            </a:r>
          </a:p>
          <a:p>
            <a:endParaRPr lang="en-US" sz="1100" dirty="0"/>
          </a:p>
          <a:p>
            <a:r>
              <a:rPr lang="en-US" sz="1100" dirty="0"/>
              <a:t>Access to the board specific content and the level 2 content will not be granted until session 1 is complete</a:t>
            </a:r>
          </a:p>
          <a:p>
            <a:endParaRPr lang="en-US" sz="1100" dirty="0"/>
          </a:p>
          <a:p>
            <a:r>
              <a:rPr lang="en-US" sz="1100" b="1" dirty="0"/>
              <a:t>Levels 3 to 5 </a:t>
            </a:r>
            <a:r>
              <a:rPr lang="en-US" sz="1100" dirty="0"/>
              <a:t>will be delivered by HEIs or another such organizations with accreditation</a:t>
            </a:r>
          </a:p>
          <a:p>
            <a:endParaRPr lang="en-US" sz="1100" b="1" dirty="0"/>
          </a:p>
          <a:p>
            <a:r>
              <a:rPr lang="en-US" sz="1100" b="1" dirty="0"/>
              <a:t>The Levels 1 and 2 will go live end of October 2021</a:t>
            </a:r>
          </a:p>
          <a:p>
            <a:endParaRPr lang="en-US" sz="11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FED51-5724-3246-8012-58111A1CB6E9}"/>
              </a:ext>
            </a:extLst>
          </p:cNvPr>
          <p:cNvSpPr txBox="1"/>
          <p:nvPr/>
        </p:nvSpPr>
        <p:spPr>
          <a:xfrm>
            <a:off x="106616" y="4265821"/>
            <a:ext cx="4467890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Syllabus overview available: https://</a:t>
            </a:r>
            <a:r>
              <a:rPr lang="en-US" sz="1000" dirty="0" err="1"/>
              <a:t>www.hee.nhs.uk</a:t>
            </a:r>
            <a:r>
              <a:rPr lang="en-US" sz="1000" dirty="0"/>
              <a:t>/our-work/patient-safety</a:t>
            </a: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F5CF000-6F32-4B14-85CB-3092624C46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2767" y="4668744"/>
            <a:ext cx="1332553" cy="5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7F5B3D0B-745F-074F-A280-274D8B4F2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437" y="199569"/>
            <a:ext cx="5400534" cy="4036899"/>
          </a:xfrm>
          <a:noFill/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AF63D29-0E6A-4690-B9AE-F8842DD1E8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2767" y="4668744"/>
            <a:ext cx="1332553" cy="5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9161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342DF1EC3704DB02F2E0A26B6B8CA" ma:contentTypeVersion="12" ma:contentTypeDescription="Create a new document." ma:contentTypeScope="" ma:versionID="b995a041b35c3974c7af4a7265fc6b2c">
  <xsd:schema xmlns:xsd="http://www.w3.org/2001/XMLSchema" xmlns:xs="http://www.w3.org/2001/XMLSchema" xmlns:p="http://schemas.microsoft.com/office/2006/metadata/properties" xmlns:ns2="187d8510-938a-4536-a014-e72dc515c1b3" xmlns:ns3="9ddc1797-d42e-4d63-b5f9-16708b8a7c84" targetNamespace="http://schemas.microsoft.com/office/2006/metadata/properties" ma:root="true" ma:fieldsID="74a4e6c6b5dff5b1bd4997626b01cba3" ns2:_="" ns3:_="">
    <xsd:import namespace="187d8510-938a-4536-a014-e72dc515c1b3"/>
    <xsd:import namespace="9ddc1797-d42e-4d63-b5f9-16708b8a7c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d8510-938a-4536-a014-e72dc515c1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c1797-d42e-4d63-b5f9-16708b8a7c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dc1797-d42e-4d63-b5f9-16708b8a7c84">
      <UserInfo>
        <DisplayName>Elisabeth Graddage</DisplayName>
        <AccountId>155</AccountId>
        <AccountType/>
      </UserInfo>
      <UserInfo>
        <DisplayName>Julie Combes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6F46C3A-F27F-4087-B9AB-477606C47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BFB62C-2D1C-4105-9BD0-A8843657AFF5}">
  <ds:schemaRefs>
    <ds:schemaRef ds:uri="187d8510-938a-4536-a014-e72dc515c1b3"/>
    <ds:schemaRef ds:uri="9ddc1797-d42e-4d63-b5f9-16708b8a7c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D99FDD-98AB-4BDB-A667-1875FBF88918}">
  <ds:schemaRefs>
    <ds:schemaRef ds:uri="187d8510-938a-4536-a014-e72dc515c1b3"/>
    <ds:schemaRef ds:uri="9ddc1797-d42e-4d63-b5f9-16708b8a7c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904</TotalTime>
  <Words>222</Words>
  <Application>Microsoft Office PowerPoint</Application>
  <PresentationFormat>Custom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Univers 45 Light</vt:lpstr>
      <vt:lpstr>HEE</vt:lpstr>
      <vt:lpstr>Patient Safety Education  London Symposium</vt:lpstr>
      <vt:lpstr>Aim</vt:lpstr>
      <vt:lpstr>Patient Safety Syllabus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Maddie Brindle</cp:lastModifiedBy>
  <cp:revision>5</cp:revision>
  <dcterms:created xsi:type="dcterms:W3CDTF">2021-04-06T16:42:50Z</dcterms:created>
  <dcterms:modified xsi:type="dcterms:W3CDTF">2021-10-15T13:30:01Z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0x0101007D9342DF1EC3704DB02F2E0A26B6B8CA</vt:lpwstr>
  </property>
</Properties>
</file>