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17538" r:id="rId5"/>
    <p:sldId id="17506" r:id="rId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D7D8B43-A64D-4BD8-B4E7-CF6B94716298}">
          <p14:sldIdLst>
            <p14:sldId id="17538"/>
            <p14:sldId id="17506"/>
          </p14:sldIdLst>
        </p14:section>
        <p14:section name="Service spec" id="{D6EF3272-8312-43B3-A5C7-048EE61EC01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A98CBF-B676-0528-1FA0-317F0AEB3841}" name="Rachel Penniston" initials="RP" userId="S::Rachel.Penniston@uclpartners.com::b0210188-39c4-46ea-8338-9c98e2e1bdf6" providerId="AD"/>
  <p188:author id="{3DDA74F7-024C-0215-8BC6-708CD4D4C52E}" name="Alexandra Hellyer" initials="AH" userId="S::Alexandra.Hellyer@uclpartners.com::fcd735ee-4b18-45f3-a054-f51f63c2954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CDF7"/>
    <a:srgbClr val="B3B3B3"/>
    <a:srgbClr val="BFD6F0"/>
    <a:srgbClr val="FFD699"/>
    <a:srgbClr val="7FADE1"/>
    <a:srgbClr val="FAACC9"/>
    <a:srgbClr val="C8E188"/>
    <a:srgbClr val="7B9C27"/>
    <a:srgbClr val="1638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414" autoAdjust="0"/>
    <p:restoredTop sz="94660"/>
  </p:normalViewPr>
  <p:slideViewPr>
    <p:cSldViewPr snapToGrid="0">
      <p:cViewPr varScale="1">
        <p:scale>
          <a:sx n="46" d="100"/>
          <a:sy n="46" d="100"/>
        </p:scale>
        <p:origin x="192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a Hellyer" userId="fcd735ee-4b18-45f3-a054-f51f63c2954b" providerId="ADAL" clId="{6F14C154-D1B7-4D08-BE90-67C40251889D}"/>
    <pc:docChg chg="undo custSel addSld delSld modSection">
      <pc:chgData name="Alexandra Hellyer" userId="fcd735ee-4b18-45f3-a054-f51f63c2954b" providerId="ADAL" clId="{6F14C154-D1B7-4D08-BE90-67C40251889D}" dt="2022-06-29T13:03:37.702" v="2" actId="47"/>
      <pc:docMkLst>
        <pc:docMk/>
      </pc:docMkLst>
      <pc:sldChg chg="add del">
        <pc:chgData name="Alexandra Hellyer" userId="fcd735ee-4b18-45f3-a054-f51f63c2954b" providerId="ADAL" clId="{6F14C154-D1B7-4D08-BE90-67C40251889D}" dt="2022-06-29T13:03:37.702" v="2" actId="47"/>
        <pc:sldMkLst>
          <pc:docMk/>
          <pc:sldMk cId="4058984319" sldId="17475"/>
        </pc:sldMkLst>
      </pc:sldChg>
      <pc:sldChg chg="add del">
        <pc:chgData name="Alexandra Hellyer" userId="fcd735ee-4b18-45f3-a054-f51f63c2954b" providerId="ADAL" clId="{6F14C154-D1B7-4D08-BE90-67C40251889D}" dt="2022-06-29T13:03:37.702" v="2" actId="47"/>
        <pc:sldMkLst>
          <pc:docMk/>
          <pc:sldMk cId="2639874324" sldId="17476"/>
        </pc:sldMkLst>
      </pc:sldChg>
      <pc:sldChg chg="add del">
        <pc:chgData name="Alexandra Hellyer" userId="fcd735ee-4b18-45f3-a054-f51f63c2954b" providerId="ADAL" clId="{6F14C154-D1B7-4D08-BE90-67C40251889D}" dt="2022-06-29T13:03:37.702" v="2" actId="47"/>
        <pc:sldMkLst>
          <pc:docMk/>
          <pc:sldMk cId="3219928818" sldId="17477"/>
        </pc:sldMkLst>
      </pc:sldChg>
      <pc:sldChg chg="add del">
        <pc:chgData name="Alexandra Hellyer" userId="fcd735ee-4b18-45f3-a054-f51f63c2954b" providerId="ADAL" clId="{6F14C154-D1B7-4D08-BE90-67C40251889D}" dt="2022-06-29T13:03:37.702" v="2" actId="47"/>
        <pc:sldMkLst>
          <pc:docMk/>
          <pc:sldMk cId="3527594411" sldId="17478"/>
        </pc:sldMkLst>
      </pc:sldChg>
      <pc:sldChg chg="add del">
        <pc:chgData name="Alexandra Hellyer" userId="fcd735ee-4b18-45f3-a054-f51f63c2954b" providerId="ADAL" clId="{6F14C154-D1B7-4D08-BE90-67C40251889D}" dt="2022-06-29T13:03:37.702" v="2" actId="47"/>
        <pc:sldMkLst>
          <pc:docMk/>
          <pc:sldMk cId="1099857252" sldId="17479"/>
        </pc:sldMkLst>
      </pc:sldChg>
      <pc:sldChg chg="add del">
        <pc:chgData name="Alexandra Hellyer" userId="fcd735ee-4b18-45f3-a054-f51f63c2954b" providerId="ADAL" clId="{6F14C154-D1B7-4D08-BE90-67C40251889D}" dt="2022-06-29T13:03:37.702" v="2" actId="47"/>
        <pc:sldMkLst>
          <pc:docMk/>
          <pc:sldMk cId="1001389988" sldId="17480"/>
        </pc:sldMkLst>
      </pc:sldChg>
      <pc:sldChg chg="add del">
        <pc:chgData name="Alexandra Hellyer" userId="fcd735ee-4b18-45f3-a054-f51f63c2954b" providerId="ADAL" clId="{6F14C154-D1B7-4D08-BE90-67C40251889D}" dt="2022-06-29T13:03:37.702" v="2" actId="47"/>
        <pc:sldMkLst>
          <pc:docMk/>
          <pc:sldMk cId="1032293052" sldId="17481"/>
        </pc:sldMkLst>
      </pc:sldChg>
      <pc:sldChg chg="add del">
        <pc:chgData name="Alexandra Hellyer" userId="fcd735ee-4b18-45f3-a054-f51f63c2954b" providerId="ADAL" clId="{6F14C154-D1B7-4D08-BE90-67C40251889D}" dt="2022-06-29T13:03:37.702" v="2" actId="47"/>
        <pc:sldMkLst>
          <pc:docMk/>
          <pc:sldMk cId="3690494780" sldId="17482"/>
        </pc:sldMkLst>
      </pc:sldChg>
      <pc:sldChg chg="add del">
        <pc:chgData name="Alexandra Hellyer" userId="fcd735ee-4b18-45f3-a054-f51f63c2954b" providerId="ADAL" clId="{6F14C154-D1B7-4D08-BE90-67C40251889D}" dt="2022-06-29T13:03:37.702" v="2" actId="47"/>
        <pc:sldMkLst>
          <pc:docMk/>
          <pc:sldMk cId="1237253606" sldId="17483"/>
        </pc:sldMkLst>
      </pc:sldChg>
      <pc:sldChg chg="add del">
        <pc:chgData name="Alexandra Hellyer" userId="fcd735ee-4b18-45f3-a054-f51f63c2954b" providerId="ADAL" clId="{6F14C154-D1B7-4D08-BE90-67C40251889D}" dt="2022-06-29T13:03:37.702" v="2" actId="47"/>
        <pc:sldMkLst>
          <pc:docMk/>
          <pc:sldMk cId="3013250872" sldId="17489"/>
        </pc:sldMkLst>
      </pc:sldChg>
      <pc:sldChg chg="add del">
        <pc:chgData name="Alexandra Hellyer" userId="fcd735ee-4b18-45f3-a054-f51f63c2954b" providerId="ADAL" clId="{6F14C154-D1B7-4D08-BE90-67C40251889D}" dt="2022-06-29T13:03:37.702" v="2" actId="47"/>
        <pc:sldMkLst>
          <pc:docMk/>
          <pc:sldMk cId="2777610586" sldId="17490"/>
        </pc:sldMkLst>
      </pc:sldChg>
      <pc:sldChg chg="add del">
        <pc:chgData name="Alexandra Hellyer" userId="fcd735ee-4b18-45f3-a054-f51f63c2954b" providerId="ADAL" clId="{6F14C154-D1B7-4D08-BE90-67C40251889D}" dt="2022-06-29T13:03:37.702" v="2" actId="47"/>
        <pc:sldMkLst>
          <pc:docMk/>
          <pc:sldMk cId="193494767" sldId="17491"/>
        </pc:sldMkLst>
      </pc:sldChg>
      <pc:sldChg chg="add del">
        <pc:chgData name="Alexandra Hellyer" userId="fcd735ee-4b18-45f3-a054-f51f63c2954b" providerId="ADAL" clId="{6F14C154-D1B7-4D08-BE90-67C40251889D}" dt="2022-06-29T13:03:37.702" v="2" actId="47"/>
        <pc:sldMkLst>
          <pc:docMk/>
          <pc:sldMk cId="2341396750" sldId="17492"/>
        </pc:sldMkLst>
      </pc:sldChg>
      <pc:sldChg chg="add del">
        <pc:chgData name="Alexandra Hellyer" userId="fcd735ee-4b18-45f3-a054-f51f63c2954b" providerId="ADAL" clId="{6F14C154-D1B7-4D08-BE90-67C40251889D}" dt="2022-06-29T13:03:37.702" v="2" actId="47"/>
        <pc:sldMkLst>
          <pc:docMk/>
          <pc:sldMk cId="2871339113" sldId="17516"/>
        </pc:sldMkLst>
      </pc:sldChg>
      <pc:sldChg chg="add del">
        <pc:chgData name="Alexandra Hellyer" userId="fcd735ee-4b18-45f3-a054-f51f63c2954b" providerId="ADAL" clId="{6F14C154-D1B7-4D08-BE90-67C40251889D}" dt="2022-06-29T13:03:37.702" v="2" actId="47"/>
        <pc:sldMkLst>
          <pc:docMk/>
          <pc:sldMk cId="4118701166" sldId="17517"/>
        </pc:sldMkLst>
      </pc:sldChg>
      <pc:sldChg chg="del">
        <pc:chgData name="Alexandra Hellyer" userId="fcd735ee-4b18-45f3-a054-f51f63c2954b" providerId="ADAL" clId="{6F14C154-D1B7-4D08-BE90-67C40251889D}" dt="2022-06-29T13:03:37.702" v="2" actId="47"/>
        <pc:sldMkLst>
          <pc:docMk/>
          <pc:sldMk cId="1369338098" sldId="17521"/>
        </pc:sldMkLst>
      </pc:sldChg>
      <pc:sldChg chg="add del">
        <pc:chgData name="Alexandra Hellyer" userId="fcd735ee-4b18-45f3-a054-f51f63c2954b" providerId="ADAL" clId="{6F14C154-D1B7-4D08-BE90-67C40251889D}" dt="2022-06-29T13:03:37.702" v="2" actId="47"/>
        <pc:sldMkLst>
          <pc:docMk/>
          <pc:sldMk cId="2061802747" sldId="17522"/>
        </pc:sldMkLst>
      </pc:sldChg>
      <pc:sldChg chg="del">
        <pc:chgData name="Alexandra Hellyer" userId="fcd735ee-4b18-45f3-a054-f51f63c2954b" providerId="ADAL" clId="{6F14C154-D1B7-4D08-BE90-67C40251889D}" dt="2022-06-29T13:03:37.702" v="2" actId="47"/>
        <pc:sldMkLst>
          <pc:docMk/>
          <pc:sldMk cId="727690841" sldId="17549"/>
        </pc:sldMkLst>
      </pc:sldChg>
      <pc:sldChg chg="add del">
        <pc:chgData name="Alexandra Hellyer" userId="fcd735ee-4b18-45f3-a054-f51f63c2954b" providerId="ADAL" clId="{6F14C154-D1B7-4D08-BE90-67C40251889D}" dt="2022-06-29T13:03:37.702" v="2" actId="47"/>
        <pc:sldMkLst>
          <pc:docMk/>
          <pc:sldMk cId="4096084934" sldId="17550"/>
        </pc:sldMkLst>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Cover 1">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B0EF8C10-A67E-4F41-A8CA-85A74D8FA6FF}"/>
              </a:ext>
            </a:extLst>
          </p:cNvPr>
          <p:cNvSpPr/>
          <p:nvPr userDrawn="1"/>
        </p:nvSpPr>
        <p:spPr>
          <a:xfrm>
            <a:off x="0" y="1560121"/>
            <a:ext cx="6858000" cy="8345879"/>
          </a:xfrm>
          <a:custGeom>
            <a:avLst/>
            <a:gdLst>
              <a:gd name="connsiteX0" fmla="*/ 3046637 w 9144000"/>
              <a:gd name="connsiteY0" fmla="*/ 0 h 5777916"/>
              <a:gd name="connsiteX1" fmla="*/ 8412787 w 9144000"/>
              <a:gd name="connsiteY1" fmla="*/ 602032 h 5777916"/>
              <a:gd name="connsiteX2" fmla="*/ 9144000 w 9144000"/>
              <a:gd name="connsiteY2" fmla="*/ 787526 h 5777916"/>
              <a:gd name="connsiteX3" fmla="*/ 9144000 w 9144000"/>
              <a:gd name="connsiteY3" fmla="*/ 4318820 h 5777916"/>
              <a:gd name="connsiteX4" fmla="*/ 9144000 w 9144000"/>
              <a:gd name="connsiteY4" fmla="*/ 5522921 h 5777916"/>
              <a:gd name="connsiteX5" fmla="*/ 9144000 w 9144000"/>
              <a:gd name="connsiteY5" fmla="*/ 5777916 h 5777916"/>
              <a:gd name="connsiteX6" fmla="*/ 0 w 9144000"/>
              <a:gd name="connsiteY6" fmla="*/ 5777916 h 5777916"/>
              <a:gd name="connsiteX7" fmla="*/ 0 w 9144000"/>
              <a:gd name="connsiteY7" fmla="*/ 5522921 h 5777916"/>
              <a:gd name="connsiteX8" fmla="*/ 0 w 9144000"/>
              <a:gd name="connsiteY8" fmla="*/ 4318820 h 5777916"/>
              <a:gd name="connsiteX9" fmla="*/ 0 w 9144000"/>
              <a:gd name="connsiteY9" fmla="*/ 190007 h 5777916"/>
              <a:gd name="connsiteX10" fmla="*/ 387434 w 9144000"/>
              <a:gd name="connsiteY10" fmla="*/ 143435 h 5777916"/>
              <a:gd name="connsiteX11" fmla="*/ 3046637 w 9144000"/>
              <a:gd name="connsiteY11" fmla="*/ 0 h 577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5777916">
                <a:moveTo>
                  <a:pt x="3046637" y="0"/>
                </a:moveTo>
                <a:cubicBezTo>
                  <a:pt x="4932269" y="0"/>
                  <a:pt x="6739715" y="212571"/>
                  <a:pt x="8412787" y="602032"/>
                </a:cubicBezTo>
                <a:lnTo>
                  <a:pt x="9144000" y="787526"/>
                </a:lnTo>
                <a:lnTo>
                  <a:pt x="9144000" y="4318820"/>
                </a:lnTo>
                <a:lnTo>
                  <a:pt x="9144000" y="5522921"/>
                </a:lnTo>
                <a:lnTo>
                  <a:pt x="9144000" y="5777916"/>
                </a:lnTo>
                <a:lnTo>
                  <a:pt x="0" y="5777916"/>
                </a:lnTo>
                <a:lnTo>
                  <a:pt x="0" y="5522921"/>
                </a:lnTo>
                <a:lnTo>
                  <a:pt x="0" y="4318820"/>
                </a:lnTo>
                <a:lnTo>
                  <a:pt x="0" y="190007"/>
                </a:lnTo>
                <a:lnTo>
                  <a:pt x="387434" y="143435"/>
                </a:lnTo>
                <a:cubicBezTo>
                  <a:pt x="1251601" y="49133"/>
                  <a:pt x="2140083" y="0"/>
                  <a:pt x="304663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p>
        </p:txBody>
      </p:sp>
      <p:pic>
        <p:nvPicPr>
          <p:cNvPr id="8" name="Picture 7">
            <a:extLst>
              <a:ext uri="{FF2B5EF4-FFF2-40B4-BE49-F238E27FC236}">
                <a16:creationId xmlns:a16="http://schemas.microsoft.com/office/drawing/2014/main" id="{E9BC20E4-9489-C045-B0AF-3E21A0480494}"/>
              </a:ext>
            </a:extLst>
          </p:cNvPr>
          <p:cNvPicPr>
            <a:picLocks noChangeAspect="1"/>
          </p:cNvPicPr>
          <p:nvPr userDrawn="1"/>
        </p:nvPicPr>
        <p:blipFill>
          <a:blip r:embed="rId2"/>
          <a:stretch>
            <a:fillRect/>
          </a:stretch>
        </p:blipFill>
        <p:spPr>
          <a:xfrm>
            <a:off x="4858398" y="657151"/>
            <a:ext cx="1645841" cy="786542"/>
          </a:xfrm>
          <a:prstGeom prst="rect">
            <a:avLst/>
          </a:prstGeom>
        </p:spPr>
      </p:pic>
      <p:sp>
        <p:nvSpPr>
          <p:cNvPr id="9" name="Title 1">
            <a:extLst>
              <a:ext uri="{FF2B5EF4-FFF2-40B4-BE49-F238E27FC236}">
                <a16:creationId xmlns:a16="http://schemas.microsoft.com/office/drawing/2014/main" id="{A823DBFF-4762-B846-97A7-163202F16307}"/>
              </a:ext>
            </a:extLst>
          </p:cNvPr>
          <p:cNvSpPr>
            <a:spLocks noGrp="1"/>
          </p:cNvSpPr>
          <p:nvPr>
            <p:ph type="ctrTitle"/>
          </p:nvPr>
        </p:nvSpPr>
        <p:spPr>
          <a:xfrm>
            <a:off x="2942516" y="3824520"/>
            <a:ext cx="3711344" cy="3448756"/>
          </a:xfrm>
        </p:spPr>
        <p:txBody>
          <a:bodyPr anchor="b">
            <a:normAutofit/>
          </a:bodyPr>
          <a:lstStyle>
            <a:lvl1pPr algn="l">
              <a:lnSpc>
                <a:spcPts val="4911"/>
              </a:lnSpc>
              <a:defRPr sz="5055"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0" name="Subtitle 2">
            <a:extLst>
              <a:ext uri="{FF2B5EF4-FFF2-40B4-BE49-F238E27FC236}">
                <a16:creationId xmlns:a16="http://schemas.microsoft.com/office/drawing/2014/main" id="{83EF4475-4459-6442-A84A-B698217AC685}"/>
              </a:ext>
            </a:extLst>
          </p:cNvPr>
          <p:cNvSpPr>
            <a:spLocks noGrp="1"/>
          </p:cNvSpPr>
          <p:nvPr>
            <p:ph type="subTitle" idx="1"/>
          </p:nvPr>
        </p:nvSpPr>
        <p:spPr>
          <a:xfrm>
            <a:off x="2942516" y="7501121"/>
            <a:ext cx="3711344" cy="1781884"/>
          </a:xfrm>
        </p:spPr>
        <p:txBody>
          <a:bodyPr>
            <a:normAutofit/>
          </a:bodyPr>
          <a:lstStyle>
            <a:lvl1pPr marL="0" indent="0" algn="l">
              <a:lnSpc>
                <a:spcPts val="3149"/>
              </a:lnSpc>
              <a:spcAft>
                <a:spcPts val="867"/>
              </a:spcAft>
              <a:buNone/>
              <a:defRPr sz="2600">
                <a:solidFill>
                  <a:schemeClr val="bg1"/>
                </a:solidFill>
                <a:latin typeface="Calibri" panose="020F0502020204030204" pitchFamily="34" charset="0"/>
                <a:cs typeface="Calibri" panose="020F0502020204030204" pitchFamily="34" charset="0"/>
              </a:defRPr>
            </a:lvl1pPr>
            <a:lvl2pPr marL="660380" indent="0" algn="ctr">
              <a:buNone/>
              <a:defRPr sz="2889"/>
            </a:lvl2pPr>
            <a:lvl3pPr marL="1320759" indent="0" algn="ctr">
              <a:buNone/>
              <a:defRPr sz="2600"/>
            </a:lvl3pPr>
            <a:lvl4pPr marL="1981139" indent="0" algn="ctr">
              <a:buNone/>
              <a:defRPr sz="2311"/>
            </a:lvl4pPr>
            <a:lvl5pPr marL="2641519" indent="0" algn="ctr">
              <a:buNone/>
              <a:defRPr sz="2311"/>
            </a:lvl5pPr>
            <a:lvl6pPr marL="3301898" indent="0" algn="ctr">
              <a:buNone/>
              <a:defRPr sz="2311"/>
            </a:lvl6pPr>
            <a:lvl7pPr marL="3962278" indent="0" algn="ctr">
              <a:buNone/>
              <a:defRPr sz="2311"/>
            </a:lvl7pPr>
            <a:lvl8pPr marL="4622658" indent="0" algn="ctr">
              <a:buNone/>
              <a:defRPr sz="2311"/>
            </a:lvl8pPr>
            <a:lvl9pPr marL="5283037" indent="0" algn="ctr">
              <a:buNone/>
              <a:defRPr sz="2311"/>
            </a:lvl9pPr>
          </a:lstStyle>
          <a:p>
            <a:r>
              <a:rPr lang="en-US"/>
              <a:t>Click to edit Master subtitle style</a:t>
            </a:r>
          </a:p>
        </p:txBody>
      </p:sp>
      <p:sp>
        <p:nvSpPr>
          <p:cNvPr id="12" name="Oval 11">
            <a:extLst>
              <a:ext uri="{FF2B5EF4-FFF2-40B4-BE49-F238E27FC236}">
                <a16:creationId xmlns:a16="http://schemas.microsoft.com/office/drawing/2014/main" id="{D00FB99B-D508-5343-84E9-C48365F7DDA7}"/>
              </a:ext>
            </a:extLst>
          </p:cNvPr>
          <p:cNvSpPr/>
          <p:nvPr userDrawn="1"/>
        </p:nvSpPr>
        <p:spPr>
          <a:xfrm>
            <a:off x="-1482920" y="-825499"/>
            <a:ext cx="4404442" cy="8482629"/>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p>
        </p:txBody>
      </p:sp>
      <p:pic>
        <p:nvPicPr>
          <p:cNvPr id="18" name="Picture 17">
            <a:extLst>
              <a:ext uri="{FF2B5EF4-FFF2-40B4-BE49-F238E27FC236}">
                <a16:creationId xmlns:a16="http://schemas.microsoft.com/office/drawing/2014/main" id="{7BC5A786-E091-AE44-90EF-2550ECC05170}"/>
              </a:ext>
            </a:extLst>
          </p:cNvPr>
          <p:cNvPicPr>
            <a:picLocks/>
          </p:cNvPicPr>
          <p:nvPr userDrawn="1"/>
        </p:nvPicPr>
        <p:blipFill rotWithShape="1">
          <a:blip r:embed="rId3"/>
          <a:srcRect l="20399" r="12935"/>
          <a:stretch>
            <a:fillRect/>
          </a:stretch>
        </p:blipFill>
        <p:spPr>
          <a:xfrm>
            <a:off x="-1623308" y="-684213"/>
            <a:ext cx="4404442" cy="8482630"/>
          </a:xfrm>
          <a:prstGeom prst="ellipse">
            <a:avLst/>
          </a:prstGeom>
        </p:spPr>
      </p:pic>
    </p:spTree>
    <p:extLst>
      <p:ext uri="{BB962C8B-B14F-4D97-AF65-F5344CB8AC3E}">
        <p14:creationId xmlns:p14="http://schemas.microsoft.com/office/powerpoint/2010/main" val="1960600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py + Icon">
    <p:bg>
      <p:bgRef idx="1001">
        <a:schemeClr val="bg1"/>
      </p:bgRef>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D1ABAA4-D1C9-FD4D-855D-E9B4F0723271}"/>
              </a:ext>
            </a:extLst>
          </p:cNvPr>
          <p:cNvSpPr>
            <a:spLocks noGrp="1"/>
          </p:cNvSpPr>
          <p:nvPr>
            <p:ph type="title"/>
          </p:nvPr>
        </p:nvSpPr>
        <p:spPr>
          <a:xfrm>
            <a:off x="367393" y="739021"/>
            <a:ext cx="5419919" cy="1366411"/>
          </a:xfrm>
        </p:spPr>
        <p:txBody>
          <a:bodyPr anchor="t">
            <a:normAutofit/>
          </a:bodyPr>
          <a:lstStyle>
            <a:lvl1pPr>
              <a:defRPr sz="2200" b="0" i="0">
                <a:solidFill>
                  <a:srgbClr val="42B6E6"/>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D298DD37-482C-6746-B635-657D81AD381E}"/>
              </a:ext>
            </a:extLst>
          </p:cNvPr>
          <p:cNvSpPr>
            <a:spLocks noGrp="1"/>
          </p:cNvSpPr>
          <p:nvPr>
            <p:ph idx="1"/>
          </p:nvPr>
        </p:nvSpPr>
        <p:spPr>
          <a:xfrm>
            <a:off x="367392" y="2148259"/>
            <a:ext cx="6216461" cy="6285266"/>
          </a:xfrm>
        </p:spPr>
        <p:txBody>
          <a:bodyPr>
            <a:normAutofit/>
          </a:bodyPr>
          <a:lstStyle>
            <a:lvl1pPr>
              <a:defRPr sz="12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12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2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2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2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475729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Page Image">
    <p:bg>
      <p:bgRef idx="1001">
        <a:schemeClr val="bg1"/>
      </p:bgRef>
    </p:bg>
    <p:spTree>
      <p:nvGrpSpPr>
        <p:cNvPr id="1" name=""/>
        <p:cNvGrpSpPr/>
        <p:nvPr/>
      </p:nvGrpSpPr>
      <p:grpSpPr>
        <a:xfrm>
          <a:off x="0" y="0"/>
          <a:ext cx="0" cy="0"/>
          <a:chOff x="0" y="0"/>
          <a:chExt cx="0" cy="0"/>
        </a:xfrm>
      </p:grpSpPr>
      <p:sp>
        <p:nvSpPr>
          <p:cNvPr id="6" name="Picture Placeholder 10">
            <a:extLst>
              <a:ext uri="{FF2B5EF4-FFF2-40B4-BE49-F238E27FC236}">
                <a16:creationId xmlns:a16="http://schemas.microsoft.com/office/drawing/2014/main" id="{4468120E-C138-444B-9512-400C5682F551}"/>
              </a:ext>
            </a:extLst>
          </p:cNvPr>
          <p:cNvSpPr>
            <a:spLocks noGrp="1"/>
          </p:cNvSpPr>
          <p:nvPr>
            <p:ph type="pic" sz="quarter" idx="13" hasCustomPrompt="1"/>
          </p:nvPr>
        </p:nvSpPr>
        <p:spPr>
          <a:xfrm>
            <a:off x="-79659" y="-262316"/>
            <a:ext cx="7309795" cy="9909835"/>
          </a:xfrm>
          <a:custGeom>
            <a:avLst/>
            <a:gdLst>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5714977 h 6858000"/>
              <a:gd name="connsiteX4" fmla="*/ 11048977 w 12192000"/>
              <a:gd name="connsiteY4" fmla="*/ 6858000 h 6858000"/>
              <a:gd name="connsiteX5" fmla="*/ 0 w 12192000"/>
              <a:gd name="connsiteY5" fmla="*/ 6858000 h 6858000"/>
              <a:gd name="connsiteX6" fmla="*/ 0 w 12192000"/>
              <a:gd name="connsiteY6" fmla="*/ 6858000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5714977 h 6858000"/>
              <a:gd name="connsiteX4" fmla="*/ 11048977 w 12192000"/>
              <a:gd name="connsiteY4" fmla="*/ 6858000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5714977 h 6858000"/>
              <a:gd name="connsiteX4" fmla="*/ 8933307 w 12192000"/>
              <a:gd name="connsiteY4" fmla="*/ 59973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8933307 w 12192000"/>
              <a:gd name="connsiteY4" fmla="*/ 59973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6880389 w 12192000"/>
              <a:gd name="connsiteY4" fmla="*/ 63021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6880389 w 12192000"/>
              <a:gd name="connsiteY4" fmla="*/ 63021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6987966 w 12192000"/>
              <a:gd name="connsiteY4" fmla="*/ 6248401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582153"/>
              <a:gd name="connsiteX1" fmla="*/ 12192000 w 12192000"/>
              <a:gd name="connsiteY1" fmla="*/ 0 h 6582153"/>
              <a:gd name="connsiteX2" fmla="*/ 12192000 w 12192000"/>
              <a:gd name="connsiteY2" fmla="*/ 0 h 6582153"/>
              <a:gd name="connsiteX3" fmla="*/ 12192000 w 12192000"/>
              <a:gd name="connsiteY3" fmla="*/ 4997800 h 6582153"/>
              <a:gd name="connsiteX4" fmla="*/ 6987966 w 12192000"/>
              <a:gd name="connsiteY4" fmla="*/ 6248401 h 6582153"/>
              <a:gd name="connsiteX5" fmla="*/ 0 w 12192000"/>
              <a:gd name="connsiteY5" fmla="*/ 6562165 h 6582153"/>
              <a:gd name="connsiteX6" fmla="*/ 5575 w 12192000"/>
              <a:gd name="connsiteY6" fmla="*/ 6551341 h 6582153"/>
              <a:gd name="connsiteX7" fmla="*/ 0 w 12192000"/>
              <a:gd name="connsiteY7" fmla="*/ 1143023 h 6582153"/>
              <a:gd name="connsiteX8" fmla="*/ 1143023 w 12192000"/>
              <a:gd name="connsiteY8" fmla="*/ 0 h 6582153"/>
              <a:gd name="connsiteX0" fmla="*/ 1143023 w 12192000"/>
              <a:gd name="connsiteY0" fmla="*/ 0 h 6609872"/>
              <a:gd name="connsiteX1" fmla="*/ 12192000 w 12192000"/>
              <a:gd name="connsiteY1" fmla="*/ 0 h 6609872"/>
              <a:gd name="connsiteX2" fmla="*/ 12192000 w 12192000"/>
              <a:gd name="connsiteY2" fmla="*/ 0 h 6609872"/>
              <a:gd name="connsiteX3" fmla="*/ 12192000 w 12192000"/>
              <a:gd name="connsiteY3" fmla="*/ 4997800 h 6609872"/>
              <a:gd name="connsiteX4" fmla="*/ 6987966 w 12192000"/>
              <a:gd name="connsiteY4" fmla="*/ 6248401 h 6609872"/>
              <a:gd name="connsiteX5" fmla="*/ 0 w 12192000"/>
              <a:gd name="connsiteY5" fmla="*/ 6562165 h 6609872"/>
              <a:gd name="connsiteX6" fmla="*/ 5575 w 12192000"/>
              <a:gd name="connsiteY6" fmla="*/ 6551341 h 6609872"/>
              <a:gd name="connsiteX7" fmla="*/ 0 w 12192000"/>
              <a:gd name="connsiteY7" fmla="*/ 1143023 h 6609872"/>
              <a:gd name="connsiteX8" fmla="*/ 1143023 w 12192000"/>
              <a:gd name="connsiteY8" fmla="*/ 0 h 6609872"/>
              <a:gd name="connsiteX0" fmla="*/ 1143023 w 12192000"/>
              <a:gd name="connsiteY0" fmla="*/ 0 h 6626202"/>
              <a:gd name="connsiteX1" fmla="*/ 12192000 w 12192000"/>
              <a:gd name="connsiteY1" fmla="*/ 0 h 6626202"/>
              <a:gd name="connsiteX2" fmla="*/ 12192000 w 12192000"/>
              <a:gd name="connsiteY2" fmla="*/ 0 h 6626202"/>
              <a:gd name="connsiteX3" fmla="*/ 12192000 w 12192000"/>
              <a:gd name="connsiteY3" fmla="*/ 4997800 h 6626202"/>
              <a:gd name="connsiteX4" fmla="*/ 6987966 w 12192000"/>
              <a:gd name="connsiteY4" fmla="*/ 6248401 h 6626202"/>
              <a:gd name="connsiteX5" fmla="*/ 0 w 12192000"/>
              <a:gd name="connsiteY5" fmla="*/ 6562165 h 6626202"/>
              <a:gd name="connsiteX6" fmla="*/ 5575 w 12192000"/>
              <a:gd name="connsiteY6" fmla="*/ 6551341 h 6626202"/>
              <a:gd name="connsiteX7" fmla="*/ 0 w 12192000"/>
              <a:gd name="connsiteY7" fmla="*/ 1143023 h 6626202"/>
              <a:gd name="connsiteX8" fmla="*/ 1143023 w 12192000"/>
              <a:gd name="connsiteY8" fmla="*/ 0 h 6626202"/>
              <a:gd name="connsiteX0" fmla="*/ 1143023 w 12192000"/>
              <a:gd name="connsiteY0" fmla="*/ 0 h 6626202"/>
              <a:gd name="connsiteX1" fmla="*/ 12192000 w 12192000"/>
              <a:gd name="connsiteY1" fmla="*/ 0 h 6626202"/>
              <a:gd name="connsiteX2" fmla="*/ 12192000 w 12192000"/>
              <a:gd name="connsiteY2" fmla="*/ 0 h 6626202"/>
              <a:gd name="connsiteX3" fmla="*/ 12192000 w 12192000"/>
              <a:gd name="connsiteY3" fmla="*/ 4997800 h 6626202"/>
              <a:gd name="connsiteX4" fmla="*/ 6987966 w 12192000"/>
              <a:gd name="connsiteY4" fmla="*/ 6248401 h 6626202"/>
              <a:gd name="connsiteX5" fmla="*/ 0 w 12192000"/>
              <a:gd name="connsiteY5" fmla="*/ 6562165 h 6626202"/>
              <a:gd name="connsiteX6" fmla="*/ 5575 w 12192000"/>
              <a:gd name="connsiteY6" fmla="*/ 6551341 h 6626202"/>
              <a:gd name="connsiteX7" fmla="*/ 0 w 12192000"/>
              <a:gd name="connsiteY7" fmla="*/ 1143023 h 6626202"/>
              <a:gd name="connsiteX8" fmla="*/ 1143023 w 12192000"/>
              <a:gd name="connsiteY8" fmla="*/ 0 h 6626202"/>
              <a:gd name="connsiteX0" fmla="*/ 1143023 w 12568518"/>
              <a:gd name="connsiteY0" fmla="*/ 0 h 6626202"/>
              <a:gd name="connsiteX1" fmla="*/ 12192000 w 12568518"/>
              <a:gd name="connsiteY1" fmla="*/ 0 h 6626202"/>
              <a:gd name="connsiteX2" fmla="*/ 12192000 w 12568518"/>
              <a:gd name="connsiteY2" fmla="*/ 0 h 6626202"/>
              <a:gd name="connsiteX3" fmla="*/ 12568518 w 12568518"/>
              <a:gd name="connsiteY3" fmla="*/ 4710929 h 6626202"/>
              <a:gd name="connsiteX4" fmla="*/ 6987966 w 12568518"/>
              <a:gd name="connsiteY4" fmla="*/ 6248401 h 6626202"/>
              <a:gd name="connsiteX5" fmla="*/ 0 w 12568518"/>
              <a:gd name="connsiteY5" fmla="*/ 6562165 h 6626202"/>
              <a:gd name="connsiteX6" fmla="*/ 5575 w 12568518"/>
              <a:gd name="connsiteY6" fmla="*/ 6551341 h 6626202"/>
              <a:gd name="connsiteX7" fmla="*/ 0 w 12568518"/>
              <a:gd name="connsiteY7" fmla="*/ 1143023 h 6626202"/>
              <a:gd name="connsiteX8" fmla="*/ 1143023 w 12568518"/>
              <a:gd name="connsiteY8" fmla="*/ 0 h 6626202"/>
              <a:gd name="connsiteX0" fmla="*/ 1143023 w 12568518"/>
              <a:gd name="connsiteY0" fmla="*/ 0 h 6626202"/>
              <a:gd name="connsiteX1" fmla="*/ 12192000 w 12568518"/>
              <a:gd name="connsiteY1" fmla="*/ 0 h 6626202"/>
              <a:gd name="connsiteX2" fmla="*/ 12192000 w 12568518"/>
              <a:gd name="connsiteY2" fmla="*/ 0 h 6626202"/>
              <a:gd name="connsiteX3" fmla="*/ 12568518 w 12568518"/>
              <a:gd name="connsiteY3" fmla="*/ 4710929 h 6626202"/>
              <a:gd name="connsiteX4" fmla="*/ 6987966 w 12568518"/>
              <a:gd name="connsiteY4" fmla="*/ 6248401 h 6626202"/>
              <a:gd name="connsiteX5" fmla="*/ 0 w 12568518"/>
              <a:gd name="connsiteY5" fmla="*/ 6562165 h 6626202"/>
              <a:gd name="connsiteX6" fmla="*/ 5575 w 12568518"/>
              <a:gd name="connsiteY6" fmla="*/ 6551341 h 6626202"/>
              <a:gd name="connsiteX7" fmla="*/ 0 w 12568518"/>
              <a:gd name="connsiteY7" fmla="*/ 1143023 h 6626202"/>
              <a:gd name="connsiteX8" fmla="*/ 1143023 w 12568518"/>
              <a:gd name="connsiteY8" fmla="*/ 0 h 6626202"/>
              <a:gd name="connsiteX0" fmla="*/ 1143023 w 12604377"/>
              <a:gd name="connsiteY0" fmla="*/ 0 h 6626202"/>
              <a:gd name="connsiteX1" fmla="*/ 12192000 w 12604377"/>
              <a:gd name="connsiteY1" fmla="*/ 0 h 6626202"/>
              <a:gd name="connsiteX2" fmla="*/ 12192000 w 12604377"/>
              <a:gd name="connsiteY2" fmla="*/ 0 h 6626202"/>
              <a:gd name="connsiteX3" fmla="*/ 12604377 w 12604377"/>
              <a:gd name="connsiteY3" fmla="*/ 4764718 h 6626202"/>
              <a:gd name="connsiteX4" fmla="*/ 6987966 w 12604377"/>
              <a:gd name="connsiteY4" fmla="*/ 6248401 h 6626202"/>
              <a:gd name="connsiteX5" fmla="*/ 0 w 12604377"/>
              <a:gd name="connsiteY5" fmla="*/ 6562165 h 6626202"/>
              <a:gd name="connsiteX6" fmla="*/ 5575 w 12604377"/>
              <a:gd name="connsiteY6" fmla="*/ 6551341 h 6626202"/>
              <a:gd name="connsiteX7" fmla="*/ 0 w 12604377"/>
              <a:gd name="connsiteY7" fmla="*/ 1143023 h 6626202"/>
              <a:gd name="connsiteX8" fmla="*/ 1143023 w 12604377"/>
              <a:gd name="connsiteY8" fmla="*/ 0 h 6626202"/>
              <a:gd name="connsiteX0" fmla="*/ 1143023 w 12604377"/>
              <a:gd name="connsiteY0" fmla="*/ 0 h 6626202"/>
              <a:gd name="connsiteX1" fmla="*/ 12192000 w 12604377"/>
              <a:gd name="connsiteY1" fmla="*/ 0 h 6626202"/>
              <a:gd name="connsiteX2" fmla="*/ 12192000 w 12604377"/>
              <a:gd name="connsiteY2" fmla="*/ 0 h 6626202"/>
              <a:gd name="connsiteX3" fmla="*/ 12604377 w 12604377"/>
              <a:gd name="connsiteY3" fmla="*/ 4764718 h 6626202"/>
              <a:gd name="connsiteX4" fmla="*/ 6987966 w 12604377"/>
              <a:gd name="connsiteY4" fmla="*/ 6248401 h 6626202"/>
              <a:gd name="connsiteX5" fmla="*/ 0 w 12604377"/>
              <a:gd name="connsiteY5" fmla="*/ 6562165 h 6626202"/>
              <a:gd name="connsiteX6" fmla="*/ 5575 w 12604377"/>
              <a:gd name="connsiteY6" fmla="*/ 6551341 h 6626202"/>
              <a:gd name="connsiteX7" fmla="*/ 0 w 12604377"/>
              <a:gd name="connsiteY7" fmla="*/ 1143023 h 6626202"/>
              <a:gd name="connsiteX8" fmla="*/ 1143023 w 12604377"/>
              <a:gd name="connsiteY8" fmla="*/ 0 h 6626202"/>
              <a:gd name="connsiteX0" fmla="*/ 1143023 w 12604377"/>
              <a:gd name="connsiteY0" fmla="*/ 0 h 6626202"/>
              <a:gd name="connsiteX1" fmla="*/ 12192000 w 12604377"/>
              <a:gd name="connsiteY1" fmla="*/ 0 h 6626202"/>
              <a:gd name="connsiteX2" fmla="*/ 12192000 w 12604377"/>
              <a:gd name="connsiteY2" fmla="*/ 0 h 6626202"/>
              <a:gd name="connsiteX3" fmla="*/ 12604377 w 12604377"/>
              <a:gd name="connsiteY3" fmla="*/ 4764718 h 6626202"/>
              <a:gd name="connsiteX4" fmla="*/ 6987966 w 12604377"/>
              <a:gd name="connsiteY4" fmla="*/ 6248401 h 6626202"/>
              <a:gd name="connsiteX5" fmla="*/ 0 w 12604377"/>
              <a:gd name="connsiteY5" fmla="*/ 6562165 h 6626202"/>
              <a:gd name="connsiteX6" fmla="*/ 5575 w 12604377"/>
              <a:gd name="connsiteY6" fmla="*/ 6551341 h 6626202"/>
              <a:gd name="connsiteX7" fmla="*/ 0 w 12604377"/>
              <a:gd name="connsiteY7" fmla="*/ 1143023 h 6626202"/>
              <a:gd name="connsiteX8" fmla="*/ 1143023 w 12604377"/>
              <a:gd name="connsiteY8" fmla="*/ 0 h 6626202"/>
              <a:gd name="connsiteX0" fmla="*/ 1143023 w 12604377"/>
              <a:gd name="connsiteY0" fmla="*/ 0 h 6629010"/>
              <a:gd name="connsiteX1" fmla="*/ 12192000 w 12604377"/>
              <a:gd name="connsiteY1" fmla="*/ 0 h 6629010"/>
              <a:gd name="connsiteX2" fmla="*/ 12192000 w 12604377"/>
              <a:gd name="connsiteY2" fmla="*/ 0 h 6629010"/>
              <a:gd name="connsiteX3" fmla="*/ 12604377 w 12604377"/>
              <a:gd name="connsiteY3" fmla="*/ 4764718 h 6629010"/>
              <a:gd name="connsiteX4" fmla="*/ 7005895 w 12604377"/>
              <a:gd name="connsiteY4" fmla="*/ 6266331 h 6629010"/>
              <a:gd name="connsiteX5" fmla="*/ 0 w 12604377"/>
              <a:gd name="connsiteY5" fmla="*/ 6562165 h 6629010"/>
              <a:gd name="connsiteX6" fmla="*/ 5575 w 12604377"/>
              <a:gd name="connsiteY6" fmla="*/ 6551341 h 6629010"/>
              <a:gd name="connsiteX7" fmla="*/ 0 w 12604377"/>
              <a:gd name="connsiteY7" fmla="*/ 1143023 h 6629010"/>
              <a:gd name="connsiteX8" fmla="*/ 1143023 w 12604377"/>
              <a:gd name="connsiteY8" fmla="*/ 0 h 6629010"/>
              <a:gd name="connsiteX0" fmla="*/ 1143023 w 12604377"/>
              <a:gd name="connsiteY0" fmla="*/ 0 h 6629010"/>
              <a:gd name="connsiteX1" fmla="*/ 12192000 w 12604377"/>
              <a:gd name="connsiteY1" fmla="*/ 0 h 6629010"/>
              <a:gd name="connsiteX2" fmla="*/ 12192000 w 12604377"/>
              <a:gd name="connsiteY2" fmla="*/ 0 h 6629010"/>
              <a:gd name="connsiteX3" fmla="*/ 12604377 w 12604377"/>
              <a:gd name="connsiteY3" fmla="*/ 4764718 h 6629010"/>
              <a:gd name="connsiteX4" fmla="*/ 7005895 w 12604377"/>
              <a:gd name="connsiteY4" fmla="*/ 6266331 h 6629010"/>
              <a:gd name="connsiteX5" fmla="*/ 0 w 12604377"/>
              <a:gd name="connsiteY5" fmla="*/ 6562165 h 6629010"/>
              <a:gd name="connsiteX6" fmla="*/ 5575 w 12604377"/>
              <a:gd name="connsiteY6" fmla="*/ 6551341 h 6629010"/>
              <a:gd name="connsiteX7" fmla="*/ 0 w 12604377"/>
              <a:gd name="connsiteY7" fmla="*/ 1143023 h 6629010"/>
              <a:gd name="connsiteX8" fmla="*/ 1143023 w 12604377"/>
              <a:gd name="connsiteY8" fmla="*/ 0 h 6629010"/>
              <a:gd name="connsiteX0" fmla="*/ 1143023 w 12604377"/>
              <a:gd name="connsiteY0" fmla="*/ 0 h 6627126"/>
              <a:gd name="connsiteX1" fmla="*/ 12192000 w 12604377"/>
              <a:gd name="connsiteY1" fmla="*/ 0 h 6627126"/>
              <a:gd name="connsiteX2" fmla="*/ 12192000 w 12604377"/>
              <a:gd name="connsiteY2" fmla="*/ 0 h 6627126"/>
              <a:gd name="connsiteX3" fmla="*/ 12604377 w 12604377"/>
              <a:gd name="connsiteY3" fmla="*/ 4764718 h 6627126"/>
              <a:gd name="connsiteX4" fmla="*/ 7011832 w 12604377"/>
              <a:gd name="connsiteY4" fmla="*/ 6254456 h 6627126"/>
              <a:gd name="connsiteX5" fmla="*/ 0 w 12604377"/>
              <a:gd name="connsiteY5" fmla="*/ 6562165 h 6627126"/>
              <a:gd name="connsiteX6" fmla="*/ 5575 w 12604377"/>
              <a:gd name="connsiteY6" fmla="*/ 6551341 h 6627126"/>
              <a:gd name="connsiteX7" fmla="*/ 0 w 12604377"/>
              <a:gd name="connsiteY7" fmla="*/ 1143023 h 6627126"/>
              <a:gd name="connsiteX8" fmla="*/ 1143023 w 12604377"/>
              <a:gd name="connsiteY8" fmla="*/ 0 h 6627126"/>
              <a:gd name="connsiteX0" fmla="*/ 1143023 w 12604377"/>
              <a:gd name="connsiteY0" fmla="*/ 0 h 6627126"/>
              <a:gd name="connsiteX1" fmla="*/ 12192000 w 12604377"/>
              <a:gd name="connsiteY1" fmla="*/ 0 h 6627126"/>
              <a:gd name="connsiteX2" fmla="*/ 12192000 w 12604377"/>
              <a:gd name="connsiteY2" fmla="*/ 0 h 6627126"/>
              <a:gd name="connsiteX3" fmla="*/ 12604377 w 12604377"/>
              <a:gd name="connsiteY3" fmla="*/ 4764718 h 6627126"/>
              <a:gd name="connsiteX4" fmla="*/ 7011832 w 12604377"/>
              <a:gd name="connsiteY4" fmla="*/ 6254456 h 6627126"/>
              <a:gd name="connsiteX5" fmla="*/ 0 w 12604377"/>
              <a:gd name="connsiteY5" fmla="*/ 6562165 h 6627126"/>
              <a:gd name="connsiteX6" fmla="*/ 5575 w 12604377"/>
              <a:gd name="connsiteY6" fmla="*/ 6551341 h 6627126"/>
              <a:gd name="connsiteX7" fmla="*/ 0 w 12604377"/>
              <a:gd name="connsiteY7" fmla="*/ 1143023 h 6627126"/>
              <a:gd name="connsiteX8" fmla="*/ 1143023 w 12604377"/>
              <a:gd name="connsiteY8" fmla="*/ 0 h 6627126"/>
              <a:gd name="connsiteX0" fmla="*/ 1143023 w 12604377"/>
              <a:gd name="connsiteY0" fmla="*/ 0 h 6632390"/>
              <a:gd name="connsiteX1" fmla="*/ 12192000 w 12604377"/>
              <a:gd name="connsiteY1" fmla="*/ 0 h 6632390"/>
              <a:gd name="connsiteX2" fmla="*/ 12192000 w 12604377"/>
              <a:gd name="connsiteY2" fmla="*/ 0 h 6632390"/>
              <a:gd name="connsiteX3" fmla="*/ 12604377 w 12604377"/>
              <a:gd name="connsiteY3" fmla="*/ 4764718 h 6632390"/>
              <a:gd name="connsiteX4" fmla="*/ 7011832 w 12604377"/>
              <a:gd name="connsiteY4" fmla="*/ 6254456 h 6632390"/>
              <a:gd name="connsiteX5" fmla="*/ 0 w 12604377"/>
              <a:gd name="connsiteY5" fmla="*/ 6562165 h 6632390"/>
              <a:gd name="connsiteX6" fmla="*/ 5575 w 12604377"/>
              <a:gd name="connsiteY6" fmla="*/ 6551341 h 6632390"/>
              <a:gd name="connsiteX7" fmla="*/ 0 w 12604377"/>
              <a:gd name="connsiteY7" fmla="*/ 1143023 h 6632390"/>
              <a:gd name="connsiteX8" fmla="*/ 1143023 w 12604377"/>
              <a:gd name="connsiteY8" fmla="*/ 0 h 6632390"/>
              <a:gd name="connsiteX0" fmla="*/ 1143023 w 12604377"/>
              <a:gd name="connsiteY0" fmla="*/ 0 h 6628813"/>
              <a:gd name="connsiteX1" fmla="*/ 12192000 w 12604377"/>
              <a:gd name="connsiteY1" fmla="*/ 0 h 6628813"/>
              <a:gd name="connsiteX2" fmla="*/ 12192000 w 12604377"/>
              <a:gd name="connsiteY2" fmla="*/ 0 h 6628813"/>
              <a:gd name="connsiteX3" fmla="*/ 12604377 w 12604377"/>
              <a:gd name="connsiteY3" fmla="*/ 4764718 h 6628813"/>
              <a:gd name="connsiteX4" fmla="*/ 7011832 w 12604377"/>
              <a:gd name="connsiteY4" fmla="*/ 6254456 h 6628813"/>
              <a:gd name="connsiteX5" fmla="*/ 0 w 12604377"/>
              <a:gd name="connsiteY5" fmla="*/ 6562165 h 6628813"/>
              <a:gd name="connsiteX6" fmla="*/ 5575 w 12604377"/>
              <a:gd name="connsiteY6" fmla="*/ 6551341 h 6628813"/>
              <a:gd name="connsiteX7" fmla="*/ 0 w 12604377"/>
              <a:gd name="connsiteY7" fmla="*/ 1143023 h 6628813"/>
              <a:gd name="connsiteX8" fmla="*/ 1143023 w 12604377"/>
              <a:gd name="connsiteY8" fmla="*/ 0 h 6628813"/>
              <a:gd name="connsiteX0" fmla="*/ 1143023 w 12604377"/>
              <a:gd name="connsiteY0" fmla="*/ 0 h 6630779"/>
              <a:gd name="connsiteX1" fmla="*/ 12192000 w 12604377"/>
              <a:gd name="connsiteY1" fmla="*/ 0 h 6630779"/>
              <a:gd name="connsiteX2" fmla="*/ 12192000 w 12604377"/>
              <a:gd name="connsiteY2" fmla="*/ 0 h 6630779"/>
              <a:gd name="connsiteX3" fmla="*/ 12604377 w 12604377"/>
              <a:gd name="connsiteY3" fmla="*/ 4764718 h 6630779"/>
              <a:gd name="connsiteX4" fmla="*/ 7005894 w 12604377"/>
              <a:gd name="connsiteY4" fmla="*/ 6266331 h 6630779"/>
              <a:gd name="connsiteX5" fmla="*/ 0 w 12604377"/>
              <a:gd name="connsiteY5" fmla="*/ 6562165 h 6630779"/>
              <a:gd name="connsiteX6" fmla="*/ 5575 w 12604377"/>
              <a:gd name="connsiteY6" fmla="*/ 6551341 h 6630779"/>
              <a:gd name="connsiteX7" fmla="*/ 0 w 12604377"/>
              <a:gd name="connsiteY7" fmla="*/ 1143023 h 6630779"/>
              <a:gd name="connsiteX8" fmla="*/ 1143023 w 12604377"/>
              <a:gd name="connsiteY8" fmla="*/ 0 h 6630779"/>
              <a:gd name="connsiteX0" fmla="*/ 1514812 w 12976166"/>
              <a:gd name="connsiteY0" fmla="*/ 77205 h 6707984"/>
              <a:gd name="connsiteX1" fmla="*/ 12563789 w 12976166"/>
              <a:gd name="connsiteY1" fmla="*/ 77205 h 6707984"/>
              <a:gd name="connsiteX2" fmla="*/ 12563789 w 12976166"/>
              <a:gd name="connsiteY2" fmla="*/ 77205 h 6707984"/>
              <a:gd name="connsiteX3" fmla="*/ 12976166 w 12976166"/>
              <a:gd name="connsiteY3" fmla="*/ 4841923 h 6707984"/>
              <a:gd name="connsiteX4" fmla="*/ 7377683 w 12976166"/>
              <a:gd name="connsiteY4" fmla="*/ 6343536 h 6707984"/>
              <a:gd name="connsiteX5" fmla="*/ 371789 w 12976166"/>
              <a:gd name="connsiteY5" fmla="*/ 6639370 h 6707984"/>
              <a:gd name="connsiteX6" fmla="*/ 377364 w 12976166"/>
              <a:gd name="connsiteY6" fmla="*/ 6628546 h 6707984"/>
              <a:gd name="connsiteX7" fmla="*/ 0 w 12976166"/>
              <a:gd name="connsiteY7" fmla="*/ 396264 h 6707984"/>
              <a:gd name="connsiteX8" fmla="*/ 1514812 w 12976166"/>
              <a:gd name="connsiteY8" fmla="*/ 77205 h 6707984"/>
              <a:gd name="connsiteX0" fmla="*/ 1524861 w 12976166"/>
              <a:gd name="connsiteY0" fmla="*/ 4576 h 6856419"/>
              <a:gd name="connsiteX1" fmla="*/ 12563789 w 12976166"/>
              <a:gd name="connsiteY1" fmla="*/ 225640 h 6856419"/>
              <a:gd name="connsiteX2" fmla="*/ 12563789 w 12976166"/>
              <a:gd name="connsiteY2" fmla="*/ 225640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377364 w 12976166"/>
              <a:gd name="connsiteY6" fmla="*/ 6776981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63789 w 12976166"/>
              <a:gd name="connsiteY1" fmla="*/ 225640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377364 w 12976166"/>
              <a:gd name="connsiteY6" fmla="*/ 6776981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377364 w 12976166"/>
              <a:gd name="connsiteY6" fmla="*/ 6776981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296977 w 12976166"/>
              <a:gd name="connsiteY6" fmla="*/ 6766933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24473 w 12976166"/>
              <a:gd name="connsiteY6" fmla="*/ 6676098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24473 w 12976166"/>
              <a:gd name="connsiteY6" fmla="*/ 6676098 h 6856419"/>
              <a:gd name="connsiteX7" fmla="*/ 0 w 12976166"/>
              <a:gd name="connsiteY7" fmla="*/ 544699 h 6856419"/>
              <a:gd name="connsiteX8" fmla="*/ 1524861 w 12976166"/>
              <a:gd name="connsiteY8" fmla="*/ 4576 h 6856419"/>
              <a:gd name="connsiteX0" fmla="*/ 1524861 w 12976166"/>
              <a:gd name="connsiteY0" fmla="*/ 4576 h 6854616"/>
              <a:gd name="connsiteX1" fmla="*/ 12553741 w 12976166"/>
              <a:gd name="connsiteY1" fmla="*/ 74915 h 6854616"/>
              <a:gd name="connsiteX2" fmla="*/ 12754708 w 12976166"/>
              <a:gd name="connsiteY2" fmla="*/ 54818 h 6854616"/>
              <a:gd name="connsiteX3" fmla="*/ 12976166 w 12976166"/>
              <a:gd name="connsiteY3" fmla="*/ 4990358 h 6854616"/>
              <a:gd name="connsiteX4" fmla="*/ 7377683 w 12976166"/>
              <a:gd name="connsiteY4" fmla="*/ 6491971 h 6854616"/>
              <a:gd name="connsiteX5" fmla="*/ 371789 w 12976166"/>
              <a:gd name="connsiteY5" fmla="*/ 6787805 h 6854616"/>
              <a:gd name="connsiteX6" fmla="*/ 24473 w 12976166"/>
              <a:gd name="connsiteY6" fmla="*/ 6676098 h 6854616"/>
              <a:gd name="connsiteX7" fmla="*/ 0 w 12976166"/>
              <a:gd name="connsiteY7" fmla="*/ 544699 h 6854616"/>
              <a:gd name="connsiteX8" fmla="*/ 1524861 w 12976166"/>
              <a:gd name="connsiteY8" fmla="*/ 4576 h 6854616"/>
              <a:gd name="connsiteX0" fmla="*/ 1524861 w 12976166"/>
              <a:gd name="connsiteY0" fmla="*/ 4576 h 6850875"/>
              <a:gd name="connsiteX1" fmla="*/ 12553741 w 12976166"/>
              <a:gd name="connsiteY1" fmla="*/ 74915 h 6850875"/>
              <a:gd name="connsiteX2" fmla="*/ 12754708 w 12976166"/>
              <a:gd name="connsiteY2" fmla="*/ 54818 h 6850875"/>
              <a:gd name="connsiteX3" fmla="*/ 12976166 w 12976166"/>
              <a:gd name="connsiteY3" fmla="*/ 4990358 h 6850875"/>
              <a:gd name="connsiteX4" fmla="*/ 7401905 w 12976166"/>
              <a:gd name="connsiteY4" fmla="*/ 6467749 h 6850875"/>
              <a:gd name="connsiteX5" fmla="*/ 371789 w 12976166"/>
              <a:gd name="connsiteY5" fmla="*/ 6787805 h 6850875"/>
              <a:gd name="connsiteX6" fmla="*/ 24473 w 12976166"/>
              <a:gd name="connsiteY6" fmla="*/ 6676098 h 6850875"/>
              <a:gd name="connsiteX7" fmla="*/ 0 w 12976166"/>
              <a:gd name="connsiteY7" fmla="*/ 544699 h 6850875"/>
              <a:gd name="connsiteX8" fmla="*/ 1524861 w 12976166"/>
              <a:gd name="connsiteY8" fmla="*/ 4576 h 6850875"/>
              <a:gd name="connsiteX0" fmla="*/ 1524861 w 12976166"/>
              <a:gd name="connsiteY0" fmla="*/ 4576 h 6853644"/>
              <a:gd name="connsiteX1" fmla="*/ 12553741 w 12976166"/>
              <a:gd name="connsiteY1" fmla="*/ 74915 h 6853644"/>
              <a:gd name="connsiteX2" fmla="*/ 12754708 w 12976166"/>
              <a:gd name="connsiteY2" fmla="*/ 54818 h 6853644"/>
              <a:gd name="connsiteX3" fmla="*/ 12976166 w 12976166"/>
              <a:gd name="connsiteY3" fmla="*/ 4990358 h 6853644"/>
              <a:gd name="connsiteX4" fmla="*/ 7395850 w 12976166"/>
              <a:gd name="connsiteY4" fmla="*/ 6485916 h 6853644"/>
              <a:gd name="connsiteX5" fmla="*/ 371789 w 12976166"/>
              <a:gd name="connsiteY5" fmla="*/ 6787805 h 6853644"/>
              <a:gd name="connsiteX6" fmla="*/ 24473 w 12976166"/>
              <a:gd name="connsiteY6" fmla="*/ 6676098 h 6853644"/>
              <a:gd name="connsiteX7" fmla="*/ 0 w 12976166"/>
              <a:gd name="connsiteY7" fmla="*/ 544699 h 6853644"/>
              <a:gd name="connsiteX8" fmla="*/ 1524861 w 12976166"/>
              <a:gd name="connsiteY8" fmla="*/ 4576 h 6853644"/>
              <a:gd name="connsiteX0" fmla="*/ 1524861 w 12976166"/>
              <a:gd name="connsiteY0" fmla="*/ 4576 h 6856311"/>
              <a:gd name="connsiteX1" fmla="*/ 12553741 w 12976166"/>
              <a:gd name="connsiteY1" fmla="*/ 74915 h 6856311"/>
              <a:gd name="connsiteX2" fmla="*/ 12754708 w 12976166"/>
              <a:gd name="connsiteY2" fmla="*/ 54818 h 6856311"/>
              <a:gd name="connsiteX3" fmla="*/ 12976166 w 12976166"/>
              <a:gd name="connsiteY3" fmla="*/ 4990358 h 6856311"/>
              <a:gd name="connsiteX4" fmla="*/ 7395850 w 12976166"/>
              <a:gd name="connsiteY4" fmla="*/ 6485916 h 6856311"/>
              <a:gd name="connsiteX5" fmla="*/ 371789 w 12976166"/>
              <a:gd name="connsiteY5" fmla="*/ 6787805 h 6856311"/>
              <a:gd name="connsiteX6" fmla="*/ 24473 w 12976166"/>
              <a:gd name="connsiteY6" fmla="*/ 6676098 h 6856311"/>
              <a:gd name="connsiteX7" fmla="*/ 0 w 12976166"/>
              <a:gd name="connsiteY7" fmla="*/ 544699 h 6856311"/>
              <a:gd name="connsiteX8" fmla="*/ 1524861 w 12976166"/>
              <a:gd name="connsiteY8" fmla="*/ 4576 h 6856311"/>
              <a:gd name="connsiteX0" fmla="*/ 1524861 w 13046255"/>
              <a:gd name="connsiteY0" fmla="*/ 4576 h 6856311"/>
              <a:gd name="connsiteX1" fmla="*/ 12553741 w 13046255"/>
              <a:gd name="connsiteY1" fmla="*/ 74915 h 6856311"/>
              <a:gd name="connsiteX2" fmla="*/ 13046255 w 13046255"/>
              <a:gd name="connsiteY2" fmla="*/ 68070 h 6856311"/>
              <a:gd name="connsiteX3" fmla="*/ 12976166 w 13046255"/>
              <a:gd name="connsiteY3" fmla="*/ 4990358 h 6856311"/>
              <a:gd name="connsiteX4" fmla="*/ 7395850 w 13046255"/>
              <a:gd name="connsiteY4" fmla="*/ 6485916 h 6856311"/>
              <a:gd name="connsiteX5" fmla="*/ 371789 w 13046255"/>
              <a:gd name="connsiteY5" fmla="*/ 6787805 h 6856311"/>
              <a:gd name="connsiteX6" fmla="*/ 24473 w 13046255"/>
              <a:gd name="connsiteY6" fmla="*/ 6676098 h 6856311"/>
              <a:gd name="connsiteX7" fmla="*/ 0 w 13046255"/>
              <a:gd name="connsiteY7" fmla="*/ 544699 h 6856311"/>
              <a:gd name="connsiteX8" fmla="*/ 1524861 w 13046255"/>
              <a:gd name="connsiteY8" fmla="*/ 4576 h 6856311"/>
              <a:gd name="connsiteX0" fmla="*/ 1524861 w 12976166"/>
              <a:gd name="connsiteY0" fmla="*/ 4576 h 6856311"/>
              <a:gd name="connsiteX1" fmla="*/ 12553741 w 12976166"/>
              <a:gd name="connsiteY1" fmla="*/ 74915 h 6856311"/>
              <a:gd name="connsiteX2" fmla="*/ 12940238 w 12976166"/>
              <a:gd name="connsiteY2" fmla="*/ 68070 h 6856311"/>
              <a:gd name="connsiteX3" fmla="*/ 12976166 w 12976166"/>
              <a:gd name="connsiteY3" fmla="*/ 4990358 h 6856311"/>
              <a:gd name="connsiteX4" fmla="*/ 7395850 w 12976166"/>
              <a:gd name="connsiteY4" fmla="*/ 6485916 h 6856311"/>
              <a:gd name="connsiteX5" fmla="*/ 371789 w 12976166"/>
              <a:gd name="connsiteY5" fmla="*/ 6787805 h 6856311"/>
              <a:gd name="connsiteX6" fmla="*/ 24473 w 12976166"/>
              <a:gd name="connsiteY6" fmla="*/ 6676098 h 6856311"/>
              <a:gd name="connsiteX7" fmla="*/ 0 w 12976166"/>
              <a:gd name="connsiteY7" fmla="*/ 544699 h 6856311"/>
              <a:gd name="connsiteX8" fmla="*/ 1524861 w 12976166"/>
              <a:gd name="connsiteY8" fmla="*/ 4576 h 6856311"/>
              <a:gd name="connsiteX0" fmla="*/ 1524861 w 13006499"/>
              <a:gd name="connsiteY0" fmla="*/ 4576 h 6856311"/>
              <a:gd name="connsiteX1" fmla="*/ 12553741 w 13006499"/>
              <a:gd name="connsiteY1" fmla="*/ 74915 h 6856311"/>
              <a:gd name="connsiteX2" fmla="*/ 13006499 w 13006499"/>
              <a:gd name="connsiteY2" fmla="*/ 81322 h 6856311"/>
              <a:gd name="connsiteX3" fmla="*/ 12976166 w 13006499"/>
              <a:gd name="connsiteY3" fmla="*/ 4990358 h 6856311"/>
              <a:gd name="connsiteX4" fmla="*/ 7395850 w 13006499"/>
              <a:gd name="connsiteY4" fmla="*/ 6485916 h 6856311"/>
              <a:gd name="connsiteX5" fmla="*/ 371789 w 13006499"/>
              <a:gd name="connsiteY5" fmla="*/ 6787805 h 6856311"/>
              <a:gd name="connsiteX6" fmla="*/ 24473 w 13006499"/>
              <a:gd name="connsiteY6" fmla="*/ 6676098 h 6856311"/>
              <a:gd name="connsiteX7" fmla="*/ 0 w 13006499"/>
              <a:gd name="connsiteY7" fmla="*/ 544699 h 6856311"/>
              <a:gd name="connsiteX8" fmla="*/ 1524861 w 13006499"/>
              <a:gd name="connsiteY8" fmla="*/ 4576 h 6856311"/>
              <a:gd name="connsiteX0" fmla="*/ 1524861 w 13006499"/>
              <a:gd name="connsiteY0" fmla="*/ 2534366 h 9386101"/>
              <a:gd name="connsiteX1" fmla="*/ 12553741 w 13006499"/>
              <a:gd name="connsiteY1" fmla="*/ 2604705 h 9386101"/>
              <a:gd name="connsiteX2" fmla="*/ 13006499 w 13006499"/>
              <a:gd name="connsiteY2" fmla="*/ 2611112 h 9386101"/>
              <a:gd name="connsiteX3" fmla="*/ 12976166 w 13006499"/>
              <a:gd name="connsiteY3" fmla="*/ 7520148 h 9386101"/>
              <a:gd name="connsiteX4" fmla="*/ 7395850 w 13006499"/>
              <a:gd name="connsiteY4" fmla="*/ 9015706 h 9386101"/>
              <a:gd name="connsiteX5" fmla="*/ 371789 w 13006499"/>
              <a:gd name="connsiteY5" fmla="*/ 9317595 h 9386101"/>
              <a:gd name="connsiteX6" fmla="*/ 24473 w 13006499"/>
              <a:gd name="connsiteY6" fmla="*/ 9205888 h 9386101"/>
              <a:gd name="connsiteX7" fmla="*/ 0 w 13006499"/>
              <a:gd name="connsiteY7" fmla="*/ 85283 h 9386101"/>
              <a:gd name="connsiteX8" fmla="*/ 1524861 w 13006499"/>
              <a:gd name="connsiteY8" fmla="*/ 2534366 h 9386101"/>
              <a:gd name="connsiteX0" fmla="*/ 1075030 w 13006499"/>
              <a:gd name="connsiteY0" fmla="*/ 413114 h 9543030"/>
              <a:gd name="connsiteX1" fmla="*/ 12553741 w 13006499"/>
              <a:gd name="connsiteY1" fmla="*/ 2761634 h 9543030"/>
              <a:gd name="connsiteX2" fmla="*/ 13006499 w 13006499"/>
              <a:gd name="connsiteY2" fmla="*/ 2768041 h 9543030"/>
              <a:gd name="connsiteX3" fmla="*/ 12976166 w 13006499"/>
              <a:gd name="connsiteY3" fmla="*/ 7677077 h 9543030"/>
              <a:gd name="connsiteX4" fmla="*/ 7395850 w 13006499"/>
              <a:gd name="connsiteY4" fmla="*/ 9172635 h 9543030"/>
              <a:gd name="connsiteX5" fmla="*/ 371789 w 13006499"/>
              <a:gd name="connsiteY5" fmla="*/ 9474524 h 9543030"/>
              <a:gd name="connsiteX6" fmla="*/ 24473 w 13006499"/>
              <a:gd name="connsiteY6" fmla="*/ 9362817 h 9543030"/>
              <a:gd name="connsiteX7" fmla="*/ 0 w 13006499"/>
              <a:gd name="connsiteY7" fmla="*/ 242212 h 9543030"/>
              <a:gd name="connsiteX8" fmla="*/ 1075030 w 13006499"/>
              <a:gd name="connsiteY8" fmla="*/ 413114 h 9543030"/>
              <a:gd name="connsiteX0" fmla="*/ 1075030 w 12976166"/>
              <a:gd name="connsiteY0" fmla="*/ 413114 h 9543030"/>
              <a:gd name="connsiteX1" fmla="*/ 12553741 w 12976166"/>
              <a:gd name="connsiteY1" fmla="*/ 2761634 h 9543030"/>
              <a:gd name="connsiteX2" fmla="*/ 12890413 w 12976166"/>
              <a:gd name="connsiteY2" fmla="*/ 272200 h 9543030"/>
              <a:gd name="connsiteX3" fmla="*/ 12976166 w 12976166"/>
              <a:gd name="connsiteY3" fmla="*/ 7677077 h 9543030"/>
              <a:gd name="connsiteX4" fmla="*/ 7395850 w 12976166"/>
              <a:gd name="connsiteY4" fmla="*/ 9172635 h 9543030"/>
              <a:gd name="connsiteX5" fmla="*/ 371789 w 12976166"/>
              <a:gd name="connsiteY5" fmla="*/ 9474524 h 9543030"/>
              <a:gd name="connsiteX6" fmla="*/ 24473 w 12976166"/>
              <a:gd name="connsiteY6" fmla="*/ 9362817 h 9543030"/>
              <a:gd name="connsiteX7" fmla="*/ 0 w 12976166"/>
              <a:gd name="connsiteY7" fmla="*/ 242212 h 9543030"/>
              <a:gd name="connsiteX8" fmla="*/ 1075030 w 12976166"/>
              <a:gd name="connsiteY8" fmla="*/ 413114 h 9543030"/>
              <a:gd name="connsiteX0" fmla="*/ 1075030 w 12976166"/>
              <a:gd name="connsiteY0" fmla="*/ 413114 h 9543030"/>
              <a:gd name="connsiteX1" fmla="*/ 11813694 w 12976166"/>
              <a:gd name="connsiteY1" fmla="*/ 425410 h 9543030"/>
              <a:gd name="connsiteX2" fmla="*/ 12890413 w 12976166"/>
              <a:gd name="connsiteY2" fmla="*/ 272200 h 9543030"/>
              <a:gd name="connsiteX3" fmla="*/ 12976166 w 12976166"/>
              <a:gd name="connsiteY3" fmla="*/ 7677077 h 9543030"/>
              <a:gd name="connsiteX4" fmla="*/ 7395850 w 12976166"/>
              <a:gd name="connsiteY4" fmla="*/ 9172635 h 9543030"/>
              <a:gd name="connsiteX5" fmla="*/ 371789 w 12976166"/>
              <a:gd name="connsiteY5" fmla="*/ 9474524 h 9543030"/>
              <a:gd name="connsiteX6" fmla="*/ 24473 w 12976166"/>
              <a:gd name="connsiteY6" fmla="*/ 9362817 h 9543030"/>
              <a:gd name="connsiteX7" fmla="*/ 0 w 12976166"/>
              <a:gd name="connsiteY7" fmla="*/ 242212 h 9543030"/>
              <a:gd name="connsiteX8" fmla="*/ 1075030 w 12976166"/>
              <a:gd name="connsiteY8" fmla="*/ 413114 h 9543030"/>
              <a:gd name="connsiteX0" fmla="*/ 1075030 w 13021010"/>
              <a:gd name="connsiteY0" fmla="*/ 413114 h 9543030"/>
              <a:gd name="connsiteX1" fmla="*/ 11813694 w 13021010"/>
              <a:gd name="connsiteY1" fmla="*/ 425410 h 9543030"/>
              <a:gd name="connsiteX2" fmla="*/ 13021010 w 13021010"/>
              <a:gd name="connsiteY2" fmla="*/ 431818 h 9543030"/>
              <a:gd name="connsiteX3" fmla="*/ 12976166 w 13021010"/>
              <a:gd name="connsiteY3" fmla="*/ 7677077 h 9543030"/>
              <a:gd name="connsiteX4" fmla="*/ 7395850 w 13021010"/>
              <a:gd name="connsiteY4" fmla="*/ 9172635 h 9543030"/>
              <a:gd name="connsiteX5" fmla="*/ 371789 w 13021010"/>
              <a:gd name="connsiteY5" fmla="*/ 9474524 h 9543030"/>
              <a:gd name="connsiteX6" fmla="*/ 24473 w 13021010"/>
              <a:gd name="connsiteY6" fmla="*/ 9362817 h 9543030"/>
              <a:gd name="connsiteX7" fmla="*/ 0 w 13021010"/>
              <a:gd name="connsiteY7" fmla="*/ 242212 h 9543030"/>
              <a:gd name="connsiteX8" fmla="*/ 1075030 w 13021010"/>
              <a:gd name="connsiteY8" fmla="*/ 413114 h 9543030"/>
              <a:gd name="connsiteX0" fmla="*/ 1075030 w 12977478"/>
              <a:gd name="connsiteY0" fmla="*/ 413114 h 9543030"/>
              <a:gd name="connsiteX1" fmla="*/ 11813694 w 12977478"/>
              <a:gd name="connsiteY1" fmla="*/ 425410 h 9543030"/>
              <a:gd name="connsiteX2" fmla="*/ 12977478 w 12977478"/>
              <a:gd name="connsiteY2" fmla="*/ 446329 h 9543030"/>
              <a:gd name="connsiteX3" fmla="*/ 12976166 w 12977478"/>
              <a:gd name="connsiteY3" fmla="*/ 7677077 h 9543030"/>
              <a:gd name="connsiteX4" fmla="*/ 7395850 w 12977478"/>
              <a:gd name="connsiteY4" fmla="*/ 9172635 h 9543030"/>
              <a:gd name="connsiteX5" fmla="*/ 371789 w 12977478"/>
              <a:gd name="connsiteY5" fmla="*/ 9474524 h 9543030"/>
              <a:gd name="connsiteX6" fmla="*/ 24473 w 12977478"/>
              <a:gd name="connsiteY6" fmla="*/ 9362817 h 9543030"/>
              <a:gd name="connsiteX7" fmla="*/ 0 w 12977478"/>
              <a:gd name="connsiteY7" fmla="*/ 242212 h 9543030"/>
              <a:gd name="connsiteX8" fmla="*/ 1075030 w 12977478"/>
              <a:gd name="connsiteY8" fmla="*/ 413114 h 9543030"/>
              <a:gd name="connsiteX0" fmla="*/ 1075030 w 13021010"/>
              <a:gd name="connsiteY0" fmla="*/ 413114 h 9543030"/>
              <a:gd name="connsiteX1" fmla="*/ 11813694 w 13021010"/>
              <a:gd name="connsiteY1" fmla="*/ 425410 h 9543030"/>
              <a:gd name="connsiteX2" fmla="*/ 13021010 w 13021010"/>
              <a:gd name="connsiteY2" fmla="*/ 431818 h 9543030"/>
              <a:gd name="connsiteX3" fmla="*/ 12976166 w 13021010"/>
              <a:gd name="connsiteY3" fmla="*/ 7677077 h 9543030"/>
              <a:gd name="connsiteX4" fmla="*/ 7395850 w 13021010"/>
              <a:gd name="connsiteY4" fmla="*/ 9172635 h 9543030"/>
              <a:gd name="connsiteX5" fmla="*/ 371789 w 13021010"/>
              <a:gd name="connsiteY5" fmla="*/ 9474524 h 9543030"/>
              <a:gd name="connsiteX6" fmla="*/ 24473 w 13021010"/>
              <a:gd name="connsiteY6" fmla="*/ 9362817 h 9543030"/>
              <a:gd name="connsiteX7" fmla="*/ 0 w 13021010"/>
              <a:gd name="connsiteY7" fmla="*/ 242212 h 9543030"/>
              <a:gd name="connsiteX8" fmla="*/ 1075030 w 13021010"/>
              <a:gd name="connsiteY8" fmla="*/ 413114 h 9543030"/>
              <a:gd name="connsiteX0" fmla="*/ 1075030 w 13006499"/>
              <a:gd name="connsiteY0" fmla="*/ 413114 h 9543030"/>
              <a:gd name="connsiteX1" fmla="*/ 11813694 w 13006499"/>
              <a:gd name="connsiteY1" fmla="*/ 425410 h 9543030"/>
              <a:gd name="connsiteX2" fmla="*/ 13006499 w 13006499"/>
              <a:gd name="connsiteY2" fmla="*/ 431818 h 9543030"/>
              <a:gd name="connsiteX3" fmla="*/ 12976166 w 13006499"/>
              <a:gd name="connsiteY3" fmla="*/ 7677077 h 9543030"/>
              <a:gd name="connsiteX4" fmla="*/ 7395850 w 13006499"/>
              <a:gd name="connsiteY4" fmla="*/ 9172635 h 9543030"/>
              <a:gd name="connsiteX5" fmla="*/ 371789 w 13006499"/>
              <a:gd name="connsiteY5" fmla="*/ 9474524 h 9543030"/>
              <a:gd name="connsiteX6" fmla="*/ 24473 w 13006499"/>
              <a:gd name="connsiteY6" fmla="*/ 9362817 h 9543030"/>
              <a:gd name="connsiteX7" fmla="*/ 0 w 13006499"/>
              <a:gd name="connsiteY7" fmla="*/ 242212 h 9543030"/>
              <a:gd name="connsiteX8" fmla="*/ 1075030 w 13006499"/>
              <a:gd name="connsiteY8" fmla="*/ 413114 h 9543030"/>
              <a:gd name="connsiteX0" fmla="*/ 1060519 w 12991988"/>
              <a:gd name="connsiteY0" fmla="*/ 15369 h 9145285"/>
              <a:gd name="connsiteX1" fmla="*/ 11799183 w 12991988"/>
              <a:gd name="connsiteY1" fmla="*/ 27665 h 9145285"/>
              <a:gd name="connsiteX2" fmla="*/ 12991988 w 12991988"/>
              <a:gd name="connsiteY2" fmla="*/ 34073 h 9145285"/>
              <a:gd name="connsiteX3" fmla="*/ 12961655 w 12991988"/>
              <a:gd name="connsiteY3" fmla="*/ 7279332 h 9145285"/>
              <a:gd name="connsiteX4" fmla="*/ 7381339 w 12991988"/>
              <a:gd name="connsiteY4" fmla="*/ 8774890 h 9145285"/>
              <a:gd name="connsiteX5" fmla="*/ 357278 w 12991988"/>
              <a:gd name="connsiteY5" fmla="*/ 9076779 h 9145285"/>
              <a:gd name="connsiteX6" fmla="*/ 9962 w 12991988"/>
              <a:gd name="connsiteY6" fmla="*/ 8965072 h 9145285"/>
              <a:gd name="connsiteX7" fmla="*/ 0 w 12991988"/>
              <a:gd name="connsiteY7" fmla="*/ 497449 h 9145285"/>
              <a:gd name="connsiteX8" fmla="*/ 1060519 w 12991988"/>
              <a:gd name="connsiteY8" fmla="*/ 15369 h 9145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91988" h="9145285">
                <a:moveTo>
                  <a:pt x="1060519" y="15369"/>
                </a:moveTo>
                <a:lnTo>
                  <a:pt x="11799183" y="27665"/>
                </a:lnTo>
                <a:lnTo>
                  <a:pt x="12991988" y="34073"/>
                </a:lnTo>
                <a:cubicBezTo>
                  <a:pt x="12991551" y="2444322"/>
                  <a:pt x="12962092" y="4869083"/>
                  <a:pt x="12961655" y="7279332"/>
                </a:cubicBezTo>
                <a:cubicBezTo>
                  <a:pt x="12818219" y="7659594"/>
                  <a:pt x="9106191" y="8508859"/>
                  <a:pt x="7381339" y="8774890"/>
                </a:cubicBezTo>
                <a:cubicBezTo>
                  <a:pt x="5054453" y="9049810"/>
                  <a:pt x="3538247" y="9259062"/>
                  <a:pt x="357278" y="9076779"/>
                </a:cubicBezTo>
                <a:cubicBezTo>
                  <a:pt x="98744" y="9041171"/>
                  <a:pt x="8104" y="9067292"/>
                  <a:pt x="9962" y="8965072"/>
                </a:cubicBezTo>
                <a:cubicBezTo>
                  <a:pt x="9962" y="7060080"/>
                  <a:pt x="0" y="2402441"/>
                  <a:pt x="0" y="497449"/>
                </a:cubicBezTo>
                <a:cubicBezTo>
                  <a:pt x="0" y="-133825"/>
                  <a:pt x="429245" y="15369"/>
                  <a:pt x="1060519" y="15369"/>
                </a:cubicBezTo>
                <a:close/>
              </a:path>
            </a:pathLst>
          </a:custGeom>
        </p:spPr>
        <p:txBody>
          <a:bodyPr anchor="ctr">
            <a:normAutofit/>
          </a:bodyPr>
          <a:lstStyle>
            <a:lvl1pPr marL="0" indent="0" algn="ctr">
              <a:buNone/>
              <a:defRPr sz="2600">
                <a:solidFill>
                  <a:schemeClr val="tx1">
                    <a:lumMod val="65000"/>
                    <a:lumOff val="35000"/>
                  </a:schemeClr>
                </a:solidFill>
              </a:defRPr>
            </a:lvl1pPr>
          </a:lstStyle>
          <a:p>
            <a:r>
              <a:rPr lang="en-US"/>
              <a:t>Click on icon to place image</a:t>
            </a:r>
          </a:p>
        </p:txBody>
      </p:sp>
    </p:spTree>
    <p:extLst>
      <p:ext uri="{BB962C8B-B14F-4D97-AF65-F5344CB8AC3E}">
        <p14:creationId xmlns:p14="http://schemas.microsoft.com/office/powerpoint/2010/main" val="3208309336"/>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3" name="Freeform 32">
            <a:extLst>
              <a:ext uri="{FF2B5EF4-FFF2-40B4-BE49-F238E27FC236}">
                <a16:creationId xmlns:a16="http://schemas.microsoft.com/office/drawing/2014/main" id="{B6933CC9-91BA-9D47-87CD-D16008FD3A72}"/>
              </a:ext>
            </a:extLst>
          </p:cNvPr>
          <p:cNvSpPr/>
          <p:nvPr userDrawn="1"/>
        </p:nvSpPr>
        <p:spPr>
          <a:xfrm>
            <a:off x="0" y="1651000"/>
            <a:ext cx="6866164" cy="8255000"/>
          </a:xfrm>
          <a:custGeom>
            <a:avLst/>
            <a:gdLst>
              <a:gd name="connsiteX0" fmla="*/ 6373214 w 9154885"/>
              <a:gd name="connsiteY0" fmla="*/ 0 h 5715000"/>
              <a:gd name="connsiteX1" fmla="*/ 8927078 w 9154885"/>
              <a:gd name="connsiteY1" fmla="*/ 346852 h 5715000"/>
              <a:gd name="connsiteX2" fmla="*/ 9154885 w 9154885"/>
              <a:gd name="connsiteY2" fmla="*/ 416827 h 5715000"/>
              <a:gd name="connsiteX3" fmla="*/ 9154885 w 9154885"/>
              <a:gd name="connsiteY3" fmla="*/ 5715000 h 5715000"/>
              <a:gd name="connsiteX4" fmla="*/ 0 w 9154885"/>
              <a:gd name="connsiteY4" fmla="*/ 5715000 h 5715000"/>
              <a:gd name="connsiteX5" fmla="*/ 0 w 9154885"/>
              <a:gd name="connsiteY5" fmla="*/ 2454933 h 5715000"/>
              <a:gd name="connsiteX6" fmla="*/ 318937 w 9154885"/>
              <a:gd name="connsiteY6" fmla="*/ 2175998 h 5715000"/>
              <a:gd name="connsiteX7" fmla="*/ 6373214 w 9154885"/>
              <a:gd name="connsiteY7" fmla="*/ 0 h 571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54885" h="5715000">
                <a:moveTo>
                  <a:pt x="6373214" y="0"/>
                </a:moveTo>
                <a:cubicBezTo>
                  <a:pt x="7257919" y="0"/>
                  <a:pt x="8114407" y="120817"/>
                  <a:pt x="8927078" y="346852"/>
                </a:cubicBezTo>
                <a:lnTo>
                  <a:pt x="9154885" y="416827"/>
                </a:lnTo>
                <a:lnTo>
                  <a:pt x="9154885" y="5715000"/>
                </a:lnTo>
                <a:lnTo>
                  <a:pt x="0" y="5715000"/>
                </a:lnTo>
                <a:lnTo>
                  <a:pt x="0" y="2454933"/>
                </a:lnTo>
                <a:lnTo>
                  <a:pt x="318937" y="2175998"/>
                </a:lnTo>
                <a:cubicBezTo>
                  <a:pt x="1963497" y="816721"/>
                  <a:pt x="4072978" y="0"/>
                  <a:pt x="637321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p>
        </p:txBody>
      </p:sp>
      <p:sp>
        <p:nvSpPr>
          <p:cNvPr id="36" name="Freeform 35">
            <a:extLst>
              <a:ext uri="{FF2B5EF4-FFF2-40B4-BE49-F238E27FC236}">
                <a16:creationId xmlns:a16="http://schemas.microsoft.com/office/drawing/2014/main" id="{415E89D0-8FAB-FC4E-B2B3-90FDCB161259}"/>
              </a:ext>
            </a:extLst>
          </p:cNvPr>
          <p:cNvSpPr/>
          <p:nvPr userDrawn="1"/>
        </p:nvSpPr>
        <p:spPr>
          <a:xfrm>
            <a:off x="-8164" y="1968907"/>
            <a:ext cx="6866164" cy="7937094"/>
          </a:xfrm>
          <a:custGeom>
            <a:avLst/>
            <a:gdLst>
              <a:gd name="connsiteX0" fmla="*/ 5985833 w 9154885"/>
              <a:gd name="connsiteY0" fmla="*/ 0 h 5494911"/>
              <a:gd name="connsiteX1" fmla="*/ 8741942 w 9154885"/>
              <a:gd name="connsiteY1" fmla="*/ 405543 h 5494911"/>
              <a:gd name="connsiteX2" fmla="*/ 9154885 w 9154885"/>
              <a:gd name="connsiteY2" fmla="*/ 543530 h 5494911"/>
              <a:gd name="connsiteX3" fmla="*/ 9154885 w 9154885"/>
              <a:gd name="connsiteY3" fmla="*/ 5494911 h 5494911"/>
              <a:gd name="connsiteX4" fmla="*/ 0 w 9154885"/>
              <a:gd name="connsiteY4" fmla="*/ 5494911 h 5494911"/>
              <a:gd name="connsiteX5" fmla="*/ 0 w 9154885"/>
              <a:gd name="connsiteY5" fmla="*/ 2122337 h 5494911"/>
              <a:gd name="connsiteX6" fmla="*/ 319199 w 9154885"/>
              <a:gd name="connsiteY6" fmla="*/ 1872075 h 5494911"/>
              <a:gd name="connsiteX7" fmla="*/ 5985833 w 9154885"/>
              <a:gd name="connsiteY7" fmla="*/ 0 h 5494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54885" h="5494911">
                <a:moveTo>
                  <a:pt x="5985833" y="0"/>
                </a:moveTo>
                <a:cubicBezTo>
                  <a:pt x="6944263" y="0"/>
                  <a:pt x="7869578" y="141792"/>
                  <a:pt x="8741942" y="405543"/>
                </a:cubicBezTo>
                <a:lnTo>
                  <a:pt x="9154885" y="543530"/>
                </a:lnTo>
                <a:lnTo>
                  <a:pt x="9154885" y="5494911"/>
                </a:lnTo>
                <a:lnTo>
                  <a:pt x="0" y="5494911"/>
                </a:lnTo>
                <a:lnTo>
                  <a:pt x="0" y="2122337"/>
                </a:lnTo>
                <a:lnTo>
                  <a:pt x="319199" y="1872075"/>
                </a:lnTo>
                <a:cubicBezTo>
                  <a:pt x="1901781" y="695905"/>
                  <a:pt x="3862539" y="0"/>
                  <a:pt x="598583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p>
        </p:txBody>
      </p:sp>
      <p:sp>
        <p:nvSpPr>
          <p:cNvPr id="9" name="Subtitle 2">
            <a:extLst>
              <a:ext uri="{FF2B5EF4-FFF2-40B4-BE49-F238E27FC236}">
                <a16:creationId xmlns:a16="http://schemas.microsoft.com/office/drawing/2014/main" id="{BCDAE4F8-BDDA-B342-8252-FA4AA951721F}"/>
              </a:ext>
            </a:extLst>
          </p:cNvPr>
          <p:cNvSpPr>
            <a:spLocks noGrp="1"/>
          </p:cNvSpPr>
          <p:nvPr userDrawn="1">
            <p:ph type="subTitle" idx="1" hasCustomPrompt="1"/>
          </p:nvPr>
        </p:nvSpPr>
        <p:spPr>
          <a:xfrm>
            <a:off x="1942255" y="5364869"/>
            <a:ext cx="4437993" cy="2443798"/>
          </a:xfrm>
        </p:spPr>
        <p:txBody>
          <a:bodyPr>
            <a:noAutofit/>
          </a:bodyPr>
          <a:lstStyle>
            <a:lvl1pPr marL="0" indent="0" algn="r">
              <a:lnSpc>
                <a:spcPts val="2253"/>
              </a:lnSpc>
              <a:spcAft>
                <a:spcPts val="0"/>
              </a:spcAft>
              <a:buNone/>
              <a:defRPr sz="2600" b="0" i="0">
                <a:solidFill>
                  <a:schemeClr val="bg1"/>
                </a:solidFill>
                <a:latin typeface="Calibri Light" panose="020F0302020204030204" pitchFamily="34" charset="0"/>
                <a:cs typeface="Calibri Light" panose="020F0302020204030204" pitchFamily="34" charset="0"/>
              </a:defRPr>
            </a:lvl1pPr>
            <a:lvl2pPr marL="660380" indent="0" algn="ctr">
              <a:buNone/>
              <a:defRPr sz="2889"/>
            </a:lvl2pPr>
            <a:lvl3pPr marL="1320759" indent="0" algn="ctr">
              <a:buNone/>
              <a:defRPr sz="2600"/>
            </a:lvl3pPr>
            <a:lvl4pPr marL="1981139" indent="0" algn="ctr">
              <a:buNone/>
              <a:defRPr sz="2311"/>
            </a:lvl4pPr>
            <a:lvl5pPr marL="2641519" indent="0" algn="ctr">
              <a:buNone/>
              <a:defRPr sz="2311"/>
            </a:lvl5pPr>
            <a:lvl6pPr marL="3301898" indent="0" algn="ctr">
              <a:buNone/>
              <a:defRPr sz="2311"/>
            </a:lvl6pPr>
            <a:lvl7pPr marL="3962278" indent="0" algn="ctr">
              <a:buNone/>
              <a:defRPr sz="2311"/>
            </a:lvl7pPr>
            <a:lvl8pPr marL="4622658" indent="0" algn="ctr">
              <a:buNone/>
              <a:defRPr sz="2311"/>
            </a:lvl8pPr>
            <a:lvl9pPr marL="5283037" indent="0" algn="ctr">
              <a:buNone/>
              <a:defRPr sz="2311"/>
            </a:lvl9pPr>
          </a:lstStyle>
          <a:p>
            <a:r>
              <a:rPr lang="en-US"/>
              <a:t>Click to add your information</a:t>
            </a:r>
          </a:p>
        </p:txBody>
      </p:sp>
      <p:sp>
        <p:nvSpPr>
          <p:cNvPr id="12" name="TextBox 11">
            <a:extLst>
              <a:ext uri="{FF2B5EF4-FFF2-40B4-BE49-F238E27FC236}">
                <a16:creationId xmlns:a16="http://schemas.microsoft.com/office/drawing/2014/main" id="{21D51349-7320-AE4C-A00F-B7CF9BBB1BB6}"/>
              </a:ext>
            </a:extLst>
          </p:cNvPr>
          <p:cNvSpPr txBox="1"/>
          <p:nvPr userDrawn="1"/>
        </p:nvSpPr>
        <p:spPr>
          <a:xfrm>
            <a:off x="3294148" y="4634186"/>
            <a:ext cx="3086100" cy="892552"/>
          </a:xfrm>
          <a:prstGeom prst="rect">
            <a:avLst/>
          </a:prstGeom>
          <a:noFill/>
        </p:spPr>
        <p:txBody>
          <a:bodyPr wrap="square" rtlCol="0">
            <a:spAutoFit/>
          </a:bodyPr>
          <a:lstStyle/>
          <a:p>
            <a:pPr algn="r"/>
            <a:r>
              <a:rPr lang="en-US" sz="2600">
                <a:solidFill>
                  <a:schemeClr val="bg1"/>
                </a:solidFill>
              </a:rPr>
              <a:t>For more information please contact:</a:t>
            </a:r>
          </a:p>
        </p:txBody>
      </p:sp>
      <p:sp>
        <p:nvSpPr>
          <p:cNvPr id="13" name="TextBox 12">
            <a:extLst>
              <a:ext uri="{FF2B5EF4-FFF2-40B4-BE49-F238E27FC236}">
                <a16:creationId xmlns:a16="http://schemas.microsoft.com/office/drawing/2014/main" id="{99C76B49-31D4-7D4E-A527-B1A06722B09F}"/>
              </a:ext>
            </a:extLst>
          </p:cNvPr>
          <p:cNvSpPr txBox="1"/>
          <p:nvPr userDrawn="1"/>
        </p:nvSpPr>
        <p:spPr>
          <a:xfrm>
            <a:off x="3294148" y="7875884"/>
            <a:ext cx="3086100" cy="1289242"/>
          </a:xfrm>
          <a:prstGeom prst="rect">
            <a:avLst/>
          </a:prstGeom>
          <a:noFill/>
        </p:spPr>
        <p:txBody>
          <a:bodyPr wrap="square" rtlCol="0">
            <a:spAutoFit/>
          </a:bodyPr>
          <a:lstStyle/>
          <a:p>
            <a:pPr algn="r"/>
            <a:r>
              <a:rPr lang="en-US" sz="2600" err="1">
                <a:solidFill>
                  <a:srgbClr val="A4CD39"/>
                </a:solidFill>
              </a:rPr>
              <a:t>www.uclpartners.com</a:t>
            </a:r>
            <a:endParaRPr lang="en-US" sz="2600">
              <a:solidFill>
                <a:srgbClr val="A4CD39"/>
              </a:solidFill>
            </a:endParaRPr>
          </a:p>
          <a:p>
            <a:pPr algn="r"/>
            <a:r>
              <a:rPr lang="en-US" sz="2600">
                <a:solidFill>
                  <a:srgbClr val="A4CD39"/>
                </a:solidFill>
              </a:rPr>
              <a:t>@</a:t>
            </a:r>
            <a:r>
              <a:rPr lang="en-US" sz="2600" err="1">
                <a:solidFill>
                  <a:srgbClr val="A4CD39"/>
                </a:solidFill>
              </a:rPr>
              <a:t>uclpartners</a:t>
            </a:r>
            <a:endParaRPr lang="en-US" sz="2600">
              <a:solidFill>
                <a:srgbClr val="A4CD39"/>
              </a:solidFill>
            </a:endParaRPr>
          </a:p>
        </p:txBody>
      </p:sp>
      <p:sp>
        <p:nvSpPr>
          <p:cNvPr id="14" name="TextBox 13">
            <a:extLst>
              <a:ext uri="{FF2B5EF4-FFF2-40B4-BE49-F238E27FC236}">
                <a16:creationId xmlns:a16="http://schemas.microsoft.com/office/drawing/2014/main" id="{37E5B4F8-E8EC-1D45-85B8-93F8D920D2D1}"/>
              </a:ext>
            </a:extLst>
          </p:cNvPr>
          <p:cNvSpPr txBox="1"/>
          <p:nvPr userDrawn="1"/>
        </p:nvSpPr>
        <p:spPr>
          <a:xfrm>
            <a:off x="3294148" y="3295108"/>
            <a:ext cx="3086100" cy="937051"/>
          </a:xfrm>
          <a:prstGeom prst="rect">
            <a:avLst/>
          </a:prstGeom>
          <a:noFill/>
        </p:spPr>
        <p:txBody>
          <a:bodyPr wrap="square" rtlCol="0">
            <a:spAutoFit/>
          </a:bodyPr>
          <a:lstStyle/>
          <a:p>
            <a:pPr algn="r"/>
            <a:r>
              <a:rPr lang="en-US" sz="5489" b="0" i="0">
                <a:solidFill>
                  <a:srgbClr val="A4CD39"/>
                </a:solidFill>
                <a:latin typeface="Calibri Light" panose="020F0302020204030204" pitchFamily="34" charset="0"/>
                <a:cs typeface="Calibri Light" panose="020F0302020204030204" pitchFamily="34" charset="0"/>
              </a:rPr>
              <a:t>Thank you</a:t>
            </a:r>
          </a:p>
        </p:txBody>
      </p:sp>
      <p:pic>
        <p:nvPicPr>
          <p:cNvPr id="15" name="Picture 14">
            <a:extLst>
              <a:ext uri="{FF2B5EF4-FFF2-40B4-BE49-F238E27FC236}">
                <a16:creationId xmlns:a16="http://schemas.microsoft.com/office/drawing/2014/main" id="{DD451014-24DB-D344-ADEB-F415260C88B9}"/>
              </a:ext>
            </a:extLst>
          </p:cNvPr>
          <p:cNvPicPr>
            <a:picLocks noChangeAspect="1"/>
          </p:cNvPicPr>
          <p:nvPr userDrawn="1"/>
        </p:nvPicPr>
        <p:blipFill>
          <a:blip r:embed="rId2"/>
          <a:stretch>
            <a:fillRect/>
          </a:stretch>
        </p:blipFill>
        <p:spPr>
          <a:xfrm>
            <a:off x="399066" y="689226"/>
            <a:ext cx="1645841" cy="487933"/>
          </a:xfrm>
          <a:prstGeom prst="rect">
            <a:avLst/>
          </a:prstGeom>
        </p:spPr>
      </p:pic>
    </p:spTree>
    <p:extLst>
      <p:ext uri="{BB962C8B-B14F-4D97-AF65-F5344CB8AC3E}">
        <p14:creationId xmlns:p14="http://schemas.microsoft.com/office/powerpoint/2010/main" val="350896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2054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cSld name="Copy ">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D564C-6FC6-814E-A967-BA0B23EB7BCA}"/>
              </a:ext>
            </a:extLst>
          </p:cNvPr>
          <p:cNvSpPr>
            <a:spLocks noGrp="1"/>
          </p:cNvSpPr>
          <p:nvPr>
            <p:ph type="title"/>
          </p:nvPr>
        </p:nvSpPr>
        <p:spPr>
          <a:xfrm>
            <a:off x="275545" y="739021"/>
            <a:ext cx="5915025" cy="1366411"/>
          </a:xfrm>
        </p:spPr>
        <p:txBody>
          <a:bodyPr anchor="t">
            <a:normAutofit/>
          </a:bodyPr>
          <a:lstStyle>
            <a:lvl1pPr>
              <a:defRPr sz="2200" b="0" i="0">
                <a:solidFill>
                  <a:srgbClr val="42B6E6"/>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FFB7749F-B9E4-0141-9EF6-461DA480E51F}"/>
              </a:ext>
            </a:extLst>
          </p:cNvPr>
          <p:cNvSpPr>
            <a:spLocks noGrp="1"/>
          </p:cNvSpPr>
          <p:nvPr>
            <p:ph idx="1"/>
          </p:nvPr>
        </p:nvSpPr>
        <p:spPr>
          <a:xfrm>
            <a:off x="275545" y="2148259"/>
            <a:ext cx="5915025" cy="6285266"/>
          </a:xfrm>
        </p:spPr>
        <p:txBody>
          <a:bodyPr>
            <a:normAutofit/>
          </a:bodyPr>
          <a:lstStyle>
            <a:lvl1pPr>
              <a:defRPr sz="12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12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2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2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2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487305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Cover 2">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16E0F1E1-187C-5041-A962-0F6F0CA75F73}"/>
              </a:ext>
            </a:extLst>
          </p:cNvPr>
          <p:cNvSpPr/>
          <p:nvPr userDrawn="1"/>
        </p:nvSpPr>
        <p:spPr>
          <a:xfrm>
            <a:off x="0" y="1560121"/>
            <a:ext cx="6858000" cy="8345879"/>
          </a:xfrm>
          <a:custGeom>
            <a:avLst/>
            <a:gdLst>
              <a:gd name="connsiteX0" fmla="*/ 3046637 w 9144000"/>
              <a:gd name="connsiteY0" fmla="*/ 0 h 5777916"/>
              <a:gd name="connsiteX1" fmla="*/ 8412787 w 9144000"/>
              <a:gd name="connsiteY1" fmla="*/ 602032 h 5777916"/>
              <a:gd name="connsiteX2" fmla="*/ 9144000 w 9144000"/>
              <a:gd name="connsiteY2" fmla="*/ 787526 h 5777916"/>
              <a:gd name="connsiteX3" fmla="*/ 9144000 w 9144000"/>
              <a:gd name="connsiteY3" fmla="*/ 4318820 h 5777916"/>
              <a:gd name="connsiteX4" fmla="*/ 9144000 w 9144000"/>
              <a:gd name="connsiteY4" fmla="*/ 5522921 h 5777916"/>
              <a:gd name="connsiteX5" fmla="*/ 9144000 w 9144000"/>
              <a:gd name="connsiteY5" fmla="*/ 5777916 h 5777916"/>
              <a:gd name="connsiteX6" fmla="*/ 0 w 9144000"/>
              <a:gd name="connsiteY6" fmla="*/ 5777916 h 5777916"/>
              <a:gd name="connsiteX7" fmla="*/ 0 w 9144000"/>
              <a:gd name="connsiteY7" fmla="*/ 5522921 h 5777916"/>
              <a:gd name="connsiteX8" fmla="*/ 0 w 9144000"/>
              <a:gd name="connsiteY8" fmla="*/ 4318820 h 5777916"/>
              <a:gd name="connsiteX9" fmla="*/ 0 w 9144000"/>
              <a:gd name="connsiteY9" fmla="*/ 190007 h 5777916"/>
              <a:gd name="connsiteX10" fmla="*/ 387434 w 9144000"/>
              <a:gd name="connsiteY10" fmla="*/ 143435 h 5777916"/>
              <a:gd name="connsiteX11" fmla="*/ 3046637 w 9144000"/>
              <a:gd name="connsiteY11" fmla="*/ 0 h 577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5777916">
                <a:moveTo>
                  <a:pt x="3046637" y="0"/>
                </a:moveTo>
                <a:cubicBezTo>
                  <a:pt x="4932269" y="0"/>
                  <a:pt x="6739715" y="212571"/>
                  <a:pt x="8412787" y="602032"/>
                </a:cubicBezTo>
                <a:lnTo>
                  <a:pt x="9144000" y="787526"/>
                </a:lnTo>
                <a:lnTo>
                  <a:pt x="9144000" y="4318820"/>
                </a:lnTo>
                <a:lnTo>
                  <a:pt x="9144000" y="5522921"/>
                </a:lnTo>
                <a:lnTo>
                  <a:pt x="9144000" y="5777916"/>
                </a:lnTo>
                <a:lnTo>
                  <a:pt x="0" y="5777916"/>
                </a:lnTo>
                <a:lnTo>
                  <a:pt x="0" y="5522921"/>
                </a:lnTo>
                <a:lnTo>
                  <a:pt x="0" y="4318820"/>
                </a:lnTo>
                <a:lnTo>
                  <a:pt x="0" y="190007"/>
                </a:lnTo>
                <a:lnTo>
                  <a:pt x="387434" y="143435"/>
                </a:lnTo>
                <a:cubicBezTo>
                  <a:pt x="1251601" y="49133"/>
                  <a:pt x="2140083" y="0"/>
                  <a:pt x="304663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p>
        </p:txBody>
      </p:sp>
      <p:pic>
        <p:nvPicPr>
          <p:cNvPr id="8" name="Picture 7">
            <a:extLst>
              <a:ext uri="{FF2B5EF4-FFF2-40B4-BE49-F238E27FC236}">
                <a16:creationId xmlns:a16="http://schemas.microsoft.com/office/drawing/2014/main" id="{E9BC20E4-9489-C045-B0AF-3E21A0480494}"/>
              </a:ext>
            </a:extLst>
          </p:cNvPr>
          <p:cNvPicPr>
            <a:picLocks noChangeAspect="1"/>
          </p:cNvPicPr>
          <p:nvPr userDrawn="1"/>
        </p:nvPicPr>
        <p:blipFill>
          <a:blip r:embed="rId2"/>
          <a:stretch>
            <a:fillRect/>
          </a:stretch>
        </p:blipFill>
        <p:spPr>
          <a:xfrm>
            <a:off x="4858398" y="657151"/>
            <a:ext cx="1645841" cy="786542"/>
          </a:xfrm>
          <a:prstGeom prst="rect">
            <a:avLst/>
          </a:prstGeom>
        </p:spPr>
      </p:pic>
      <p:sp>
        <p:nvSpPr>
          <p:cNvPr id="9" name="Title 1">
            <a:extLst>
              <a:ext uri="{FF2B5EF4-FFF2-40B4-BE49-F238E27FC236}">
                <a16:creationId xmlns:a16="http://schemas.microsoft.com/office/drawing/2014/main" id="{A823DBFF-4762-B846-97A7-163202F16307}"/>
              </a:ext>
            </a:extLst>
          </p:cNvPr>
          <p:cNvSpPr>
            <a:spLocks noGrp="1"/>
          </p:cNvSpPr>
          <p:nvPr>
            <p:ph type="ctrTitle"/>
          </p:nvPr>
        </p:nvSpPr>
        <p:spPr>
          <a:xfrm>
            <a:off x="2942516" y="3824520"/>
            <a:ext cx="3711344" cy="3448756"/>
          </a:xfrm>
        </p:spPr>
        <p:txBody>
          <a:bodyPr anchor="b">
            <a:normAutofit/>
          </a:bodyPr>
          <a:lstStyle>
            <a:lvl1pPr algn="l">
              <a:lnSpc>
                <a:spcPts val="4911"/>
              </a:lnSpc>
              <a:defRPr sz="5055"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0" name="Subtitle 2">
            <a:extLst>
              <a:ext uri="{FF2B5EF4-FFF2-40B4-BE49-F238E27FC236}">
                <a16:creationId xmlns:a16="http://schemas.microsoft.com/office/drawing/2014/main" id="{83EF4475-4459-6442-A84A-B698217AC685}"/>
              </a:ext>
            </a:extLst>
          </p:cNvPr>
          <p:cNvSpPr>
            <a:spLocks noGrp="1"/>
          </p:cNvSpPr>
          <p:nvPr>
            <p:ph type="subTitle" idx="1"/>
          </p:nvPr>
        </p:nvSpPr>
        <p:spPr>
          <a:xfrm>
            <a:off x="2942516" y="7501121"/>
            <a:ext cx="3711344" cy="1781884"/>
          </a:xfrm>
        </p:spPr>
        <p:txBody>
          <a:bodyPr>
            <a:normAutofit/>
          </a:bodyPr>
          <a:lstStyle>
            <a:lvl1pPr marL="0" indent="0" algn="l">
              <a:lnSpc>
                <a:spcPts val="3149"/>
              </a:lnSpc>
              <a:spcAft>
                <a:spcPts val="867"/>
              </a:spcAft>
              <a:buNone/>
              <a:defRPr sz="2600">
                <a:solidFill>
                  <a:schemeClr val="bg1"/>
                </a:solidFill>
                <a:latin typeface="Calibri" panose="020F0502020204030204" pitchFamily="34" charset="0"/>
                <a:cs typeface="Calibri" panose="020F0502020204030204" pitchFamily="34" charset="0"/>
              </a:defRPr>
            </a:lvl1pPr>
            <a:lvl2pPr marL="660380" indent="0" algn="ctr">
              <a:buNone/>
              <a:defRPr sz="2889"/>
            </a:lvl2pPr>
            <a:lvl3pPr marL="1320759" indent="0" algn="ctr">
              <a:buNone/>
              <a:defRPr sz="2600"/>
            </a:lvl3pPr>
            <a:lvl4pPr marL="1981139" indent="0" algn="ctr">
              <a:buNone/>
              <a:defRPr sz="2311"/>
            </a:lvl4pPr>
            <a:lvl5pPr marL="2641519" indent="0" algn="ctr">
              <a:buNone/>
              <a:defRPr sz="2311"/>
            </a:lvl5pPr>
            <a:lvl6pPr marL="3301898" indent="0" algn="ctr">
              <a:buNone/>
              <a:defRPr sz="2311"/>
            </a:lvl6pPr>
            <a:lvl7pPr marL="3962278" indent="0" algn="ctr">
              <a:buNone/>
              <a:defRPr sz="2311"/>
            </a:lvl7pPr>
            <a:lvl8pPr marL="4622658" indent="0" algn="ctr">
              <a:buNone/>
              <a:defRPr sz="2311"/>
            </a:lvl8pPr>
            <a:lvl9pPr marL="5283037" indent="0" algn="ctr">
              <a:buNone/>
              <a:defRPr sz="2311"/>
            </a:lvl9pPr>
          </a:lstStyle>
          <a:p>
            <a:r>
              <a:rPr lang="en-US"/>
              <a:t>Click to edit Master subtitle style</a:t>
            </a:r>
          </a:p>
        </p:txBody>
      </p:sp>
      <p:sp>
        <p:nvSpPr>
          <p:cNvPr id="13" name="Oval 12">
            <a:extLst>
              <a:ext uri="{FF2B5EF4-FFF2-40B4-BE49-F238E27FC236}">
                <a16:creationId xmlns:a16="http://schemas.microsoft.com/office/drawing/2014/main" id="{139C619B-CE35-304A-B195-610ECBFBB740}"/>
              </a:ext>
            </a:extLst>
          </p:cNvPr>
          <p:cNvSpPr/>
          <p:nvPr userDrawn="1"/>
        </p:nvSpPr>
        <p:spPr>
          <a:xfrm>
            <a:off x="-1482920" y="-825499"/>
            <a:ext cx="4404442" cy="8482629"/>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p>
        </p:txBody>
      </p:sp>
      <p:pic>
        <p:nvPicPr>
          <p:cNvPr id="16" name="Picture 15">
            <a:extLst>
              <a:ext uri="{FF2B5EF4-FFF2-40B4-BE49-F238E27FC236}">
                <a16:creationId xmlns:a16="http://schemas.microsoft.com/office/drawing/2014/main" id="{45C42936-16D7-A44B-BFD9-345D93BD8E8B}"/>
              </a:ext>
            </a:extLst>
          </p:cNvPr>
          <p:cNvPicPr>
            <a:picLocks/>
          </p:cNvPicPr>
          <p:nvPr userDrawn="1"/>
        </p:nvPicPr>
        <p:blipFill rotWithShape="1">
          <a:blip r:embed="rId3"/>
          <a:srcRect l="3160" r="30173"/>
          <a:stretch/>
        </p:blipFill>
        <p:spPr>
          <a:xfrm>
            <a:off x="-1623308" y="-684212"/>
            <a:ext cx="4404442" cy="8482627"/>
          </a:xfrm>
          <a:prstGeom prst="ellipse">
            <a:avLst/>
          </a:prstGeom>
        </p:spPr>
      </p:pic>
    </p:spTree>
    <p:extLst>
      <p:ext uri="{BB962C8B-B14F-4D97-AF65-F5344CB8AC3E}">
        <p14:creationId xmlns:p14="http://schemas.microsoft.com/office/powerpoint/2010/main" val="2479372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Cover 3">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482AB87C-D07C-9E48-9492-10A34E9E193C}"/>
              </a:ext>
            </a:extLst>
          </p:cNvPr>
          <p:cNvSpPr/>
          <p:nvPr userDrawn="1"/>
        </p:nvSpPr>
        <p:spPr>
          <a:xfrm>
            <a:off x="0" y="1560121"/>
            <a:ext cx="6858000" cy="8345879"/>
          </a:xfrm>
          <a:custGeom>
            <a:avLst/>
            <a:gdLst>
              <a:gd name="connsiteX0" fmla="*/ 3046637 w 9144000"/>
              <a:gd name="connsiteY0" fmla="*/ 0 h 5777916"/>
              <a:gd name="connsiteX1" fmla="*/ 8412787 w 9144000"/>
              <a:gd name="connsiteY1" fmla="*/ 602032 h 5777916"/>
              <a:gd name="connsiteX2" fmla="*/ 9144000 w 9144000"/>
              <a:gd name="connsiteY2" fmla="*/ 787526 h 5777916"/>
              <a:gd name="connsiteX3" fmla="*/ 9144000 w 9144000"/>
              <a:gd name="connsiteY3" fmla="*/ 4318820 h 5777916"/>
              <a:gd name="connsiteX4" fmla="*/ 9144000 w 9144000"/>
              <a:gd name="connsiteY4" fmla="*/ 5522921 h 5777916"/>
              <a:gd name="connsiteX5" fmla="*/ 9144000 w 9144000"/>
              <a:gd name="connsiteY5" fmla="*/ 5777916 h 5777916"/>
              <a:gd name="connsiteX6" fmla="*/ 0 w 9144000"/>
              <a:gd name="connsiteY6" fmla="*/ 5777916 h 5777916"/>
              <a:gd name="connsiteX7" fmla="*/ 0 w 9144000"/>
              <a:gd name="connsiteY7" fmla="*/ 5522921 h 5777916"/>
              <a:gd name="connsiteX8" fmla="*/ 0 w 9144000"/>
              <a:gd name="connsiteY8" fmla="*/ 4318820 h 5777916"/>
              <a:gd name="connsiteX9" fmla="*/ 0 w 9144000"/>
              <a:gd name="connsiteY9" fmla="*/ 190007 h 5777916"/>
              <a:gd name="connsiteX10" fmla="*/ 387434 w 9144000"/>
              <a:gd name="connsiteY10" fmla="*/ 143435 h 5777916"/>
              <a:gd name="connsiteX11" fmla="*/ 3046637 w 9144000"/>
              <a:gd name="connsiteY11" fmla="*/ 0 h 577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5777916">
                <a:moveTo>
                  <a:pt x="3046637" y="0"/>
                </a:moveTo>
                <a:cubicBezTo>
                  <a:pt x="4932269" y="0"/>
                  <a:pt x="6739715" y="212571"/>
                  <a:pt x="8412787" y="602032"/>
                </a:cubicBezTo>
                <a:lnTo>
                  <a:pt x="9144000" y="787526"/>
                </a:lnTo>
                <a:lnTo>
                  <a:pt x="9144000" y="4318820"/>
                </a:lnTo>
                <a:lnTo>
                  <a:pt x="9144000" y="5522921"/>
                </a:lnTo>
                <a:lnTo>
                  <a:pt x="9144000" y="5777916"/>
                </a:lnTo>
                <a:lnTo>
                  <a:pt x="0" y="5777916"/>
                </a:lnTo>
                <a:lnTo>
                  <a:pt x="0" y="5522921"/>
                </a:lnTo>
                <a:lnTo>
                  <a:pt x="0" y="4318820"/>
                </a:lnTo>
                <a:lnTo>
                  <a:pt x="0" y="190007"/>
                </a:lnTo>
                <a:lnTo>
                  <a:pt x="387434" y="143435"/>
                </a:lnTo>
                <a:cubicBezTo>
                  <a:pt x="1251601" y="49133"/>
                  <a:pt x="2140083" y="0"/>
                  <a:pt x="304663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p>
        </p:txBody>
      </p:sp>
      <p:pic>
        <p:nvPicPr>
          <p:cNvPr id="8" name="Picture 7">
            <a:extLst>
              <a:ext uri="{FF2B5EF4-FFF2-40B4-BE49-F238E27FC236}">
                <a16:creationId xmlns:a16="http://schemas.microsoft.com/office/drawing/2014/main" id="{E9BC20E4-9489-C045-B0AF-3E21A0480494}"/>
              </a:ext>
            </a:extLst>
          </p:cNvPr>
          <p:cNvPicPr>
            <a:picLocks noChangeAspect="1"/>
          </p:cNvPicPr>
          <p:nvPr userDrawn="1"/>
        </p:nvPicPr>
        <p:blipFill>
          <a:blip r:embed="rId2"/>
          <a:stretch>
            <a:fillRect/>
          </a:stretch>
        </p:blipFill>
        <p:spPr>
          <a:xfrm>
            <a:off x="4858398" y="657151"/>
            <a:ext cx="1645841" cy="786542"/>
          </a:xfrm>
          <a:prstGeom prst="rect">
            <a:avLst/>
          </a:prstGeom>
        </p:spPr>
      </p:pic>
      <p:sp>
        <p:nvSpPr>
          <p:cNvPr id="9" name="Title 1">
            <a:extLst>
              <a:ext uri="{FF2B5EF4-FFF2-40B4-BE49-F238E27FC236}">
                <a16:creationId xmlns:a16="http://schemas.microsoft.com/office/drawing/2014/main" id="{A823DBFF-4762-B846-97A7-163202F16307}"/>
              </a:ext>
            </a:extLst>
          </p:cNvPr>
          <p:cNvSpPr>
            <a:spLocks noGrp="1"/>
          </p:cNvSpPr>
          <p:nvPr>
            <p:ph type="ctrTitle"/>
          </p:nvPr>
        </p:nvSpPr>
        <p:spPr>
          <a:xfrm>
            <a:off x="2942516" y="3824520"/>
            <a:ext cx="3711344" cy="3448756"/>
          </a:xfrm>
        </p:spPr>
        <p:txBody>
          <a:bodyPr anchor="b">
            <a:normAutofit/>
          </a:bodyPr>
          <a:lstStyle>
            <a:lvl1pPr algn="l">
              <a:lnSpc>
                <a:spcPts val="4911"/>
              </a:lnSpc>
              <a:defRPr sz="5055"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0" name="Subtitle 2">
            <a:extLst>
              <a:ext uri="{FF2B5EF4-FFF2-40B4-BE49-F238E27FC236}">
                <a16:creationId xmlns:a16="http://schemas.microsoft.com/office/drawing/2014/main" id="{83EF4475-4459-6442-A84A-B698217AC685}"/>
              </a:ext>
            </a:extLst>
          </p:cNvPr>
          <p:cNvSpPr>
            <a:spLocks noGrp="1"/>
          </p:cNvSpPr>
          <p:nvPr>
            <p:ph type="subTitle" idx="1"/>
          </p:nvPr>
        </p:nvSpPr>
        <p:spPr>
          <a:xfrm>
            <a:off x="2942516" y="7501121"/>
            <a:ext cx="3711344" cy="1781884"/>
          </a:xfrm>
        </p:spPr>
        <p:txBody>
          <a:bodyPr>
            <a:normAutofit/>
          </a:bodyPr>
          <a:lstStyle>
            <a:lvl1pPr marL="0" indent="0" algn="l">
              <a:lnSpc>
                <a:spcPts val="3149"/>
              </a:lnSpc>
              <a:spcAft>
                <a:spcPts val="867"/>
              </a:spcAft>
              <a:buNone/>
              <a:defRPr sz="2600">
                <a:solidFill>
                  <a:schemeClr val="bg1"/>
                </a:solidFill>
                <a:latin typeface="Calibri" panose="020F0502020204030204" pitchFamily="34" charset="0"/>
                <a:cs typeface="Calibri" panose="020F0502020204030204" pitchFamily="34" charset="0"/>
              </a:defRPr>
            </a:lvl1pPr>
            <a:lvl2pPr marL="660380" indent="0" algn="ctr">
              <a:buNone/>
              <a:defRPr sz="2889"/>
            </a:lvl2pPr>
            <a:lvl3pPr marL="1320759" indent="0" algn="ctr">
              <a:buNone/>
              <a:defRPr sz="2600"/>
            </a:lvl3pPr>
            <a:lvl4pPr marL="1981139" indent="0" algn="ctr">
              <a:buNone/>
              <a:defRPr sz="2311"/>
            </a:lvl4pPr>
            <a:lvl5pPr marL="2641519" indent="0" algn="ctr">
              <a:buNone/>
              <a:defRPr sz="2311"/>
            </a:lvl5pPr>
            <a:lvl6pPr marL="3301898" indent="0" algn="ctr">
              <a:buNone/>
              <a:defRPr sz="2311"/>
            </a:lvl6pPr>
            <a:lvl7pPr marL="3962278" indent="0" algn="ctr">
              <a:buNone/>
              <a:defRPr sz="2311"/>
            </a:lvl7pPr>
            <a:lvl8pPr marL="4622658" indent="0" algn="ctr">
              <a:buNone/>
              <a:defRPr sz="2311"/>
            </a:lvl8pPr>
            <a:lvl9pPr marL="5283037" indent="0" algn="ctr">
              <a:buNone/>
              <a:defRPr sz="2311"/>
            </a:lvl9pPr>
          </a:lstStyle>
          <a:p>
            <a:r>
              <a:rPr lang="en-US"/>
              <a:t>Click to edit Master subtitle style</a:t>
            </a:r>
          </a:p>
        </p:txBody>
      </p:sp>
      <p:sp>
        <p:nvSpPr>
          <p:cNvPr id="14" name="Oval 13">
            <a:extLst>
              <a:ext uri="{FF2B5EF4-FFF2-40B4-BE49-F238E27FC236}">
                <a16:creationId xmlns:a16="http://schemas.microsoft.com/office/drawing/2014/main" id="{A1298CB5-FDBB-FB45-B77B-CE1A44B1E002}"/>
              </a:ext>
            </a:extLst>
          </p:cNvPr>
          <p:cNvSpPr/>
          <p:nvPr userDrawn="1"/>
        </p:nvSpPr>
        <p:spPr>
          <a:xfrm>
            <a:off x="-1482920" y="-825499"/>
            <a:ext cx="4404442" cy="8482629"/>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p>
        </p:txBody>
      </p:sp>
      <p:pic>
        <p:nvPicPr>
          <p:cNvPr id="16" name="Picture 15">
            <a:extLst>
              <a:ext uri="{FF2B5EF4-FFF2-40B4-BE49-F238E27FC236}">
                <a16:creationId xmlns:a16="http://schemas.microsoft.com/office/drawing/2014/main" id="{CC4BC4F0-A18F-0A47-B9D8-E219C02BD669}"/>
              </a:ext>
            </a:extLst>
          </p:cNvPr>
          <p:cNvPicPr>
            <a:picLocks/>
          </p:cNvPicPr>
          <p:nvPr userDrawn="1"/>
        </p:nvPicPr>
        <p:blipFill rotWithShape="1">
          <a:blip r:embed="rId3"/>
          <a:srcRect l="2802" r="30531"/>
          <a:stretch/>
        </p:blipFill>
        <p:spPr>
          <a:xfrm>
            <a:off x="-1623309" y="-684212"/>
            <a:ext cx="4404442" cy="8482627"/>
          </a:xfrm>
          <a:prstGeom prst="ellipse">
            <a:avLst/>
          </a:prstGeom>
        </p:spPr>
      </p:pic>
    </p:spTree>
    <p:extLst>
      <p:ext uri="{BB962C8B-B14F-4D97-AF65-F5344CB8AC3E}">
        <p14:creationId xmlns:p14="http://schemas.microsoft.com/office/powerpoint/2010/main" val="2320268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ation Cover 4">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2F59774E-B129-224C-AE04-ADC707FE0428}"/>
              </a:ext>
            </a:extLst>
          </p:cNvPr>
          <p:cNvSpPr/>
          <p:nvPr userDrawn="1"/>
        </p:nvSpPr>
        <p:spPr>
          <a:xfrm>
            <a:off x="0" y="1560121"/>
            <a:ext cx="6858000" cy="8345879"/>
          </a:xfrm>
          <a:custGeom>
            <a:avLst/>
            <a:gdLst>
              <a:gd name="connsiteX0" fmla="*/ 3046637 w 9144000"/>
              <a:gd name="connsiteY0" fmla="*/ 0 h 5777916"/>
              <a:gd name="connsiteX1" fmla="*/ 8412787 w 9144000"/>
              <a:gd name="connsiteY1" fmla="*/ 602032 h 5777916"/>
              <a:gd name="connsiteX2" fmla="*/ 9144000 w 9144000"/>
              <a:gd name="connsiteY2" fmla="*/ 787526 h 5777916"/>
              <a:gd name="connsiteX3" fmla="*/ 9144000 w 9144000"/>
              <a:gd name="connsiteY3" fmla="*/ 4318820 h 5777916"/>
              <a:gd name="connsiteX4" fmla="*/ 9144000 w 9144000"/>
              <a:gd name="connsiteY4" fmla="*/ 5522921 h 5777916"/>
              <a:gd name="connsiteX5" fmla="*/ 9144000 w 9144000"/>
              <a:gd name="connsiteY5" fmla="*/ 5777916 h 5777916"/>
              <a:gd name="connsiteX6" fmla="*/ 0 w 9144000"/>
              <a:gd name="connsiteY6" fmla="*/ 5777916 h 5777916"/>
              <a:gd name="connsiteX7" fmla="*/ 0 w 9144000"/>
              <a:gd name="connsiteY7" fmla="*/ 5522921 h 5777916"/>
              <a:gd name="connsiteX8" fmla="*/ 0 w 9144000"/>
              <a:gd name="connsiteY8" fmla="*/ 4318820 h 5777916"/>
              <a:gd name="connsiteX9" fmla="*/ 0 w 9144000"/>
              <a:gd name="connsiteY9" fmla="*/ 190007 h 5777916"/>
              <a:gd name="connsiteX10" fmla="*/ 387434 w 9144000"/>
              <a:gd name="connsiteY10" fmla="*/ 143435 h 5777916"/>
              <a:gd name="connsiteX11" fmla="*/ 3046637 w 9144000"/>
              <a:gd name="connsiteY11" fmla="*/ 0 h 577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5777916">
                <a:moveTo>
                  <a:pt x="3046637" y="0"/>
                </a:moveTo>
                <a:cubicBezTo>
                  <a:pt x="4932269" y="0"/>
                  <a:pt x="6739715" y="212571"/>
                  <a:pt x="8412787" y="602032"/>
                </a:cubicBezTo>
                <a:lnTo>
                  <a:pt x="9144000" y="787526"/>
                </a:lnTo>
                <a:lnTo>
                  <a:pt x="9144000" y="4318820"/>
                </a:lnTo>
                <a:lnTo>
                  <a:pt x="9144000" y="5522921"/>
                </a:lnTo>
                <a:lnTo>
                  <a:pt x="9144000" y="5777916"/>
                </a:lnTo>
                <a:lnTo>
                  <a:pt x="0" y="5777916"/>
                </a:lnTo>
                <a:lnTo>
                  <a:pt x="0" y="5522921"/>
                </a:lnTo>
                <a:lnTo>
                  <a:pt x="0" y="4318820"/>
                </a:lnTo>
                <a:lnTo>
                  <a:pt x="0" y="190007"/>
                </a:lnTo>
                <a:lnTo>
                  <a:pt x="387434" y="143435"/>
                </a:lnTo>
                <a:cubicBezTo>
                  <a:pt x="1251601" y="49133"/>
                  <a:pt x="2140083" y="0"/>
                  <a:pt x="304663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p>
        </p:txBody>
      </p:sp>
      <p:pic>
        <p:nvPicPr>
          <p:cNvPr id="8" name="Picture 7">
            <a:extLst>
              <a:ext uri="{FF2B5EF4-FFF2-40B4-BE49-F238E27FC236}">
                <a16:creationId xmlns:a16="http://schemas.microsoft.com/office/drawing/2014/main" id="{E9BC20E4-9489-C045-B0AF-3E21A0480494}"/>
              </a:ext>
            </a:extLst>
          </p:cNvPr>
          <p:cNvPicPr>
            <a:picLocks noChangeAspect="1"/>
          </p:cNvPicPr>
          <p:nvPr userDrawn="1"/>
        </p:nvPicPr>
        <p:blipFill>
          <a:blip r:embed="rId2"/>
          <a:stretch>
            <a:fillRect/>
          </a:stretch>
        </p:blipFill>
        <p:spPr>
          <a:xfrm>
            <a:off x="4858398" y="657151"/>
            <a:ext cx="1645841" cy="786542"/>
          </a:xfrm>
          <a:prstGeom prst="rect">
            <a:avLst/>
          </a:prstGeom>
        </p:spPr>
      </p:pic>
      <p:sp>
        <p:nvSpPr>
          <p:cNvPr id="9" name="Title 1">
            <a:extLst>
              <a:ext uri="{FF2B5EF4-FFF2-40B4-BE49-F238E27FC236}">
                <a16:creationId xmlns:a16="http://schemas.microsoft.com/office/drawing/2014/main" id="{A823DBFF-4762-B846-97A7-163202F16307}"/>
              </a:ext>
            </a:extLst>
          </p:cNvPr>
          <p:cNvSpPr>
            <a:spLocks noGrp="1"/>
          </p:cNvSpPr>
          <p:nvPr>
            <p:ph type="ctrTitle"/>
          </p:nvPr>
        </p:nvSpPr>
        <p:spPr>
          <a:xfrm>
            <a:off x="2942516" y="3824520"/>
            <a:ext cx="3711344" cy="3448756"/>
          </a:xfrm>
        </p:spPr>
        <p:txBody>
          <a:bodyPr anchor="b">
            <a:normAutofit/>
          </a:bodyPr>
          <a:lstStyle>
            <a:lvl1pPr algn="l">
              <a:lnSpc>
                <a:spcPts val="4911"/>
              </a:lnSpc>
              <a:defRPr sz="5055"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0" name="Subtitle 2">
            <a:extLst>
              <a:ext uri="{FF2B5EF4-FFF2-40B4-BE49-F238E27FC236}">
                <a16:creationId xmlns:a16="http://schemas.microsoft.com/office/drawing/2014/main" id="{83EF4475-4459-6442-A84A-B698217AC685}"/>
              </a:ext>
            </a:extLst>
          </p:cNvPr>
          <p:cNvSpPr>
            <a:spLocks noGrp="1"/>
          </p:cNvSpPr>
          <p:nvPr>
            <p:ph type="subTitle" idx="1"/>
          </p:nvPr>
        </p:nvSpPr>
        <p:spPr>
          <a:xfrm>
            <a:off x="2942516" y="7501121"/>
            <a:ext cx="3711344" cy="1781884"/>
          </a:xfrm>
        </p:spPr>
        <p:txBody>
          <a:bodyPr>
            <a:normAutofit/>
          </a:bodyPr>
          <a:lstStyle>
            <a:lvl1pPr marL="0" indent="0" algn="l">
              <a:lnSpc>
                <a:spcPts val="3149"/>
              </a:lnSpc>
              <a:spcAft>
                <a:spcPts val="867"/>
              </a:spcAft>
              <a:buNone/>
              <a:defRPr sz="2600">
                <a:solidFill>
                  <a:schemeClr val="bg1"/>
                </a:solidFill>
                <a:latin typeface="Calibri" panose="020F0502020204030204" pitchFamily="34" charset="0"/>
                <a:cs typeface="Calibri" panose="020F0502020204030204" pitchFamily="34" charset="0"/>
              </a:defRPr>
            </a:lvl1pPr>
            <a:lvl2pPr marL="660380" indent="0" algn="ctr">
              <a:buNone/>
              <a:defRPr sz="2889"/>
            </a:lvl2pPr>
            <a:lvl3pPr marL="1320759" indent="0" algn="ctr">
              <a:buNone/>
              <a:defRPr sz="2600"/>
            </a:lvl3pPr>
            <a:lvl4pPr marL="1981139" indent="0" algn="ctr">
              <a:buNone/>
              <a:defRPr sz="2311"/>
            </a:lvl4pPr>
            <a:lvl5pPr marL="2641519" indent="0" algn="ctr">
              <a:buNone/>
              <a:defRPr sz="2311"/>
            </a:lvl5pPr>
            <a:lvl6pPr marL="3301898" indent="0" algn="ctr">
              <a:buNone/>
              <a:defRPr sz="2311"/>
            </a:lvl6pPr>
            <a:lvl7pPr marL="3962278" indent="0" algn="ctr">
              <a:buNone/>
              <a:defRPr sz="2311"/>
            </a:lvl7pPr>
            <a:lvl8pPr marL="4622658" indent="0" algn="ctr">
              <a:buNone/>
              <a:defRPr sz="2311"/>
            </a:lvl8pPr>
            <a:lvl9pPr marL="5283037" indent="0" algn="ctr">
              <a:buNone/>
              <a:defRPr sz="2311"/>
            </a:lvl9pPr>
          </a:lstStyle>
          <a:p>
            <a:r>
              <a:rPr lang="en-US"/>
              <a:t>Click to edit Master subtitle style</a:t>
            </a:r>
          </a:p>
        </p:txBody>
      </p:sp>
      <p:sp>
        <p:nvSpPr>
          <p:cNvPr id="14" name="Oval 13">
            <a:extLst>
              <a:ext uri="{FF2B5EF4-FFF2-40B4-BE49-F238E27FC236}">
                <a16:creationId xmlns:a16="http://schemas.microsoft.com/office/drawing/2014/main" id="{779CB45C-36FB-5345-9907-9B2C82EFB037}"/>
              </a:ext>
            </a:extLst>
          </p:cNvPr>
          <p:cNvSpPr/>
          <p:nvPr userDrawn="1"/>
        </p:nvSpPr>
        <p:spPr>
          <a:xfrm>
            <a:off x="-1482920" y="-825499"/>
            <a:ext cx="4404442" cy="8482629"/>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p>
        </p:txBody>
      </p:sp>
      <p:pic>
        <p:nvPicPr>
          <p:cNvPr id="16" name="Picture 15">
            <a:extLst>
              <a:ext uri="{FF2B5EF4-FFF2-40B4-BE49-F238E27FC236}">
                <a16:creationId xmlns:a16="http://schemas.microsoft.com/office/drawing/2014/main" id="{75C2228C-A136-A148-B793-BEBF85F38910}"/>
              </a:ext>
            </a:extLst>
          </p:cNvPr>
          <p:cNvPicPr>
            <a:picLocks/>
          </p:cNvPicPr>
          <p:nvPr userDrawn="1"/>
        </p:nvPicPr>
        <p:blipFill rotWithShape="1">
          <a:blip r:embed="rId3"/>
          <a:srcRect l="20399" r="12935"/>
          <a:stretch>
            <a:fillRect/>
          </a:stretch>
        </p:blipFill>
        <p:spPr>
          <a:xfrm>
            <a:off x="-1623308" y="-684213"/>
            <a:ext cx="4404442" cy="8482630"/>
          </a:xfrm>
          <a:prstGeom prst="ellipse">
            <a:avLst/>
          </a:prstGeom>
        </p:spPr>
      </p:pic>
    </p:spTree>
    <p:extLst>
      <p:ext uri="{BB962C8B-B14F-4D97-AF65-F5344CB8AC3E}">
        <p14:creationId xmlns:p14="http://schemas.microsoft.com/office/powerpoint/2010/main" val="1717386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Cover 5">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7202B7A9-61FD-4146-A855-46D4808A2C4D}"/>
              </a:ext>
            </a:extLst>
          </p:cNvPr>
          <p:cNvSpPr/>
          <p:nvPr userDrawn="1"/>
        </p:nvSpPr>
        <p:spPr>
          <a:xfrm>
            <a:off x="0" y="1560121"/>
            <a:ext cx="6858000" cy="8345879"/>
          </a:xfrm>
          <a:custGeom>
            <a:avLst/>
            <a:gdLst>
              <a:gd name="connsiteX0" fmla="*/ 3046637 w 9144000"/>
              <a:gd name="connsiteY0" fmla="*/ 0 h 5777916"/>
              <a:gd name="connsiteX1" fmla="*/ 8412787 w 9144000"/>
              <a:gd name="connsiteY1" fmla="*/ 602032 h 5777916"/>
              <a:gd name="connsiteX2" fmla="*/ 9144000 w 9144000"/>
              <a:gd name="connsiteY2" fmla="*/ 787526 h 5777916"/>
              <a:gd name="connsiteX3" fmla="*/ 9144000 w 9144000"/>
              <a:gd name="connsiteY3" fmla="*/ 4318820 h 5777916"/>
              <a:gd name="connsiteX4" fmla="*/ 9144000 w 9144000"/>
              <a:gd name="connsiteY4" fmla="*/ 5522921 h 5777916"/>
              <a:gd name="connsiteX5" fmla="*/ 9144000 w 9144000"/>
              <a:gd name="connsiteY5" fmla="*/ 5777916 h 5777916"/>
              <a:gd name="connsiteX6" fmla="*/ 0 w 9144000"/>
              <a:gd name="connsiteY6" fmla="*/ 5777916 h 5777916"/>
              <a:gd name="connsiteX7" fmla="*/ 0 w 9144000"/>
              <a:gd name="connsiteY7" fmla="*/ 5522921 h 5777916"/>
              <a:gd name="connsiteX8" fmla="*/ 0 w 9144000"/>
              <a:gd name="connsiteY8" fmla="*/ 4318820 h 5777916"/>
              <a:gd name="connsiteX9" fmla="*/ 0 w 9144000"/>
              <a:gd name="connsiteY9" fmla="*/ 190007 h 5777916"/>
              <a:gd name="connsiteX10" fmla="*/ 387434 w 9144000"/>
              <a:gd name="connsiteY10" fmla="*/ 143435 h 5777916"/>
              <a:gd name="connsiteX11" fmla="*/ 3046637 w 9144000"/>
              <a:gd name="connsiteY11" fmla="*/ 0 h 577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5777916">
                <a:moveTo>
                  <a:pt x="3046637" y="0"/>
                </a:moveTo>
                <a:cubicBezTo>
                  <a:pt x="4932269" y="0"/>
                  <a:pt x="6739715" y="212571"/>
                  <a:pt x="8412787" y="602032"/>
                </a:cubicBezTo>
                <a:lnTo>
                  <a:pt x="9144000" y="787526"/>
                </a:lnTo>
                <a:lnTo>
                  <a:pt x="9144000" y="4318820"/>
                </a:lnTo>
                <a:lnTo>
                  <a:pt x="9144000" y="5522921"/>
                </a:lnTo>
                <a:lnTo>
                  <a:pt x="9144000" y="5777916"/>
                </a:lnTo>
                <a:lnTo>
                  <a:pt x="0" y="5777916"/>
                </a:lnTo>
                <a:lnTo>
                  <a:pt x="0" y="5522921"/>
                </a:lnTo>
                <a:lnTo>
                  <a:pt x="0" y="4318820"/>
                </a:lnTo>
                <a:lnTo>
                  <a:pt x="0" y="190007"/>
                </a:lnTo>
                <a:lnTo>
                  <a:pt x="387434" y="143435"/>
                </a:lnTo>
                <a:cubicBezTo>
                  <a:pt x="1251601" y="49133"/>
                  <a:pt x="2140083" y="0"/>
                  <a:pt x="304663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p>
        </p:txBody>
      </p:sp>
      <p:pic>
        <p:nvPicPr>
          <p:cNvPr id="8" name="Picture 7">
            <a:extLst>
              <a:ext uri="{FF2B5EF4-FFF2-40B4-BE49-F238E27FC236}">
                <a16:creationId xmlns:a16="http://schemas.microsoft.com/office/drawing/2014/main" id="{E9BC20E4-9489-C045-B0AF-3E21A0480494}"/>
              </a:ext>
            </a:extLst>
          </p:cNvPr>
          <p:cNvPicPr>
            <a:picLocks noChangeAspect="1"/>
          </p:cNvPicPr>
          <p:nvPr userDrawn="1"/>
        </p:nvPicPr>
        <p:blipFill>
          <a:blip r:embed="rId2"/>
          <a:stretch>
            <a:fillRect/>
          </a:stretch>
        </p:blipFill>
        <p:spPr>
          <a:xfrm>
            <a:off x="4858398" y="657151"/>
            <a:ext cx="1645841" cy="786542"/>
          </a:xfrm>
          <a:prstGeom prst="rect">
            <a:avLst/>
          </a:prstGeom>
        </p:spPr>
      </p:pic>
      <p:sp>
        <p:nvSpPr>
          <p:cNvPr id="9" name="Title 1">
            <a:extLst>
              <a:ext uri="{FF2B5EF4-FFF2-40B4-BE49-F238E27FC236}">
                <a16:creationId xmlns:a16="http://schemas.microsoft.com/office/drawing/2014/main" id="{A823DBFF-4762-B846-97A7-163202F16307}"/>
              </a:ext>
            </a:extLst>
          </p:cNvPr>
          <p:cNvSpPr>
            <a:spLocks noGrp="1"/>
          </p:cNvSpPr>
          <p:nvPr>
            <p:ph type="ctrTitle"/>
          </p:nvPr>
        </p:nvSpPr>
        <p:spPr>
          <a:xfrm>
            <a:off x="2942516" y="3824520"/>
            <a:ext cx="3711344" cy="3448756"/>
          </a:xfrm>
        </p:spPr>
        <p:txBody>
          <a:bodyPr anchor="b">
            <a:normAutofit/>
          </a:bodyPr>
          <a:lstStyle>
            <a:lvl1pPr algn="l">
              <a:lnSpc>
                <a:spcPts val="4911"/>
              </a:lnSpc>
              <a:defRPr sz="5055"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0" name="Subtitle 2">
            <a:extLst>
              <a:ext uri="{FF2B5EF4-FFF2-40B4-BE49-F238E27FC236}">
                <a16:creationId xmlns:a16="http://schemas.microsoft.com/office/drawing/2014/main" id="{83EF4475-4459-6442-A84A-B698217AC685}"/>
              </a:ext>
            </a:extLst>
          </p:cNvPr>
          <p:cNvSpPr>
            <a:spLocks noGrp="1"/>
          </p:cNvSpPr>
          <p:nvPr>
            <p:ph type="subTitle" idx="1"/>
          </p:nvPr>
        </p:nvSpPr>
        <p:spPr>
          <a:xfrm>
            <a:off x="2942516" y="7501121"/>
            <a:ext cx="3711344" cy="1781884"/>
          </a:xfrm>
        </p:spPr>
        <p:txBody>
          <a:bodyPr>
            <a:normAutofit/>
          </a:bodyPr>
          <a:lstStyle>
            <a:lvl1pPr marL="0" indent="0" algn="l">
              <a:lnSpc>
                <a:spcPts val="3149"/>
              </a:lnSpc>
              <a:spcAft>
                <a:spcPts val="867"/>
              </a:spcAft>
              <a:buNone/>
              <a:defRPr sz="2600">
                <a:solidFill>
                  <a:schemeClr val="bg1"/>
                </a:solidFill>
                <a:latin typeface="Calibri" panose="020F0502020204030204" pitchFamily="34" charset="0"/>
                <a:cs typeface="Calibri" panose="020F0502020204030204" pitchFamily="34" charset="0"/>
              </a:defRPr>
            </a:lvl1pPr>
            <a:lvl2pPr marL="660380" indent="0" algn="ctr">
              <a:buNone/>
              <a:defRPr sz="2889"/>
            </a:lvl2pPr>
            <a:lvl3pPr marL="1320759" indent="0" algn="ctr">
              <a:buNone/>
              <a:defRPr sz="2600"/>
            </a:lvl3pPr>
            <a:lvl4pPr marL="1981139" indent="0" algn="ctr">
              <a:buNone/>
              <a:defRPr sz="2311"/>
            </a:lvl4pPr>
            <a:lvl5pPr marL="2641519" indent="0" algn="ctr">
              <a:buNone/>
              <a:defRPr sz="2311"/>
            </a:lvl5pPr>
            <a:lvl6pPr marL="3301898" indent="0" algn="ctr">
              <a:buNone/>
              <a:defRPr sz="2311"/>
            </a:lvl6pPr>
            <a:lvl7pPr marL="3962278" indent="0" algn="ctr">
              <a:buNone/>
              <a:defRPr sz="2311"/>
            </a:lvl7pPr>
            <a:lvl8pPr marL="4622658" indent="0" algn="ctr">
              <a:buNone/>
              <a:defRPr sz="2311"/>
            </a:lvl8pPr>
            <a:lvl9pPr marL="5283037" indent="0" algn="ctr">
              <a:buNone/>
              <a:defRPr sz="2311"/>
            </a:lvl9pPr>
          </a:lstStyle>
          <a:p>
            <a:r>
              <a:rPr lang="en-US"/>
              <a:t>Click to edit Master subtitle style</a:t>
            </a:r>
          </a:p>
        </p:txBody>
      </p:sp>
      <p:sp>
        <p:nvSpPr>
          <p:cNvPr id="14" name="Oval 13">
            <a:extLst>
              <a:ext uri="{FF2B5EF4-FFF2-40B4-BE49-F238E27FC236}">
                <a16:creationId xmlns:a16="http://schemas.microsoft.com/office/drawing/2014/main" id="{E8BB3BD3-0568-C34A-9372-A1B599E4AD11}"/>
              </a:ext>
            </a:extLst>
          </p:cNvPr>
          <p:cNvSpPr/>
          <p:nvPr userDrawn="1"/>
        </p:nvSpPr>
        <p:spPr>
          <a:xfrm>
            <a:off x="-1482920" y="-825499"/>
            <a:ext cx="4404442" cy="8482629"/>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p>
        </p:txBody>
      </p:sp>
      <p:pic>
        <p:nvPicPr>
          <p:cNvPr id="16" name="Picture 15">
            <a:extLst>
              <a:ext uri="{FF2B5EF4-FFF2-40B4-BE49-F238E27FC236}">
                <a16:creationId xmlns:a16="http://schemas.microsoft.com/office/drawing/2014/main" id="{1E27B4BA-139C-0E43-9755-A033B37EFEF6}"/>
              </a:ext>
            </a:extLst>
          </p:cNvPr>
          <p:cNvPicPr>
            <a:picLocks/>
          </p:cNvPicPr>
          <p:nvPr userDrawn="1"/>
        </p:nvPicPr>
        <p:blipFill rotWithShape="1">
          <a:blip r:embed="rId3"/>
          <a:srcRect l="8787" r="24547"/>
          <a:stretch/>
        </p:blipFill>
        <p:spPr>
          <a:xfrm>
            <a:off x="-1623308" y="-684212"/>
            <a:ext cx="4404442" cy="8482627"/>
          </a:xfrm>
          <a:prstGeom prst="ellipse">
            <a:avLst/>
          </a:prstGeom>
        </p:spPr>
      </p:pic>
    </p:spTree>
    <p:extLst>
      <p:ext uri="{BB962C8B-B14F-4D97-AF65-F5344CB8AC3E}">
        <p14:creationId xmlns:p14="http://schemas.microsoft.com/office/powerpoint/2010/main" val="3201340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accent3"/>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FD3A53-D092-7F43-8571-3B37FAE1CFCF}"/>
              </a:ext>
            </a:extLst>
          </p:cNvPr>
          <p:cNvPicPr>
            <a:picLocks noChangeAspect="1"/>
          </p:cNvPicPr>
          <p:nvPr userDrawn="1"/>
        </p:nvPicPr>
        <p:blipFill>
          <a:blip r:embed="rId2"/>
          <a:stretch>
            <a:fillRect/>
          </a:stretch>
        </p:blipFill>
        <p:spPr>
          <a:xfrm>
            <a:off x="0" y="7911996"/>
            <a:ext cx="6858000" cy="1994005"/>
          </a:xfrm>
          <a:prstGeom prst="rect">
            <a:avLst/>
          </a:prstGeom>
        </p:spPr>
      </p:pic>
      <p:pic>
        <p:nvPicPr>
          <p:cNvPr id="6" name="Picture 5">
            <a:extLst>
              <a:ext uri="{FF2B5EF4-FFF2-40B4-BE49-F238E27FC236}">
                <a16:creationId xmlns:a16="http://schemas.microsoft.com/office/drawing/2014/main" id="{E9BC20E4-9489-C045-B0AF-3E21A0480494}"/>
              </a:ext>
            </a:extLst>
          </p:cNvPr>
          <p:cNvPicPr>
            <a:picLocks noChangeAspect="1"/>
          </p:cNvPicPr>
          <p:nvPr userDrawn="1"/>
        </p:nvPicPr>
        <p:blipFill>
          <a:blip r:embed="rId3"/>
          <a:stretch>
            <a:fillRect/>
          </a:stretch>
        </p:blipFill>
        <p:spPr>
          <a:xfrm>
            <a:off x="5518800" y="8964800"/>
            <a:ext cx="993600" cy="474838"/>
          </a:xfrm>
          <a:prstGeom prst="rect">
            <a:avLst/>
          </a:prstGeom>
        </p:spPr>
      </p:pic>
      <p:sp>
        <p:nvSpPr>
          <p:cNvPr id="13" name="Content Placeholder 2">
            <a:extLst>
              <a:ext uri="{FF2B5EF4-FFF2-40B4-BE49-F238E27FC236}">
                <a16:creationId xmlns:a16="http://schemas.microsoft.com/office/drawing/2014/main" id="{A66C099D-F2D4-1847-A171-AC7765CAEFAE}"/>
              </a:ext>
            </a:extLst>
          </p:cNvPr>
          <p:cNvSpPr>
            <a:spLocks noGrp="1"/>
          </p:cNvSpPr>
          <p:nvPr>
            <p:ph idx="1"/>
          </p:nvPr>
        </p:nvSpPr>
        <p:spPr>
          <a:xfrm>
            <a:off x="367393" y="1810367"/>
            <a:ext cx="6144269" cy="6285266"/>
          </a:xfrm>
        </p:spPr>
        <p:txBody>
          <a:bodyPr anchor="ctr">
            <a:normAutofit/>
          </a:bodyPr>
          <a:lstStyle>
            <a:lvl1pPr marL="0" indent="0">
              <a:buNone/>
              <a:defRPr sz="4767" b="0" i="0">
                <a:solidFill>
                  <a:schemeClr val="accent2"/>
                </a:solidFill>
                <a:latin typeface="Calibri Light" panose="020F0302020204030204" pitchFamily="34" charset="0"/>
                <a:cs typeface="Calibri Light" panose="020F0302020204030204" pitchFamily="34" charset="0"/>
              </a:defRPr>
            </a:lvl1pPr>
            <a:lvl2pPr marL="660380" indent="0">
              <a:buNone/>
              <a:defRPr b="0" i="0">
                <a:solidFill>
                  <a:schemeClr val="bg1"/>
                </a:solidFill>
                <a:latin typeface="Calibri Light" panose="020F0302020204030204" pitchFamily="34" charset="0"/>
                <a:cs typeface="Calibri Light" panose="020F0302020204030204" pitchFamily="34" charset="0"/>
              </a:defRPr>
            </a:lvl2pPr>
            <a:lvl3pPr marL="1320759" indent="0">
              <a:buNone/>
              <a:defRPr b="0" i="0">
                <a:solidFill>
                  <a:schemeClr val="bg1"/>
                </a:solidFill>
                <a:latin typeface="Calibri Light" panose="020F0302020204030204" pitchFamily="34" charset="0"/>
                <a:cs typeface="Calibri Light" panose="020F0302020204030204" pitchFamily="34" charset="0"/>
              </a:defRPr>
            </a:lvl3pPr>
            <a:lvl4pPr marL="1981139" indent="0">
              <a:buNone/>
              <a:defRPr b="0" i="0">
                <a:solidFill>
                  <a:schemeClr val="bg1"/>
                </a:solidFill>
                <a:latin typeface="Calibri Light" panose="020F0302020204030204" pitchFamily="34" charset="0"/>
                <a:cs typeface="Calibri Light" panose="020F0302020204030204" pitchFamily="34" charset="0"/>
              </a:defRPr>
            </a:lvl4pPr>
            <a:lvl5pPr marL="2641519"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US"/>
              <a:t>Click to edit Master text styles</a:t>
            </a:r>
          </a:p>
        </p:txBody>
      </p:sp>
    </p:spTree>
    <p:extLst>
      <p:ext uri="{BB962C8B-B14F-4D97-AF65-F5344CB8AC3E}">
        <p14:creationId xmlns:p14="http://schemas.microsoft.com/office/powerpoint/2010/main" val="378511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ullout Quote / Statement">
    <p:bg>
      <p:bgPr>
        <a:solidFill>
          <a:schemeClr val="accent3"/>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745F429-FCAE-F644-8410-5FDAD7AD3FD1}"/>
              </a:ext>
            </a:extLst>
          </p:cNvPr>
          <p:cNvPicPr>
            <a:picLocks noChangeAspect="1"/>
          </p:cNvPicPr>
          <p:nvPr userDrawn="1"/>
        </p:nvPicPr>
        <p:blipFill>
          <a:blip r:embed="rId2"/>
          <a:stretch>
            <a:fillRect/>
          </a:stretch>
        </p:blipFill>
        <p:spPr>
          <a:xfrm>
            <a:off x="5009511" y="9017000"/>
            <a:ext cx="1502151" cy="509198"/>
          </a:xfrm>
          <a:prstGeom prst="rect">
            <a:avLst/>
          </a:prstGeom>
        </p:spPr>
      </p:pic>
      <p:sp>
        <p:nvSpPr>
          <p:cNvPr id="13" name="Content Placeholder 2">
            <a:extLst>
              <a:ext uri="{FF2B5EF4-FFF2-40B4-BE49-F238E27FC236}">
                <a16:creationId xmlns:a16="http://schemas.microsoft.com/office/drawing/2014/main" id="{A66C099D-F2D4-1847-A171-AC7765CAEFAE}"/>
              </a:ext>
            </a:extLst>
          </p:cNvPr>
          <p:cNvSpPr>
            <a:spLocks noGrp="1"/>
          </p:cNvSpPr>
          <p:nvPr>
            <p:ph idx="1"/>
          </p:nvPr>
        </p:nvSpPr>
        <p:spPr>
          <a:xfrm>
            <a:off x="3296039" y="1810367"/>
            <a:ext cx="3215623" cy="6285266"/>
          </a:xfrm>
        </p:spPr>
        <p:txBody>
          <a:bodyPr anchor="ctr">
            <a:normAutofit/>
          </a:bodyPr>
          <a:lstStyle>
            <a:lvl1pPr marL="0" indent="0">
              <a:buNone/>
              <a:defRPr sz="4333" b="0" i="0">
                <a:solidFill>
                  <a:schemeClr val="accent1"/>
                </a:solidFill>
                <a:latin typeface="Calibri Light" panose="020F0302020204030204" pitchFamily="34" charset="0"/>
                <a:cs typeface="Calibri Light" panose="020F0302020204030204" pitchFamily="34" charset="0"/>
              </a:defRPr>
            </a:lvl1pPr>
            <a:lvl2pPr marL="660380" indent="0">
              <a:buNone/>
              <a:defRPr b="0" i="0">
                <a:solidFill>
                  <a:schemeClr val="bg1"/>
                </a:solidFill>
                <a:latin typeface="Calibri Light" panose="020F0302020204030204" pitchFamily="34" charset="0"/>
                <a:cs typeface="Calibri Light" panose="020F0302020204030204" pitchFamily="34" charset="0"/>
              </a:defRPr>
            </a:lvl2pPr>
            <a:lvl3pPr marL="1320759" indent="0">
              <a:buNone/>
              <a:defRPr b="0" i="0">
                <a:solidFill>
                  <a:schemeClr val="bg1"/>
                </a:solidFill>
                <a:latin typeface="Calibri Light" panose="020F0302020204030204" pitchFamily="34" charset="0"/>
                <a:cs typeface="Calibri Light" panose="020F0302020204030204" pitchFamily="34" charset="0"/>
              </a:defRPr>
            </a:lvl3pPr>
            <a:lvl4pPr marL="1981139" indent="0">
              <a:buNone/>
              <a:defRPr b="0" i="0">
                <a:solidFill>
                  <a:schemeClr val="bg1"/>
                </a:solidFill>
                <a:latin typeface="Calibri Light" panose="020F0302020204030204" pitchFamily="34" charset="0"/>
                <a:cs typeface="Calibri Light" panose="020F0302020204030204" pitchFamily="34" charset="0"/>
              </a:defRPr>
            </a:lvl4pPr>
            <a:lvl5pPr marL="2641519"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US"/>
              <a:t>Click to edit Master text styles</a:t>
            </a:r>
          </a:p>
        </p:txBody>
      </p:sp>
      <p:sp>
        <p:nvSpPr>
          <p:cNvPr id="4" name="Picture Placeholder 22">
            <a:extLst>
              <a:ext uri="{FF2B5EF4-FFF2-40B4-BE49-F238E27FC236}">
                <a16:creationId xmlns:a16="http://schemas.microsoft.com/office/drawing/2014/main" id="{9EB7D292-B56F-2A49-8F05-84F0600318F5}"/>
              </a:ext>
            </a:extLst>
          </p:cNvPr>
          <p:cNvSpPr>
            <a:spLocks noGrp="1"/>
          </p:cNvSpPr>
          <p:nvPr>
            <p:ph type="pic" sz="quarter" idx="14" hasCustomPrompt="1"/>
          </p:nvPr>
        </p:nvSpPr>
        <p:spPr>
          <a:xfrm>
            <a:off x="-1558490" y="1810367"/>
            <a:ext cx="4596188" cy="8851917"/>
          </a:xfrm>
          <a:prstGeom prst="ellipse">
            <a:avLst/>
          </a:prstGeom>
        </p:spPr>
        <p:txBody>
          <a:bodyPr anchor="ctr">
            <a:normAutofit/>
          </a:bodyPr>
          <a:lstStyle>
            <a:lvl1pPr marL="0" indent="0" algn="ctr">
              <a:buNone/>
              <a:defRPr sz="2022">
                <a:solidFill>
                  <a:schemeClr val="tx1">
                    <a:lumMod val="75000"/>
                    <a:lumOff val="25000"/>
                  </a:schemeClr>
                </a:solidFill>
              </a:defRPr>
            </a:lvl1pPr>
          </a:lstStyle>
          <a:p>
            <a:r>
              <a:rPr lang="en-US"/>
              <a:t>Click on icon to place image</a:t>
            </a:r>
          </a:p>
        </p:txBody>
      </p:sp>
    </p:spTree>
    <p:extLst>
      <p:ext uri="{BB962C8B-B14F-4D97-AF65-F5344CB8AC3E}">
        <p14:creationId xmlns:p14="http://schemas.microsoft.com/office/powerpoint/2010/main" val="4293403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py">
    <p:bg>
      <p:bgRef idx="1001">
        <a:schemeClr val="bg1"/>
      </p:bgRef>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D1ABAA4-D1C9-FD4D-855D-E9B4F0723271}"/>
              </a:ext>
            </a:extLst>
          </p:cNvPr>
          <p:cNvSpPr>
            <a:spLocks noGrp="1"/>
          </p:cNvSpPr>
          <p:nvPr>
            <p:ph type="title"/>
          </p:nvPr>
        </p:nvSpPr>
        <p:spPr>
          <a:xfrm>
            <a:off x="367392" y="739021"/>
            <a:ext cx="6216461" cy="1366411"/>
          </a:xfrm>
        </p:spPr>
        <p:txBody>
          <a:bodyPr anchor="t">
            <a:normAutofit/>
          </a:bodyPr>
          <a:lstStyle>
            <a:lvl1pPr>
              <a:defRPr sz="2200" b="0" i="0">
                <a:solidFill>
                  <a:srgbClr val="42B6E6"/>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D298DD37-482C-6746-B635-657D81AD381E}"/>
              </a:ext>
            </a:extLst>
          </p:cNvPr>
          <p:cNvSpPr>
            <a:spLocks noGrp="1"/>
          </p:cNvSpPr>
          <p:nvPr>
            <p:ph idx="1"/>
          </p:nvPr>
        </p:nvSpPr>
        <p:spPr>
          <a:xfrm>
            <a:off x="367392" y="2148259"/>
            <a:ext cx="6216461" cy="6285266"/>
          </a:xfrm>
        </p:spPr>
        <p:txBody>
          <a:bodyPr>
            <a:normAutofit/>
          </a:bodyPr>
          <a:lstStyle>
            <a:lvl1pPr>
              <a:defRPr sz="12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12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2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2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2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334785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py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D1ABAA4-D1C9-FD4D-855D-E9B4F0723271}"/>
              </a:ext>
            </a:extLst>
          </p:cNvPr>
          <p:cNvSpPr>
            <a:spLocks noGrp="1"/>
          </p:cNvSpPr>
          <p:nvPr>
            <p:ph type="title"/>
          </p:nvPr>
        </p:nvSpPr>
        <p:spPr>
          <a:xfrm>
            <a:off x="367392" y="739021"/>
            <a:ext cx="6216461" cy="1366411"/>
          </a:xfrm>
        </p:spPr>
        <p:txBody>
          <a:bodyPr anchor="t">
            <a:normAutofit/>
          </a:bodyPr>
          <a:lstStyle>
            <a:lvl1pPr>
              <a:defRPr sz="5489" b="0" i="0">
                <a:solidFill>
                  <a:srgbClr val="42B6E6"/>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D298DD37-482C-6746-B635-657D81AD381E}"/>
              </a:ext>
            </a:extLst>
          </p:cNvPr>
          <p:cNvSpPr>
            <a:spLocks noGrp="1"/>
          </p:cNvSpPr>
          <p:nvPr>
            <p:ph idx="1"/>
          </p:nvPr>
        </p:nvSpPr>
        <p:spPr>
          <a:xfrm>
            <a:off x="367393" y="2148259"/>
            <a:ext cx="3396343" cy="6285266"/>
          </a:xfrm>
        </p:spPr>
        <p:txBody>
          <a:bodyPr/>
          <a:lstStyle>
            <a:lvl1pPr>
              <a:defRPr sz="3755"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3178"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26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2311"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2167"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745F429-FCAE-F644-8410-5FDAD7AD3FD1}"/>
              </a:ext>
            </a:extLst>
          </p:cNvPr>
          <p:cNvPicPr>
            <a:picLocks noChangeAspect="1"/>
          </p:cNvPicPr>
          <p:nvPr userDrawn="1"/>
        </p:nvPicPr>
        <p:blipFill>
          <a:blip r:embed="rId3"/>
          <a:stretch>
            <a:fillRect/>
          </a:stretch>
        </p:blipFill>
        <p:spPr>
          <a:xfrm>
            <a:off x="367393" y="9166978"/>
            <a:ext cx="1275100" cy="355394"/>
          </a:xfrm>
          <a:prstGeom prst="rect">
            <a:avLst/>
          </a:prstGeom>
        </p:spPr>
      </p:pic>
      <p:sp>
        <p:nvSpPr>
          <p:cNvPr id="6" name="Picture Placeholder 22">
            <a:extLst>
              <a:ext uri="{FF2B5EF4-FFF2-40B4-BE49-F238E27FC236}">
                <a16:creationId xmlns:a16="http://schemas.microsoft.com/office/drawing/2014/main" id="{C9AE95C9-EBDE-1149-AAAC-54878FB758DD}"/>
              </a:ext>
            </a:extLst>
          </p:cNvPr>
          <p:cNvSpPr>
            <a:spLocks noGrp="1"/>
          </p:cNvSpPr>
          <p:nvPr>
            <p:ph type="pic" sz="quarter" idx="14" hasCustomPrompt="1"/>
          </p:nvPr>
        </p:nvSpPr>
        <p:spPr>
          <a:xfrm>
            <a:off x="3808945" y="1902580"/>
            <a:ext cx="4596188" cy="8851917"/>
          </a:xfrm>
          <a:prstGeom prst="ellipse">
            <a:avLst/>
          </a:prstGeom>
        </p:spPr>
        <p:txBody>
          <a:bodyPr anchor="ctr">
            <a:normAutofit/>
          </a:bodyPr>
          <a:lstStyle>
            <a:lvl1pPr marL="0" indent="0" algn="ctr">
              <a:buNone/>
              <a:defRPr sz="2022">
                <a:solidFill>
                  <a:schemeClr val="tx1">
                    <a:lumMod val="75000"/>
                    <a:lumOff val="25000"/>
                  </a:schemeClr>
                </a:solidFill>
              </a:defRPr>
            </a:lvl1pPr>
          </a:lstStyle>
          <a:p>
            <a:r>
              <a:rPr lang="en-US"/>
              <a:t>Click on icon to place image</a:t>
            </a:r>
          </a:p>
        </p:txBody>
      </p:sp>
    </p:spTree>
    <p:extLst>
      <p:ext uri="{BB962C8B-B14F-4D97-AF65-F5344CB8AC3E}">
        <p14:creationId xmlns:p14="http://schemas.microsoft.com/office/powerpoint/2010/main" val="2377444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1733">
                <a:solidFill>
                  <a:schemeClr val="tx1">
                    <a:tint val="75000"/>
                  </a:schemeClr>
                </a:solidFill>
              </a:defRPr>
            </a:lvl1pPr>
          </a:lstStyle>
          <a:p>
            <a:fld id="{DD60D603-CAD0-6644-8045-A910A444068B}" type="datetimeFigureOut">
              <a:rPr lang="en-US" smtClean="0"/>
              <a:t>6/29/2022</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173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1733">
                <a:solidFill>
                  <a:schemeClr val="tx1">
                    <a:tint val="75000"/>
                  </a:schemeClr>
                </a:solidFill>
              </a:defRPr>
            </a:lvl1pPr>
          </a:lstStyle>
          <a:p>
            <a:fld id="{963AE364-3624-814B-BDC1-6A7B3421206F}" type="slidenum">
              <a:rPr lang="en-US" smtClean="0"/>
              <a:t>‹#›</a:t>
            </a:fld>
            <a:endParaRPr lang="en-US"/>
          </a:p>
        </p:txBody>
      </p:sp>
    </p:spTree>
    <p:extLst>
      <p:ext uri="{BB962C8B-B14F-4D97-AF65-F5344CB8AC3E}">
        <p14:creationId xmlns:p14="http://schemas.microsoft.com/office/powerpoint/2010/main" val="18181006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l" defTabSz="1320759" rtl="0" eaLnBrk="1" latinLnBrk="0" hangingPunct="1">
        <a:lnSpc>
          <a:spcPct val="90000"/>
        </a:lnSpc>
        <a:spcBef>
          <a:spcPct val="0"/>
        </a:spcBef>
        <a:buNone/>
        <a:defRPr sz="6355" kern="1200">
          <a:solidFill>
            <a:schemeClr val="tx1"/>
          </a:solidFill>
          <a:latin typeface="+mj-lt"/>
          <a:ea typeface="+mj-ea"/>
          <a:cs typeface="+mj-cs"/>
        </a:defRPr>
      </a:lvl1pPr>
    </p:titleStyle>
    <p:bodyStyle>
      <a:lvl1pPr marL="330190" indent="-330190" algn="l" defTabSz="1320759" rtl="0" eaLnBrk="1" latinLnBrk="0" hangingPunct="1">
        <a:lnSpc>
          <a:spcPct val="90000"/>
        </a:lnSpc>
        <a:spcBef>
          <a:spcPts val="1444"/>
        </a:spcBef>
        <a:buFont typeface="Arial" panose="020B0604020202020204" pitchFamily="34" charset="0"/>
        <a:buChar char="•"/>
        <a:defRPr sz="4044" kern="1200">
          <a:solidFill>
            <a:schemeClr val="tx1"/>
          </a:solidFill>
          <a:latin typeface="+mn-lt"/>
          <a:ea typeface="+mn-ea"/>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sz="3467" kern="1200">
          <a:solidFill>
            <a:schemeClr val="tx1"/>
          </a:solidFill>
          <a:latin typeface="+mn-lt"/>
          <a:ea typeface="+mn-ea"/>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sz="2889" kern="1200">
          <a:solidFill>
            <a:schemeClr val="tx1"/>
          </a:solidFill>
          <a:latin typeface="+mn-lt"/>
          <a:ea typeface="+mn-ea"/>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9pPr>
    </p:bodyStyle>
    <p:otherStyle>
      <a:defPPr>
        <a:defRPr lang="en-US"/>
      </a:defPPr>
      <a:lvl1pPr marL="0" algn="l" defTabSz="1320759" rtl="0" eaLnBrk="1" latinLnBrk="0" hangingPunct="1">
        <a:defRPr sz="2600" kern="1200">
          <a:solidFill>
            <a:schemeClr val="tx1"/>
          </a:solidFill>
          <a:latin typeface="+mn-lt"/>
          <a:ea typeface="+mn-ea"/>
          <a:cs typeface="+mn-cs"/>
        </a:defRPr>
      </a:lvl1pPr>
      <a:lvl2pPr marL="660380" algn="l" defTabSz="1320759" rtl="0" eaLnBrk="1" latinLnBrk="0" hangingPunct="1">
        <a:defRPr sz="2600" kern="1200">
          <a:solidFill>
            <a:schemeClr val="tx1"/>
          </a:solidFill>
          <a:latin typeface="+mn-lt"/>
          <a:ea typeface="+mn-ea"/>
          <a:cs typeface="+mn-cs"/>
        </a:defRPr>
      </a:lvl2pPr>
      <a:lvl3pPr marL="1320759" algn="l" defTabSz="1320759" rtl="0" eaLnBrk="1" latinLnBrk="0" hangingPunct="1">
        <a:defRPr sz="2600" kern="1200">
          <a:solidFill>
            <a:schemeClr val="tx1"/>
          </a:solidFill>
          <a:latin typeface="+mn-lt"/>
          <a:ea typeface="+mn-ea"/>
          <a:cs typeface="+mn-cs"/>
        </a:defRPr>
      </a:lvl3pPr>
      <a:lvl4pPr marL="1981139" algn="l" defTabSz="1320759" rtl="0" eaLnBrk="1" latinLnBrk="0" hangingPunct="1">
        <a:defRPr sz="2600" kern="1200">
          <a:solidFill>
            <a:schemeClr val="tx1"/>
          </a:solidFill>
          <a:latin typeface="+mn-lt"/>
          <a:ea typeface="+mn-ea"/>
          <a:cs typeface="+mn-cs"/>
        </a:defRPr>
      </a:lvl4pPr>
      <a:lvl5pPr marL="2641519" algn="l" defTabSz="1320759" rtl="0" eaLnBrk="1" latinLnBrk="0" hangingPunct="1">
        <a:defRPr sz="2600" kern="1200">
          <a:solidFill>
            <a:schemeClr val="tx1"/>
          </a:solidFill>
          <a:latin typeface="+mn-lt"/>
          <a:ea typeface="+mn-ea"/>
          <a:cs typeface="+mn-cs"/>
        </a:defRPr>
      </a:lvl5pPr>
      <a:lvl6pPr marL="3301898" algn="l" defTabSz="1320759" rtl="0" eaLnBrk="1" latinLnBrk="0" hangingPunct="1">
        <a:defRPr sz="2600" kern="1200">
          <a:solidFill>
            <a:schemeClr val="tx1"/>
          </a:solidFill>
          <a:latin typeface="+mn-lt"/>
          <a:ea typeface="+mn-ea"/>
          <a:cs typeface="+mn-cs"/>
        </a:defRPr>
      </a:lvl6pPr>
      <a:lvl7pPr marL="3962278" algn="l" defTabSz="1320759" rtl="0" eaLnBrk="1" latinLnBrk="0" hangingPunct="1">
        <a:defRPr sz="2600" kern="1200">
          <a:solidFill>
            <a:schemeClr val="tx1"/>
          </a:solidFill>
          <a:latin typeface="+mn-lt"/>
          <a:ea typeface="+mn-ea"/>
          <a:cs typeface="+mn-cs"/>
        </a:defRPr>
      </a:lvl7pPr>
      <a:lvl8pPr marL="4622658" algn="l" defTabSz="1320759" rtl="0" eaLnBrk="1" latinLnBrk="0" hangingPunct="1">
        <a:defRPr sz="2600" kern="1200">
          <a:solidFill>
            <a:schemeClr val="tx1"/>
          </a:solidFill>
          <a:latin typeface="+mn-lt"/>
          <a:ea typeface="+mn-ea"/>
          <a:cs typeface="+mn-cs"/>
        </a:defRPr>
      </a:lvl8pPr>
      <a:lvl9pPr marL="5283037" algn="l" defTabSz="1320759"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nhs.uk/nhs-services/hospitals/" TargetMode="External"/><Relationship Id="rId7" Type="http://schemas.openxmlformats.org/officeDocument/2006/relationships/hyperlink" Target="https://www.getthedata.com/open-postcode-geo" TargetMode="External"/><Relationship Id="rId2" Type="http://schemas.openxmlformats.org/officeDocument/2006/relationships/hyperlink" Target="https://digital.nhs.uk/services/organisation-data-service/file-downloads/other-nhs-organisations" TargetMode="External"/><Relationship Id="rId1" Type="http://schemas.openxmlformats.org/officeDocument/2006/relationships/slideLayout" Target="../slideLayouts/slideLayout8.xml"/><Relationship Id="rId6" Type="http://schemas.openxmlformats.org/officeDocument/2006/relationships/hyperlink" Target="https://www.ordnancesurvey.co.uk/docs/licences/os-opendata-licence.pdf" TargetMode="External"/><Relationship Id="rId5" Type="http://schemas.openxmlformats.org/officeDocument/2006/relationships/hyperlink" Target="https://www.ordnancesurvey.co.uk/" TargetMode="External"/><Relationship Id="rId4" Type="http://schemas.openxmlformats.org/officeDocument/2006/relationships/hyperlink" Target="http://www.nationalarchives.gov.uk/doc/open-government-licence/version/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1847AE-E057-1ED0-5EA1-198E537946AB}"/>
              </a:ext>
            </a:extLst>
          </p:cNvPr>
          <p:cNvSpPr>
            <a:spLocks noGrp="1"/>
          </p:cNvSpPr>
          <p:nvPr>
            <p:ph idx="1"/>
          </p:nvPr>
        </p:nvSpPr>
        <p:spPr/>
        <p:txBody>
          <a:bodyPr/>
          <a:lstStyle/>
          <a:p>
            <a:r>
              <a:rPr lang="en-GB" b="1" dirty="0"/>
              <a:t>Appendix 1: </a:t>
            </a:r>
          </a:p>
          <a:p>
            <a:r>
              <a:rPr lang="en-GB" dirty="0"/>
              <a:t>UCLPartners learning method</a:t>
            </a:r>
          </a:p>
        </p:txBody>
      </p:sp>
      <p:sp>
        <p:nvSpPr>
          <p:cNvPr id="8" name="Rectangle 7">
            <a:extLst>
              <a:ext uri="{FF2B5EF4-FFF2-40B4-BE49-F238E27FC236}">
                <a16:creationId xmlns:a16="http://schemas.microsoft.com/office/drawing/2014/main" id="{052EB982-EFEB-3E49-D478-5692A75F50CE}"/>
              </a:ext>
            </a:extLst>
          </p:cNvPr>
          <p:cNvSpPr/>
          <p:nvPr/>
        </p:nvSpPr>
        <p:spPr>
          <a:xfrm>
            <a:off x="0" y="7277100"/>
            <a:ext cx="6858000" cy="2628900"/>
          </a:xfrm>
          <a:prstGeom prst="rect">
            <a:avLst/>
          </a:prstGeom>
          <a:solidFill>
            <a:srgbClr val="16385E"/>
          </a:solidFill>
          <a:ln>
            <a:solidFill>
              <a:srgbClr val="163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descr="Logo&#10;&#10;Description automatically generated">
            <a:extLst>
              <a:ext uri="{FF2B5EF4-FFF2-40B4-BE49-F238E27FC236}">
                <a16:creationId xmlns:a16="http://schemas.microsoft.com/office/drawing/2014/main" id="{73EBCC8B-2531-ED3B-8AB6-7A6B3C15F6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8473" y="475196"/>
            <a:ext cx="1673427" cy="417361"/>
          </a:xfrm>
          <a:prstGeom prst="rect">
            <a:avLst/>
          </a:prstGeom>
        </p:spPr>
      </p:pic>
      <p:pic>
        <p:nvPicPr>
          <p:cNvPr id="4" name="Picture 3" descr="Shape&#10;&#10;Description automatically generated with low confidence">
            <a:extLst>
              <a:ext uri="{FF2B5EF4-FFF2-40B4-BE49-F238E27FC236}">
                <a16:creationId xmlns:a16="http://schemas.microsoft.com/office/drawing/2014/main" id="{A5F25B2E-31F2-E7C0-9228-570DCF7F0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7019926" cy="9929798"/>
          </a:xfrm>
          <a:prstGeom prst="rect">
            <a:avLst/>
          </a:prstGeom>
        </p:spPr>
      </p:pic>
    </p:spTree>
    <p:extLst>
      <p:ext uri="{BB962C8B-B14F-4D97-AF65-F5344CB8AC3E}">
        <p14:creationId xmlns:p14="http://schemas.microsoft.com/office/powerpoint/2010/main" val="4293452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1138D-63B7-85E0-03FB-7B05867C83B3}"/>
              </a:ext>
            </a:extLst>
          </p:cNvPr>
          <p:cNvSpPr>
            <a:spLocks noGrp="1"/>
          </p:cNvSpPr>
          <p:nvPr>
            <p:ph type="title"/>
          </p:nvPr>
        </p:nvSpPr>
        <p:spPr/>
        <p:txBody>
          <a:bodyPr/>
          <a:lstStyle/>
          <a:p>
            <a:r>
              <a:rPr lang="en-GB" b="1" dirty="0"/>
              <a:t>Appendix 1</a:t>
            </a:r>
            <a:br>
              <a:rPr lang="en-GB" dirty="0"/>
            </a:br>
            <a:r>
              <a:rPr lang="en-GB" dirty="0"/>
              <a:t>Learning method</a:t>
            </a:r>
          </a:p>
        </p:txBody>
      </p:sp>
      <p:sp>
        <p:nvSpPr>
          <p:cNvPr id="3" name="Content Placeholder 2">
            <a:extLst>
              <a:ext uri="{FF2B5EF4-FFF2-40B4-BE49-F238E27FC236}">
                <a16:creationId xmlns:a16="http://schemas.microsoft.com/office/drawing/2014/main" id="{E8EEAF81-A607-6BBD-F1AD-29B95CCB87DB}"/>
              </a:ext>
            </a:extLst>
          </p:cNvPr>
          <p:cNvSpPr>
            <a:spLocks noGrp="1"/>
          </p:cNvSpPr>
          <p:nvPr>
            <p:ph idx="1"/>
          </p:nvPr>
        </p:nvSpPr>
        <p:spPr>
          <a:xfrm>
            <a:off x="367391" y="1643434"/>
            <a:ext cx="6216461" cy="6285266"/>
          </a:xfrm>
        </p:spPr>
        <p:txBody>
          <a:bodyPr/>
          <a:lstStyle/>
          <a:p>
            <a:pPr marL="0" indent="0">
              <a:lnSpc>
                <a:spcPct val="100000"/>
              </a:lnSpc>
              <a:buNone/>
            </a:pPr>
            <a:r>
              <a:rPr lang="en-GB" sz="1200" b="1" dirty="0">
                <a:effectLst/>
                <a:latin typeface="+mn-lt"/>
                <a:ea typeface="Calibri" panose="020F0502020204030204" pitchFamily="34" charset="0"/>
                <a:cs typeface="Times New Roman" panose="02020603050405020304" pitchFamily="18" charset="0"/>
              </a:rPr>
              <a:t>Data Analysis method</a:t>
            </a:r>
          </a:p>
          <a:p>
            <a:pPr marL="0" indent="0">
              <a:lnSpc>
                <a:spcPct val="100000"/>
              </a:lnSpc>
              <a:buNone/>
            </a:pPr>
            <a:r>
              <a:rPr lang="en-GB" sz="1200" dirty="0">
                <a:effectLst/>
                <a:latin typeface="+mn-lt"/>
                <a:ea typeface="Calibri" panose="020F0502020204030204" pitchFamily="34" charset="0"/>
                <a:cs typeface="Times New Roman" panose="02020603050405020304" pitchFamily="18" charset="0"/>
              </a:rPr>
              <a:t>The London Critical Care Programme Team provided UCLPartners with acute critical care transfers data, capturing all initiated transfers within London and out of London from 23 March 2020 to 3 February 2022. The data shows sending and receiving hospital sites, which were standardised using the </a:t>
            </a:r>
            <a:r>
              <a:rPr lang="en-GB" sz="1200" dirty="0">
                <a:latin typeface="+mn-lt"/>
                <a:ea typeface="Calibri" panose="020F0502020204030204" pitchFamily="34" charset="0"/>
                <a:cs typeface="Times New Roman" panose="02020603050405020304" pitchFamily="18" charset="0"/>
                <a:hlinkClick r:id="rId2"/>
              </a:rPr>
              <a:t>NHS Digital open data file</a:t>
            </a:r>
            <a:r>
              <a:rPr lang="en-GB" sz="1200" dirty="0">
                <a:effectLst/>
                <a:latin typeface="+mn-lt"/>
                <a:ea typeface="Calibri" panose="020F0502020204030204" pitchFamily="34" charset="0"/>
                <a:cs typeface="Times New Roman" panose="02020603050405020304" pitchFamily="18" charset="0"/>
              </a:rPr>
              <a:t>. Non-matched hospital sites were confirmed using the NHS Hospital search site (</a:t>
            </a:r>
            <a:r>
              <a:rPr lang="en-GB" sz="1200" u="sng" dirty="0">
                <a:solidFill>
                  <a:srgbClr val="0563C1"/>
                </a:solidFill>
                <a:effectLst/>
                <a:latin typeface="+mn-lt"/>
                <a:ea typeface="Calibri" panose="020F0502020204030204" pitchFamily="34" charset="0"/>
                <a:cs typeface="Times New Roman" panose="02020603050405020304" pitchFamily="18" charset="0"/>
                <a:hlinkClick r:id="rId3"/>
              </a:rPr>
              <a:t>https://www.nhs.uk/nhs-services/hospitals/</a:t>
            </a:r>
            <a:r>
              <a:rPr lang="en-GB" sz="1200" dirty="0">
                <a:effectLst/>
                <a:latin typeface="+mn-lt"/>
                <a:ea typeface="Calibri" panose="020F0502020204030204" pitchFamily="34" charset="0"/>
                <a:cs typeface="Times New Roman" panose="02020603050405020304" pitchFamily="18" charset="0"/>
              </a:rPr>
              <a:t>). The </a:t>
            </a:r>
            <a:r>
              <a:rPr lang="en-GB" sz="1200" dirty="0">
                <a:effectLst/>
                <a:latin typeface="+mn-lt"/>
                <a:ea typeface="Calibri" panose="020F0502020204030204" pitchFamily="34" charset="0"/>
                <a:cs typeface="Calibri" panose="020F0502020204030204" pitchFamily="34" charset="0"/>
              </a:rPr>
              <a:t>geographical mapping was enabled by linking the Open Postcode Geo data, derived from the ONS Postcode Directory, </a:t>
            </a:r>
            <a:r>
              <a:rPr lang="en-GB" sz="1200" dirty="0">
                <a:effectLst/>
                <a:latin typeface="+mn-lt"/>
                <a:ea typeface="Calibri" panose="020F0502020204030204" pitchFamily="34" charset="0"/>
                <a:cs typeface="Times New Roman" panose="02020603050405020304" pitchFamily="18" charset="0"/>
              </a:rPr>
              <a:t>which is licenced under the </a:t>
            </a:r>
            <a:r>
              <a:rPr lang="en-GB" sz="1200" u="none" strike="noStrike" dirty="0">
                <a:solidFill>
                  <a:srgbClr val="0563C1"/>
                </a:solidFill>
                <a:effectLst/>
                <a:latin typeface="+mn-lt"/>
                <a:ea typeface="Calibri" panose="020F0502020204030204" pitchFamily="34" charset="0"/>
                <a:cs typeface="Times New Roman" panose="02020603050405020304" pitchFamily="18" charset="0"/>
                <a:hlinkClick r:id="rId4"/>
              </a:rPr>
              <a:t>Open Government Licence</a:t>
            </a:r>
            <a:r>
              <a:rPr lang="en-GB" sz="1200" dirty="0">
                <a:effectLst/>
                <a:latin typeface="+mn-lt"/>
                <a:ea typeface="Calibri" panose="020F0502020204030204" pitchFamily="34" charset="0"/>
                <a:cs typeface="Times New Roman" panose="02020603050405020304" pitchFamily="18" charset="0"/>
              </a:rPr>
              <a:t> and the </a:t>
            </a:r>
            <a:r>
              <a:rPr lang="en-GB" sz="1200" u="none" strike="noStrike" dirty="0">
                <a:solidFill>
                  <a:srgbClr val="0563C1"/>
                </a:solidFill>
                <a:effectLst/>
                <a:latin typeface="+mn-lt"/>
                <a:ea typeface="Calibri" panose="020F0502020204030204" pitchFamily="34" charset="0"/>
                <a:cs typeface="Times New Roman" panose="02020603050405020304" pitchFamily="18" charset="0"/>
                <a:hlinkClick r:id="rId5"/>
              </a:rPr>
              <a:t>Ordnance Survey</a:t>
            </a:r>
            <a:r>
              <a:rPr lang="en-GB" sz="1200" dirty="0">
                <a:effectLst/>
                <a:latin typeface="+mn-lt"/>
                <a:ea typeface="Calibri" panose="020F0502020204030204" pitchFamily="34" charset="0"/>
                <a:cs typeface="Times New Roman" panose="02020603050405020304" pitchFamily="18" charset="0"/>
              </a:rPr>
              <a:t> </a:t>
            </a:r>
            <a:r>
              <a:rPr lang="en-GB" sz="1200" u="none" strike="noStrike" dirty="0" err="1">
                <a:solidFill>
                  <a:srgbClr val="0563C1"/>
                </a:solidFill>
                <a:effectLst/>
                <a:latin typeface="+mn-lt"/>
                <a:ea typeface="Calibri" panose="020F0502020204030204" pitchFamily="34" charset="0"/>
                <a:cs typeface="Times New Roman" panose="02020603050405020304" pitchFamily="18" charset="0"/>
                <a:hlinkClick r:id="rId6"/>
              </a:rPr>
              <a:t>OpenData</a:t>
            </a:r>
            <a:r>
              <a:rPr lang="en-GB" sz="1200" u="none" strike="noStrike" dirty="0">
                <a:solidFill>
                  <a:srgbClr val="0563C1"/>
                </a:solidFill>
                <a:effectLst/>
                <a:latin typeface="+mn-lt"/>
                <a:ea typeface="Calibri" panose="020F0502020204030204" pitchFamily="34" charset="0"/>
                <a:cs typeface="Times New Roman" panose="02020603050405020304" pitchFamily="18" charset="0"/>
                <a:hlinkClick r:id="rId6"/>
              </a:rPr>
              <a:t> Licence</a:t>
            </a:r>
            <a:r>
              <a:rPr lang="en-GB" sz="1200" dirty="0">
                <a:effectLst/>
                <a:latin typeface="+mn-lt"/>
                <a:ea typeface="Calibri" panose="020F0502020204030204" pitchFamily="34" charset="0"/>
                <a:cs typeface="Times New Roman" panose="02020603050405020304" pitchFamily="18" charset="0"/>
              </a:rPr>
              <a:t> (</a:t>
            </a:r>
            <a:r>
              <a:rPr lang="en-GB" sz="1200" u="sng" dirty="0">
                <a:solidFill>
                  <a:srgbClr val="0563C1"/>
                </a:solidFill>
                <a:effectLst/>
                <a:latin typeface="+mn-lt"/>
                <a:ea typeface="Calibri" panose="020F0502020204030204" pitchFamily="34" charset="0"/>
                <a:cs typeface="Times New Roman" panose="02020603050405020304" pitchFamily="18" charset="0"/>
                <a:hlinkClick r:id="rId7"/>
              </a:rPr>
              <a:t>Open Postcode Geo (getthedata.com)</a:t>
            </a:r>
            <a:r>
              <a:rPr lang="en-GB" sz="1200" dirty="0">
                <a:effectLst/>
                <a:latin typeface="+mn-lt"/>
                <a:ea typeface="Calibri" panose="020F0502020204030204" pitchFamily="34" charset="0"/>
                <a:cs typeface="Calibri" panose="020F0502020204030204" pitchFamily="34" charset="0"/>
              </a:rPr>
              <a:t>)</a:t>
            </a:r>
            <a:endParaRPr lang="en-GB" sz="1200" dirty="0">
              <a:effectLst/>
              <a:latin typeface="+mn-lt"/>
              <a:ea typeface="Calibri" panose="020F0502020204030204" pitchFamily="34" charset="0"/>
              <a:cs typeface="Times New Roman" panose="02020603050405020304" pitchFamily="18" charset="0"/>
            </a:endParaRPr>
          </a:p>
          <a:p>
            <a:pPr marL="0" indent="0">
              <a:lnSpc>
                <a:spcPct val="100000"/>
              </a:lnSpc>
              <a:spcAft>
                <a:spcPts val="800"/>
              </a:spcAft>
              <a:buNone/>
            </a:pPr>
            <a:r>
              <a:rPr lang="en-GB" sz="1200" dirty="0">
                <a:effectLst/>
                <a:latin typeface="+mn-lt"/>
                <a:ea typeface="Calibri" panose="020F0502020204030204" pitchFamily="34" charset="0"/>
                <a:cs typeface="Calibri" panose="020F0502020204030204" pitchFamily="34" charset="0"/>
              </a:rPr>
              <a:t>The data was analysed in Tableau 2022.1, MS Excel and RStudio 2022.02.3. The data shows all initiated transfers (n=5174 transfers) from 23 March 2020 to 3 February 2022. Although there were 5174 unique data entries, two data entries were noted as ‘Do not use’, which is why the total number of initiated transfers equals to 5172 transfers.</a:t>
            </a:r>
          </a:p>
          <a:p>
            <a:pPr marL="0" indent="0">
              <a:lnSpc>
                <a:spcPct val="100000"/>
              </a:lnSpc>
              <a:spcBef>
                <a:spcPts val="0"/>
              </a:spcBef>
              <a:spcAft>
                <a:spcPts val="800"/>
              </a:spcAft>
              <a:buNone/>
            </a:pPr>
            <a:r>
              <a:rPr lang="en-GB" sz="1200" dirty="0">
                <a:effectLst/>
                <a:latin typeface="+mn-lt"/>
                <a:ea typeface="Calibri" panose="020F0502020204030204" pitchFamily="34" charset="0"/>
                <a:cs typeface="Times New Roman" panose="02020603050405020304" pitchFamily="18" charset="0"/>
              </a:rPr>
              <a:t>© Crown copyright and database right (2022)</a:t>
            </a:r>
          </a:p>
          <a:p>
            <a:pPr marL="0" indent="0">
              <a:lnSpc>
                <a:spcPct val="100000"/>
              </a:lnSpc>
              <a:spcBef>
                <a:spcPts val="0"/>
              </a:spcBef>
              <a:spcAft>
                <a:spcPts val="800"/>
              </a:spcAft>
              <a:buNone/>
            </a:pPr>
            <a:r>
              <a:rPr lang="en-GB" sz="1200" dirty="0">
                <a:effectLst/>
                <a:latin typeface="+mn-lt"/>
                <a:ea typeface="Calibri" panose="020F0502020204030204" pitchFamily="34" charset="0"/>
                <a:cs typeface="Times New Roman" panose="02020603050405020304" pitchFamily="18" charset="0"/>
              </a:rPr>
              <a:t>© </a:t>
            </a:r>
            <a:r>
              <a:rPr lang="en-GB" sz="1200" dirty="0" err="1">
                <a:effectLst/>
                <a:latin typeface="+mn-lt"/>
                <a:ea typeface="Calibri" panose="020F0502020204030204" pitchFamily="34" charset="0"/>
                <a:cs typeface="Times New Roman" panose="02020603050405020304" pitchFamily="18" charset="0"/>
              </a:rPr>
              <a:t>GetTheData</a:t>
            </a:r>
            <a:r>
              <a:rPr lang="en-GB" sz="1200" dirty="0">
                <a:effectLst/>
                <a:latin typeface="+mn-lt"/>
                <a:ea typeface="Calibri" panose="020F0502020204030204" pitchFamily="34" charset="0"/>
                <a:cs typeface="Times New Roman" panose="02020603050405020304" pitchFamily="18" charset="0"/>
              </a:rPr>
              <a:t> Publishing Limited (2022)</a:t>
            </a:r>
          </a:p>
          <a:p>
            <a:pPr marL="0" indent="0">
              <a:buNone/>
            </a:pPr>
            <a:r>
              <a:rPr lang="en-GB" sz="1200" b="1" dirty="0">
                <a:latin typeface="+mn-lt"/>
              </a:rPr>
              <a:t>Qualitive method</a:t>
            </a:r>
          </a:p>
          <a:p>
            <a:pPr marL="0" indent="0">
              <a:lnSpc>
                <a:spcPct val="100000"/>
              </a:lnSpc>
              <a:buNone/>
            </a:pPr>
            <a:r>
              <a:rPr lang="en-GB" sz="1200" dirty="0">
                <a:latin typeface="+mn-lt"/>
              </a:rPr>
              <a:t>In-depth interviews and follow up conversations were undertaken to detail the current service models running across London. Insight was also gathered from other ACCTS outside London as well as comparable transfer services already operating within London. Semi-structured interviews were used, providing an opportunity to explore ideas and themes in more detail if useful and build on knowledge throughout the process. Learning was shared with the London ACCTs programme team throughout. </a:t>
            </a:r>
            <a:r>
              <a:rPr lang="en-GB" sz="1200" dirty="0">
                <a:effectLst/>
                <a:latin typeface="+mn-lt"/>
                <a:ea typeface="Times New Roman" panose="02020603050405020304" pitchFamily="18" charset="0"/>
                <a:cs typeface="Times New Roman" panose="02020603050405020304" pitchFamily="18" charset="0"/>
              </a:rPr>
              <a:t>Interviewees were identified through a combination of purposive sampling and snowball sampling. Outputs were thematically analysed and triangulated with other data sources to identify themes and set findings in context. </a:t>
            </a:r>
            <a:endParaRPr lang="en-GB" sz="1200" dirty="0">
              <a:effectLst/>
              <a:latin typeface="+mn-lt"/>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635968720"/>
      </p:ext>
    </p:extLst>
  </p:cSld>
  <p:clrMapOvr>
    <a:masterClrMapping/>
  </p:clrMapOvr>
</p:sld>
</file>

<file path=ppt/theme/theme1.xml><?xml version="1.0" encoding="utf-8"?>
<a:theme xmlns:a="http://schemas.openxmlformats.org/drawingml/2006/main" name="1_Office Theme">
  <a:themeElements>
    <a:clrScheme name="UCLP Colours">
      <a:dk1>
        <a:srgbClr val="000000"/>
      </a:dk1>
      <a:lt1>
        <a:srgbClr val="FFFFFF"/>
      </a:lt1>
      <a:dk2>
        <a:srgbClr val="16385E"/>
      </a:dk2>
      <a:lt2>
        <a:srgbClr val="E7E6E6"/>
      </a:lt2>
      <a:accent1>
        <a:srgbClr val="41B6E6"/>
      </a:accent1>
      <a:accent2>
        <a:srgbClr val="A3CD38"/>
      </a:accent2>
      <a:accent3>
        <a:srgbClr val="16385E"/>
      </a:accent3>
      <a:accent4>
        <a:srgbClr val="404040"/>
      </a:accent4>
      <a:accent5>
        <a:srgbClr val="FF9900"/>
      </a:accent5>
      <a:accent6>
        <a:srgbClr val="F32F7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LPartners PowerPoint Template" id="{23696CF0-2674-4B9A-8439-9838F7893323}" vid="{9ADE9FBB-58B1-4F10-BD1B-29C37C166B1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F3BD584B1DE2448179A4CEB5B88D37" ma:contentTypeVersion="13" ma:contentTypeDescription="Create a new document." ma:contentTypeScope="" ma:versionID="e05b3095b041789c3a3e93a4f510f27a">
  <xsd:schema xmlns:xsd="http://www.w3.org/2001/XMLSchema" xmlns:xs="http://www.w3.org/2001/XMLSchema" xmlns:p="http://schemas.microsoft.com/office/2006/metadata/properties" xmlns:ns2="bd2a8dd3-4187-4185-9387-99533f60a7ca" xmlns:ns3="2f1aa652-0e6b-4ebf-8933-1eab5f356202" targetNamespace="http://schemas.microsoft.com/office/2006/metadata/properties" ma:root="true" ma:fieldsID="a018c614f7c9499d0145f9ab64ff11b8" ns2:_="" ns3:_="">
    <xsd:import namespace="bd2a8dd3-4187-4185-9387-99533f60a7ca"/>
    <xsd:import namespace="2f1aa652-0e6b-4ebf-8933-1eab5f35620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2a8dd3-4187-4185-9387-99533f60a7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ca0b12d-6f22-4b65-b254-9421d2853f74"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f1aa652-0e6b-4ebf-8933-1eab5f356202"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d2a8dd3-4187-4185-9387-99533f60a7c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663B7B4-A9DA-476D-B16B-36E083896A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2a8dd3-4187-4185-9387-99533f60a7ca"/>
    <ds:schemaRef ds:uri="2f1aa652-0e6b-4ebf-8933-1eab5f3562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E2632CE-8DFE-4B0D-8943-440464A61A25}">
  <ds:schemaRefs>
    <ds:schemaRef ds:uri="http://schemas.microsoft.com/sharepoint/v3/contenttype/forms"/>
  </ds:schemaRefs>
</ds:datastoreItem>
</file>

<file path=customXml/itemProps3.xml><?xml version="1.0" encoding="utf-8"?>
<ds:datastoreItem xmlns:ds="http://schemas.openxmlformats.org/officeDocument/2006/customXml" ds:itemID="{628C33A3-ACCF-47A5-9DE7-3BE920CD8F5B}">
  <ds:schemaRefs>
    <ds:schemaRef ds:uri="http://schemas.microsoft.com/office/infopath/2007/PartnerControls"/>
    <ds:schemaRef ds:uri="http://purl.org/dc/terms/"/>
    <ds:schemaRef ds:uri="2f1aa652-0e6b-4ebf-8933-1eab5f356202"/>
    <ds:schemaRef ds:uri="http://schemas.openxmlformats.org/package/2006/metadata/core-properties"/>
    <ds:schemaRef ds:uri="http://schemas.microsoft.com/office/2006/metadata/properties"/>
    <ds:schemaRef ds:uri="http://schemas.microsoft.com/office/2006/documentManagement/types"/>
    <ds:schemaRef ds:uri="http://purl.org/dc/elements/1.1/"/>
    <ds:schemaRef ds:uri="bd2a8dd3-4187-4185-9387-99533f60a7c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1406</TotalTime>
  <Words>328</Words>
  <Application>Microsoft Office PowerPoint</Application>
  <PresentationFormat>A4 Paper (210x297 mm)</PresentationFormat>
  <Paragraphs>10</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1_Office Theme</vt:lpstr>
      <vt:lpstr>PowerPoint Presentation</vt:lpstr>
      <vt:lpstr>Appendix 1 Learning method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Penniston</dc:creator>
  <cp:lastModifiedBy>Alexandra Hellyer</cp:lastModifiedBy>
  <cp:revision>14</cp:revision>
  <dcterms:created xsi:type="dcterms:W3CDTF">2022-06-24T21:41:13Z</dcterms:created>
  <dcterms:modified xsi:type="dcterms:W3CDTF">2022-06-29T13:03:48Z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0x01010034F3BD584B1DE2448179A4CEB5B88D37</vt:lpwstr>
  </property>
  <property fmtid="{D5CDD505-2E9C-101B-9397-08002B2CF9AE}" pid="3" name="MediaServiceImageTags">
    <vt:lpwstr/>
  </property>
</Properties>
</file>