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61" r:id="rId2"/>
    <p:sldId id="473" r:id="rId3"/>
    <p:sldId id="462" r:id="rId4"/>
    <p:sldId id="466" r:id="rId5"/>
    <p:sldId id="465" r:id="rId6"/>
    <p:sldId id="469" r:id="rId7"/>
    <p:sldId id="471" r:id="rId8"/>
    <p:sldId id="472" r:id="rId9"/>
    <p:sldId id="470" r:id="rId10"/>
    <p:sldId id="4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/>
    <p:restoredTop sz="94693"/>
  </p:normalViewPr>
  <p:slideViewPr>
    <p:cSldViewPr snapToGrid="0" snapToObjects="1">
      <p:cViewPr varScale="1">
        <p:scale>
          <a:sx n="43" d="100"/>
          <a:sy n="43" d="100"/>
        </p:scale>
        <p:origin x="48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A4730-0D9E-BA49-92E5-E4BD16D6338F}" type="doc">
      <dgm:prSet loTypeId="urn:microsoft.com/office/officeart/2005/8/layout/chevron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AE7149-4E5F-5844-BD0D-2677F3C25E2D}">
      <dgm:prSet phldrT="[Text]"/>
      <dgm:spPr/>
      <dgm:t>
        <a:bodyPr/>
        <a:lstStyle/>
        <a:p>
          <a:r>
            <a:rPr lang="en-US" dirty="0"/>
            <a:t>Phase 1</a:t>
          </a:r>
        </a:p>
      </dgm:t>
    </dgm:pt>
    <dgm:pt modelId="{6218C66E-E56F-EF43-9FC6-190DC4AB1995}" type="parTrans" cxnId="{EB4B6111-D4AA-B84F-A3C4-C03DF18382CF}">
      <dgm:prSet/>
      <dgm:spPr/>
      <dgm:t>
        <a:bodyPr/>
        <a:lstStyle/>
        <a:p>
          <a:endParaRPr lang="en-US"/>
        </a:p>
      </dgm:t>
    </dgm:pt>
    <dgm:pt modelId="{4599CBB8-4D12-5348-9F43-F2A6C1A69B0D}" type="sibTrans" cxnId="{EB4B6111-D4AA-B84F-A3C4-C03DF18382CF}">
      <dgm:prSet/>
      <dgm:spPr/>
      <dgm:t>
        <a:bodyPr/>
        <a:lstStyle/>
        <a:p>
          <a:endParaRPr lang="en-US"/>
        </a:p>
      </dgm:t>
    </dgm:pt>
    <dgm:pt modelId="{0C8A1AF5-3FAB-DB4F-8A81-55BB271120F9}">
      <dgm:prSet phldrT="[Text]"/>
      <dgm:spPr/>
      <dgm:t>
        <a:bodyPr/>
        <a:lstStyle/>
        <a:p>
          <a:r>
            <a:rPr lang="en-US" dirty="0"/>
            <a:t>Existing patient safety education</a:t>
          </a:r>
        </a:p>
      </dgm:t>
    </dgm:pt>
    <dgm:pt modelId="{2117E599-65BD-1340-9AEC-8F9B8D725B78}" type="parTrans" cxnId="{6C5DEB2C-76EF-5247-9F1F-67EF1FFA4F41}">
      <dgm:prSet/>
      <dgm:spPr/>
      <dgm:t>
        <a:bodyPr/>
        <a:lstStyle/>
        <a:p>
          <a:endParaRPr lang="en-US"/>
        </a:p>
      </dgm:t>
    </dgm:pt>
    <dgm:pt modelId="{2D69D3D9-02EF-614D-9C0C-DDE212869F24}" type="sibTrans" cxnId="{6C5DEB2C-76EF-5247-9F1F-67EF1FFA4F41}">
      <dgm:prSet/>
      <dgm:spPr/>
      <dgm:t>
        <a:bodyPr/>
        <a:lstStyle/>
        <a:p>
          <a:endParaRPr lang="en-US"/>
        </a:p>
      </dgm:t>
    </dgm:pt>
    <dgm:pt modelId="{7CB469D6-067B-354D-BCC3-15BA7D213FE5}">
      <dgm:prSet phldrT="[Text]"/>
      <dgm:spPr/>
      <dgm:t>
        <a:bodyPr/>
        <a:lstStyle/>
        <a:p>
          <a:r>
            <a:rPr lang="en-US" dirty="0"/>
            <a:t>Scaling</a:t>
          </a:r>
        </a:p>
      </dgm:t>
    </dgm:pt>
    <dgm:pt modelId="{EBB21D3A-F5A8-CA44-A0B8-3E5DF08018FE}" type="parTrans" cxnId="{1AD5A0B1-4C51-6E41-A023-32957E524C17}">
      <dgm:prSet/>
      <dgm:spPr/>
      <dgm:t>
        <a:bodyPr/>
        <a:lstStyle/>
        <a:p>
          <a:endParaRPr lang="en-US"/>
        </a:p>
      </dgm:t>
    </dgm:pt>
    <dgm:pt modelId="{E080A946-AABC-A940-AD4C-0AFD74DFCBBA}" type="sibTrans" cxnId="{1AD5A0B1-4C51-6E41-A023-32957E524C17}">
      <dgm:prSet/>
      <dgm:spPr/>
      <dgm:t>
        <a:bodyPr/>
        <a:lstStyle/>
        <a:p>
          <a:endParaRPr lang="en-US"/>
        </a:p>
      </dgm:t>
    </dgm:pt>
    <dgm:pt modelId="{CA906B3F-0CD5-8A45-B723-8E32445A63A3}">
      <dgm:prSet phldrT="[Text]"/>
      <dgm:spPr/>
      <dgm:t>
        <a:bodyPr/>
        <a:lstStyle/>
        <a:p>
          <a:r>
            <a:rPr lang="en-US" dirty="0"/>
            <a:t>Phase 2</a:t>
          </a:r>
        </a:p>
      </dgm:t>
    </dgm:pt>
    <dgm:pt modelId="{6D01AF36-4065-ED40-BBD8-613D5EF09507}" type="parTrans" cxnId="{2B1E833A-5587-2149-A2F0-9EEE99EBE489}">
      <dgm:prSet/>
      <dgm:spPr/>
      <dgm:t>
        <a:bodyPr/>
        <a:lstStyle/>
        <a:p>
          <a:endParaRPr lang="en-US"/>
        </a:p>
      </dgm:t>
    </dgm:pt>
    <dgm:pt modelId="{8E210CC7-2F41-4747-888B-C953BEDFC761}" type="sibTrans" cxnId="{2B1E833A-5587-2149-A2F0-9EEE99EBE489}">
      <dgm:prSet/>
      <dgm:spPr/>
      <dgm:t>
        <a:bodyPr/>
        <a:lstStyle/>
        <a:p>
          <a:endParaRPr lang="en-US"/>
        </a:p>
      </dgm:t>
    </dgm:pt>
    <dgm:pt modelId="{2F0F328D-E373-664D-BD87-44A9FE6FE3A1}">
      <dgm:prSet phldrT="[Text]"/>
      <dgm:spPr/>
      <dgm:t>
        <a:bodyPr/>
        <a:lstStyle/>
        <a:p>
          <a:r>
            <a:rPr lang="en-US" dirty="0"/>
            <a:t>Literature review on </a:t>
          </a:r>
          <a:r>
            <a:rPr lang="en-US" dirty="0" err="1"/>
            <a:t>Organisational</a:t>
          </a:r>
          <a:r>
            <a:rPr lang="en-US" dirty="0"/>
            <a:t> Readiness for Change and Safety Culture Assessment instruments</a:t>
          </a:r>
        </a:p>
      </dgm:t>
    </dgm:pt>
    <dgm:pt modelId="{924C2778-C13F-3F45-BD7E-3FF5CBE1A049}" type="parTrans" cxnId="{1564F090-89EA-1646-9B65-118FCFD244EB}">
      <dgm:prSet/>
      <dgm:spPr/>
      <dgm:t>
        <a:bodyPr/>
        <a:lstStyle/>
        <a:p>
          <a:endParaRPr lang="en-US"/>
        </a:p>
      </dgm:t>
    </dgm:pt>
    <dgm:pt modelId="{FB42F369-62D9-6541-8874-737B91FB2FAF}" type="sibTrans" cxnId="{1564F090-89EA-1646-9B65-118FCFD244EB}">
      <dgm:prSet/>
      <dgm:spPr/>
      <dgm:t>
        <a:bodyPr/>
        <a:lstStyle/>
        <a:p>
          <a:endParaRPr lang="en-US"/>
        </a:p>
      </dgm:t>
    </dgm:pt>
    <dgm:pt modelId="{929B6286-A45F-CA4B-8B16-885FDBA693E3}">
      <dgm:prSet phldrT="[Text]"/>
      <dgm:spPr/>
      <dgm:t>
        <a:bodyPr/>
        <a:lstStyle/>
        <a:p>
          <a:r>
            <a:rPr lang="en-US" dirty="0"/>
            <a:t>Prototype self-assessment tool</a:t>
          </a:r>
        </a:p>
      </dgm:t>
    </dgm:pt>
    <dgm:pt modelId="{8BA1CCDE-D23C-3E42-B08A-41C9A7A9F10B}" type="parTrans" cxnId="{9BD4D658-1C7B-BF4B-BA20-E2AD4BA8BBF3}">
      <dgm:prSet/>
      <dgm:spPr/>
      <dgm:t>
        <a:bodyPr/>
        <a:lstStyle/>
        <a:p>
          <a:endParaRPr lang="en-US"/>
        </a:p>
      </dgm:t>
    </dgm:pt>
    <dgm:pt modelId="{5C41F8F6-0710-F742-ACEA-CBE0BC1C7C41}" type="sibTrans" cxnId="{9BD4D658-1C7B-BF4B-BA20-E2AD4BA8BBF3}">
      <dgm:prSet/>
      <dgm:spPr/>
      <dgm:t>
        <a:bodyPr/>
        <a:lstStyle/>
        <a:p>
          <a:endParaRPr lang="en-US"/>
        </a:p>
      </dgm:t>
    </dgm:pt>
    <dgm:pt modelId="{A4F37AA0-082B-FF46-8294-4267E91C543A}">
      <dgm:prSet phldrT="[Text]"/>
      <dgm:spPr/>
      <dgm:t>
        <a:bodyPr/>
        <a:lstStyle/>
        <a:p>
          <a:r>
            <a:rPr lang="en-US" dirty="0"/>
            <a:t>Phase 3</a:t>
          </a:r>
        </a:p>
      </dgm:t>
    </dgm:pt>
    <dgm:pt modelId="{4D001935-AA50-0143-BCF2-DC712C1BE723}" type="parTrans" cxnId="{8566A83D-2059-2440-ADA7-26CB09391436}">
      <dgm:prSet/>
      <dgm:spPr/>
      <dgm:t>
        <a:bodyPr/>
        <a:lstStyle/>
        <a:p>
          <a:endParaRPr lang="en-US"/>
        </a:p>
      </dgm:t>
    </dgm:pt>
    <dgm:pt modelId="{8209E2DC-0163-A64F-A359-1BE7BE03A0BF}" type="sibTrans" cxnId="{8566A83D-2059-2440-ADA7-26CB09391436}">
      <dgm:prSet/>
      <dgm:spPr/>
      <dgm:t>
        <a:bodyPr/>
        <a:lstStyle/>
        <a:p>
          <a:endParaRPr lang="en-US"/>
        </a:p>
      </dgm:t>
    </dgm:pt>
    <dgm:pt modelId="{5E319966-15A9-AD4E-A065-644911817870}">
      <dgm:prSet phldrT="[Text]"/>
      <dgm:spPr/>
      <dgm:t>
        <a:bodyPr/>
        <a:lstStyle/>
        <a:p>
          <a:r>
            <a:rPr lang="en-US" dirty="0"/>
            <a:t>Testing in two </a:t>
          </a:r>
          <a:r>
            <a:rPr lang="en-US" dirty="0" err="1"/>
            <a:t>organisations</a:t>
          </a:r>
          <a:endParaRPr lang="en-US" dirty="0"/>
        </a:p>
      </dgm:t>
    </dgm:pt>
    <dgm:pt modelId="{DB1F8158-D4DA-714C-9930-B8C3EB1A1B17}" type="parTrans" cxnId="{3C71FB0C-C8C3-564D-8225-81A826C589E7}">
      <dgm:prSet/>
      <dgm:spPr/>
      <dgm:t>
        <a:bodyPr/>
        <a:lstStyle/>
        <a:p>
          <a:endParaRPr lang="en-US"/>
        </a:p>
      </dgm:t>
    </dgm:pt>
    <dgm:pt modelId="{18FEC3C4-49A6-284D-AFBE-AA3A96B00630}" type="sibTrans" cxnId="{3C71FB0C-C8C3-564D-8225-81A826C589E7}">
      <dgm:prSet/>
      <dgm:spPr/>
      <dgm:t>
        <a:bodyPr/>
        <a:lstStyle/>
        <a:p>
          <a:endParaRPr lang="en-US"/>
        </a:p>
      </dgm:t>
    </dgm:pt>
    <dgm:pt modelId="{2A4D7744-4D37-4B49-804F-C41D7AB770BE}">
      <dgm:prSet phldrT="[Text]"/>
      <dgm:spPr/>
      <dgm:t>
        <a:bodyPr/>
        <a:lstStyle/>
        <a:p>
          <a:r>
            <a:rPr lang="en-US" dirty="0"/>
            <a:t>Guidance development</a:t>
          </a:r>
        </a:p>
      </dgm:t>
    </dgm:pt>
    <dgm:pt modelId="{9E3C73EA-3EE8-C141-BCB2-49974AEA31B6}" type="parTrans" cxnId="{170FF446-1FD2-C74B-849D-5400C635E1E5}">
      <dgm:prSet/>
      <dgm:spPr/>
      <dgm:t>
        <a:bodyPr/>
        <a:lstStyle/>
        <a:p>
          <a:endParaRPr lang="en-US"/>
        </a:p>
      </dgm:t>
    </dgm:pt>
    <dgm:pt modelId="{CBFD7BC1-764F-B544-8413-949BED3B1231}" type="sibTrans" cxnId="{170FF446-1FD2-C74B-849D-5400C635E1E5}">
      <dgm:prSet/>
      <dgm:spPr/>
      <dgm:t>
        <a:bodyPr/>
        <a:lstStyle/>
        <a:p>
          <a:endParaRPr lang="en-US"/>
        </a:p>
      </dgm:t>
    </dgm:pt>
    <dgm:pt modelId="{C36E7E4F-A050-9143-983B-8E7317D6AB43}">
      <dgm:prSet phldrT="[Text]"/>
      <dgm:spPr/>
      <dgm:t>
        <a:bodyPr/>
        <a:lstStyle/>
        <a:p>
          <a:r>
            <a:rPr lang="en-US" dirty="0"/>
            <a:t>Barriers / facilitators</a:t>
          </a:r>
        </a:p>
      </dgm:t>
    </dgm:pt>
    <dgm:pt modelId="{7EB4149D-A35C-8D40-A7BB-814861F8762A}" type="parTrans" cxnId="{1D7CCED0-9FC5-5E4E-A632-1828146E4E9A}">
      <dgm:prSet/>
      <dgm:spPr/>
      <dgm:t>
        <a:bodyPr/>
        <a:lstStyle/>
        <a:p>
          <a:endParaRPr lang="en-US"/>
        </a:p>
      </dgm:t>
    </dgm:pt>
    <dgm:pt modelId="{381109CF-DD12-814C-A61F-674358CBEF93}" type="sibTrans" cxnId="{1D7CCED0-9FC5-5E4E-A632-1828146E4E9A}">
      <dgm:prSet/>
      <dgm:spPr/>
      <dgm:t>
        <a:bodyPr/>
        <a:lstStyle/>
        <a:p>
          <a:endParaRPr lang="en-US"/>
        </a:p>
      </dgm:t>
    </dgm:pt>
    <dgm:pt modelId="{3DEB0E99-5AAB-6740-AFE5-8FEE5B58EE23}" type="pres">
      <dgm:prSet presAssocID="{EF6A4730-0D9E-BA49-92E5-E4BD16D6338F}" presName="linearFlow" presStyleCnt="0">
        <dgm:presLayoutVars>
          <dgm:dir/>
          <dgm:animLvl val="lvl"/>
          <dgm:resizeHandles val="exact"/>
        </dgm:presLayoutVars>
      </dgm:prSet>
      <dgm:spPr/>
    </dgm:pt>
    <dgm:pt modelId="{138EAC1D-3E26-8F47-8183-17C868BEE09B}" type="pres">
      <dgm:prSet presAssocID="{C4AE7149-4E5F-5844-BD0D-2677F3C25E2D}" presName="composite" presStyleCnt="0"/>
      <dgm:spPr/>
    </dgm:pt>
    <dgm:pt modelId="{21454469-63CF-4B4D-86D4-354A3D730CB9}" type="pres">
      <dgm:prSet presAssocID="{C4AE7149-4E5F-5844-BD0D-2677F3C25E2D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82B2A20-9EBC-8840-8B92-3057AD044A82}" type="pres">
      <dgm:prSet presAssocID="{C4AE7149-4E5F-5844-BD0D-2677F3C25E2D}" presName="descendantText" presStyleLbl="alignAcc1" presStyleIdx="0" presStyleCnt="3">
        <dgm:presLayoutVars>
          <dgm:bulletEnabled val="1"/>
        </dgm:presLayoutVars>
      </dgm:prSet>
      <dgm:spPr/>
    </dgm:pt>
    <dgm:pt modelId="{6030D088-68B8-A249-AD47-961514263B39}" type="pres">
      <dgm:prSet presAssocID="{4599CBB8-4D12-5348-9F43-F2A6C1A69B0D}" presName="sp" presStyleCnt="0"/>
      <dgm:spPr/>
    </dgm:pt>
    <dgm:pt modelId="{3AD16E31-30C8-A149-8F37-8114CFAE7256}" type="pres">
      <dgm:prSet presAssocID="{CA906B3F-0CD5-8A45-B723-8E32445A63A3}" presName="composite" presStyleCnt="0"/>
      <dgm:spPr/>
    </dgm:pt>
    <dgm:pt modelId="{A8D34606-946A-634D-8703-8574401A2701}" type="pres">
      <dgm:prSet presAssocID="{CA906B3F-0CD5-8A45-B723-8E32445A63A3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CC53755-5A07-214C-A425-C54802E260C1}" type="pres">
      <dgm:prSet presAssocID="{CA906B3F-0CD5-8A45-B723-8E32445A63A3}" presName="descendantText" presStyleLbl="alignAcc1" presStyleIdx="1" presStyleCnt="3">
        <dgm:presLayoutVars>
          <dgm:bulletEnabled val="1"/>
        </dgm:presLayoutVars>
      </dgm:prSet>
      <dgm:spPr/>
    </dgm:pt>
    <dgm:pt modelId="{46312449-E3CA-B94E-8E24-3F64CF74B8B3}" type="pres">
      <dgm:prSet presAssocID="{8E210CC7-2F41-4747-888B-C953BEDFC761}" presName="sp" presStyleCnt="0"/>
      <dgm:spPr/>
    </dgm:pt>
    <dgm:pt modelId="{1AAE20A0-355A-9847-981A-98C767F27502}" type="pres">
      <dgm:prSet presAssocID="{A4F37AA0-082B-FF46-8294-4267E91C543A}" presName="composite" presStyleCnt="0"/>
      <dgm:spPr/>
    </dgm:pt>
    <dgm:pt modelId="{CCD0C7A3-19B1-E347-9A30-C00A3C645F40}" type="pres">
      <dgm:prSet presAssocID="{A4F37AA0-082B-FF46-8294-4267E91C543A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ABAFABBE-C9CC-BB43-81A3-272730605411}" type="pres">
      <dgm:prSet presAssocID="{A4F37AA0-082B-FF46-8294-4267E91C543A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C71FB0C-C8C3-564D-8225-81A826C589E7}" srcId="{A4F37AA0-082B-FF46-8294-4267E91C543A}" destId="{5E319966-15A9-AD4E-A065-644911817870}" srcOrd="0" destOrd="0" parTransId="{DB1F8158-D4DA-714C-9930-B8C3EB1A1B17}" sibTransId="{18FEC3C4-49A6-284D-AFBE-AA3A96B00630}"/>
    <dgm:cxn modelId="{EB4B6111-D4AA-B84F-A3C4-C03DF18382CF}" srcId="{EF6A4730-0D9E-BA49-92E5-E4BD16D6338F}" destId="{C4AE7149-4E5F-5844-BD0D-2677F3C25E2D}" srcOrd="0" destOrd="0" parTransId="{6218C66E-E56F-EF43-9FC6-190DC4AB1995}" sibTransId="{4599CBB8-4D12-5348-9F43-F2A6C1A69B0D}"/>
    <dgm:cxn modelId="{B34A0D27-3617-7B47-95DB-22F60751A01D}" type="presOf" srcId="{0C8A1AF5-3FAB-DB4F-8A81-55BB271120F9}" destId="{982B2A20-9EBC-8840-8B92-3057AD044A82}" srcOrd="0" destOrd="0" presId="urn:microsoft.com/office/officeart/2005/8/layout/chevron2"/>
    <dgm:cxn modelId="{6C5DEB2C-76EF-5247-9F1F-67EF1FFA4F41}" srcId="{C4AE7149-4E5F-5844-BD0D-2677F3C25E2D}" destId="{0C8A1AF5-3FAB-DB4F-8A81-55BB271120F9}" srcOrd="0" destOrd="0" parTransId="{2117E599-65BD-1340-9AEC-8F9B8D725B78}" sibTransId="{2D69D3D9-02EF-614D-9C0C-DDE212869F24}"/>
    <dgm:cxn modelId="{19DB6F30-86AF-074D-9C8D-37C11BE5AE5B}" type="presOf" srcId="{CA906B3F-0CD5-8A45-B723-8E32445A63A3}" destId="{A8D34606-946A-634D-8703-8574401A2701}" srcOrd="0" destOrd="0" presId="urn:microsoft.com/office/officeart/2005/8/layout/chevron2"/>
    <dgm:cxn modelId="{2B1E833A-5587-2149-A2F0-9EEE99EBE489}" srcId="{EF6A4730-0D9E-BA49-92E5-E4BD16D6338F}" destId="{CA906B3F-0CD5-8A45-B723-8E32445A63A3}" srcOrd="1" destOrd="0" parTransId="{6D01AF36-4065-ED40-BBD8-613D5EF09507}" sibTransId="{8E210CC7-2F41-4747-888B-C953BEDFC761}"/>
    <dgm:cxn modelId="{5DD0953B-C28F-FA41-A140-781889B25C41}" type="presOf" srcId="{C36E7E4F-A050-9143-983B-8E7317D6AB43}" destId="{982B2A20-9EBC-8840-8B92-3057AD044A82}" srcOrd="0" destOrd="2" presId="urn:microsoft.com/office/officeart/2005/8/layout/chevron2"/>
    <dgm:cxn modelId="{8566A83D-2059-2440-ADA7-26CB09391436}" srcId="{EF6A4730-0D9E-BA49-92E5-E4BD16D6338F}" destId="{A4F37AA0-082B-FF46-8294-4267E91C543A}" srcOrd="2" destOrd="0" parTransId="{4D001935-AA50-0143-BCF2-DC712C1BE723}" sibTransId="{8209E2DC-0163-A64F-A359-1BE7BE03A0BF}"/>
    <dgm:cxn modelId="{000E033F-A185-CD41-8BE5-6AA9C4123403}" type="presOf" srcId="{2A4D7744-4D37-4B49-804F-C41D7AB770BE}" destId="{ABAFABBE-C9CC-BB43-81A3-272730605411}" srcOrd="0" destOrd="1" presId="urn:microsoft.com/office/officeart/2005/8/layout/chevron2"/>
    <dgm:cxn modelId="{170FF446-1FD2-C74B-849D-5400C635E1E5}" srcId="{A4F37AA0-082B-FF46-8294-4267E91C543A}" destId="{2A4D7744-4D37-4B49-804F-C41D7AB770BE}" srcOrd="1" destOrd="0" parTransId="{9E3C73EA-3EE8-C141-BCB2-49974AEA31B6}" sibTransId="{CBFD7BC1-764F-B544-8413-949BED3B1231}"/>
    <dgm:cxn modelId="{FCCD6E6E-353A-A449-A4D6-E2CB4277BD0C}" type="presOf" srcId="{EF6A4730-0D9E-BA49-92E5-E4BD16D6338F}" destId="{3DEB0E99-5AAB-6740-AFE5-8FEE5B58EE23}" srcOrd="0" destOrd="0" presId="urn:microsoft.com/office/officeart/2005/8/layout/chevron2"/>
    <dgm:cxn modelId="{9BD4D658-1C7B-BF4B-BA20-E2AD4BA8BBF3}" srcId="{CA906B3F-0CD5-8A45-B723-8E32445A63A3}" destId="{929B6286-A45F-CA4B-8B16-885FDBA693E3}" srcOrd="1" destOrd="0" parTransId="{8BA1CCDE-D23C-3E42-B08A-41C9A7A9F10B}" sibTransId="{5C41F8F6-0710-F742-ACEA-CBE0BC1C7C41}"/>
    <dgm:cxn modelId="{D356208E-2D22-AF48-8FCC-B2F175AB395F}" type="presOf" srcId="{7CB469D6-067B-354D-BCC3-15BA7D213FE5}" destId="{982B2A20-9EBC-8840-8B92-3057AD044A82}" srcOrd="0" destOrd="1" presId="urn:microsoft.com/office/officeart/2005/8/layout/chevron2"/>
    <dgm:cxn modelId="{1564F090-89EA-1646-9B65-118FCFD244EB}" srcId="{CA906B3F-0CD5-8A45-B723-8E32445A63A3}" destId="{2F0F328D-E373-664D-BD87-44A9FE6FE3A1}" srcOrd="0" destOrd="0" parTransId="{924C2778-C13F-3F45-BD7E-3FF5CBE1A049}" sibTransId="{FB42F369-62D9-6541-8874-737B91FB2FAF}"/>
    <dgm:cxn modelId="{C7A83894-EEC0-624D-9B0F-DAB3DFBB5EE7}" type="presOf" srcId="{A4F37AA0-082B-FF46-8294-4267E91C543A}" destId="{CCD0C7A3-19B1-E347-9A30-C00A3C645F40}" srcOrd="0" destOrd="0" presId="urn:microsoft.com/office/officeart/2005/8/layout/chevron2"/>
    <dgm:cxn modelId="{830EEE9A-F0BF-0A42-9FDE-7B4DF42E7717}" type="presOf" srcId="{C4AE7149-4E5F-5844-BD0D-2677F3C25E2D}" destId="{21454469-63CF-4B4D-86D4-354A3D730CB9}" srcOrd="0" destOrd="0" presId="urn:microsoft.com/office/officeart/2005/8/layout/chevron2"/>
    <dgm:cxn modelId="{0A742FAD-62E4-1546-990C-E3B877F785BB}" type="presOf" srcId="{5E319966-15A9-AD4E-A065-644911817870}" destId="{ABAFABBE-C9CC-BB43-81A3-272730605411}" srcOrd="0" destOrd="0" presId="urn:microsoft.com/office/officeart/2005/8/layout/chevron2"/>
    <dgm:cxn modelId="{1AD5A0B1-4C51-6E41-A023-32957E524C17}" srcId="{C4AE7149-4E5F-5844-BD0D-2677F3C25E2D}" destId="{7CB469D6-067B-354D-BCC3-15BA7D213FE5}" srcOrd="1" destOrd="0" parTransId="{EBB21D3A-F5A8-CA44-A0B8-3E5DF08018FE}" sibTransId="{E080A946-AABC-A940-AD4C-0AFD74DFCBBA}"/>
    <dgm:cxn modelId="{84324CBF-3FF2-9F4A-9FEB-FF1BC0C67488}" type="presOf" srcId="{929B6286-A45F-CA4B-8B16-885FDBA693E3}" destId="{ACC53755-5A07-214C-A425-C54802E260C1}" srcOrd="0" destOrd="1" presId="urn:microsoft.com/office/officeart/2005/8/layout/chevron2"/>
    <dgm:cxn modelId="{1D7CCED0-9FC5-5E4E-A632-1828146E4E9A}" srcId="{C4AE7149-4E5F-5844-BD0D-2677F3C25E2D}" destId="{C36E7E4F-A050-9143-983B-8E7317D6AB43}" srcOrd="2" destOrd="0" parTransId="{7EB4149D-A35C-8D40-A7BB-814861F8762A}" sibTransId="{381109CF-DD12-814C-A61F-674358CBEF93}"/>
    <dgm:cxn modelId="{E6DA73F1-8A29-5D48-AC6C-5D23767A3B2D}" type="presOf" srcId="{2F0F328D-E373-664D-BD87-44A9FE6FE3A1}" destId="{ACC53755-5A07-214C-A425-C54802E260C1}" srcOrd="0" destOrd="0" presId="urn:microsoft.com/office/officeart/2005/8/layout/chevron2"/>
    <dgm:cxn modelId="{BCDC8AB9-DD33-0846-96BF-8060402D178A}" type="presParOf" srcId="{3DEB0E99-5AAB-6740-AFE5-8FEE5B58EE23}" destId="{138EAC1D-3E26-8F47-8183-17C868BEE09B}" srcOrd="0" destOrd="0" presId="urn:microsoft.com/office/officeart/2005/8/layout/chevron2"/>
    <dgm:cxn modelId="{D236BBFF-468B-8245-9E84-A8ADD3D130D8}" type="presParOf" srcId="{138EAC1D-3E26-8F47-8183-17C868BEE09B}" destId="{21454469-63CF-4B4D-86D4-354A3D730CB9}" srcOrd="0" destOrd="0" presId="urn:microsoft.com/office/officeart/2005/8/layout/chevron2"/>
    <dgm:cxn modelId="{BC40358E-9BFA-C841-905F-5B8186F1CF4C}" type="presParOf" srcId="{138EAC1D-3E26-8F47-8183-17C868BEE09B}" destId="{982B2A20-9EBC-8840-8B92-3057AD044A82}" srcOrd="1" destOrd="0" presId="urn:microsoft.com/office/officeart/2005/8/layout/chevron2"/>
    <dgm:cxn modelId="{B8C9C3F3-E5B0-094E-AC3E-BF3CC6CFBA61}" type="presParOf" srcId="{3DEB0E99-5AAB-6740-AFE5-8FEE5B58EE23}" destId="{6030D088-68B8-A249-AD47-961514263B39}" srcOrd="1" destOrd="0" presId="urn:microsoft.com/office/officeart/2005/8/layout/chevron2"/>
    <dgm:cxn modelId="{E79E9BF4-6DBA-9249-A24C-83B16928D057}" type="presParOf" srcId="{3DEB0E99-5AAB-6740-AFE5-8FEE5B58EE23}" destId="{3AD16E31-30C8-A149-8F37-8114CFAE7256}" srcOrd="2" destOrd="0" presId="urn:microsoft.com/office/officeart/2005/8/layout/chevron2"/>
    <dgm:cxn modelId="{71201A4A-4EBE-F448-B2E6-861741312825}" type="presParOf" srcId="{3AD16E31-30C8-A149-8F37-8114CFAE7256}" destId="{A8D34606-946A-634D-8703-8574401A2701}" srcOrd="0" destOrd="0" presId="urn:microsoft.com/office/officeart/2005/8/layout/chevron2"/>
    <dgm:cxn modelId="{6BAFE999-82BB-644C-B998-1D616E466FE2}" type="presParOf" srcId="{3AD16E31-30C8-A149-8F37-8114CFAE7256}" destId="{ACC53755-5A07-214C-A425-C54802E260C1}" srcOrd="1" destOrd="0" presId="urn:microsoft.com/office/officeart/2005/8/layout/chevron2"/>
    <dgm:cxn modelId="{893E6BB1-EC57-334C-A74A-5CD296D584E6}" type="presParOf" srcId="{3DEB0E99-5AAB-6740-AFE5-8FEE5B58EE23}" destId="{46312449-E3CA-B94E-8E24-3F64CF74B8B3}" srcOrd="3" destOrd="0" presId="urn:microsoft.com/office/officeart/2005/8/layout/chevron2"/>
    <dgm:cxn modelId="{71DDA71A-C6B5-414F-B1C0-0C808F28DA8F}" type="presParOf" srcId="{3DEB0E99-5AAB-6740-AFE5-8FEE5B58EE23}" destId="{1AAE20A0-355A-9847-981A-98C767F27502}" srcOrd="4" destOrd="0" presId="urn:microsoft.com/office/officeart/2005/8/layout/chevron2"/>
    <dgm:cxn modelId="{2C094BD9-EBEF-1C4B-9B41-788ED3E3F082}" type="presParOf" srcId="{1AAE20A0-355A-9847-981A-98C767F27502}" destId="{CCD0C7A3-19B1-E347-9A30-C00A3C645F40}" srcOrd="0" destOrd="0" presId="urn:microsoft.com/office/officeart/2005/8/layout/chevron2"/>
    <dgm:cxn modelId="{1531C352-BF25-EB48-AD3F-8B2FE26D3CBB}" type="presParOf" srcId="{1AAE20A0-355A-9847-981A-98C767F27502}" destId="{ABAFABBE-C9CC-BB43-81A3-27273060541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543EEA-4FAE-504A-BC19-7ABA4B9721DF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360858-B8D3-A34B-99D6-A7FB54E65DD3}">
      <dgm:prSet phldrT="[Text]"/>
      <dgm:spPr/>
      <dgm:t>
        <a:bodyPr/>
        <a:lstStyle/>
        <a:p>
          <a:r>
            <a:rPr lang="en-US" dirty="0"/>
            <a:t>Clinical skills, incident investigations, non-technical skills, just culture</a:t>
          </a:r>
        </a:p>
      </dgm:t>
    </dgm:pt>
    <dgm:pt modelId="{5D51D5DB-945E-D34A-8C87-65E953BCAC22}" type="parTrans" cxnId="{9A0ACCE0-E0CB-1140-A5BA-038BE0FA2E53}">
      <dgm:prSet/>
      <dgm:spPr/>
      <dgm:t>
        <a:bodyPr/>
        <a:lstStyle/>
        <a:p>
          <a:endParaRPr lang="en-US"/>
        </a:p>
      </dgm:t>
    </dgm:pt>
    <dgm:pt modelId="{4D1E596E-E039-7C40-A8F5-F65B8D74EA33}" type="sibTrans" cxnId="{9A0ACCE0-E0CB-1140-A5BA-038BE0FA2E53}">
      <dgm:prSet/>
      <dgm:spPr/>
      <dgm:t>
        <a:bodyPr/>
        <a:lstStyle/>
        <a:p>
          <a:endParaRPr lang="en-US"/>
        </a:p>
      </dgm:t>
    </dgm:pt>
    <dgm:pt modelId="{4A996AF6-C579-2940-93D9-282D44C7FA13}">
      <dgm:prSet phldrT="[Text]"/>
      <dgm:spPr/>
      <dgm:t>
        <a:bodyPr/>
        <a:lstStyle/>
        <a:p>
          <a:r>
            <a:rPr lang="en-US" dirty="0"/>
            <a:t>Focus on specific staff groups</a:t>
          </a:r>
        </a:p>
      </dgm:t>
    </dgm:pt>
    <dgm:pt modelId="{B3375130-C573-4940-8C98-732EBA4919CE}" type="parTrans" cxnId="{6AB27062-0869-F748-8C9C-D5461D646DC2}">
      <dgm:prSet/>
      <dgm:spPr/>
      <dgm:t>
        <a:bodyPr/>
        <a:lstStyle/>
        <a:p>
          <a:endParaRPr lang="en-US"/>
        </a:p>
      </dgm:t>
    </dgm:pt>
    <dgm:pt modelId="{959734E4-8EBC-C140-8CF6-2EA927869392}" type="sibTrans" cxnId="{6AB27062-0869-F748-8C9C-D5461D646DC2}">
      <dgm:prSet/>
      <dgm:spPr/>
      <dgm:t>
        <a:bodyPr/>
        <a:lstStyle/>
        <a:p>
          <a:endParaRPr lang="en-US"/>
        </a:p>
      </dgm:t>
    </dgm:pt>
    <dgm:pt modelId="{94F35551-70A4-DF4D-ABCA-6FD4EAFAD275}">
      <dgm:prSet phldrT="[Text]"/>
      <dgm:spPr/>
      <dgm:t>
        <a:bodyPr/>
        <a:lstStyle/>
        <a:p>
          <a:r>
            <a:rPr lang="en-US" dirty="0"/>
            <a:t>Smaller </a:t>
          </a:r>
          <a:r>
            <a:rPr lang="en-US" dirty="0" err="1"/>
            <a:t>organisations</a:t>
          </a:r>
          <a:r>
            <a:rPr lang="en-US" dirty="0"/>
            <a:t> do not have education infrastructure</a:t>
          </a:r>
        </a:p>
      </dgm:t>
    </dgm:pt>
    <dgm:pt modelId="{0BB9AA5C-ACE1-6E4F-888E-53AD607E1923}" type="parTrans" cxnId="{0C64E7FE-8799-6147-BCFF-2A86EDD0B821}">
      <dgm:prSet/>
      <dgm:spPr/>
      <dgm:t>
        <a:bodyPr/>
        <a:lstStyle/>
        <a:p>
          <a:endParaRPr lang="en-US"/>
        </a:p>
      </dgm:t>
    </dgm:pt>
    <dgm:pt modelId="{BF0BD07F-C6C3-A047-BC07-BD28BBC098FF}" type="sibTrans" cxnId="{0C64E7FE-8799-6147-BCFF-2A86EDD0B821}">
      <dgm:prSet/>
      <dgm:spPr/>
      <dgm:t>
        <a:bodyPr/>
        <a:lstStyle/>
        <a:p>
          <a:endParaRPr lang="en-US"/>
        </a:p>
      </dgm:t>
    </dgm:pt>
    <dgm:pt modelId="{BD528C53-2BAB-B749-9D4A-B6C879471487}" type="pres">
      <dgm:prSet presAssocID="{69543EEA-4FAE-504A-BC19-7ABA4B9721DF}" presName="Name0" presStyleCnt="0">
        <dgm:presLayoutVars>
          <dgm:chMax val="7"/>
          <dgm:chPref val="7"/>
          <dgm:dir/>
        </dgm:presLayoutVars>
      </dgm:prSet>
      <dgm:spPr/>
    </dgm:pt>
    <dgm:pt modelId="{59EADEDC-0F80-6A43-9508-0C92208050BC}" type="pres">
      <dgm:prSet presAssocID="{69543EEA-4FAE-504A-BC19-7ABA4B9721DF}" presName="Name1" presStyleCnt="0"/>
      <dgm:spPr/>
    </dgm:pt>
    <dgm:pt modelId="{BC2F36AD-5B7C-4847-B9CD-C839BC2A2AE9}" type="pres">
      <dgm:prSet presAssocID="{69543EEA-4FAE-504A-BC19-7ABA4B9721DF}" presName="cycle" presStyleCnt="0"/>
      <dgm:spPr/>
    </dgm:pt>
    <dgm:pt modelId="{47DE1D9E-77B0-1849-87C4-B6D005B6BFA9}" type="pres">
      <dgm:prSet presAssocID="{69543EEA-4FAE-504A-BC19-7ABA4B9721DF}" presName="srcNode" presStyleLbl="node1" presStyleIdx="0" presStyleCnt="3"/>
      <dgm:spPr/>
    </dgm:pt>
    <dgm:pt modelId="{D8B54E5E-2716-FB4D-827D-8CDCD33B9E0F}" type="pres">
      <dgm:prSet presAssocID="{69543EEA-4FAE-504A-BC19-7ABA4B9721DF}" presName="conn" presStyleLbl="parChTrans1D2" presStyleIdx="0" presStyleCnt="1"/>
      <dgm:spPr/>
    </dgm:pt>
    <dgm:pt modelId="{1EF0ABBB-A83D-E74C-A5F1-2A5EFA1A3C74}" type="pres">
      <dgm:prSet presAssocID="{69543EEA-4FAE-504A-BC19-7ABA4B9721DF}" presName="extraNode" presStyleLbl="node1" presStyleIdx="0" presStyleCnt="3"/>
      <dgm:spPr/>
    </dgm:pt>
    <dgm:pt modelId="{F98D764E-F85C-5E43-8EF9-816620271BB4}" type="pres">
      <dgm:prSet presAssocID="{69543EEA-4FAE-504A-BC19-7ABA4B9721DF}" presName="dstNode" presStyleLbl="node1" presStyleIdx="0" presStyleCnt="3"/>
      <dgm:spPr/>
    </dgm:pt>
    <dgm:pt modelId="{46F96F3C-E5BF-8544-AA8A-A49911132406}" type="pres">
      <dgm:prSet presAssocID="{1D360858-B8D3-A34B-99D6-A7FB54E65DD3}" presName="text_1" presStyleLbl="node1" presStyleIdx="0" presStyleCnt="3">
        <dgm:presLayoutVars>
          <dgm:bulletEnabled val="1"/>
        </dgm:presLayoutVars>
      </dgm:prSet>
      <dgm:spPr/>
    </dgm:pt>
    <dgm:pt modelId="{39C46881-C767-9D42-9CF4-73D089CB3B49}" type="pres">
      <dgm:prSet presAssocID="{1D360858-B8D3-A34B-99D6-A7FB54E65DD3}" presName="accent_1" presStyleCnt="0"/>
      <dgm:spPr/>
    </dgm:pt>
    <dgm:pt modelId="{A6CE43AD-31AE-794C-AE75-BF01E30EEC67}" type="pres">
      <dgm:prSet presAssocID="{1D360858-B8D3-A34B-99D6-A7FB54E65DD3}" presName="accentRepeatNode" presStyleLbl="solidFgAcc1" presStyleIdx="0" presStyleCnt="3"/>
      <dgm:spPr/>
    </dgm:pt>
    <dgm:pt modelId="{EC2317AB-5F3C-D84F-9B72-2453644C738D}" type="pres">
      <dgm:prSet presAssocID="{4A996AF6-C579-2940-93D9-282D44C7FA13}" presName="text_2" presStyleLbl="node1" presStyleIdx="1" presStyleCnt="3">
        <dgm:presLayoutVars>
          <dgm:bulletEnabled val="1"/>
        </dgm:presLayoutVars>
      </dgm:prSet>
      <dgm:spPr/>
    </dgm:pt>
    <dgm:pt modelId="{4CB6470F-380E-5144-9261-CD8519400AED}" type="pres">
      <dgm:prSet presAssocID="{4A996AF6-C579-2940-93D9-282D44C7FA13}" presName="accent_2" presStyleCnt="0"/>
      <dgm:spPr/>
    </dgm:pt>
    <dgm:pt modelId="{4A269498-7B50-8F44-9620-F3039BF05906}" type="pres">
      <dgm:prSet presAssocID="{4A996AF6-C579-2940-93D9-282D44C7FA13}" presName="accentRepeatNode" presStyleLbl="solidFgAcc1" presStyleIdx="1" presStyleCnt="3"/>
      <dgm:spPr/>
    </dgm:pt>
    <dgm:pt modelId="{0E339C71-FC7A-C440-8448-A62093DF5C77}" type="pres">
      <dgm:prSet presAssocID="{94F35551-70A4-DF4D-ABCA-6FD4EAFAD275}" presName="text_3" presStyleLbl="node1" presStyleIdx="2" presStyleCnt="3">
        <dgm:presLayoutVars>
          <dgm:bulletEnabled val="1"/>
        </dgm:presLayoutVars>
      </dgm:prSet>
      <dgm:spPr/>
    </dgm:pt>
    <dgm:pt modelId="{C6FA5DFF-4386-6C40-88CB-86A6849B7F8B}" type="pres">
      <dgm:prSet presAssocID="{94F35551-70A4-DF4D-ABCA-6FD4EAFAD275}" presName="accent_3" presStyleCnt="0"/>
      <dgm:spPr/>
    </dgm:pt>
    <dgm:pt modelId="{0D9FED8F-67FF-0545-B7A6-1341957F175E}" type="pres">
      <dgm:prSet presAssocID="{94F35551-70A4-DF4D-ABCA-6FD4EAFAD275}" presName="accentRepeatNode" presStyleLbl="solidFgAcc1" presStyleIdx="2" presStyleCnt="3"/>
      <dgm:spPr/>
    </dgm:pt>
  </dgm:ptLst>
  <dgm:cxnLst>
    <dgm:cxn modelId="{0CD42E1D-925C-4346-95E5-CD1C90AFC5EC}" type="presOf" srcId="{4A996AF6-C579-2940-93D9-282D44C7FA13}" destId="{EC2317AB-5F3C-D84F-9B72-2453644C738D}" srcOrd="0" destOrd="0" presId="urn:microsoft.com/office/officeart/2008/layout/VerticalCurvedList"/>
    <dgm:cxn modelId="{E44E5C2F-EA28-5644-8D66-E348479610A6}" type="presOf" srcId="{69543EEA-4FAE-504A-BC19-7ABA4B9721DF}" destId="{BD528C53-2BAB-B749-9D4A-B6C879471487}" srcOrd="0" destOrd="0" presId="urn:microsoft.com/office/officeart/2008/layout/VerticalCurvedList"/>
    <dgm:cxn modelId="{6AB27062-0869-F748-8C9C-D5461D646DC2}" srcId="{69543EEA-4FAE-504A-BC19-7ABA4B9721DF}" destId="{4A996AF6-C579-2940-93D9-282D44C7FA13}" srcOrd="1" destOrd="0" parTransId="{B3375130-C573-4940-8C98-732EBA4919CE}" sibTransId="{959734E4-8EBC-C140-8CF6-2EA927869392}"/>
    <dgm:cxn modelId="{038D9D5A-1282-3A4B-8136-29FD885202F7}" type="presOf" srcId="{4D1E596E-E039-7C40-A8F5-F65B8D74EA33}" destId="{D8B54E5E-2716-FB4D-827D-8CDCD33B9E0F}" srcOrd="0" destOrd="0" presId="urn:microsoft.com/office/officeart/2008/layout/VerticalCurvedList"/>
    <dgm:cxn modelId="{131F7EA9-AB8D-A84C-8D0F-D1DD7D140BCF}" type="presOf" srcId="{94F35551-70A4-DF4D-ABCA-6FD4EAFAD275}" destId="{0E339C71-FC7A-C440-8448-A62093DF5C77}" srcOrd="0" destOrd="0" presId="urn:microsoft.com/office/officeart/2008/layout/VerticalCurvedList"/>
    <dgm:cxn modelId="{9A0ACCE0-E0CB-1140-A5BA-038BE0FA2E53}" srcId="{69543EEA-4FAE-504A-BC19-7ABA4B9721DF}" destId="{1D360858-B8D3-A34B-99D6-A7FB54E65DD3}" srcOrd="0" destOrd="0" parTransId="{5D51D5DB-945E-D34A-8C87-65E953BCAC22}" sibTransId="{4D1E596E-E039-7C40-A8F5-F65B8D74EA33}"/>
    <dgm:cxn modelId="{0C64E7FE-8799-6147-BCFF-2A86EDD0B821}" srcId="{69543EEA-4FAE-504A-BC19-7ABA4B9721DF}" destId="{94F35551-70A4-DF4D-ABCA-6FD4EAFAD275}" srcOrd="2" destOrd="0" parTransId="{0BB9AA5C-ACE1-6E4F-888E-53AD607E1923}" sibTransId="{BF0BD07F-C6C3-A047-BC07-BD28BBC098FF}"/>
    <dgm:cxn modelId="{C70777FF-0E2C-C241-B932-6512C33E6F62}" type="presOf" srcId="{1D360858-B8D3-A34B-99D6-A7FB54E65DD3}" destId="{46F96F3C-E5BF-8544-AA8A-A49911132406}" srcOrd="0" destOrd="0" presId="urn:microsoft.com/office/officeart/2008/layout/VerticalCurvedList"/>
    <dgm:cxn modelId="{106DCCAB-B75C-B54B-A8EA-8177A6C1AACE}" type="presParOf" srcId="{BD528C53-2BAB-B749-9D4A-B6C879471487}" destId="{59EADEDC-0F80-6A43-9508-0C92208050BC}" srcOrd="0" destOrd="0" presId="urn:microsoft.com/office/officeart/2008/layout/VerticalCurvedList"/>
    <dgm:cxn modelId="{D555BCBA-73E2-FB40-B74D-05E807358AB8}" type="presParOf" srcId="{59EADEDC-0F80-6A43-9508-0C92208050BC}" destId="{BC2F36AD-5B7C-4847-B9CD-C839BC2A2AE9}" srcOrd="0" destOrd="0" presId="urn:microsoft.com/office/officeart/2008/layout/VerticalCurvedList"/>
    <dgm:cxn modelId="{0EF03E10-15F5-DF4B-B5DC-AE624C147748}" type="presParOf" srcId="{BC2F36AD-5B7C-4847-B9CD-C839BC2A2AE9}" destId="{47DE1D9E-77B0-1849-87C4-B6D005B6BFA9}" srcOrd="0" destOrd="0" presId="urn:microsoft.com/office/officeart/2008/layout/VerticalCurvedList"/>
    <dgm:cxn modelId="{5FC6EFF0-0625-9C48-8B98-040D216FCE08}" type="presParOf" srcId="{BC2F36AD-5B7C-4847-B9CD-C839BC2A2AE9}" destId="{D8B54E5E-2716-FB4D-827D-8CDCD33B9E0F}" srcOrd="1" destOrd="0" presId="urn:microsoft.com/office/officeart/2008/layout/VerticalCurvedList"/>
    <dgm:cxn modelId="{3BA8A4F3-3D45-BE48-9FCF-3DADE516231C}" type="presParOf" srcId="{BC2F36AD-5B7C-4847-B9CD-C839BC2A2AE9}" destId="{1EF0ABBB-A83D-E74C-A5F1-2A5EFA1A3C74}" srcOrd="2" destOrd="0" presId="urn:microsoft.com/office/officeart/2008/layout/VerticalCurvedList"/>
    <dgm:cxn modelId="{43FE4DCF-6A82-724E-BC0D-2988CF16424F}" type="presParOf" srcId="{BC2F36AD-5B7C-4847-B9CD-C839BC2A2AE9}" destId="{F98D764E-F85C-5E43-8EF9-816620271BB4}" srcOrd="3" destOrd="0" presId="urn:microsoft.com/office/officeart/2008/layout/VerticalCurvedList"/>
    <dgm:cxn modelId="{7EA22DA9-2D2E-FB49-895E-74688A83946C}" type="presParOf" srcId="{59EADEDC-0F80-6A43-9508-0C92208050BC}" destId="{46F96F3C-E5BF-8544-AA8A-A49911132406}" srcOrd="1" destOrd="0" presId="urn:microsoft.com/office/officeart/2008/layout/VerticalCurvedList"/>
    <dgm:cxn modelId="{B29E181A-5F83-CA4B-9FF7-7A2298998574}" type="presParOf" srcId="{59EADEDC-0F80-6A43-9508-0C92208050BC}" destId="{39C46881-C767-9D42-9CF4-73D089CB3B49}" srcOrd="2" destOrd="0" presId="urn:microsoft.com/office/officeart/2008/layout/VerticalCurvedList"/>
    <dgm:cxn modelId="{D454DC4C-247E-364E-BB97-7F97F0BAF968}" type="presParOf" srcId="{39C46881-C767-9D42-9CF4-73D089CB3B49}" destId="{A6CE43AD-31AE-794C-AE75-BF01E30EEC67}" srcOrd="0" destOrd="0" presId="urn:microsoft.com/office/officeart/2008/layout/VerticalCurvedList"/>
    <dgm:cxn modelId="{A5DF03BB-83F3-374B-971F-F44B6ABAAAFA}" type="presParOf" srcId="{59EADEDC-0F80-6A43-9508-0C92208050BC}" destId="{EC2317AB-5F3C-D84F-9B72-2453644C738D}" srcOrd="3" destOrd="0" presId="urn:microsoft.com/office/officeart/2008/layout/VerticalCurvedList"/>
    <dgm:cxn modelId="{89614DB0-3FEE-3946-81C5-DD8546374765}" type="presParOf" srcId="{59EADEDC-0F80-6A43-9508-0C92208050BC}" destId="{4CB6470F-380E-5144-9261-CD8519400AED}" srcOrd="4" destOrd="0" presId="urn:microsoft.com/office/officeart/2008/layout/VerticalCurvedList"/>
    <dgm:cxn modelId="{163F0D64-8F77-5342-A867-189A4C456EBD}" type="presParOf" srcId="{4CB6470F-380E-5144-9261-CD8519400AED}" destId="{4A269498-7B50-8F44-9620-F3039BF05906}" srcOrd="0" destOrd="0" presId="urn:microsoft.com/office/officeart/2008/layout/VerticalCurvedList"/>
    <dgm:cxn modelId="{112C3E56-A01A-1D4A-AA64-F7CD905C4B98}" type="presParOf" srcId="{59EADEDC-0F80-6A43-9508-0C92208050BC}" destId="{0E339C71-FC7A-C440-8448-A62093DF5C77}" srcOrd="5" destOrd="0" presId="urn:microsoft.com/office/officeart/2008/layout/VerticalCurvedList"/>
    <dgm:cxn modelId="{05A781A1-FE7A-5247-BC28-4F503082C7D2}" type="presParOf" srcId="{59EADEDC-0F80-6A43-9508-0C92208050BC}" destId="{C6FA5DFF-4386-6C40-88CB-86A6849B7F8B}" srcOrd="6" destOrd="0" presId="urn:microsoft.com/office/officeart/2008/layout/VerticalCurvedList"/>
    <dgm:cxn modelId="{D87D3197-9498-444E-BC6C-47FE060B9013}" type="presParOf" srcId="{C6FA5DFF-4386-6C40-88CB-86A6849B7F8B}" destId="{0D9FED8F-67FF-0545-B7A6-1341957F175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FEA6C9-D74E-5649-8C70-32C96CECF1E2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1633BD-750C-CC49-9BCA-B0B14C21D4AC}">
      <dgm:prSet phldrT="[Text]"/>
      <dgm:spPr/>
      <dgm:t>
        <a:bodyPr/>
        <a:lstStyle/>
        <a:p>
          <a:r>
            <a:rPr lang="en-US" dirty="0" err="1"/>
            <a:t>Organisational</a:t>
          </a:r>
          <a:r>
            <a:rPr lang="en-US" dirty="0"/>
            <a:t> Readiness for Change</a:t>
          </a:r>
        </a:p>
      </dgm:t>
    </dgm:pt>
    <dgm:pt modelId="{BF400A95-D18F-1F44-BFD5-C505E93FEE44}" type="parTrans" cxnId="{76E0A255-4671-7D4D-AF5C-CA6BA4F72C3F}">
      <dgm:prSet/>
      <dgm:spPr/>
      <dgm:t>
        <a:bodyPr/>
        <a:lstStyle/>
        <a:p>
          <a:endParaRPr lang="en-US"/>
        </a:p>
      </dgm:t>
    </dgm:pt>
    <dgm:pt modelId="{FD846D69-6989-2442-8423-AE548B023927}" type="sibTrans" cxnId="{76E0A255-4671-7D4D-AF5C-CA6BA4F72C3F}">
      <dgm:prSet/>
      <dgm:spPr/>
      <dgm:t>
        <a:bodyPr/>
        <a:lstStyle/>
        <a:p>
          <a:endParaRPr lang="en-US"/>
        </a:p>
      </dgm:t>
    </dgm:pt>
    <dgm:pt modelId="{E1CBA566-0CD0-E641-8848-2C5398C61DDD}">
      <dgm:prSet phldrT="[Text]"/>
      <dgm:spPr/>
      <dgm:t>
        <a:bodyPr/>
        <a:lstStyle/>
        <a:p>
          <a:r>
            <a:rPr lang="en-US" dirty="0"/>
            <a:t>27 instruments</a:t>
          </a:r>
        </a:p>
      </dgm:t>
    </dgm:pt>
    <dgm:pt modelId="{1455FF8C-7716-B244-AD74-3BC0BF440348}" type="parTrans" cxnId="{C1DDA380-F0C6-1B4B-9E4E-72DE48C5705C}">
      <dgm:prSet/>
      <dgm:spPr/>
      <dgm:t>
        <a:bodyPr/>
        <a:lstStyle/>
        <a:p>
          <a:endParaRPr lang="en-US"/>
        </a:p>
      </dgm:t>
    </dgm:pt>
    <dgm:pt modelId="{E26FDA68-82DC-9240-98B0-CE71868E5116}" type="sibTrans" cxnId="{C1DDA380-F0C6-1B4B-9E4E-72DE48C5705C}">
      <dgm:prSet/>
      <dgm:spPr/>
      <dgm:t>
        <a:bodyPr/>
        <a:lstStyle/>
        <a:p>
          <a:endParaRPr lang="en-US"/>
        </a:p>
      </dgm:t>
    </dgm:pt>
    <dgm:pt modelId="{87B11129-4204-DE4E-9AEA-83319E8D4892}">
      <dgm:prSet phldrT="[Text]"/>
      <dgm:spPr/>
      <dgm:t>
        <a:bodyPr/>
        <a:lstStyle/>
        <a:p>
          <a:r>
            <a:rPr lang="en-US" dirty="0"/>
            <a:t>Change commitment &amp; efficacy (Weiner) </a:t>
          </a:r>
        </a:p>
      </dgm:t>
    </dgm:pt>
    <dgm:pt modelId="{1E049BC7-5F39-7744-B7BB-9034AC8E9934}" type="parTrans" cxnId="{5582D4AA-CEF8-DD40-B4FC-37AA32A6B327}">
      <dgm:prSet/>
      <dgm:spPr/>
      <dgm:t>
        <a:bodyPr/>
        <a:lstStyle/>
        <a:p>
          <a:endParaRPr lang="en-US"/>
        </a:p>
      </dgm:t>
    </dgm:pt>
    <dgm:pt modelId="{C4A8AC9A-744A-F944-8DEA-16139798EC22}" type="sibTrans" cxnId="{5582D4AA-CEF8-DD40-B4FC-37AA32A6B327}">
      <dgm:prSet/>
      <dgm:spPr/>
      <dgm:t>
        <a:bodyPr/>
        <a:lstStyle/>
        <a:p>
          <a:endParaRPr lang="en-US"/>
        </a:p>
      </dgm:t>
    </dgm:pt>
    <dgm:pt modelId="{85F0DE5C-1117-BC4F-B89C-58DF6DBD49D6}">
      <dgm:prSet phldrT="[Text]"/>
      <dgm:spPr/>
      <dgm:t>
        <a:bodyPr/>
        <a:lstStyle/>
        <a:p>
          <a:r>
            <a:rPr lang="en-US" dirty="0"/>
            <a:t>Safety Culture Assessment</a:t>
          </a:r>
        </a:p>
      </dgm:t>
    </dgm:pt>
    <dgm:pt modelId="{92E298E2-F246-0B48-883D-548F982A8C16}" type="parTrans" cxnId="{C39386B3-1819-1946-B288-049274FE3F1A}">
      <dgm:prSet/>
      <dgm:spPr/>
      <dgm:t>
        <a:bodyPr/>
        <a:lstStyle/>
        <a:p>
          <a:endParaRPr lang="en-US"/>
        </a:p>
      </dgm:t>
    </dgm:pt>
    <dgm:pt modelId="{2362989C-7CCB-C24A-851C-8A66C3C6BEB7}" type="sibTrans" cxnId="{C39386B3-1819-1946-B288-049274FE3F1A}">
      <dgm:prSet/>
      <dgm:spPr/>
      <dgm:t>
        <a:bodyPr/>
        <a:lstStyle/>
        <a:p>
          <a:endParaRPr lang="en-US"/>
        </a:p>
      </dgm:t>
    </dgm:pt>
    <dgm:pt modelId="{9420A7C2-FD5B-F042-90AE-3C3ABA67DE1F}">
      <dgm:prSet phldrT="[Text]"/>
      <dgm:spPr/>
      <dgm:t>
        <a:bodyPr/>
        <a:lstStyle/>
        <a:p>
          <a:r>
            <a:rPr lang="en-US" dirty="0"/>
            <a:t>SAQ, HSPSC, </a:t>
          </a:r>
          <a:r>
            <a:rPr lang="en-US" dirty="0" err="1"/>
            <a:t>MaPSaF</a:t>
          </a:r>
          <a:r>
            <a:rPr lang="en-US" dirty="0"/>
            <a:t>, SCORE</a:t>
          </a:r>
        </a:p>
      </dgm:t>
    </dgm:pt>
    <dgm:pt modelId="{D9CED1D4-64BA-EB4E-8D99-40F8000BA947}" type="parTrans" cxnId="{5DAA6BAB-6486-0F4A-BE1C-CA510CA39A06}">
      <dgm:prSet/>
      <dgm:spPr/>
      <dgm:t>
        <a:bodyPr/>
        <a:lstStyle/>
        <a:p>
          <a:endParaRPr lang="en-US"/>
        </a:p>
      </dgm:t>
    </dgm:pt>
    <dgm:pt modelId="{098F123A-FC45-CD40-9064-85022CB44EA4}" type="sibTrans" cxnId="{5DAA6BAB-6486-0F4A-BE1C-CA510CA39A06}">
      <dgm:prSet/>
      <dgm:spPr/>
      <dgm:t>
        <a:bodyPr/>
        <a:lstStyle/>
        <a:p>
          <a:endParaRPr lang="en-US"/>
        </a:p>
      </dgm:t>
    </dgm:pt>
    <dgm:pt modelId="{CBFE29B2-D1B0-8643-BFBB-5B3B6A886C77}">
      <dgm:prSet phldrT="[Text]"/>
      <dgm:spPr/>
      <dgm:t>
        <a:bodyPr/>
        <a:lstStyle/>
        <a:p>
          <a:r>
            <a:rPr lang="en-US" dirty="0"/>
            <a:t>Assessment vs dialogue</a:t>
          </a:r>
        </a:p>
      </dgm:t>
    </dgm:pt>
    <dgm:pt modelId="{FD13227A-ADDB-8A4F-AA2E-3999CF859FD8}" type="parTrans" cxnId="{3C283CB9-5660-0D4E-94EC-36EE2C455AA8}">
      <dgm:prSet/>
      <dgm:spPr/>
      <dgm:t>
        <a:bodyPr/>
        <a:lstStyle/>
        <a:p>
          <a:endParaRPr lang="en-US"/>
        </a:p>
      </dgm:t>
    </dgm:pt>
    <dgm:pt modelId="{B6383376-5770-E64C-AC11-238D00A209AB}" type="sibTrans" cxnId="{3C283CB9-5660-0D4E-94EC-36EE2C455AA8}">
      <dgm:prSet/>
      <dgm:spPr/>
      <dgm:t>
        <a:bodyPr/>
        <a:lstStyle/>
        <a:p>
          <a:endParaRPr lang="en-US"/>
        </a:p>
      </dgm:t>
    </dgm:pt>
    <dgm:pt modelId="{1C7F70E3-3C4A-4B4C-A9B8-B6444ED12988}">
      <dgm:prSet phldrT="[Text]"/>
      <dgm:spPr/>
      <dgm:t>
        <a:bodyPr/>
        <a:lstStyle/>
        <a:p>
          <a:r>
            <a:rPr lang="en-US" dirty="0"/>
            <a:t>Prototype </a:t>
          </a:r>
        </a:p>
      </dgm:t>
    </dgm:pt>
    <dgm:pt modelId="{C2BA9FF4-A786-234E-B582-1B79F421432F}" type="parTrans" cxnId="{DB4AD682-B3E2-1843-9BA5-8B7DDD161714}">
      <dgm:prSet/>
      <dgm:spPr/>
      <dgm:t>
        <a:bodyPr/>
        <a:lstStyle/>
        <a:p>
          <a:endParaRPr lang="en-US"/>
        </a:p>
      </dgm:t>
    </dgm:pt>
    <dgm:pt modelId="{8BE24768-74DF-5745-A30A-7477F5B2F114}" type="sibTrans" cxnId="{DB4AD682-B3E2-1843-9BA5-8B7DDD161714}">
      <dgm:prSet/>
      <dgm:spPr/>
      <dgm:t>
        <a:bodyPr/>
        <a:lstStyle/>
        <a:p>
          <a:endParaRPr lang="en-US"/>
        </a:p>
      </dgm:t>
    </dgm:pt>
    <dgm:pt modelId="{5A4A2230-3534-DC49-AFAD-06DB2BDAD684}">
      <dgm:prSet phldrT="[Text]"/>
      <dgm:spPr/>
      <dgm:t>
        <a:bodyPr/>
        <a:lstStyle/>
        <a:p>
          <a:r>
            <a:rPr lang="en-US" dirty="0"/>
            <a:t>OR and SC</a:t>
          </a:r>
        </a:p>
      </dgm:t>
    </dgm:pt>
    <dgm:pt modelId="{91221648-E5B0-FB44-BE28-B309E6DA67AD}" type="parTrans" cxnId="{2C424723-01E8-C34D-9EAE-DA843EFBEB02}">
      <dgm:prSet/>
      <dgm:spPr/>
      <dgm:t>
        <a:bodyPr/>
        <a:lstStyle/>
        <a:p>
          <a:endParaRPr lang="en-US"/>
        </a:p>
      </dgm:t>
    </dgm:pt>
    <dgm:pt modelId="{15109552-37ED-4C46-804E-1307B4E2989C}" type="sibTrans" cxnId="{2C424723-01E8-C34D-9EAE-DA843EFBEB02}">
      <dgm:prSet/>
      <dgm:spPr/>
      <dgm:t>
        <a:bodyPr/>
        <a:lstStyle/>
        <a:p>
          <a:endParaRPr lang="en-US"/>
        </a:p>
      </dgm:t>
    </dgm:pt>
    <dgm:pt modelId="{4C9DD3F6-446E-0540-8410-CBF6823AEB52}">
      <dgm:prSet phldrT="[Text]"/>
      <dgm:spPr/>
      <dgm:t>
        <a:bodyPr/>
        <a:lstStyle/>
        <a:p>
          <a:r>
            <a:rPr lang="en-US" dirty="0"/>
            <a:t>24 items</a:t>
          </a:r>
        </a:p>
      </dgm:t>
    </dgm:pt>
    <dgm:pt modelId="{06C1EDC9-83C5-C94C-8CD3-A79B4881D6E9}" type="parTrans" cxnId="{4EEA1069-D29C-8C41-BB3D-680499151153}">
      <dgm:prSet/>
      <dgm:spPr/>
      <dgm:t>
        <a:bodyPr/>
        <a:lstStyle/>
        <a:p>
          <a:endParaRPr lang="en-US"/>
        </a:p>
      </dgm:t>
    </dgm:pt>
    <dgm:pt modelId="{21F8A00C-A52F-9440-9A29-C639845E5D8C}" type="sibTrans" cxnId="{4EEA1069-D29C-8C41-BB3D-680499151153}">
      <dgm:prSet/>
      <dgm:spPr/>
      <dgm:t>
        <a:bodyPr/>
        <a:lstStyle/>
        <a:p>
          <a:endParaRPr lang="en-US"/>
        </a:p>
      </dgm:t>
    </dgm:pt>
    <dgm:pt modelId="{48F420D0-95BC-C449-BD1E-F4ED1EB3FB76}" type="pres">
      <dgm:prSet presAssocID="{89FEA6C9-D74E-5649-8C70-32C96CECF1E2}" presName="Name0" presStyleCnt="0">
        <dgm:presLayoutVars>
          <dgm:dir/>
          <dgm:animLvl val="lvl"/>
          <dgm:resizeHandles val="exact"/>
        </dgm:presLayoutVars>
      </dgm:prSet>
      <dgm:spPr/>
    </dgm:pt>
    <dgm:pt modelId="{4CB67729-CDD3-5545-9EAB-450B609562E8}" type="pres">
      <dgm:prSet presAssocID="{1C7F70E3-3C4A-4B4C-A9B8-B6444ED12988}" presName="boxAndChildren" presStyleCnt="0"/>
      <dgm:spPr/>
    </dgm:pt>
    <dgm:pt modelId="{B71110D6-34B5-FB4C-98B9-35F2F35877DF}" type="pres">
      <dgm:prSet presAssocID="{1C7F70E3-3C4A-4B4C-A9B8-B6444ED12988}" presName="parentTextBox" presStyleLbl="node1" presStyleIdx="0" presStyleCnt="3"/>
      <dgm:spPr/>
    </dgm:pt>
    <dgm:pt modelId="{C7C937A4-860B-7B46-B19E-9E30595BA5BA}" type="pres">
      <dgm:prSet presAssocID="{1C7F70E3-3C4A-4B4C-A9B8-B6444ED12988}" presName="entireBox" presStyleLbl="node1" presStyleIdx="0" presStyleCnt="3"/>
      <dgm:spPr/>
    </dgm:pt>
    <dgm:pt modelId="{EAA8C382-163C-5C4C-84DE-E56A59B53BF9}" type="pres">
      <dgm:prSet presAssocID="{1C7F70E3-3C4A-4B4C-A9B8-B6444ED12988}" presName="descendantBox" presStyleCnt="0"/>
      <dgm:spPr/>
    </dgm:pt>
    <dgm:pt modelId="{1832D1FF-60D0-984D-A715-9014F2872FF1}" type="pres">
      <dgm:prSet presAssocID="{5A4A2230-3534-DC49-AFAD-06DB2BDAD684}" presName="childTextBox" presStyleLbl="fgAccFollowNode1" presStyleIdx="0" presStyleCnt="6">
        <dgm:presLayoutVars>
          <dgm:bulletEnabled val="1"/>
        </dgm:presLayoutVars>
      </dgm:prSet>
      <dgm:spPr/>
    </dgm:pt>
    <dgm:pt modelId="{E8B66C7E-F7E6-0042-8AAD-F169B3418650}" type="pres">
      <dgm:prSet presAssocID="{4C9DD3F6-446E-0540-8410-CBF6823AEB52}" presName="childTextBox" presStyleLbl="fgAccFollowNode1" presStyleIdx="1" presStyleCnt="6">
        <dgm:presLayoutVars>
          <dgm:bulletEnabled val="1"/>
        </dgm:presLayoutVars>
      </dgm:prSet>
      <dgm:spPr/>
    </dgm:pt>
    <dgm:pt modelId="{E73F04A3-E95E-274C-B764-224E578F675C}" type="pres">
      <dgm:prSet presAssocID="{2362989C-7CCB-C24A-851C-8A66C3C6BEB7}" presName="sp" presStyleCnt="0"/>
      <dgm:spPr/>
    </dgm:pt>
    <dgm:pt modelId="{A06EC120-7D97-2C4D-80E7-45AC308C03B4}" type="pres">
      <dgm:prSet presAssocID="{85F0DE5C-1117-BC4F-B89C-58DF6DBD49D6}" presName="arrowAndChildren" presStyleCnt="0"/>
      <dgm:spPr/>
    </dgm:pt>
    <dgm:pt modelId="{09F635EE-09F0-984A-AE7C-BCECDF9788EE}" type="pres">
      <dgm:prSet presAssocID="{85F0DE5C-1117-BC4F-B89C-58DF6DBD49D6}" presName="parentTextArrow" presStyleLbl="node1" presStyleIdx="0" presStyleCnt="3"/>
      <dgm:spPr/>
    </dgm:pt>
    <dgm:pt modelId="{05290E84-B00A-8248-9C2A-54C45454AFB1}" type="pres">
      <dgm:prSet presAssocID="{85F0DE5C-1117-BC4F-B89C-58DF6DBD49D6}" presName="arrow" presStyleLbl="node1" presStyleIdx="1" presStyleCnt="3"/>
      <dgm:spPr/>
    </dgm:pt>
    <dgm:pt modelId="{1E19D976-4839-7F4A-AF98-854084140C99}" type="pres">
      <dgm:prSet presAssocID="{85F0DE5C-1117-BC4F-B89C-58DF6DBD49D6}" presName="descendantArrow" presStyleCnt="0"/>
      <dgm:spPr/>
    </dgm:pt>
    <dgm:pt modelId="{73D931DF-A7EF-834D-89F5-78DEACC67C9B}" type="pres">
      <dgm:prSet presAssocID="{9420A7C2-FD5B-F042-90AE-3C3ABA67DE1F}" presName="childTextArrow" presStyleLbl="fgAccFollowNode1" presStyleIdx="2" presStyleCnt="6">
        <dgm:presLayoutVars>
          <dgm:bulletEnabled val="1"/>
        </dgm:presLayoutVars>
      </dgm:prSet>
      <dgm:spPr/>
    </dgm:pt>
    <dgm:pt modelId="{4113BB7E-7251-8F47-8959-C813A845FE0F}" type="pres">
      <dgm:prSet presAssocID="{CBFE29B2-D1B0-8643-BFBB-5B3B6A886C77}" presName="childTextArrow" presStyleLbl="fgAccFollowNode1" presStyleIdx="3" presStyleCnt="6">
        <dgm:presLayoutVars>
          <dgm:bulletEnabled val="1"/>
        </dgm:presLayoutVars>
      </dgm:prSet>
      <dgm:spPr/>
    </dgm:pt>
    <dgm:pt modelId="{4228559D-9BCF-414F-B903-DE052D215B80}" type="pres">
      <dgm:prSet presAssocID="{FD846D69-6989-2442-8423-AE548B023927}" presName="sp" presStyleCnt="0"/>
      <dgm:spPr/>
    </dgm:pt>
    <dgm:pt modelId="{5CE46D14-7C10-1E4F-8A76-5222519DF1C9}" type="pres">
      <dgm:prSet presAssocID="{D71633BD-750C-CC49-9BCA-B0B14C21D4AC}" presName="arrowAndChildren" presStyleCnt="0"/>
      <dgm:spPr/>
    </dgm:pt>
    <dgm:pt modelId="{E9344A95-730A-7947-8FFF-66C148190AF3}" type="pres">
      <dgm:prSet presAssocID="{D71633BD-750C-CC49-9BCA-B0B14C21D4AC}" presName="parentTextArrow" presStyleLbl="node1" presStyleIdx="1" presStyleCnt="3"/>
      <dgm:spPr/>
    </dgm:pt>
    <dgm:pt modelId="{2567A385-B451-F046-BBAB-4DAEB6938EFE}" type="pres">
      <dgm:prSet presAssocID="{D71633BD-750C-CC49-9BCA-B0B14C21D4AC}" presName="arrow" presStyleLbl="node1" presStyleIdx="2" presStyleCnt="3"/>
      <dgm:spPr/>
    </dgm:pt>
    <dgm:pt modelId="{99668259-6F6A-F441-B812-6DB7BF2B3AC3}" type="pres">
      <dgm:prSet presAssocID="{D71633BD-750C-CC49-9BCA-B0B14C21D4AC}" presName="descendantArrow" presStyleCnt="0"/>
      <dgm:spPr/>
    </dgm:pt>
    <dgm:pt modelId="{94721883-1EF3-2C45-9440-065AD5A15381}" type="pres">
      <dgm:prSet presAssocID="{E1CBA566-0CD0-E641-8848-2C5398C61DDD}" presName="childTextArrow" presStyleLbl="fgAccFollowNode1" presStyleIdx="4" presStyleCnt="6">
        <dgm:presLayoutVars>
          <dgm:bulletEnabled val="1"/>
        </dgm:presLayoutVars>
      </dgm:prSet>
      <dgm:spPr/>
    </dgm:pt>
    <dgm:pt modelId="{797693CA-017F-714B-9B9E-B0F13520D6A7}" type="pres">
      <dgm:prSet presAssocID="{87B11129-4204-DE4E-9AEA-83319E8D4892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5F188301-94A2-0844-BB0F-4ED3582CAE52}" type="presOf" srcId="{D71633BD-750C-CC49-9BCA-B0B14C21D4AC}" destId="{2567A385-B451-F046-BBAB-4DAEB6938EFE}" srcOrd="1" destOrd="0" presId="urn:microsoft.com/office/officeart/2005/8/layout/process4"/>
    <dgm:cxn modelId="{68B1EF0F-AB41-9149-A488-BFDD92BE985C}" type="presOf" srcId="{5A4A2230-3534-DC49-AFAD-06DB2BDAD684}" destId="{1832D1FF-60D0-984D-A715-9014F2872FF1}" srcOrd="0" destOrd="0" presId="urn:microsoft.com/office/officeart/2005/8/layout/process4"/>
    <dgm:cxn modelId="{793E3A17-D4D9-AC41-905F-D2EC3702802D}" type="presOf" srcId="{D71633BD-750C-CC49-9BCA-B0B14C21D4AC}" destId="{E9344A95-730A-7947-8FFF-66C148190AF3}" srcOrd="0" destOrd="0" presId="urn:microsoft.com/office/officeart/2005/8/layout/process4"/>
    <dgm:cxn modelId="{2C424723-01E8-C34D-9EAE-DA843EFBEB02}" srcId="{1C7F70E3-3C4A-4B4C-A9B8-B6444ED12988}" destId="{5A4A2230-3534-DC49-AFAD-06DB2BDAD684}" srcOrd="0" destOrd="0" parTransId="{91221648-E5B0-FB44-BE28-B309E6DA67AD}" sibTransId="{15109552-37ED-4C46-804E-1307B4E2989C}"/>
    <dgm:cxn modelId="{4A62A031-DCB2-DB42-B6E7-7705264BB452}" type="presOf" srcId="{E1CBA566-0CD0-E641-8848-2C5398C61DDD}" destId="{94721883-1EF3-2C45-9440-065AD5A15381}" srcOrd="0" destOrd="0" presId="urn:microsoft.com/office/officeart/2005/8/layout/process4"/>
    <dgm:cxn modelId="{38446B37-78F7-724A-988D-B7AEEAA18172}" type="presOf" srcId="{85F0DE5C-1117-BC4F-B89C-58DF6DBD49D6}" destId="{05290E84-B00A-8248-9C2A-54C45454AFB1}" srcOrd="1" destOrd="0" presId="urn:microsoft.com/office/officeart/2005/8/layout/process4"/>
    <dgm:cxn modelId="{4EEA1069-D29C-8C41-BB3D-680499151153}" srcId="{1C7F70E3-3C4A-4B4C-A9B8-B6444ED12988}" destId="{4C9DD3F6-446E-0540-8410-CBF6823AEB52}" srcOrd="1" destOrd="0" parTransId="{06C1EDC9-83C5-C94C-8CD3-A79B4881D6E9}" sibTransId="{21F8A00C-A52F-9440-9A29-C639845E5D8C}"/>
    <dgm:cxn modelId="{4075D751-141C-6C42-AAA1-3209B554EE1A}" type="presOf" srcId="{1C7F70E3-3C4A-4B4C-A9B8-B6444ED12988}" destId="{C7C937A4-860B-7B46-B19E-9E30595BA5BA}" srcOrd="1" destOrd="0" presId="urn:microsoft.com/office/officeart/2005/8/layout/process4"/>
    <dgm:cxn modelId="{76E0A255-4671-7D4D-AF5C-CA6BA4F72C3F}" srcId="{89FEA6C9-D74E-5649-8C70-32C96CECF1E2}" destId="{D71633BD-750C-CC49-9BCA-B0B14C21D4AC}" srcOrd="0" destOrd="0" parTransId="{BF400A95-D18F-1F44-BFD5-C505E93FEE44}" sibTransId="{FD846D69-6989-2442-8423-AE548B023927}"/>
    <dgm:cxn modelId="{BB33637D-C921-3B4B-89C3-608CD19EC2D8}" type="presOf" srcId="{4C9DD3F6-446E-0540-8410-CBF6823AEB52}" destId="{E8B66C7E-F7E6-0042-8AAD-F169B3418650}" srcOrd="0" destOrd="0" presId="urn:microsoft.com/office/officeart/2005/8/layout/process4"/>
    <dgm:cxn modelId="{C1DDA380-F0C6-1B4B-9E4E-72DE48C5705C}" srcId="{D71633BD-750C-CC49-9BCA-B0B14C21D4AC}" destId="{E1CBA566-0CD0-E641-8848-2C5398C61DDD}" srcOrd="0" destOrd="0" parTransId="{1455FF8C-7716-B244-AD74-3BC0BF440348}" sibTransId="{E26FDA68-82DC-9240-98B0-CE71868E5116}"/>
    <dgm:cxn modelId="{DB4AD682-B3E2-1843-9BA5-8B7DDD161714}" srcId="{89FEA6C9-D74E-5649-8C70-32C96CECF1E2}" destId="{1C7F70E3-3C4A-4B4C-A9B8-B6444ED12988}" srcOrd="2" destOrd="0" parTransId="{C2BA9FF4-A786-234E-B582-1B79F421432F}" sibTransId="{8BE24768-74DF-5745-A30A-7477F5B2F114}"/>
    <dgm:cxn modelId="{757F1C8C-F55B-C24B-8386-BF4D91A39042}" type="presOf" srcId="{CBFE29B2-D1B0-8643-BFBB-5B3B6A886C77}" destId="{4113BB7E-7251-8F47-8959-C813A845FE0F}" srcOrd="0" destOrd="0" presId="urn:microsoft.com/office/officeart/2005/8/layout/process4"/>
    <dgm:cxn modelId="{5582D4AA-CEF8-DD40-B4FC-37AA32A6B327}" srcId="{D71633BD-750C-CC49-9BCA-B0B14C21D4AC}" destId="{87B11129-4204-DE4E-9AEA-83319E8D4892}" srcOrd="1" destOrd="0" parTransId="{1E049BC7-5F39-7744-B7BB-9034AC8E9934}" sibTransId="{C4A8AC9A-744A-F944-8DEA-16139798EC22}"/>
    <dgm:cxn modelId="{5DAA6BAB-6486-0F4A-BE1C-CA510CA39A06}" srcId="{85F0DE5C-1117-BC4F-B89C-58DF6DBD49D6}" destId="{9420A7C2-FD5B-F042-90AE-3C3ABA67DE1F}" srcOrd="0" destOrd="0" parTransId="{D9CED1D4-64BA-EB4E-8D99-40F8000BA947}" sibTransId="{098F123A-FC45-CD40-9064-85022CB44EA4}"/>
    <dgm:cxn modelId="{C39386B3-1819-1946-B288-049274FE3F1A}" srcId="{89FEA6C9-D74E-5649-8C70-32C96CECF1E2}" destId="{85F0DE5C-1117-BC4F-B89C-58DF6DBD49D6}" srcOrd="1" destOrd="0" parTransId="{92E298E2-F246-0B48-883D-548F982A8C16}" sibTransId="{2362989C-7CCB-C24A-851C-8A66C3C6BEB7}"/>
    <dgm:cxn modelId="{3C283CB9-5660-0D4E-94EC-36EE2C455AA8}" srcId="{85F0DE5C-1117-BC4F-B89C-58DF6DBD49D6}" destId="{CBFE29B2-D1B0-8643-BFBB-5B3B6A886C77}" srcOrd="1" destOrd="0" parTransId="{FD13227A-ADDB-8A4F-AA2E-3999CF859FD8}" sibTransId="{B6383376-5770-E64C-AC11-238D00A209AB}"/>
    <dgm:cxn modelId="{BB339AC1-450B-8E45-9172-700CEAE19FE3}" type="presOf" srcId="{87B11129-4204-DE4E-9AEA-83319E8D4892}" destId="{797693CA-017F-714B-9B9E-B0F13520D6A7}" srcOrd="0" destOrd="0" presId="urn:microsoft.com/office/officeart/2005/8/layout/process4"/>
    <dgm:cxn modelId="{9FE394C6-562D-0B42-8B97-70C85CD8FD49}" type="presOf" srcId="{89FEA6C9-D74E-5649-8C70-32C96CECF1E2}" destId="{48F420D0-95BC-C449-BD1E-F4ED1EB3FB76}" srcOrd="0" destOrd="0" presId="urn:microsoft.com/office/officeart/2005/8/layout/process4"/>
    <dgm:cxn modelId="{AD0671EB-F52A-4945-BA18-28BE10E4159A}" type="presOf" srcId="{1C7F70E3-3C4A-4B4C-A9B8-B6444ED12988}" destId="{B71110D6-34B5-FB4C-98B9-35F2F35877DF}" srcOrd="0" destOrd="0" presId="urn:microsoft.com/office/officeart/2005/8/layout/process4"/>
    <dgm:cxn modelId="{D6D1CDF4-879C-4C4B-A98C-6CE8C58D6890}" type="presOf" srcId="{85F0DE5C-1117-BC4F-B89C-58DF6DBD49D6}" destId="{09F635EE-09F0-984A-AE7C-BCECDF9788EE}" srcOrd="0" destOrd="0" presId="urn:microsoft.com/office/officeart/2005/8/layout/process4"/>
    <dgm:cxn modelId="{1346CBF9-6E45-024D-873F-D946F54101B3}" type="presOf" srcId="{9420A7C2-FD5B-F042-90AE-3C3ABA67DE1F}" destId="{73D931DF-A7EF-834D-89F5-78DEACC67C9B}" srcOrd="0" destOrd="0" presId="urn:microsoft.com/office/officeart/2005/8/layout/process4"/>
    <dgm:cxn modelId="{FCA8A0D2-084A-3143-99FC-5ECEE19DFBB7}" type="presParOf" srcId="{48F420D0-95BC-C449-BD1E-F4ED1EB3FB76}" destId="{4CB67729-CDD3-5545-9EAB-450B609562E8}" srcOrd="0" destOrd="0" presId="urn:microsoft.com/office/officeart/2005/8/layout/process4"/>
    <dgm:cxn modelId="{C8FFB43F-F0F7-EB46-A96C-26B92D72923D}" type="presParOf" srcId="{4CB67729-CDD3-5545-9EAB-450B609562E8}" destId="{B71110D6-34B5-FB4C-98B9-35F2F35877DF}" srcOrd="0" destOrd="0" presId="urn:microsoft.com/office/officeart/2005/8/layout/process4"/>
    <dgm:cxn modelId="{73C5A459-8626-BA4F-B77F-E6D7E109168D}" type="presParOf" srcId="{4CB67729-CDD3-5545-9EAB-450B609562E8}" destId="{C7C937A4-860B-7B46-B19E-9E30595BA5BA}" srcOrd="1" destOrd="0" presId="urn:microsoft.com/office/officeart/2005/8/layout/process4"/>
    <dgm:cxn modelId="{C5DE7C2F-70EB-4645-BAE6-BC69FD0B27BA}" type="presParOf" srcId="{4CB67729-CDD3-5545-9EAB-450B609562E8}" destId="{EAA8C382-163C-5C4C-84DE-E56A59B53BF9}" srcOrd="2" destOrd="0" presId="urn:microsoft.com/office/officeart/2005/8/layout/process4"/>
    <dgm:cxn modelId="{9E65DB1E-BA86-3744-B83B-7F1B653AB521}" type="presParOf" srcId="{EAA8C382-163C-5C4C-84DE-E56A59B53BF9}" destId="{1832D1FF-60D0-984D-A715-9014F2872FF1}" srcOrd="0" destOrd="0" presId="urn:microsoft.com/office/officeart/2005/8/layout/process4"/>
    <dgm:cxn modelId="{7A55B061-0E4E-704A-BCB3-AC2DA0C1D2BE}" type="presParOf" srcId="{EAA8C382-163C-5C4C-84DE-E56A59B53BF9}" destId="{E8B66C7E-F7E6-0042-8AAD-F169B3418650}" srcOrd="1" destOrd="0" presId="urn:microsoft.com/office/officeart/2005/8/layout/process4"/>
    <dgm:cxn modelId="{954AF107-A61F-0B48-879B-05F3488EE4B6}" type="presParOf" srcId="{48F420D0-95BC-C449-BD1E-F4ED1EB3FB76}" destId="{E73F04A3-E95E-274C-B764-224E578F675C}" srcOrd="1" destOrd="0" presId="urn:microsoft.com/office/officeart/2005/8/layout/process4"/>
    <dgm:cxn modelId="{71636EF5-7A3D-0340-AF96-F18EBC4CA75F}" type="presParOf" srcId="{48F420D0-95BC-C449-BD1E-F4ED1EB3FB76}" destId="{A06EC120-7D97-2C4D-80E7-45AC308C03B4}" srcOrd="2" destOrd="0" presId="urn:microsoft.com/office/officeart/2005/8/layout/process4"/>
    <dgm:cxn modelId="{DBFD252C-471A-DD42-8989-1371444FC78B}" type="presParOf" srcId="{A06EC120-7D97-2C4D-80E7-45AC308C03B4}" destId="{09F635EE-09F0-984A-AE7C-BCECDF9788EE}" srcOrd="0" destOrd="0" presId="urn:microsoft.com/office/officeart/2005/8/layout/process4"/>
    <dgm:cxn modelId="{B494A78A-01DB-864A-AB24-7828064E52AC}" type="presParOf" srcId="{A06EC120-7D97-2C4D-80E7-45AC308C03B4}" destId="{05290E84-B00A-8248-9C2A-54C45454AFB1}" srcOrd="1" destOrd="0" presId="urn:microsoft.com/office/officeart/2005/8/layout/process4"/>
    <dgm:cxn modelId="{D993FB6B-22E6-FD49-A855-4509F6D0280E}" type="presParOf" srcId="{A06EC120-7D97-2C4D-80E7-45AC308C03B4}" destId="{1E19D976-4839-7F4A-AF98-854084140C99}" srcOrd="2" destOrd="0" presId="urn:microsoft.com/office/officeart/2005/8/layout/process4"/>
    <dgm:cxn modelId="{AAAB2726-510F-0543-B4CC-53E57BF0EB63}" type="presParOf" srcId="{1E19D976-4839-7F4A-AF98-854084140C99}" destId="{73D931DF-A7EF-834D-89F5-78DEACC67C9B}" srcOrd="0" destOrd="0" presId="urn:microsoft.com/office/officeart/2005/8/layout/process4"/>
    <dgm:cxn modelId="{BCC0BC00-3EC9-8A4C-A514-D328357648DA}" type="presParOf" srcId="{1E19D976-4839-7F4A-AF98-854084140C99}" destId="{4113BB7E-7251-8F47-8959-C813A845FE0F}" srcOrd="1" destOrd="0" presId="urn:microsoft.com/office/officeart/2005/8/layout/process4"/>
    <dgm:cxn modelId="{C782EBD4-A84B-2342-85F7-EBC6C821F49E}" type="presParOf" srcId="{48F420D0-95BC-C449-BD1E-F4ED1EB3FB76}" destId="{4228559D-9BCF-414F-B903-DE052D215B80}" srcOrd="3" destOrd="0" presId="urn:microsoft.com/office/officeart/2005/8/layout/process4"/>
    <dgm:cxn modelId="{43EFAEE0-044B-CA49-821C-21CBC6049DC1}" type="presParOf" srcId="{48F420D0-95BC-C449-BD1E-F4ED1EB3FB76}" destId="{5CE46D14-7C10-1E4F-8A76-5222519DF1C9}" srcOrd="4" destOrd="0" presId="urn:microsoft.com/office/officeart/2005/8/layout/process4"/>
    <dgm:cxn modelId="{A76AA2F7-C51C-D040-AEE8-3D154FE87E62}" type="presParOf" srcId="{5CE46D14-7C10-1E4F-8A76-5222519DF1C9}" destId="{E9344A95-730A-7947-8FFF-66C148190AF3}" srcOrd="0" destOrd="0" presId="urn:microsoft.com/office/officeart/2005/8/layout/process4"/>
    <dgm:cxn modelId="{67B78511-BC86-4F48-9F73-7BE2A591796B}" type="presParOf" srcId="{5CE46D14-7C10-1E4F-8A76-5222519DF1C9}" destId="{2567A385-B451-F046-BBAB-4DAEB6938EFE}" srcOrd="1" destOrd="0" presId="urn:microsoft.com/office/officeart/2005/8/layout/process4"/>
    <dgm:cxn modelId="{E771C52A-EEE3-574D-84C0-021E9417C2DE}" type="presParOf" srcId="{5CE46D14-7C10-1E4F-8A76-5222519DF1C9}" destId="{99668259-6F6A-F441-B812-6DB7BF2B3AC3}" srcOrd="2" destOrd="0" presId="urn:microsoft.com/office/officeart/2005/8/layout/process4"/>
    <dgm:cxn modelId="{C5E7E39F-4AFB-894B-A42E-E0A2CF839F08}" type="presParOf" srcId="{99668259-6F6A-F441-B812-6DB7BF2B3AC3}" destId="{94721883-1EF3-2C45-9440-065AD5A15381}" srcOrd="0" destOrd="0" presId="urn:microsoft.com/office/officeart/2005/8/layout/process4"/>
    <dgm:cxn modelId="{61C1F940-362D-DF42-90EA-89249145ED70}" type="presParOf" srcId="{99668259-6F6A-F441-B812-6DB7BF2B3AC3}" destId="{797693CA-017F-714B-9B9E-B0F13520D6A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543EEA-4FAE-504A-BC19-7ABA4B9721DF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360858-B8D3-A34B-99D6-A7FB54E65DD3}">
      <dgm:prSet phldrT="[Text]"/>
      <dgm:spPr/>
      <dgm:t>
        <a:bodyPr/>
        <a:lstStyle/>
        <a:p>
          <a:r>
            <a:rPr lang="en-US" dirty="0"/>
            <a:t>Clear vision for patient safety syllabus</a:t>
          </a:r>
        </a:p>
      </dgm:t>
    </dgm:pt>
    <dgm:pt modelId="{5D51D5DB-945E-D34A-8C87-65E953BCAC22}" type="parTrans" cxnId="{9A0ACCE0-E0CB-1140-A5BA-038BE0FA2E53}">
      <dgm:prSet/>
      <dgm:spPr/>
      <dgm:t>
        <a:bodyPr/>
        <a:lstStyle/>
        <a:p>
          <a:endParaRPr lang="en-US"/>
        </a:p>
      </dgm:t>
    </dgm:pt>
    <dgm:pt modelId="{4D1E596E-E039-7C40-A8F5-F65B8D74EA33}" type="sibTrans" cxnId="{9A0ACCE0-E0CB-1140-A5BA-038BE0FA2E53}">
      <dgm:prSet/>
      <dgm:spPr/>
      <dgm:t>
        <a:bodyPr/>
        <a:lstStyle/>
        <a:p>
          <a:endParaRPr lang="en-US"/>
        </a:p>
      </dgm:t>
    </dgm:pt>
    <dgm:pt modelId="{55D5A81D-50E6-D447-B494-BA103A32AA64}">
      <dgm:prSet phldrT="[Text]"/>
      <dgm:spPr/>
      <dgm:t>
        <a:bodyPr/>
        <a:lstStyle/>
        <a:p>
          <a:r>
            <a:rPr lang="en-US" dirty="0"/>
            <a:t>Use suitably qualified people (</a:t>
          </a:r>
          <a:r>
            <a:rPr lang="en-US" dirty="0" err="1"/>
            <a:t>C.ErgHF</a:t>
          </a:r>
          <a:r>
            <a:rPr lang="en-US" dirty="0"/>
            <a:t>)</a:t>
          </a:r>
        </a:p>
      </dgm:t>
    </dgm:pt>
    <dgm:pt modelId="{37BB1601-4E26-A04A-9139-A4E8D69FE241}" type="parTrans" cxnId="{3388E9A8-9EC7-894E-A33C-4CCCFF213AA1}">
      <dgm:prSet/>
      <dgm:spPr/>
      <dgm:t>
        <a:bodyPr/>
        <a:lstStyle/>
        <a:p>
          <a:endParaRPr lang="en-US"/>
        </a:p>
      </dgm:t>
    </dgm:pt>
    <dgm:pt modelId="{3AD74520-C905-1345-A6DD-DE8EE07D2D51}" type="sibTrans" cxnId="{3388E9A8-9EC7-894E-A33C-4CCCFF213AA1}">
      <dgm:prSet/>
      <dgm:spPr/>
      <dgm:t>
        <a:bodyPr/>
        <a:lstStyle/>
        <a:p>
          <a:endParaRPr lang="en-US"/>
        </a:p>
      </dgm:t>
    </dgm:pt>
    <dgm:pt modelId="{A041AC5D-9CF0-7D49-9A46-CDB0395B3F59}">
      <dgm:prSet phldrT="[Text]"/>
      <dgm:spPr/>
      <dgm:t>
        <a:bodyPr/>
        <a:lstStyle/>
        <a:p>
          <a:r>
            <a:rPr lang="en-US" dirty="0"/>
            <a:t>Senior management commitment</a:t>
          </a:r>
        </a:p>
      </dgm:t>
    </dgm:pt>
    <dgm:pt modelId="{A8E46CDE-E242-1C41-ADCD-1E037D18E22C}" type="parTrans" cxnId="{455C2971-A2F0-5146-BE6C-C9FF25DFCACA}">
      <dgm:prSet/>
      <dgm:spPr/>
      <dgm:t>
        <a:bodyPr/>
        <a:lstStyle/>
        <a:p>
          <a:endParaRPr lang="en-US"/>
        </a:p>
      </dgm:t>
    </dgm:pt>
    <dgm:pt modelId="{C43555A6-9AC3-014D-BEC6-89C7FE650B32}" type="sibTrans" cxnId="{455C2971-A2F0-5146-BE6C-C9FF25DFCACA}">
      <dgm:prSet/>
      <dgm:spPr/>
      <dgm:t>
        <a:bodyPr/>
        <a:lstStyle/>
        <a:p>
          <a:endParaRPr lang="en-US"/>
        </a:p>
      </dgm:t>
    </dgm:pt>
    <dgm:pt modelId="{B61A99D4-77DC-A54E-B812-57757B906D69}">
      <dgm:prSet phldrT="[Text]"/>
      <dgm:spPr/>
      <dgm:t>
        <a:bodyPr/>
        <a:lstStyle/>
        <a:p>
          <a:r>
            <a:rPr lang="en-US" dirty="0"/>
            <a:t>Gradual implementation</a:t>
          </a:r>
        </a:p>
      </dgm:t>
    </dgm:pt>
    <dgm:pt modelId="{EB47973C-D521-794B-9433-D829F746608A}" type="parTrans" cxnId="{A45E8C8E-3403-E047-B719-4273A5B5A71C}">
      <dgm:prSet/>
      <dgm:spPr/>
      <dgm:t>
        <a:bodyPr/>
        <a:lstStyle/>
        <a:p>
          <a:endParaRPr lang="en-US"/>
        </a:p>
      </dgm:t>
    </dgm:pt>
    <dgm:pt modelId="{F9862710-21E8-EC4C-A847-148A0B1BD28A}" type="sibTrans" cxnId="{A45E8C8E-3403-E047-B719-4273A5B5A71C}">
      <dgm:prSet/>
      <dgm:spPr/>
      <dgm:t>
        <a:bodyPr/>
        <a:lstStyle/>
        <a:p>
          <a:endParaRPr lang="en-US"/>
        </a:p>
      </dgm:t>
    </dgm:pt>
    <dgm:pt modelId="{3BD17979-A0F9-4145-A058-D21022591555}">
      <dgm:prSet phldrT="[Text]"/>
      <dgm:spPr/>
      <dgm:t>
        <a:bodyPr/>
        <a:lstStyle/>
        <a:p>
          <a:r>
            <a:rPr lang="en-US" dirty="0"/>
            <a:t>Align with existing priorities</a:t>
          </a:r>
        </a:p>
      </dgm:t>
    </dgm:pt>
    <dgm:pt modelId="{54B9864D-A0FB-3441-9B4F-24BF634E0719}" type="parTrans" cxnId="{05CEB151-BB84-424E-8181-729E1241F3E2}">
      <dgm:prSet/>
      <dgm:spPr/>
      <dgm:t>
        <a:bodyPr/>
        <a:lstStyle/>
        <a:p>
          <a:endParaRPr lang="en-US"/>
        </a:p>
      </dgm:t>
    </dgm:pt>
    <dgm:pt modelId="{D3F20C68-DC9D-B145-B3BD-6431D9E8E23A}" type="sibTrans" cxnId="{05CEB151-BB84-424E-8181-729E1241F3E2}">
      <dgm:prSet/>
      <dgm:spPr/>
      <dgm:t>
        <a:bodyPr/>
        <a:lstStyle/>
        <a:p>
          <a:endParaRPr lang="en-US"/>
        </a:p>
      </dgm:t>
    </dgm:pt>
    <dgm:pt modelId="{A94D6E68-DBB3-6048-99A7-F006DB98F667}">
      <dgm:prSet phldrT="[Text]"/>
      <dgm:spPr/>
      <dgm:t>
        <a:bodyPr/>
        <a:lstStyle/>
        <a:p>
          <a:r>
            <a:rPr lang="en-US" dirty="0"/>
            <a:t>HEE Funding</a:t>
          </a:r>
        </a:p>
      </dgm:t>
    </dgm:pt>
    <dgm:pt modelId="{845A0CDF-7DC5-194B-A491-3DCFE4E40E96}" type="parTrans" cxnId="{DC250FD6-6EFB-FC4F-841F-8B1798D63C86}">
      <dgm:prSet/>
      <dgm:spPr/>
      <dgm:t>
        <a:bodyPr/>
        <a:lstStyle/>
        <a:p>
          <a:endParaRPr lang="en-US"/>
        </a:p>
      </dgm:t>
    </dgm:pt>
    <dgm:pt modelId="{7DBC3921-691D-524F-97CF-59CEF624A33A}" type="sibTrans" cxnId="{DC250FD6-6EFB-FC4F-841F-8B1798D63C86}">
      <dgm:prSet/>
      <dgm:spPr/>
      <dgm:t>
        <a:bodyPr/>
        <a:lstStyle/>
        <a:p>
          <a:endParaRPr lang="en-US"/>
        </a:p>
      </dgm:t>
    </dgm:pt>
    <dgm:pt modelId="{2FCCE292-51AF-E84E-AC5F-2D110EB6F32D}">
      <dgm:prSet phldrT="[Text]"/>
      <dgm:spPr/>
      <dgm:t>
        <a:bodyPr/>
        <a:lstStyle/>
        <a:p>
          <a:r>
            <a:rPr lang="en-US" dirty="0" err="1"/>
            <a:t>Centralised</a:t>
          </a:r>
          <a:r>
            <a:rPr lang="en-US" dirty="0"/>
            <a:t> approach for smaller </a:t>
          </a:r>
          <a:r>
            <a:rPr lang="en-US" dirty="0" err="1"/>
            <a:t>organisations</a:t>
          </a:r>
          <a:endParaRPr lang="en-US" dirty="0"/>
        </a:p>
      </dgm:t>
    </dgm:pt>
    <dgm:pt modelId="{B4F3FFC4-054E-6846-A447-41C8DB9BB024}" type="parTrans" cxnId="{DF9A0C46-7E67-6C4D-9EC2-32E107870BE3}">
      <dgm:prSet/>
      <dgm:spPr/>
      <dgm:t>
        <a:bodyPr/>
        <a:lstStyle/>
        <a:p>
          <a:endParaRPr lang="en-US"/>
        </a:p>
      </dgm:t>
    </dgm:pt>
    <dgm:pt modelId="{41A6CA48-DCB0-744C-A6E8-50D53D8879FA}" type="sibTrans" cxnId="{DF9A0C46-7E67-6C4D-9EC2-32E107870BE3}">
      <dgm:prSet/>
      <dgm:spPr/>
      <dgm:t>
        <a:bodyPr/>
        <a:lstStyle/>
        <a:p>
          <a:endParaRPr lang="en-US"/>
        </a:p>
      </dgm:t>
    </dgm:pt>
    <dgm:pt modelId="{BD528C53-2BAB-B749-9D4A-B6C879471487}" type="pres">
      <dgm:prSet presAssocID="{69543EEA-4FAE-504A-BC19-7ABA4B9721DF}" presName="Name0" presStyleCnt="0">
        <dgm:presLayoutVars>
          <dgm:chMax val="7"/>
          <dgm:chPref val="7"/>
          <dgm:dir/>
        </dgm:presLayoutVars>
      </dgm:prSet>
      <dgm:spPr/>
    </dgm:pt>
    <dgm:pt modelId="{59EADEDC-0F80-6A43-9508-0C92208050BC}" type="pres">
      <dgm:prSet presAssocID="{69543EEA-4FAE-504A-BC19-7ABA4B9721DF}" presName="Name1" presStyleCnt="0"/>
      <dgm:spPr/>
    </dgm:pt>
    <dgm:pt modelId="{BC2F36AD-5B7C-4847-B9CD-C839BC2A2AE9}" type="pres">
      <dgm:prSet presAssocID="{69543EEA-4FAE-504A-BC19-7ABA4B9721DF}" presName="cycle" presStyleCnt="0"/>
      <dgm:spPr/>
    </dgm:pt>
    <dgm:pt modelId="{47DE1D9E-77B0-1849-87C4-B6D005B6BFA9}" type="pres">
      <dgm:prSet presAssocID="{69543EEA-4FAE-504A-BC19-7ABA4B9721DF}" presName="srcNode" presStyleLbl="node1" presStyleIdx="0" presStyleCnt="7"/>
      <dgm:spPr/>
    </dgm:pt>
    <dgm:pt modelId="{D8B54E5E-2716-FB4D-827D-8CDCD33B9E0F}" type="pres">
      <dgm:prSet presAssocID="{69543EEA-4FAE-504A-BC19-7ABA4B9721DF}" presName="conn" presStyleLbl="parChTrans1D2" presStyleIdx="0" presStyleCnt="1"/>
      <dgm:spPr/>
    </dgm:pt>
    <dgm:pt modelId="{1EF0ABBB-A83D-E74C-A5F1-2A5EFA1A3C74}" type="pres">
      <dgm:prSet presAssocID="{69543EEA-4FAE-504A-BC19-7ABA4B9721DF}" presName="extraNode" presStyleLbl="node1" presStyleIdx="0" presStyleCnt="7"/>
      <dgm:spPr/>
    </dgm:pt>
    <dgm:pt modelId="{F98D764E-F85C-5E43-8EF9-816620271BB4}" type="pres">
      <dgm:prSet presAssocID="{69543EEA-4FAE-504A-BC19-7ABA4B9721DF}" presName="dstNode" presStyleLbl="node1" presStyleIdx="0" presStyleCnt="7"/>
      <dgm:spPr/>
    </dgm:pt>
    <dgm:pt modelId="{46F96F3C-E5BF-8544-AA8A-A49911132406}" type="pres">
      <dgm:prSet presAssocID="{1D360858-B8D3-A34B-99D6-A7FB54E65DD3}" presName="text_1" presStyleLbl="node1" presStyleIdx="0" presStyleCnt="7">
        <dgm:presLayoutVars>
          <dgm:bulletEnabled val="1"/>
        </dgm:presLayoutVars>
      </dgm:prSet>
      <dgm:spPr/>
    </dgm:pt>
    <dgm:pt modelId="{39C46881-C767-9D42-9CF4-73D089CB3B49}" type="pres">
      <dgm:prSet presAssocID="{1D360858-B8D3-A34B-99D6-A7FB54E65DD3}" presName="accent_1" presStyleCnt="0"/>
      <dgm:spPr/>
    </dgm:pt>
    <dgm:pt modelId="{A6CE43AD-31AE-794C-AE75-BF01E30EEC67}" type="pres">
      <dgm:prSet presAssocID="{1D360858-B8D3-A34B-99D6-A7FB54E65DD3}" presName="accentRepeatNode" presStyleLbl="solidFgAcc1" presStyleIdx="0" presStyleCnt="7"/>
      <dgm:spPr/>
    </dgm:pt>
    <dgm:pt modelId="{D0D6A866-A00D-4D4C-B45B-E5A046537B59}" type="pres">
      <dgm:prSet presAssocID="{A041AC5D-9CF0-7D49-9A46-CDB0395B3F59}" presName="text_2" presStyleLbl="node1" presStyleIdx="1" presStyleCnt="7">
        <dgm:presLayoutVars>
          <dgm:bulletEnabled val="1"/>
        </dgm:presLayoutVars>
      </dgm:prSet>
      <dgm:spPr/>
    </dgm:pt>
    <dgm:pt modelId="{FC12337B-8DD9-2A44-84C9-93C7609E8043}" type="pres">
      <dgm:prSet presAssocID="{A041AC5D-9CF0-7D49-9A46-CDB0395B3F59}" presName="accent_2" presStyleCnt="0"/>
      <dgm:spPr/>
    </dgm:pt>
    <dgm:pt modelId="{D78C3E98-F57C-B14E-ADA7-5A377DEC82B2}" type="pres">
      <dgm:prSet presAssocID="{A041AC5D-9CF0-7D49-9A46-CDB0395B3F59}" presName="accentRepeatNode" presStyleLbl="solidFgAcc1" presStyleIdx="1" presStyleCnt="7"/>
      <dgm:spPr/>
    </dgm:pt>
    <dgm:pt modelId="{8A3B855F-9F04-9A48-B1F7-F3A95B35819E}" type="pres">
      <dgm:prSet presAssocID="{3BD17979-A0F9-4145-A058-D21022591555}" presName="text_3" presStyleLbl="node1" presStyleIdx="2" presStyleCnt="7">
        <dgm:presLayoutVars>
          <dgm:bulletEnabled val="1"/>
        </dgm:presLayoutVars>
      </dgm:prSet>
      <dgm:spPr/>
    </dgm:pt>
    <dgm:pt modelId="{3397C63B-EC34-6F46-891A-A915E8E6BE91}" type="pres">
      <dgm:prSet presAssocID="{3BD17979-A0F9-4145-A058-D21022591555}" presName="accent_3" presStyleCnt="0"/>
      <dgm:spPr/>
    </dgm:pt>
    <dgm:pt modelId="{94847F25-01A0-4245-884D-514C8464754A}" type="pres">
      <dgm:prSet presAssocID="{3BD17979-A0F9-4145-A058-D21022591555}" presName="accentRepeatNode" presStyleLbl="solidFgAcc1" presStyleIdx="2" presStyleCnt="7"/>
      <dgm:spPr/>
    </dgm:pt>
    <dgm:pt modelId="{7A12A413-F1B5-CA4E-A093-800085E92D78}" type="pres">
      <dgm:prSet presAssocID="{B61A99D4-77DC-A54E-B812-57757B906D69}" presName="text_4" presStyleLbl="node1" presStyleIdx="3" presStyleCnt="7">
        <dgm:presLayoutVars>
          <dgm:bulletEnabled val="1"/>
        </dgm:presLayoutVars>
      </dgm:prSet>
      <dgm:spPr/>
    </dgm:pt>
    <dgm:pt modelId="{15F23365-F791-7B4A-8FDA-5DDDFFE66F28}" type="pres">
      <dgm:prSet presAssocID="{B61A99D4-77DC-A54E-B812-57757B906D69}" presName="accent_4" presStyleCnt="0"/>
      <dgm:spPr/>
    </dgm:pt>
    <dgm:pt modelId="{7F397AFE-A493-2947-BC39-CF05CB6B4667}" type="pres">
      <dgm:prSet presAssocID="{B61A99D4-77DC-A54E-B812-57757B906D69}" presName="accentRepeatNode" presStyleLbl="solidFgAcc1" presStyleIdx="3" presStyleCnt="7"/>
      <dgm:spPr/>
    </dgm:pt>
    <dgm:pt modelId="{D64E940C-F79A-CE43-A47B-A278F3EB512C}" type="pres">
      <dgm:prSet presAssocID="{2FCCE292-51AF-E84E-AC5F-2D110EB6F32D}" presName="text_5" presStyleLbl="node1" presStyleIdx="4" presStyleCnt="7">
        <dgm:presLayoutVars>
          <dgm:bulletEnabled val="1"/>
        </dgm:presLayoutVars>
      </dgm:prSet>
      <dgm:spPr/>
    </dgm:pt>
    <dgm:pt modelId="{2C0315BF-2B99-874A-8F80-490D2188CD92}" type="pres">
      <dgm:prSet presAssocID="{2FCCE292-51AF-E84E-AC5F-2D110EB6F32D}" presName="accent_5" presStyleCnt="0"/>
      <dgm:spPr/>
    </dgm:pt>
    <dgm:pt modelId="{03D103A0-B3C9-D445-86EB-7950974CFEA1}" type="pres">
      <dgm:prSet presAssocID="{2FCCE292-51AF-E84E-AC5F-2D110EB6F32D}" presName="accentRepeatNode" presStyleLbl="solidFgAcc1" presStyleIdx="4" presStyleCnt="7"/>
      <dgm:spPr/>
    </dgm:pt>
    <dgm:pt modelId="{00B6333D-C6C1-9E4F-8654-39EADD8CD6CA}" type="pres">
      <dgm:prSet presAssocID="{A94D6E68-DBB3-6048-99A7-F006DB98F667}" presName="text_6" presStyleLbl="node1" presStyleIdx="5" presStyleCnt="7">
        <dgm:presLayoutVars>
          <dgm:bulletEnabled val="1"/>
        </dgm:presLayoutVars>
      </dgm:prSet>
      <dgm:spPr/>
    </dgm:pt>
    <dgm:pt modelId="{1391BA2E-0DC2-8A4A-9116-BFC5BE982DA1}" type="pres">
      <dgm:prSet presAssocID="{A94D6E68-DBB3-6048-99A7-F006DB98F667}" presName="accent_6" presStyleCnt="0"/>
      <dgm:spPr/>
    </dgm:pt>
    <dgm:pt modelId="{8D2CC12F-6CBF-B240-8F0F-46BEB419AE68}" type="pres">
      <dgm:prSet presAssocID="{A94D6E68-DBB3-6048-99A7-F006DB98F667}" presName="accentRepeatNode" presStyleLbl="solidFgAcc1" presStyleIdx="5" presStyleCnt="7"/>
      <dgm:spPr/>
    </dgm:pt>
    <dgm:pt modelId="{0F0E8448-479B-6C4B-9C45-F7B7E09837C8}" type="pres">
      <dgm:prSet presAssocID="{55D5A81D-50E6-D447-B494-BA103A32AA64}" presName="text_7" presStyleLbl="node1" presStyleIdx="6" presStyleCnt="7">
        <dgm:presLayoutVars>
          <dgm:bulletEnabled val="1"/>
        </dgm:presLayoutVars>
      </dgm:prSet>
      <dgm:spPr/>
    </dgm:pt>
    <dgm:pt modelId="{8777B9CE-2AD0-094F-AAB2-18954B5C1EEE}" type="pres">
      <dgm:prSet presAssocID="{55D5A81D-50E6-D447-B494-BA103A32AA64}" presName="accent_7" presStyleCnt="0"/>
      <dgm:spPr/>
    </dgm:pt>
    <dgm:pt modelId="{14209B52-89A4-4646-AA55-6CB8376919B6}" type="pres">
      <dgm:prSet presAssocID="{55D5A81D-50E6-D447-B494-BA103A32AA64}" presName="accentRepeatNode" presStyleLbl="solidFgAcc1" presStyleIdx="6" presStyleCnt="7"/>
      <dgm:spPr/>
    </dgm:pt>
  </dgm:ptLst>
  <dgm:cxnLst>
    <dgm:cxn modelId="{DAC78501-BE17-4648-814E-594FEA577A90}" type="presOf" srcId="{55D5A81D-50E6-D447-B494-BA103A32AA64}" destId="{0F0E8448-479B-6C4B-9C45-F7B7E09837C8}" srcOrd="0" destOrd="0" presId="urn:microsoft.com/office/officeart/2008/layout/VerticalCurvedList"/>
    <dgm:cxn modelId="{82731A0C-B103-ED41-A5B5-974937FBAAD5}" type="presOf" srcId="{A041AC5D-9CF0-7D49-9A46-CDB0395B3F59}" destId="{D0D6A866-A00D-4D4C-B45B-E5A046537B59}" srcOrd="0" destOrd="0" presId="urn:microsoft.com/office/officeart/2008/layout/VerticalCurvedList"/>
    <dgm:cxn modelId="{E44E5C2F-EA28-5644-8D66-E348479610A6}" type="presOf" srcId="{69543EEA-4FAE-504A-BC19-7ABA4B9721DF}" destId="{BD528C53-2BAB-B749-9D4A-B6C879471487}" srcOrd="0" destOrd="0" presId="urn:microsoft.com/office/officeart/2008/layout/VerticalCurvedList"/>
    <dgm:cxn modelId="{B668D23B-D44D-F64F-9E8B-9BEB071463B4}" type="presOf" srcId="{B61A99D4-77DC-A54E-B812-57757B906D69}" destId="{7A12A413-F1B5-CA4E-A093-800085E92D78}" srcOrd="0" destOrd="0" presId="urn:microsoft.com/office/officeart/2008/layout/VerticalCurvedList"/>
    <dgm:cxn modelId="{DF9A0C46-7E67-6C4D-9EC2-32E107870BE3}" srcId="{69543EEA-4FAE-504A-BC19-7ABA4B9721DF}" destId="{2FCCE292-51AF-E84E-AC5F-2D110EB6F32D}" srcOrd="4" destOrd="0" parTransId="{B4F3FFC4-054E-6846-A447-41C8DB9BB024}" sibTransId="{41A6CA48-DCB0-744C-A6E8-50D53D8879FA}"/>
    <dgm:cxn modelId="{E2759247-D524-2346-B97B-830F6562B6C8}" type="presOf" srcId="{A94D6E68-DBB3-6048-99A7-F006DB98F667}" destId="{00B6333D-C6C1-9E4F-8654-39EADD8CD6CA}" srcOrd="0" destOrd="0" presId="urn:microsoft.com/office/officeart/2008/layout/VerticalCurvedList"/>
    <dgm:cxn modelId="{DB5F656D-1926-5C48-A405-3087F35C6ADC}" type="presOf" srcId="{2FCCE292-51AF-E84E-AC5F-2D110EB6F32D}" destId="{D64E940C-F79A-CE43-A47B-A278F3EB512C}" srcOrd="0" destOrd="0" presId="urn:microsoft.com/office/officeart/2008/layout/VerticalCurvedList"/>
    <dgm:cxn modelId="{455C2971-A2F0-5146-BE6C-C9FF25DFCACA}" srcId="{69543EEA-4FAE-504A-BC19-7ABA4B9721DF}" destId="{A041AC5D-9CF0-7D49-9A46-CDB0395B3F59}" srcOrd="1" destOrd="0" parTransId="{A8E46CDE-E242-1C41-ADCD-1E037D18E22C}" sibTransId="{C43555A6-9AC3-014D-BEC6-89C7FE650B32}"/>
    <dgm:cxn modelId="{05CEB151-BB84-424E-8181-729E1241F3E2}" srcId="{69543EEA-4FAE-504A-BC19-7ABA4B9721DF}" destId="{3BD17979-A0F9-4145-A058-D21022591555}" srcOrd="2" destOrd="0" parTransId="{54B9864D-A0FB-3441-9B4F-24BF634E0719}" sibTransId="{D3F20C68-DC9D-B145-B3BD-6431D9E8E23A}"/>
    <dgm:cxn modelId="{038D9D5A-1282-3A4B-8136-29FD885202F7}" type="presOf" srcId="{4D1E596E-E039-7C40-A8F5-F65B8D74EA33}" destId="{D8B54E5E-2716-FB4D-827D-8CDCD33B9E0F}" srcOrd="0" destOrd="0" presId="urn:microsoft.com/office/officeart/2008/layout/VerticalCurvedList"/>
    <dgm:cxn modelId="{A45E8C8E-3403-E047-B719-4273A5B5A71C}" srcId="{69543EEA-4FAE-504A-BC19-7ABA4B9721DF}" destId="{B61A99D4-77DC-A54E-B812-57757B906D69}" srcOrd="3" destOrd="0" parTransId="{EB47973C-D521-794B-9433-D829F746608A}" sibTransId="{F9862710-21E8-EC4C-A847-148A0B1BD28A}"/>
    <dgm:cxn modelId="{3388E9A8-9EC7-894E-A33C-4CCCFF213AA1}" srcId="{69543EEA-4FAE-504A-BC19-7ABA4B9721DF}" destId="{55D5A81D-50E6-D447-B494-BA103A32AA64}" srcOrd="6" destOrd="0" parTransId="{37BB1601-4E26-A04A-9139-A4E8D69FE241}" sibTransId="{3AD74520-C905-1345-A6DD-DE8EE07D2D51}"/>
    <dgm:cxn modelId="{DC250FD6-6EFB-FC4F-841F-8B1798D63C86}" srcId="{69543EEA-4FAE-504A-BC19-7ABA4B9721DF}" destId="{A94D6E68-DBB3-6048-99A7-F006DB98F667}" srcOrd="5" destOrd="0" parTransId="{845A0CDF-7DC5-194B-A491-3DCFE4E40E96}" sibTransId="{7DBC3921-691D-524F-97CF-59CEF624A33A}"/>
    <dgm:cxn modelId="{9A0ACCE0-E0CB-1140-A5BA-038BE0FA2E53}" srcId="{69543EEA-4FAE-504A-BC19-7ABA4B9721DF}" destId="{1D360858-B8D3-A34B-99D6-A7FB54E65DD3}" srcOrd="0" destOrd="0" parTransId="{5D51D5DB-945E-D34A-8C87-65E953BCAC22}" sibTransId="{4D1E596E-E039-7C40-A8F5-F65B8D74EA33}"/>
    <dgm:cxn modelId="{625A48E9-9355-2843-B985-2B7C715C0AC9}" type="presOf" srcId="{3BD17979-A0F9-4145-A058-D21022591555}" destId="{8A3B855F-9F04-9A48-B1F7-F3A95B35819E}" srcOrd="0" destOrd="0" presId="urn:microsoft.com/office/officeart/2008/layout/VerticalCurvedList"/>
    <dgm:cxn modelId="{C70777FF-0E2C-C241-B932-6512C33E6F62}" type="presOf" srcId="{1D360858-B8D3-A34B-99D6-A7FB54E65DD3}" destId="{46F96F3C-E5BF-8544-AA8A-A49911132406}" srcOrd="0" destOrd="0" presId="urn:microsoft.com/office/officeart/2008/layout/VerticalCurvedList"/>
    <dgm:cxn modelId="{106DCCAB-B75C-B54B-A8EA-8177A6C1AACE}" type="presParOf" srcId="{BD528C53-2BAB-B749-9D4A-B6C879471487}" destId="{59EADEDC-0F80-6A43-9508-0C92208050BC}" srcOrd="0" destOrd="0" presId="urn:microsoft.com/office/officeart/2008/layout/VerticalCurvedList"/>
    <dgm:cxn modelId="{D555BCBA-73E2-FB40-B74D-05E807358AB8}" type="presParOf" srcId="{59EADEDC-0F80-6A43-9508-0C92208050BC}" destId="{BC2F36AD-5B7C-4847-B9CD-C839BC2A2AE9}" srcOrd="0" destOrd="0" presId="urn:microsoft.com/office/officeart/2008/layout/VerticalCurvedList"/>
    <dgm:cxn modelId="{0EF03E10-15F5-DF4B-B5DC-AE624C147748}" type="presParOf" srcId="{BC2F36AD-5B7C-4847-B9CD-C839BC2A2AE9}" destId="{47DE1D9E-77B0-1849-87C4-B6D005B6BFA9}" srcOrd="0" destOrd="0" presId="urn:microsoft.com/office/officeart/2008/layout/VerticalCurvedList"/>
    <dgm:cxn modelId="{5FC6EFF0-0625-9C48-8B98-040D216FCE08}" type="presParOf" srcId="{BC2F36AD-5B7C-4847-B9CD-C839BC2A2AE9}" destId="{D8B54E5E-2716-FB4D-827D-8CDCD33B9E0F}" srcOrd="1" destOrd="0" presId="urn:microsoft.com/office/officeart/2008/layout/VerticalCurvedList"/>
    <dgm:cxn modelId="{3BA8A4F3-3D45-BE48-9FCF-3DADE516231C}" type="presParOf" srcId="{BC2F36AD-5B7C-4847-B9CD-C839BC2A2AE9}" destId="{1EF0ABBB-A83D-E74C-A5F1-2A5EFA1A3C74}" srcOrd="2" destOrd="0" presId="urn:microsoft.com/office/officeart/2008/layout/VerticalCurvedList"/>
    <dgm:cxn modelId="{43FE4DCF-6A82-724E-BC0D-2988CF16424F}" type="presParOf" srcId="{BC2F36AD-5B7C-4847-B9CD-C839BC2A2AE9}" destId="{F98D764E-F85C-5E43-8EF9-816620271BB4}" srcOrd="3" destOrd="0" presId="urn:microsoft.com/office/officeart/2008/layout/VerticalCurvedList"/>
    <dgm:cxn modelId="{7EA22DA9-2D2E-FB49-895E-74688A83946C}" type="presParOf" srcId="{59EADEDC-0F80-6A43-9508-0C92208050BC}" destId="{46F96F3C-E5BF-8544-AA8A-A49911132406}" srcOrd="1" destOrd="0" presId="urn:microsoft.com/office/officeart/2008/layout/VerticalCurvedList"/>
    <dgm:cxn modelId="{B29E181A-5F83-CA4B-9FF7-7A2298998574}" type="presParOf" srcId="{59EADEDC-0F80-6A43-9508-0C92208050BC}" destId="{39C46881-C767-9D42-9CF4-73D089CB3B49}" srcOrd="2" destOrd="0" presId="urn:microsoft.com/office/officeart/2008/layout/VerticalCurvedList"/>
    <dgm:cxn modelId="{D454DC4C-247E-364E-BB97-7F97F0BAF968}" type="presParOf" srcId="{39C46881-C767-9D42-9CF4-73D089CB3B49}" destId="{A6CE43AD-31AE-794C-AE75-BF01E30EEC67}" srcOrd="0" destOrd="0" presId="urn:microsoft.com/office/officeart/2008/layout/VerticalCurvedList"/>
    <dgm:cxn modelId="{74DDBD7B-F04A-4749-9185-E77ABF3D692B}" type="presParOf" srcId="{59EADEDC-0F80-6A43-9508-0C92208050BC}" destId="{D0D6A866-A00D-4D4C-B45B-E5A046537B59}" srcOrd="3" destOrd="0" presId="urn:microsoft.com/office/officeart/2008/layout/VerticalCurvedList"/>
    <dgm:cxn modelId="{45EA2B62-7E51-CE45-B8FD-EDE01044B3F8}" type="presParOf" srcId="{59EADEDC-0F80-6A43-9508-0C92208050BC}" destId="{FC12337B-8DD9-2A44-84C9-93C7609E8043}" srcOrd="4" destOrd="0" presId="urn:microsoft.com/office/officeart/2008/layout/VerticalCurvedList"/>
    <dgm:cxn modelId="{7D4530A6-3738-9948-BD3F-F5336E257981}" type="presParOf" srcId="{FC12337B-8DD9-2A44-84C9-93C7609E8043}" destId="{D78C3E98-F57C-B14E-ADA7-5A377DEC82B2}" srcOrd="0" destOrd="0" presId="urn:microsoft.com/office/officeart/2008/layout/VerticalCurvedList"/>
    <dgm:cxn modelId="{A8330E36-4E52-734B-B243-543CC097B01B}" type="presParOf" srcId="{59EADEDC-0F80-6A43-9508-0C92208050BC}" destId="{8A3B855F-9F04-9A48-B1F7-F3A95B35819E}" srcOrd="5" destOrd="0" presId="urn:microsoft.com/office/officeart/2008/layout/VerticalCurvedList"/>
    <dgm:cxn modelId="{0D1024A5-69F5-C74D-B9A1-4A774274B129}" type="presParOf" srcId="{59EADEDC-0F80-6A43-9508-0C92208050BC}" destId="{3397C63B-EC34-6F46-891A-A915E8E6BE91}" srcOrd="6" destOrd="0" presId="urn:microsoft.com/office/officeart/2008/layout/VerticalCurvedList"/>
    <dgm:cxn modelId="{14246ED2-A179-CC47-8B87-F2531D587D30}" type="presParOf" srcId="{3397C63B-EC34-6F46-891A-A915E8E6BE91}" destId="{94847F25-01A0-4245-884D-514C8464754A}" srcOrd="0" destOrd="0" presId="urn:microsoft.com/office/officeart/2008/layout/VerticalCurvedList"/>
    <dgm:cxn modelId="{FA46FF7E-5344-5D4B-8C1E-E394D6CC2D7E}" type="presParOf" srcId="{59EADEDC-0F80-6A43-9508-0C92208050BC}" destId="{7A12A413-F1B5-CA4E-A093-800085E92D78}" srcOrd="7" destOrd="0" presId="urn:microsoft.com/office/officeart/2008/layout/VerticalCurvedList"/>
    <dgm:cxn modelId="{6A6212C8-0E1D-B846-B488-B1459A0BF27E}" type="presParOf" srcId="{59EADEDC-0F80-6A43-9508-0C92208050BC}" destId="{15F23365-F791-7B4A-8FDA-5DDDFFE66F28}" srcOrd="8" destOrd="0" presId="urn:microsoft.com/office/officeart/2008/layout/VerticalCurvedList"/>
    <dgm:cxn modelId="{A19CD22C-00A1-DB45-BFC6-2C28BF234CBC}" type="presParOf" srcId="{15F23365-F791-7B4A-8FDA-5DDDFFE66F28}" destId="{7F397AFE-A493-2947-BC39-CF05CB6B4667}" srcOrd="0" destOrd="0" presId="urn:microsoft.com/office/officeart/2008/layout/VerticalCurvedList"/>
    <dgm:cxn modelId="{25D4FBEF-F249-FA44-AF2A-2B6C064CB4AF}" type="presParOf" srcId="{59EADEDC-0F80-6A43-9508-0C92208050BC}" destId="{D64E940C-F79A-CE43-A47B-A278F3EB512C}" srcOrd="9" destOrd="0" presId="urn:microsoft.com/office/officeart/2008/layout/VerticalCurvedList"/>
    <dgm:cxn modelId="{14F80AF7-38EF-E946-B58F-9510328F5E6B}" type="presParOf" srcId="{59EADEDC-0F80-6A43-9508-0C92208050BC}" destId="{2C0315BF-2B99-874A-8F80-490D2188CD92}" srcOrd="10" destOrd="0" presId="urn:microsoft.com/office/officeart/2008/layout/VerticalCurvedList"/>
    <dgm:cxn modelId="{9B4282F2-C248-FF4A-ABA4-001DD76ECA53}" type="presParOf" srcId="{2C0315BF-2B99-874A-8F80-490D2188CD92}" destId="{03D103A0-B3C9-D445-86EB-7950974CFEA1}" srcOrd="0" destOrd="0" presId="urn:microsoft.com/office/officeart/2008/layout/VerticalCurvedList"/>
    <dgm:cxn modelId="{38CCA9BB-7474-F44F-8E97-9F4AC3ED41F6}" type="presParOf" srcId="{59EADEDC-0F80-6A43-9508-0C92208050BC}" destId="{00B6333D-C6C1-9E4F-8654-39EADD8CD6CA}" srcOrd="11" destOrd="0" presId="urn:microsoft.com/office/officeart/2008/layout/VerticalCurvedList"/>
    <dgm:cxn modelId="{6B9B3732-3151-1443-A1C7-3A4A4377B694}" type="presParOf" srcId="{59EADEDC-0F80-6A43-9508-0C92208050BC}" destId="{1391BA2E-0DC2-8A4A-9116-BFC5BE982DA1}" srcOrd="12" destOrd="0" presId="urn:microsoft.com/office/officeart/2008/layout/VerticalCurvedList"/>
    <dgm:cxn modelId="{AC161310-1670-7449-884C-B0AD7A1FFAEE}" type="presParOf" srcId="{1391BA2E-0DC2-8A4A-9116-BFC5BE982DA1}" destId="{8D2CC12F-6CBF-B240-8F0F-46BEB419AE68}" srcOrd="0" destOrd="0" presId="urn:microsoft.com/office/officeart/2008/layout/VerticalCurvedList"/>
    <dgm:cxn modelId="{518C3ED1-A259-EE4D-B806-8724F0494E60}" type="presParOf" srcId="{59EADEDC-0F80-6A43-9508-0C92208050BC}" destId="{0F0E8448-479B-6C4B-9C45-F7B7E09837C8}" srcOrd="13" destOrd="0" presId="urn:microsoft.com/office/officeart/2008/layout/VerticalCurvedList"/>
    <dgm:cxn modelId="{29D119D7-2CB0-1E46-A2AE-E20D985D3AD5}" type="presParOf" srcId="{59EADEDC-0F80-6A43-9508-0C92208050BC}" destId="{8777B9CE-2AD0-094F-AAB2-18954B5C1EEE}" srcOrd="14" destOrd="0" presId="urn:microsoft.com/office/officeart/2008/layout/VerticalCurvedList"/>
    <dgm:cxn modelId="{E8A0EEB3-27E9-5945-BB86-13819DB3AEB1}" type="presParOf" srcId="{8777B9CE-2AD0-094F-AAB2-18954B5C1EEE}" destId="{14209B52-89A4-4646-AA55-6CB8376919B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54469-63CF-4B4D-86D4-354A3D730CB9}">
      <dsp:nvSpPr>
        <dsp:cNvPr id="0" name=""/>
        <dsp:cNvSpPr/>
      </dsp:nvSpPr>
      <dsp:spPr>
        <a:xfrm rot="5400000">
          <a:off x="-252509" y="253318"/>
          <a:ext cx="1683399" cy="11783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Phase 1</a:t>
          </a:r>
        </a:p>
      </dsp:txBody>
      <dsp:txXfrm rot="-5400000">
        <a:off x="2" y="589998"/>
        <a:ext cx="1178379" cy="505020"/>
      </dsp:txXfrm>
    </dsp:sp>
    <dsp:sp modelId="{982B2A20-9EBC-8840-8B92-3057AD044A82}">
      <dsp:nvSpPr>
        <dsp:cNvPr id="0" name=""/>
        <dsp:cNvSpPr/>
      </dsp:nvSpPr>
      <dsp:spPr>
        <a:xfrm rot="5400000">
          <a:off x="3419269" y="-2240081"/>
          <a:ext cx="1094209" cy="5575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Existing patient safety education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Scaling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Barriers / facilitators</a:t>
          </a:r>
        </a:p>
      </dsp:txBody>
      <dsp:txXfrm rot="-5400000">
        <a:off x="1178380" y="54223"/>
        <a:ext cx="5522574" cy="987379"/>
      </dsp:txXfrm>
    </dsp:sp>
    <dsp:sp modelId="{A8D34606-946A-634D-8703-8574401A2701}">
      <dsp:nvSpPr>
        <dsp:cNvPr id="0" name=""/>
        <dsp:cNvSpPr/>
      </dsp:nvSpPr>
      <dsp:spPr>
        <a:xfrm rot="5400000">
          <a:off x="-252509" y="1743423"/>
          <a:ext cx="1683399" cy="11783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Phase 2</a:t>
          </a:r>
        </a:p>
      </dsp:txBody>
      <dsp:txXfrm rot="-5400000">
        <a:off x="2" y="2080103"/>
        <a:ext cx="1178379" cy="505020"/>
      </dsp:txXfrm>
    </dsp:sp>
    <dsp:sp modelId="{ACC53755-5A07-214C-A425-C54802E260C1}">
      <dsp:nvSpPr>
        <dsp:cNvPr id="0" name=""/>
        <dsp:cNvSpPr/>
      </dsp:nvSpPr>
      <dsp:spPr>
        <a:xfrm rot="5400000">
          <a:off x="3419269" y="-749976"/>
          <a:ext cx="1094209" cy="5575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Literature review on </a:t>
          </a:r>
          <a:r>
            <a:rPr lang="en-US" sz="1900" kern="1200" dirty="0" err="1"/>
            <a:t>Organisational</a:t>
          </a:r>
          <a:r>
            <a:rPr lang="en-US" sz="1900" kern="1200" dirty="0"/>
            <a:t> Readiness for Change and Safety Culture Assessment instruments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Prototype self-assessment tool</a:t>
          </a:r>
        </a:p>
      </dsp:txBody>
      <dsp:txXfrm rot="-5400000">
        <a:off x="1178380" y="1544328"/>
        <a:ext cx="5522574" cy="987379"/>
      </dsp:txXfrm>
    </dsp:sp>
    <dsp:sp modelId="{CCD0C7A3-19B1-E347-9A30-C00A3C645F40}">
      <dsp:nvSpPr>
        <dsp:cNvPr id="0" name=""/>
        <dsp:cNvSpPr/>
      </dsp:nvSpPr>
      <dsp:spPr>
        <a:xfrm rot="5400000">
          <a:off x="-252509" y="3233528"/>
          <a:ext cx="1683399" cy="11783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Phase 3</a:t>
          </a:r>
        </a:p>
      </dsp:txBody>
      <dsp:txXfrm rot="-5400000">
        <a:off x="2" y="3570208"/>
        <a:ext cx="1178379" cy="505020"/>
      </dsp:txXfrm>
    </dsp:sp>
    <dsp:sp modelId="{ABAFABBE-C9CC-BB43-81A3-272730605411}">
      <dsp:nvSpPr>
        <dsp:cNvPr id="0" name=""/>
        <dsp:cNvSpPr/>
      </dsp:nvSpPr>
      <dsp:spPr>
        <a:xfrm rot="5400000">
          <a:off x="3419269" y="740129"/>
          <a:ext cx="1094209" cy="55759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Testing in two </a:t>
          </a:r>
          <a:r>
            <a:rPr lang="en-US" sz="1900" kern="1200" dirty="0" err="1"/>
            <a:t>organisations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Guidance development</a:t>
          </a:r>
        </a:p>
      </dsp:txBody>
      <dsp:txXfrm rot="-5400000">
        <a:off x="1178380" y="3034434"/>
        <a:ext cx="5522574" cy="987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54E5E-2716-FB4D-827D-8CDCD33B9E0F}">
      <dsp:nvSpPr>
        <dsp:cNvPr id="0" name=""/>
        <dsp:cNvSpPr/>
      </dsp:nvSpPr>
      <dsp:spPr>
        <a:xfrm>
          <a:off x="-5654306" y="-865699"/>
          <a:ext cx="6733141" cy="6733141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96F3C-E5BF-8544-AA8A-A49911132406}">
      <dsp:nvSpPr>
        <dsp:cNvPr id="0" name=""/>
        <dsp:cNvSpPr/>
      </dsp:nvSpPr>
      <dsp:spPr>
        <a:xfrm>
          <a:off x="694241" y="500174"/>
          <a:ext cx="6716203" cy="10003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027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Clinical skills, incident investigations, non-technical skills, just culture</a:t>
          </a:r>
        </a:p>
      </dsp:txBody>
      <dsp:txXfrm>
        <a:off x="694241" y="500174"/>
        <a:ext cx="6716203" cy="1000348"/>
      </dsp:txXfrm>
    </dsp:sp>
    <dsp:sp modelId="{A6CE43AD-31AE-794C-AE75-BF01E30EEC67}">
      <dsp:nvSpPr>
        <dsp:cNvPr id="0" name=""/>
        <dsp:cNvSpPr/>
      </dsp:nvSpPr>
      <dsp:spPr>
        <a:xfrm>
          <a:off x="69024" y="375130"/>
          <a:ext cx="1250435" cy="1250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2317AB-5F3C-D84F-9B72-2453644C738D}">
      <dsp:nvSpPr>
        <dsp:cNvPr id="0" name=""/>
        <dsp:cNvSpPr/>
      </dsp:nvSpPr>
      <dsp:spPr>
        <a:xfrm>
          <a:off x="1057868" y="2000696"/>
          <a:ext cx="6352576" cy="10003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027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Focus on specific staff groups</a:t>
          </a:r>
        </a:p>
      </dsp:txBody>
      <dsp:txXfrm>
        <a:off x="1057868" y="2000696"/>
        <a:ext cx="6352576" cy="1000348"/>
      </dsp:txXfrm>
    </dsp:sp>
    <dsp:sp modelId="{4A269498-7B50-8F44-9620-F3039BF05906}">
      <dsp:nvSpPr>
        <dsp:cNvPr id="0" name=""/>
        <dsp:cNvSpPr/>
      </dsp:nvSpPr>
      <dsp:spPr>
        <a:xfrm>
          <a:off x="432650" y="1875653"/>
          <a:ext cx="1250435" cy="1250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339C71-FC7A-C440-8448-A62093DF5C77}">
      <dsp:nvSpPr>
        <dsp:cNvPr id="0" name=""/>
        <dsp:cNvSpPr/>
      </dsp:nvSpPr>
      <dsp:spPr>
        <a:xfrm>
          <a:off x="694241" y="3501219"/>
          <a:ext cx="6716203" cy="10003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4027" tIns="76200" rIns="76200" bIns="762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Smaller </a:t>
          </a:r>
          <a:r>
            <a:rPr lang="en-US" sz="3000" kern="1200" dirty="0" err="1"/>
            <a:t>organisations</a:t>
          </a:r>
          <a:r>
            <a:rPr lang="en-US" sz="3000" kern="1200" dirty="0"/>
            <a:t> do not have education infrastructure</a:t>
          </a:r>
        </a:p>
      </dsp:txBody>
      <dsp:txXfrm>
        <a:off x="694241" y="3501219"/>
        <a:ext cx="6716203" cy="1000348"/>
      </dsp:txXfrm>
    </dsp:sp>
    <dsp:sp modelId="{0D9FED8F-67FF-0545-B7A6-1341957F175E}">
      <dsp:nvSpPr>
        <dsp:cNvPr id="0" name=""/>
        <dsp:cNvSpPr/>
      </dsp:nvSpPr>
      <dsp:spPr>
        <a:xfrm>
          <a:off x="69024" y="3376175"/>
          <a:ext cx="1250435" cy="12504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C937A4-860B-7B46-B19E-9E30595BA5BA}">
      <dsp:nvSpPr>
        <dsp:cNvPr id="0" name=""/>
        <dsp:cNvSpPr/>
      </dsp:nvSpPr>
      <dsp:spPr>
        <a:xfrm>
          <a:off x="0" y="3625369"/>
          <a:ext cx="7069270" cy="11899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Prototype </a:t>
          </a:r>
        </a:p>
      </dsp:txBody>
      <dsp:txXfrm>
        <a:off x="0" y="3625369"/>
        <a:ext cx="7069270" cy="642560"/>
      </dsp:txXfrm>
    </dsp:sp>
    <dsp:sp modelId="{1832D1FF-60D0-984D-A715-9014F2872FF1}">
      <dsp:nvSpPr>
        <dsp:cNvPr id="0" name=""/>
        <dsp:cNvSpPr/>
      </dsp:nvSpPr>
      <dsp:spPr>
        <a:xfrm>
          <a:off x="0" y="4244131"/>
          <a:ext cx="3534634" cy="5473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OR and SC</a:t>
          </a:r>
        </a:p>
      </dsp:txBody>
      <dsp:txXfrm>
        <a:off x="0" y="4244131"/>
        <a:ext cx="3534634" cy="547366"/>
      </dsp:txXfrm>
    </dsp:sp>
    <dsp:sp modelId="{E8B66C7E-F7E6-0042-8AAD-F169B3418650}">
      <dsp:nvSpPr>
        <dsp:cNvPr id="0" name=""/>
        <dsp:cNvSpPr/>
      </dsp:nvSpPr>
      <dsp:spPr>
        <a:xfrm>
          <a:off x="3534635" y="4244131"/>
          <a:ext cx="3534634" cy="5473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24 items</a:t>
          </a:r>
        </a:p>
      </dsp:txBody>
      <dsp:txXfrm>
        <a:off x="3534635" y="4244131"/>
        <a:ext cx="3534634" cy="547366"/>
      </dsp:txXfrm>
    </dsp:sp>
    <dsp:sp modelId="{05290E84-B00A-8248-9C2A-54C45454AFB1}">
      <dsp:nvSpPr>
        <dsp:cNvPr id="0" name=""/>
        <dsp:cNvSpPr/>
      </dsp:nvSpPr>
      <dsp:spPr>
        <a:xfrm rot="10800000">
          <a:off x="0" y="1813110"/>
          <a:ext cx="7069270" cy="18301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Culture Assessment</a:t>
          </a:r>
        </a:p>
      </dsp:txBody>
      <dsp:txXfrm rot="-10800000">
        <a:off x="0" y="1813110"/>
        <a:ext cx="7069270" cy="642367"/>
      </dsp:txXfrm>
    </dsp:sp>
    <dsp:sp modelId="{73D931DF-A7EF-834D-89F5-78DEACC67C9B}">
      <dsp:nvSpPr>
        <dsp:cNvPr id="0" name=""/>
        <dsp:cNvSpPr/>
      </dsp:nvSpPr>
      <dsp:spPr>
        <a:xfrm>
          <a:off x="0" y="2455478"/>
          <a:ext cx="3534634" cy="547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SAQ, HSPSC, </a:t>
          </a:r>
          <a:r>
            <a:rPr lang="en-US" sz="1700" kern="1200" dirty="0" err="1"/>
            <a:t>MaPSaF</a:t>
          </a:r>
          <a:r>
            <a:rPr lang="en-US" sz="1700" kern="1200" dirty="0"/>
            <a:t>, SCORE</a:t>
          </a:r>
        </a:p>
      </dsp:txBody>
      <dsp:txXfrm>
        <a:off x="0" y="2455478"/>
        <a:ext cx="3534634" cy="547202"/>
      </dsp:txXfrm>
    </dsp:sp>
    <dsp:sp modelId="{4113BB7E-7251-8F47-8959-C813A845FE0F}">
      <dsp:nvSpPr>
        <dsp:cNvPr id="0" name=""/>
        <dsp:cNvSpPr/>
      </dsp:nvSpPr>
      <dsp:spPr>
        <a:xfrm>
          <a:off x="3534635" y="2455478"/>
          <a:ext cx="3534634" cy="547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Assessment vs dialogue</a:t>
          </a:r>
        </a:p>
      </dsp:txBody>
      <dsp:txXfrm>
        <a:off x="3534635" y="2455478"/>
        <a:ext cx="3534634" cy="547202"/>
      </dsp:txXfrm>
    </dsp:sp>
    <dsp:sp modelId="{2567A385-B451-F046-BBAB-4DAEB6938EFE}">
      <dsp:nvSpPr>
        <dsp:cNvPr id="0" name=""/>
        <dsp:cNvSpPr/>
      </dsp:nvSpPr>
      <dsp:spPr>
        <a:xfrm rot="10800000">
          <a:off x="0" y="851"/>
          <a:ext cx="7069270" cy="18301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Organisational</a:t>
          </a:r>
          <a:r>
            <a:rPr lang="en-US" sz="2200" kern="1200" dirty="0"/>
            <a:t> Readiness for Change</a:t>
          </a:r>
        </a:p>
      </dsp:txBody>
      <dsp:txXfrm rot="-10800000">
        <a:off x="0" y="851"/>
        <a:ext cx="7069270" cy="642367"/>
      </dsp:txXfrm>
    </dsp:sp>
    <dsp:sp modelId="{94721883-1EF3-2C45-9440-065AD5A15381}">
      <dsp:nvSpPr>
        <dsp:cNvPr id="0" name=""/>
        <dsp:cNvSpPr/>
      </dsp:nvSpPr>
      <dsp:spPr>
        <a:xfrm>
          <a:off x="0" y="643219"/>
          <a:ext cx="3534634" cy="547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27 instruments</a:t>
          </a:r>
        </a:p>
      </dsp:txBody>
      <dsp:txXfrm>
        <a:off x="0" y="643219"/>
        <a:ext cx="3534634" cy="547202"/>
      </dsp:txXfrm>
    </dsp:sp>
    <dsp:sp modelId="{797693CA-017F-714B-9B9E-B0F13520D6A7}">
      <dsp:nvSpPr>
        <dsp:cNvPr id="0" name=""/>
        <dsp:cNvSpPr/>
      </dsp:nvSpPr>
      <dsp:spPr>
        <a:xfrm>
          <a:off x="3534635" y="643219"/>
          <a:ext cx="3534634" cy="54720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Change commitment &amp; efficacy (Weiner) </a:t>
          </a:r>
        </a:p>
      </dsp:txBody>
      <dsp:txXfrm>
        <a:off x="3534635" y="643219"/>
        <a:ext cx="3534634" cy="5472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54E5E-2716-FB4D-827D-8CDCD33B9E0F}">
      <dsp:nvSpPr>
        <dsp:cNvPr id="0" name=""/>
        <dsp:cNvSpPr/>
      </dsp:nvSpPr>
      <dsp:spPr>
        <a:xfrm>
          <a:off x="-5652056" y="-865699"/>
          <a:ext cx="6733141" cy="6733141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F96F3C-E5BF-8544-AA8A-A49911132406}">
      <dsp:nvSpPr>
        <dsp:cNvPr id="0" name=""/>
        <dsp:cNvSpPr/>
      </dsp:nvSpPr>
      <dsp:spPr>
        <a:xfrm>
          <a:off x="350872" y="227379"/>
          <a:ext cx="7061823" cy="454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0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Clear vision for patient safety syllabus</a:t>
          </a:r>
        </a:p>
      </dsp:txBody>
      <dsp:txXfrm>
        <a:off x="350872" y="227379"/>
        <a:ext cx="7061823" cy="454558"/>
      </dsp:txXfrm>
    </dsp:sp>
    <dsp:sp modelId="{A6CE43AD-31AE-794C-AE75-BF01E30EEC67}">
      <dsp:nvSpPr>
        <dsp:cNvPr id="0" name=""/>
        <dsp:cNvSpPr/>
      </dsp:nvSpPr>
      <dsp:spPr>
        <a:xfrm>
          <a:off x="66773" y="170559"/>
          <a:ext cx="568197" cy="5681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D6A866-A00D-4D4C-B45B-E5A046537B59}">
      <dsp:nvSpPr>
        <dsp:cNvPr id="0" name=""/>
        <dsp:cNvSpPr/>
      </dsp:nvSpPr>
      <dsp:spPr>
        <a:xfrm>
          <a:off x="762515" y="909616"/>
          <a:ext cx="6650180" cy="454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0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Senior management commitment</a:t>
          </a:r>
        </a:p>
      </dsp:txBody>
      <dsp:txXfrm>
        <a:off x="762515" y="909616"/>
        <a:ext cx="6650180" cy="454558"/>
      </dsp:txXfrm>
    </dsp:sp>
    <dsp:sp modelId="{D78C3E98-F57C-B14E-ADA7-5A377DEC82B2}">
      <dsp:nvSpPr>
        <dsp:cNvPr id="0" name=""/>
        <dsp:cNvSpPr/>
      </dsp:nvSpPr>
      <dsp:spPr>
        <a:xfrm>
          <a:off x="478416" y="852797"/>
          <a:ext cx="568197" cy="5681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B855F-9F04-9A48-B1F7-F3A95B35819E}">
      <dsp:nvSpPr>
        <dsp:cNvPr id="0" name=""/>
        <dsp:cNvSpPr/>
      </dsp:nvSpPr>
      <dsp:spPr>
        <a:xfrm>
          <a:off x="988094" y="1591354"/>
          <a:ext cx="6424601" cy="454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0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Align with existing priorities</a:t>
          </a:r>
        </a:p>
      </dsp:txBody>
      <dsp:txXfrm>
        <a:off x="988094" y="1591354"/>
        <a:ext cx="6424601" cy="454558"/>
      </dsp:txXfrm>
    </dsp:sp>
    <dsp:sp modelId="{94847F25-01A0-4245-884D-514C8464754A}">
      <dsp:nvSpPr>
        <dsp:cNvPr id="0" name=""/>
        <dsp:cNvSpPr/>
      </dsp:nvSpPr>
      <dsp:spPr>
        <a:xfrm>
          <a:off x="703995" y="1534534"/>
          <a:ext cx="568197" cy="5681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12A413-F1B5-CA4E-A093-800085E92D78}">
      <dsp:nvSpPr>
        <dsp:cNvPr id="0" name=""/>
        <dsp:cNvSpPr/>
      </dsp:nvSpPr>
      <dsp:spPr>
        <a:xfrm>
          <a:off x="1060119" y="2273591"/>
          <a:ext cx="6352576" cy="454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0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Gradual implementation</a:t>
          </a:r>
        </a:p>
      </dsp:txBody>
      <dsp:txXfrm>
        <a:off x="1060119" y="2273591"/>
        <a:ext cx="6352576" cy="454558"/>
      </dsp:txXfrm>
    </dsp:sp>
    <dsp:sp modelId="{7F397AFE-A493-2947-BC39-CF05CB6B4667}">
      <dsp:nvSpPr>
        <dsp:cNvPr id="0" name=""/>
        <dsp:cNvSpPr/>
      </dsp:nvSpPr>
      <dsp:spPr>
        <a:xfrm>
          <a:off x="776020" y="2216772"/>
          <a:ext cx="568197" cy="5681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4E940C-F79A-CE43-A47B-A278F3EB512C}">
      <dsp:nvSpPr>
        <dsp:cNvPr id="0" name=""/>
        <dsp:cNvSpPr/>
      </dsp:nvSpPr>
      <dsp:spPr>
        <a:xfrm>
          <a:off x="988094" y="2955829"/>
          <a:ext cx="6424601" cy="454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0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 err="1"/>
            <a:t>Centralised</a:t>
          </a:r>
          <a:r>
            <a:rPr lang="en-US" sz="2300" kern="1200" dirty="0"/>
            <a:t> approach for smaller </a:t>
          </a:r>
          <a:r>
            <a:rPr lang="en-US" sz="2300" kern="1200" dirty="0" err="1"/>
            <a:t>organisations</a:t>
          </a:r>
          <a:endParaRPr lang="en-US" sz="2300" kern="1200" dirty="0"/>
        </a:p>
      </dsp:txBody>
      <dsp:txXfrm>
        <a:off x="988094" y="2955829"/>
        <a:ext cx="6424601" cy="454558"/>
      </dsp:txXfrm>
    </dsp:sp>
    <dsp:sp modelId="{03D103A0-B3C9-D445-86EB-7950974CFEA1}">
      <dsp:nvSpPr>
        <dsp:cNvPr id="0" name=""/>
        <dsp:cNvSpPr/>
      </dsp:nvSpPr>
      <dsp:spPr>
        <a:xfrm>
          <a:off x="703995" y="2899009"/>
          <a:ext cx="568197" cy="5681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6333D-C6C1-9E4F-8654-39EADD8CD6CA}">
      <dsp:nvSpPr>
        <dsp:cNvPr id="0" name=""/>
        <dsp:cNvSpPr/>
      </dsp:nvSpPr>
      <dsp:spPr>
        <a:xfrm>
          <a:off x="762515" y="3637566"/>
          <a:ext cx="6650180" cy="454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0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HEE Funding</a:t>
          </a:r>
        </a:p>
      </dsp:txBody>
      <dsp:txXfrm>
        <a:off x="762515" y="3637566"/>
        <a:ext cx="6650180" cy="454558"/>
      </dsp:txXfrm>
    </dsp:sp>
    <dsp:sp modelId="{8D2CC12F-6CBF-B240-8F0F-46BEB419AE68}">
      <dsp:nvSpPr>
        <dsp:cNvPr id="0" name=""/>
        <dsp:cNvSpPr/>
      </dsp:nvSpPr>
      <dsp:spPr>
        <a:xfrm>
          <a:off x="478416" y="3580747"/>
          <a:ext cx="568197" cy="5681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E8448-479B-6C4B-9C45-F7B7E09837C8}">
      <dsp:nvSpPr>
        <dsp:cNvPr id="0" name=""/>
        <dsp:cNvSpPr/>
      </dsp:nvSpPr>
      <dsp:spPr>
        <a:xfrm>
          <a:off x="350872" y="4319804"/>
          <a:ext cx="7061823" cy="4545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806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Use suitably qualified people (</a:t>
          </a:r>
          <a:r>
            <a:rPr lang="en-US" sz="2300" kern="1200" dirty="0" err="1"/>
            <a:t>C.ErgHF</a:t>
          </a:r>
          <a:r>
            <a:rPr lang="en-US" sz="2300" kern="1200" dirty="0"/>
            <a:t>)</a:t>
          </a:r>
        </a:p>
      </dsp:txBody>
      <dsp:txXfrm>
        <a:off x="350872" y="4319804"/>
        <a:ext cx="7061823" cy="454558"/>
      </dsp:txXfrm>
    </dsp:sp>
    <dsp:sp modelId="{14209B52-89A4-4646-AA55-6CB8376919B6}">
      <dsp:nvSpPr>
        <dsp:cNvPr id="0" name=""/>
        <dsp:cNvSpPr/>
      </dsp:nvSpPr>
      <dsp:spPr>
        <a:xfrm>
          <a:off x="66773" y="4262984"/>
          <a:ext cx="568197" cy="5681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20C1D-1EAB-2F4C-AD92-3389C725D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A47E9-BD14-5C4B-B43A-C98F33A7F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230F6-316A-FF42-9630-FA5CDACEB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B93A1-8EB1-1B4F-A060-E5F9DB027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987B2-FC74-5646-B7FD-6CE832D2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0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E6D3-23BE-C245-A7E0-1B79D43F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70BBD-0A2B-6944-AE4E-647DE8247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62631-CFE3-AC43-9700-5FE827D1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02327-CAD3-DA46-9278-34A09BDA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40934-4DAB-D64C-BBEA-F1ED9F718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2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7C625-7EA1-364C-91E9-25047297FF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A8283-50FD-D547-80A9-FE0FCDE8F4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B8963-51DC-6C4D-8169-99DB5F40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89972-6CEC-654A-AB22-1ACFE550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417E7-C028-0945-BC2A-C6CF0AD6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75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pla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46A7B15A-2319-4328-8D94-18D2805FC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1371" y="260648"/>
            <a:ext cx="8161867" cy="576064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</a:lstStyle>
          <a:p>
            <a:pPr lvl="0"/>
            <a:r>
              <a:rPr lang="en-GB" dirty="0"/>
              <a:t>Slide title goes here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6D5E837-EE84-B74A-81F1-DCF0396E2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7530" y="5135499"/>
            <a:ext cx="2459348" cy="17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8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96B14-BA25-2B4C-90E8-BAA4CEC6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C70EC-8BE9-5541-B176-9578973AF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F7920-3AB3-F140-B76F-1453D01A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E2ADF-4962-9340-A493-F373A787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9A44-4D1E-644C-9C8A-16D2023D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72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B85B-BF32-CD4F-A27A-300D950AF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46288-BCB6-EA40-B533-A195E8DE2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34400-E15F-1845-B610-926E33988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CD8C-08D8-6649-86BC-55AEFCA9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C7B5F-20E7-C84A-B6AA-3AAB2153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6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A69C9-4532-E948-A458-12DA7CFC4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8FEE1-BF70-B64C-9C8F-871219987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03AA7-F244-654A-88D2-571DA76A5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BD3C-A9AD-DE4C-ABEB-206DE41C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71102-08F3-8740-9F59-0227FCD15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4EA2F-149D-764A-B985-C6D04E66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7317F-9F97-F744-B984-960531EB4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8D207-E9AD-1540-BCED-ABADF67C2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1BFBB-1748-C940-9189-F05E42A26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2B4711-DF1D-BA41-B950-DCE4CB3D88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F0D0CD-1644-344A-9B6A-6E0C16941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AC7F2B-D9E7-0C4B-BA53-E0768D3B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7EA618-7A42-EF43-8F2E-6554451F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D2DFC-3E1C-0649-8E58-1F7C3E5D3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81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5D0F-6194-024F-85F8-DBDBAC25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119DE-F133-9344-8717-113E130B3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A8C41-E311-3247-A57C-190B55EB1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E5757-96E4-8148-95B0-4B70EC87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F5DF509-7CAF-4845-BF29-1EB2C6D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27530" y="5135499"/>
            <a:ext cx="2459348" cy="172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4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29898-A843-B644-9A42-611544731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5EFBD-B7A1-D144-B3CF-D573808DB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83299-1A0D-D14B-8A3B-D07B35D2F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9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415DE-DF0D-A244-AB55-37ED67D4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D9A83-ECB2-1F44-8644-785F03A22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86DE7-1EB2-CD43-AAC9-2E9C713DE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5B71F-FEFB-DC46-A0D4-E7081D077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0BFD1-94CC-3041-9C7B-140105B1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417AC-EDD9-A445-BF27-58514AE6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0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E7A81-EE7D-9A4E-AB34-2DA2658EC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6831D-DC93-1D42-8190-42B2C7BA0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CBB64-7B00-E245-AC76-2937FC2184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84011-9D6F-AD41-A0ED-1BEA379B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2B5B7-D3E3-EE4F-98C6-8934A6D9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544E2-3771-B544-B499-01ABA83F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98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D1929-7C3F-1248-890E-ACFBC6D1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966B9-007A-C743-9E77-C3B3D2535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9B2E0-9B5B-674C-9404-31004BD6E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B68D-BDEF-AA46-B4C1-6205129DCE74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4FF2B-8EA4-384A-ADC1-99AA3AB66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6486D-AF22-7F47-95FB-AA33F01CE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DE902-ED0A-8243-8B04-0254E49E7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3.png"/><Relationship Id="rId7" Type="http://schemas.openxmlformats.org/officeDocument/2006/relationships/image" Target="../media/image9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EF736FD-56DE-5D48-AF91-65DDC531C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596" y="2638659"/>
            <a:ext cx="6024282" cy="4219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2AAE6742-C469-D441-B3A9-8F6ACB808E0F}"/>
              </a:ext>
            </a:extLst>
          </p:cNvPr>
          <p:cNvSpPr txBox="1">
            <a:spLocks/>
          </p:cNvSpPr>
          <p:nvPr/>
        </p:nvSpPr>
        <p:spPr>
          <a:xfrm>
            <a:off x="1593593" y="1731984"/>
            <a:ext cx="9268106" cy="1343212"/>
          </a:xfrm>
          <a:prstGeom prst="rect">
            <a:avLst/>
          </a:prstGeom>
        </p:spPr>
        <p:txBody>
          <a:bodyPr/>
          <a:lstStyle>
            <a:lvl1pPr marL="0" indent="0" algn="l" defTabSz="902887" rtl="0" eaLnBrk="1" latinLnBrk="0" hangingPunct="1">
              <a:spcBef>
                <a:spcPts val="1088"/>
              </a:spcBef>
              <a:buFont typeface="Arial" pitchFamily="34" charset="0"/>
              <a:buNone/>
              <a:defRPr sz="42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02887" rtl="0" eaLnBrk="1" latinLnBrk="0" hangingPunct="1">
              <a:spcBef>
                <a:spcPts val="544"/>
              </a:spcBef>
              <a:buFont typeface="Wingdings 2" panose="05020102010507070707" pitchFamily="18" charset="2"/>
              <a:buNone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6468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2936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9402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05869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32338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58803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5271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02887" rtl="0" eaLnBrk="1" fontAlgn="auto" latinLnBrk="0" hangingPunct="1">
              <a:lnSpc>
                <a:spcPct val="100000"/>
              </a:lnSpc>
              <a:spcBef>
                <a:spcPts val="108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 of an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Organisational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31F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Readiness Self-Assessment Tool</a:t>
            </a:r>
            <a:endParaRPr kumimoji="0" lang="en-GB" sz="4267" b="1" i="0" u="none" strike="noStrike" kern="1200" cap="none" spc="0" normalizeH="0" baseline="0" noProof="0" dirty="0">
              <a:ln>
                <a:noFill/>
              </a:ln>
              <a:solidFill>
                <a:srgbClr val="231F5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03C15E1-827E-284F-A834-464E0DA03603}"/>
              </a:ext>
            </a:extLst>
          </p:cNvPr>
          <p:cNvSpPr txBox="1">
            <a:spLocks/>
          </p:cNvSpPr>
          <p:nvPr/>
        </p:nvSpPr>
        <p:spPr>
          <a:xfrm>
            <a:off x="2901105" y="3509568"/>
            <a:ext cx="5806872" cy="2011693"/>
          </a:xfrm>
          <a:prstGeom prst="rect">
            <a:avLst/>
          </a:prstGeom>
        </p:spPr>
        <p:txBody>
          <a:bodyPr/>
          <a:lstStyle>
            <a:lvl1pPr marL="0" indent="0" algn="l" defTabSz="902887" rtl="0" eaLnBrk="1" latinLnBrk="0" hangingPunct="1">
              <a:spcBef>
                <a:spcPts val="1088"/>
              </a:spcBef>
              <a:buFont typeface="Arial" pitchFamily="34" charset="0"/>
              <a:buNone/>
              <a:defRPr sz="1600" b="1" kern="1200">
                <a:solidFill>
                  <a:srgbClr val="F37021"/>
                </a:solidFill>
                <a:latin typeface="+mn-lt"/>
                <a:ea typeface="+mn-ea"/>
                <a:cs typeface="+mn-cs"/>
              </a:defRPr>
            </a:lvl1pPr>
            <a:lvl2pPr marL="0" indent="0" algn="l" defTabSz="902887" rtl="0" eaLnBrk="1" latinLnBrk="0" hangingPunct="1">
              <a:spcBef>
                <a:spcPts val="544"/>
              </a:spcBef>
              <a:buFont typeface="Wingdings 2" panose="050201020105070707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26468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Wingdings 2" panose="05020102010507070707" pitchFamily="18" charset="2"/>
              <a:buChar char="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52936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9402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05869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32338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58803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5271" indent="-326468" algn="l" defTabSz="902887" rtl="0" eaLnBrk="1" latinLnBrk="0" hangingPunct="1">
              <a:spcBef>
                <a:spcPts val="272"/>
              </a:spcBef>
              <a:buClr>
                <a:schemeClr val="accent2"/>
              </a:buClr>
              <a:buFont typeface="Arial" pitchFamily="34" charset="0"/>
              <a:buChar char="–"/>
              <a:defRPr sz="1632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02887" rtl="0" eaLnBrk="1" fontAlgn="auto" latinLnBrk="0" hangingPunct="1">
              <a:lnSpc>
                <a:spcPct val="100000"/>
              </a:lnSpc>
              <a:spcBef>
                <a:spcPts val="108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Sujan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02887" rtl="0" eaLnBrk="1" fontAlgn="auto" latinLnBrk="0" hangingPunct="1">
              <a:lnSpc>
                <a:spcPct val="100000"/>
              </a:lnSpc>
              <a:spcBef>
                <a:spcPts val="1088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dirty="0">
                <a:solidFill>
                  <a:srgbClr val="002060"/>
                </a:solidFill>
                <a:latin typeface="Arial"/>
              </a:rPr>
              <a:t>CIEHF / Human Factors Everywhere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3DEF2F2-A87F-4372-91D0-DC3C25AFE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80700"/>
            <a:ext cx="2081883" cy="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66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963E78-6D6B-A341-9085-A8638FA4B2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68807"/>
              </p:ext>
            </p:extLst>
          </p:nvPr>
        </p:nvGraphicFramePr>
        <p:xfrm>
          <a:off x="2408015" y="1486968"/>
          <a:ext cx="7479469" cy="5001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5">
            <a:extLst>
              <a:ext uri="{FF2B5EF4-FFF2-40B4-BE49-F238E27FC236}">
                <a16:creationId xmlns:a16="http://schemas.microsoft.com/office/drawing/2014/main" id="{9B3CF1B2-E83D-D444-837B-8A9A2D9AC530}"/>
              </a:ext>
            </a:extLst>
          </p:cNvPr>
          <p:cNvSpPr txBox="1">
            <a:spLocks/>
          </p:cNvSpPr>
          <p:nvPr/>
        </p:nvSpPr>
        <p:spPr>
          <a:xfrm>
            <a:off x="4495088" y="698411"/>
            <a:ext cx="4050706" cy="7885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What’s needed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563BD22-FAF0-40E4-B787-FEB946D4B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80700"/>
            <a:ext cx="2081883" cy="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2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095" y="11151"/>
            <a:ext cx="1711349" cy="1711349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4BF577D-2BB8-7741-873A-C1FBA95A5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623" y="1711142"/>
            <a:ext cx="7120754" cy="473539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8C7B16F-ACF5-4E01-9792-9E0B12404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80700"/>
            <a:ext cx="2081883" cy="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1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3C18519-F40D-0949-BDC8-1EF5D39D4E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392482"/>
              </p:ext>
            </p:extLst>
          </p:nvPr>
        </p:nvGraphicFramePr>
        <p:xfrm>
          <a:off x="3266668" y="1982480"/>
          <a:ext cx="6754369" cy="4665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5">
            <a:extLst>
              <a:ext uri="{FF2B5EF4-FFF2-40B4-BE49-F238E27FC236}">
                <a16:creationId xmlns:a16="http://schemas.microsoft.com/office/drawing/2014/main" id="{0D5DB5D8-580D-3842-B39D-82BC7F40DE85}"/>
              </a:ext>
            </a:extLst>
          </p:cNvPr>
          <p:cNvSpPr txBox="1">
            <a:spLocks/>
          </p:cNvSpPr>
          <p:nvPr/>
        </p:nvSpPr>
        <p:spPr>
          <a:xfrm>
            <a:off x="3480867" y="1151413"/>
            <a:ext cx="7155849" cy="910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How the tool was developed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1C89DC0-7EE9-4D09-8C7B-A0AC7A2EB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80700"/>
            <a:ext cx="2081883" cy="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1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D963E78-6D6B-A341-9085-A8638FA4B2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8834213"/>
              </p:ext>
            </p:extLst>
          </p:nvPr>
        </p:nvGraphicFramePr>
        <p:xfrm>
          <a:off x="2408015" y="1486968"/>
          <a:ext cx="7479469" cy="50017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1B2B032D-87CC-104B-B3B4-9D547946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534" y="524682"/>
            <a:ext cx="4802736" cy="1207301"/>
          </a:xfrm>
        </p:spPr>
        <p:txBody>
          <a:bodyPr/>
          <a:lstStyle/>
          <a:p>
            <a:r>
              <a:rPr lang="en-US" dirty="0"/>
              <a:t>Existing Education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B824D83-AE00-407A-8E89-A1A29F55E1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80700"/>
            <a:ext cx="2081883" cy="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5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E31A8-B135-DA4D-BFA2-5A8F038F8FD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4022" y="1743338"/>
            <a:ext cx="2855589" cy="20880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4DD603-CA80-6B42-AE91-53CC44B52E5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69879" y="1743338"/>
            <a:ext cx="2812861" cy="2088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19C3-99A1-F64C-90FE-7017037D5F4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613009" y="1759733"/>
            <a:ext cx="2855589" cy="205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553AC0-0C3C-154A-9B83-ADBD8F6899CB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673539" y="4107269"/>
            <a:ext cx="2855589" cy="2394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1DCC14-DD80-4A48-A309-9942D7FDB596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091857" y="4107269"/>
            <a:ext cx="3812718" cy="2394443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2157CA20-F90E-486C-ABE0-80F4A18680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80700"/>
            <a:ext cx="2081883" cy="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9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2B032D-87CC-104B-B3B4-9D5479461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534" y="524682"/>
            <a:ext cx="4802736" cy="1207301"/>
          </a:xfrm>
        </p:spPr>
        <p:txBody>
          <a:bodyPr/>
          <a:lstStyle/>
          <a:p>
            <a:r>
              <a:rPr lang="en-US" dirty="0"/>
              <a:t>Tool Prototyping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C20EA17-A591-8A45-8B32-F839F98FE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9403708"/>
              </p:ext>
            </p:extLst>
          </p:nvPr>
        </p:nvGraphicFramePr>
        <p:xfrm>
          <a:off x="2972037" y="1731983"/>
          <a:ext cx="7069270" cy="481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5DC67DC-327A-45B4-98AF-135B822538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980700"/>
            <a:ext cx="2081883" cy="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53CDD9B3-AEE5-D249-9132-B7732CCCCE72}"/>
              </a:ext>
            </a:extLst>
          </p:cNvPr>
          <p:cNvSpPr txBox="1">
            <a:spLocks/>
          </p:cNvSpPr>
          <p:nvPr/>
        </p:nvSpPr>
        <p:spPr>
          <a:xfrm>
            <a:off x="3160286" y="1375222"/>
            <a:ext cx="7751035" cy="7885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Self-Assessment Tool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8259A58C-3A31-014D-9E56-75398000B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706" y="2900826"/>
            <a:ext cx="4722408" cy="3586791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110E24-71A5-A241-8FFA-EBDD4313FF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887" y="2900827"/>
            <a:ext cx="5328170" cy="358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03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53CDD9B3-AEE5-D249-9132-B7732CCCCE72}"/>
              </a:ext>
            </a:extLst>
          </p:cNvPr>
          <p:cNvSpPr txBox="1">
            <a:spLocks/>
          </p:cNvSpPr>
          <p:nvPr/>
        </p:nvSpPr>
        <p:spPr>
          <a:xfrm>
            <a:off x="3160286" y="1375222"/>
            <a:ext cx="7751035" cy="7885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Self-Assessment Tool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50E6ECE-4602-C245-8DB8-E2C09877F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99" y="2089435"/>
            <a:ext cx="4057258" cy="2683025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CE29B38A-D9F2-7E47-8077-4DF357123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037" y="3003849"/>
            <a:ext cx="4720101" cy="2686398"/>
          </a:xfrm>
          <a:prstGeom prst="rect">
            <a:avLst/>
          </a:prstGeom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7585FE0D-79CB-2C42-91D5-CB7EB1809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117" y="4062141"/>
            <a:ext cx="4649271" cy="26830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28FE4E-1AD7-9A4C-9245-7EF55805F508}"/>
              </a:ext>
            </a:extLst>
          </p:cNvPr>
          <p:cNvSpPr txBox="1"/>
          <p:nvPr/>
        </p:nvSpPr>
        <p:spPr>
          <a:xfrm>
            <a:off x="791456" y="2497311"/>
            <a:ext cx="576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Tasks</a:t>
            </a:r>
          </a:p>
        </p:txBody>
      </p:sp>
    </p:spTree>
    <p:extLst>
      <p:ext uri="{BB962C8B-B14F-4D97-AF65-F5344CB8AC3E}">
        <p14:creationId xmlns:p14="http://schemas.microsoft.com/office/powerpoint/2010/main" val="2180347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77A6B0-7E9F-B64B-B983-9106215080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2" y="411468"/>
            <a:ext cx="3215419" cy="910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8B5FE-83B9-1645-8906-D430C4BC8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779" y="20634"/>
            <a:ext cx="1711349" cy="1711349"/>
          </a:xfrm>
          <a:prstGeom prst="rect">
            <a:avLst/>
          </a:prstGeom>
        </p:spPr>
      </p:pic>
      <p:pic>
        <p:nvPicPr>
          <p:cNvPr id="7" name="Picture 6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2853D09E-5C75-1741-A7C5-F63E2ADBC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070" y="560499"/>
            <a:ext cx="5692867" cy="607466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78B282A-6C65-4062-B66F-2EBE3312A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80700"/>
            <a:ext cx="2081883" cy="8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912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151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Existing Education</vt:lpstr>
      <vt:lpstr>PowerPoint Presentation</vt:lpstr>
      <vt:lpstr>Tool Prototyping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Sujan</dc:creator>
  <cp:lastModifiedBy>Maddie Brindle</cp:lastModifiedBy>
  <cp:revision>26</cp:revision>
  <dcterms:created xsi:type="dcterms:W3CDTF">2020-09-15T13:12:15Z</dcterms:created>
  <dcterms:modified xsi:type="dcterms:W3CDTF">2021-10-20T09:08:56Z</dcterms:modified>
</cp:coreProperties>
</file>