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43"/>
  </p:notesMasterIdLst>
  <p:sldIdLst>
    <p:sldId id="256" r:id="rId6"/>
    <p:sldId id="309" r:id="rId7"/>
    <p:sldId id="316" r:id="rId8"/>
    <p:sldId id="311" r:id="rId9"/>
    <p:sldId id="313" r:id="rId10"/>
    <p:sldId id="2145706986" r:id="rId11"/>
    <p:sldId id="2145706987" r:id="rId12"/>
    <p:sldId id="2145707014" r:id="rId13"/>
    <p:sldId id="312" r:id="rId14"/>
    <p:sldId id="315" r:id="rId15"/>
    <p:sldId id="2145706981" r:id="rId16"/>
    <p:sldId id="2145706988" r:id="rId17"/>
    <p:sldId id="2145706996" r:id="rId18"/>
    <p:sldId id="2145706985" r:id="rId19"/>
    <p:sldId id="2145707013" r:id="rId20"/>
    <p:sldId id="2145706989" r:id="rId21"/>
    <p:sldId id="300" r:id="rId22"/>
    <p:sldId id="2145706990" r:id="rId23"/>
    <p:sldId id="2145706997" r:id="rId24"/>
    <p:sldId id="2145706992" r:id="rId25"/>
    <p:sldId id="2145707001" r:id="rId26"/>
    <p:sldId id="2145706993" r:id="rId27"/>
    <p:sldId id="2145706998" r:id="rId28"/>
    <p:sldId id="2145706994" r:id="rId29"/>
    <p:sldId id="2145707002" r:id="rId30"/>
    <p:sldId id="2145707003" r:id="rId31"/>
    <p:sldId id="2145707004" r:id="rId32"/>
    <p:sldId id="2145707012" r:id="rId33"/>
    <p:sldId id="2145707011" r:id="rId34"/>
    <p:sldId id="291" r:id="rId35"/>
    <p:sldId id="2145707005" r:id="rId36"/>
    <p:sldId id="2145707006" r:id="rId37"/>
    <p:sldId id="2145707007" r:id="rId38"/>
    <p:sldId id="2145707008" r:id="rId39"/>
    <p:sldId id="2145707009" r:id="rId40"/>
    <p:sldId id="2145707010" r:id="rId41"/>
    <p:sldId id="303"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ty, Anne" initials="CA" lastIdx="5" clrIdx="0">
    <p:extLst>
      <p:ext uri="{19B8F6BF-5375-455C-9EA6-DF929625EA0E}">
        <p15:presenceInfo xmlns:p15="http://schemas.microsoft.com/office/powerpoint/2012/main" userId="S::k1771048@kcl.ac.uk::58c097d6-c91f-4fc1-8022-8a02e1ab23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EA0"/>
    <a:srgbClr val="C8E128"/>
    <a:srgbClr val="0A2D50"/>
    <a:srgbClr val="5A6469"/>
    <a:srgbClr val="002395"/>
    <a:srgbClr val="501491"/>
    <a:srgbClr val="99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8F425B-2DC6-48CE-B094-D90CEDEB4D16}" v="1892" dt="2023-02-21T12:27:27.8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cha Kabongo" userId="b5cc5a60-3f74-4b2f-9098-b1341284a47d" providerId="ADAL" clId="{45B806D4-B588-4C24-823D-5133D4AB77AD}"/>
    <pc:docChg chg="delSld">
      <pc:chgData name="Bricha Kabongo" userId="b5cc5a60-3f74-4b2f-9098-b1341284a47d" providerId="ADAL" clId="{45B806D4-B588-4C24-823D-5133D4AB77AD}" dt="2023-02-21T15:25:33.905" v="0" actId="2696"/>
      <pc:docMkLst>
        <pc:docMk/>
      </pc:docMkLst>
      <pc:sldChg chg="del">
        <pc:chgData name="Bricha Kabongo" userId="b5cc5a60-3f74-4b2f-9098-b1341284a47d" providerId="ADAL" clId="{45B806D4-B588-4C24-823D-5133D4AB77AD}" dt="2023-02-21T15:25:33.905" v="0" actId="2696"/>
        <pc:sldMkLst>
          <pc:docMk/>
          <pc:sldMk cId="726085186" sldId="2145706995"/>
        </pc:sldMkLst>
      </pc:sldChg>
    </pc:docChg>
  </pc:docChgLst>
  <pc:docChgLst>
    <pc:chgData name="Elena Skryabina" userId="26067421-7a9c-47f8-bae8-9017555eaeb7" providerId="ADAL" clId="{128F425B-2DC6-48CE-B094-D90CEDEB4D16}"/>
    <pc:docChg chg="undo redo custSel addSld delSld modSld sldOrd">
      <pc:chgData name="Elena Skryabina" userId="26067421-7a9c-47f8-bae8-9017555eaeb7" providerId="ADAL" clId="{128F425B-2DC6-48CE-B094-D90CEDEB4D16}" dt="2023-02-21T12:27:28.932" v="14318" actId="962"/>
      <pc:docMkLst>
        <pc:docMk/>
      </pc:docMkLst>
      <pc:sldChg chg="del">
        <pc:chgData name="Elena Skryabina" userId="26067421-7a9c-47f8-bae8-9017555eaeb7" providerId="ADAL" clId="{128F425B-2DC6-48CE-B094-D90CEDEB4D16}" dt="2023-02-20T14:57:25.635" v="11272" actId="2696"/>
        <pc:sldMkLst>
          <pc:docMk/>
          <pc:sldMk cId="461468527" sldId="260"/>
        </pc:sldMkLst>
      </pc:sldChg>
      <pc:sldChg chg="del">
        <pc:chgData name="Elena Skryabina" userId="26067421-7a9c-47f8-bae8-9017555eaeb7" providerId="ADAL" clId="{128F425B-2DC6-48CE-B094-D90CEDEB4D16}" dt="2023-02-20T14:57:33.409" v="11273" actId="2696"/>
        <pc:sldMkLst>
          <pc:docMk/>
          <pc:sldMk cId="2159955389" sldId="261"/>
        </pc:sldMkLst>
      </pc:sldChg>
      <pc:sldChg chg="del">
        <pc:chgData name="Elena Skryabina" userId="26067421-7a9c-47f8-bae8-9017555eaeb7" providerId="ADAL" clId="{128F425B-2DC6-48CE-B094-D90CEDEB4D16}" dt="2023-02-20T14:57:39.253" v="11274" actId="2696"/>
        <pc:sldMkLst>
          <pc:docMk/>
          <pc:sldMk cId="2514666702" sldId="262"/>
        </pc:sldMkLst>
      </pc:sldChg>
      <pc:sldChg chg="del">
        <pc:chgData name="Elena Skryabina" userId="26067421-7a9c-47f8-bae8-9017555eaeb7" providerId="ADAL" clId="{128F425B-2DC6-48CE-B094-D90CEDEB4D16}" dt="2023-02-20T14:57:44.770" v="11275" actId="2696"/>
        <pc:sldMkLst>
          <pc:docMk/>
          <pc:sldMk cId="3462404787" sldId="263"/>
        </pc:sldMkLst>
      </pc:sldChg>
      <pc:sldChg chg="del">
        <pc:chgData name="Elena Skryabina" userId="26067421-7a9c-47f8-bae8-9017555eaeb7" providerId="ADAL" clId="{128F425B-2DC6-48CE-B094-D90CEDEB4D16}" dt="2023-02-20T14:57:21.385" v="11271" actId="2696"/>
        <pc:sldMkLst>
          <pc:docMk/>
          <pc:sldMk cId="1543851745" sldId="289"/>
        </pc:sldMkLst>
      </pc:sldChg>
      <pc:sldChg chg="del">
        <pc:chgData name="Elena Skryabina" userId="26067421-7a9c-47f8-bae8-9017555eaeb7" providerId="ADAL" clId="{128F425B-2DC6-48CE-B094-D90CEDEB4D16}" dt="2023-02-20T14:57:17.477" v="11270" actId="2696"/>
        <pc:sldMkLst>
          <pc:docMk/>
          <pc:sldMk cId="2615659385" sldId="290"/>
        </pc:sldMkLst>
      </pc:sldChg>
      <pc:sldChg chg="addSp delSp modSp mod modNotesTx">
        <pc:chgData name="Elena Skryabina" userId="26067421-7a9c-47f8-bae8-9017555eaeb7" providerId="ADAL" clId="{128F425B-2DC6-48CE-B094-D90CEDEB4D16}" dt="2023-02-20T20:13:58.825" v="13549" actId="20577"/>
        <pc:sldMkLst>
          <pc:docMk/>
          <pc:sldMk cId="2188348628" sldId="291"/>
        </pc:sldMkLst>
        <pc:spChg chg="mod">
          <ac:chgData name="Elena Skryabina" userId="26067421-7a9c-47f8-bae8-9017555eaeb7" providerId="ADAL" clId="{128F425B-2DC6-48CE-B094-D90CEDEB4D16}" dt="2023-02-20T20:13:58.825" v="13549" actId="20577"/>
          <ac:spMkLst>
            <pc:docMk/>
            <pc:sldMk cId="2188348628" sldId="291"/>
            <ac:spMk id="2" creationId="{B24B7962-D32A-C340-AB25-F10A9B07E6DE}"/>
          </ac:spMkLst>
        </pc:spChg>
        <pc:spChg chg="mod">
          <ac:chgData name="Elena Skryabina" userId="26067421-7a9c-47f8-bae8-9017555eaeb7" providerId="ADAL" clId="{128F425B-2DC6-48CE-B094-D90CEDEB4D16}" dt="2023-02-20T16:13:21.209" v="12578" actId="13926"/>
          <ac:spMkLst>
            <pc:docMk/>
            <pc:sldMk cId="2188348628" sldId="291"/>
            <ac:spMk id="3" creationId="{C0F5C22B-C6BE-DF4D-BC70-374F6AE2CC17}"/>
          </ac:spMkLst>
        </pc:spChg>
        <pc:spChg chg="add del mod">
          <ac:chgData name="Elena Skryabina" userId="26067421-7a9c-47f8-bae8-9017555eaeb7" providerId="ADAL" clId="{128F425B-2DC6-48CE-B094-D90CEDEB4D16}" dt="2023-02-20T16:06:31.612" v="12555" actId="931"/>
          <ac:spMkLst>
            <pc:docMk/>
            <pc:sldMk cId="2188348628" sldId="291"/>
            <ac:spMk id="5" creationId="{F6B1C377-2DED-1155-5E3F-B6D147814CA7}"/>
          </ac:spMkLst>
        </pc:spChg>
        <pc:spChg chg="del mod">
          <ac:chgData name="Elena Skryabina" userId="26067421-7a9c-47f8-bae8-9017555eaeb7" providerId="ADAL" clId="{128F425B-2DC6-48CE-B094-D90CEDEB4D16}" dt="2023-02-19T23:05:12.922" v="6819" actId="478"/>
          <ac:spMkLst>
            <pc:docMk/>
            <pc:sldMk cId="2188348628" sldId="291"/>
            <ac:spMk id="6" creationId="{BFDDE397-71E8-C442-B14E-4226EDED2DAC}"/>
          </ac:spMkLst>
        </pc:spChg>
        <pc:picChg chg="add mod">
          <ac:chgData name="Elena Skryabina" userId="26067421-7a9c-47f8-bae8-9017555eaeb7" providerId="ADAL" clId="{128F425B-2DC6-48CE-B094-D90CEDEB4D16}" dt="2023-02-20T16:06:33.213" v="12557" actId="962"/>
          <ac:picMkLst>
            <pc:docMk/>
            <pc:sldMk cId="2188348628" sldId="291"/>
            <ac:picMk id="7" creationId="{19E55A34-840D-C73E-14B1-CF85106480DC}"/>
          </ac:picMkLst>
        </pc:picChg>
        <pc:picChg chg="del">
          <ac:chgData name="Elena Skryabina" userId="26067421-7a9c-47f8-bae8-9017555eaeb7" providerId="ADAL" clId="{128F425B-2DC6-48CE-B094-D90CEDEB4D16}" dt="2023-02-20T16:04:39.753" v="12554" actId="478"/>
          <ac:picMkLst>
            <pc:docMk/>
            <pc:sldMk cId="2188348628" sldId="291"/>
            <ac:picMk id="8" creationId="{74C2CDDB-968B-0F48-A48B-26CD0123D705}"/>
          </ac:picMkLst>
        </pc:picChg>
      </pc:sldChg>
      <pc:sldChg chg="del">
        <pc:chgData name="Elena Skryabina" userId="26067421-7a9c-47f8-bae8-9017555eaeb7" providerId="ADAL" clId="{128F425B-2DC6-48CE-B094-D90CEDEB4D16}" dt="2023-02-20T14:56:58.796" v="11266" actId="2696"/>
        <pc:sldMkLst>
          <pc:docMk/>
          <pc:sldMk cId="369584545" sldId="292"/>
        </pc:sldMkLst>
      </pc:sldChg>
      <pc:sldChg chg="del">
        <pc:chgData name="Elena Skryabina" userId="26067421-7a9c-47f8-bae8-9017555eaeb7" providerId="ADAL" clId="{128F425B-2DC6-48CE-B094-D90CEDEB4D16}" dt="2023-02-20T14:57:15.130" v="11269" actId="2696"/>
        <pc:sldMkLst>
          <pc:docMk/>
          <pc:sldMk cId="1711358353" sldId="297"/>
        </pc:sldMkLst>
      </pc:sldChg>
      <pc:sldChg chg="del">
        <pc:chgData name="Elena Skryabina" userId="26067421-7a9c-47f8-bae8-9017555eaeb7" providerId="ADAL" clId="{128F425B-2DC6-48CE-B094-D90CEDEB4D16}" dt="2023-02-20T14:57:11.156" v="11268" actId="2696"/>
        <pc:sldMkLst>
          <pc:docMk/>
          <pc:sldMk cId="1496734776" sldId="298"/>
        </pc:sldMkLst>
      </pc:sldChg>
      <pc:sldChg chg="del">
        <pc:chgData name="Elena Skryabina" userId="26067421-7a9c-47f8-bae8-9017555eaeb7" providerId="ADAL" clId="{128F425B-2DC6-48CE-B094-D90CEDEB4D16}" dt="2023-02-20T14:57:08.431" v="11267" actId="2696"/>
        <pc:sldMkLst>
          <pc:docMk/>
          <pc:sldMk cId="1948388761" sldId="299"/>
        </pc:sldMkLst>
      </pc:sldChg>
      <pc:sldChg chg="addSp delSp modSp mod ord modClrScheme chgLayout modNotesTx">
        <pc:chgData name="Elena Skryabina" userId="26067421-7a9c-47f8-bae8-9017555eaeb7" providerId="ADAL" clId="{128F425B-2DC6-48CE-B094-D90CEDEB4D16}" dt="2023-02-20T23:07:28.223" v="13910" actId="20577"/>
        <pc:sldMkLst>
          <pc:docMk/>
          <pc:sldMk cId="591528110" sldId="300"/>
        </pc:sldMkLst>
        <pc:spChg chg="mod">
          <ac:chgData name="Elena Skryabina" userId="26067421-7a9c-47f8-bae8-9017555eaeb7" providerId="ADAL" clId="{128F425B-2DC6-48CE-B094-D90CEDEB4D16}" dt="2023-02-20T13:44:24.771" v="10457" actId="26606"/>
          <ac:spMkLst>
            <pc:docMk/>
            <pc:sldMk cId="591528110" sldId="300"/>
            <ac:spMk id="2" creationId="{AB4873DF-E2C6-254B-B2B6-DCC694C2F55B}"/>
          </ac:spMkLst>
        </pc:spChg>
        <pc:spChg chg="mod ord">
          <ac:chgData name="Elena Skryabina" userId="26067421-7a9c-47f8-bae8-9017555eaeb7" providerId="ADAL" clId="{128F425B-2DC6-48CE-B094-D90CEDEB4D16}" dt="2023-02-20T19:37:52.612" v="13545" actId="20577"/>
          <ac:spMkLst>
            <pc:docMk/>
            <pc:sldMk cId="591528110" sldId="300"/>
            <ac:spMk id="3" creationId="{25ABE65E-58ED-BD4F-AED7-8B5B830C87CC}"/>
          </ac:spMkLst>
        </pc:spChg>
        <pc:spChg chg="add del mod">
          <ac:chgData name="Elena Skryabina" userId="26067421-7a9c-47f8-bae8-9017555eaeb7" providerId="ADAL" clId="{128F425B-2DC6-48CE-B094-D90CEDEB4D16}" dt="2023-02-20T23:06:53.164" v="13908" actId="20577"/>
          <ac:spMkLst>
            <pc:docMk/>
            <pc:sldMk cId="591528110" sldId="300"/>
            <ac:spMk id="4" creationId="{4B04ACE4-C7BE-F347-A3FE-A525862160BE}"/>
          </ac:spMkLst>
        </pc:spChg>
        <pc:spChg chg="add del mod">
          <ac:chgData name="Elena Skryabina" userId="26067421-7a9c-47f8-bae8-9017555eaeb7" providerId="ADAL" clId="{128F425B-2DC6-48CE-B094-D90CEDEB4D16}" dt="2023-02-20T10:00:42.519" v="7265" actId="26606"/>
          <ac:spMkLst>
            <pc:docMk/>
            <pc:sldMk cId="591528110" sldId="300"/>
            <ac:spMk id="9" creationId="{4B04ACE4-C7BE-F347-A3FE-A525862160BE}"/>
          </ac:spMkLst>
        </pc:spChg>
        <pc:spChg chg="add del mod">
          <ac:chgData name="Elena Skryabina" userId="26067421-7a9c-47f8-bae8-9017555eaeb7" providerId="ADAL" clId="{128F425B-2DC6-48CE-B094-D90CEDEB4D16}" dt="2023-02-20T09:59:26.865" v="7245" actId="26606"/>
          <ac:spMkLst>
            <pc:docMk/>
            <pc:sldMk cId="591528110" sldId="300"/>
            <ac:spMk id="12" creationId="{4B04ACE4-C7BE-F347-A3FE-A525862160BE}"/>
          </ac:spMkLst>
        </pc:spChg>
        <pc:spChg chg="add del mod">
          <ac:chgData name="Elena Skryabina" userId="26067421-7a9c-47f8-bae8-9017555eaeb7" providerId="ADAL" clId="{128F425B-2DC6-48CE-B094-D90CEDEB4D16}" dt="2023-02-20T09:59:36.600" v="7249" actId="26606"/>
          <ac:spMkLst>
            <pc:docMk/>
            <pc:sldMk cId="591528110" sldId="300"/>
            <ac:spMk id="16" creationId="{4B04ACE4-C7BE-F347-A3FE-A525862160BE}"/>
          </ac:spMkLst>
        </pc:spChg>
        <pc:spChg chg="add del mod">
          <ac:chgData name="Elena Skryabina" userId="26067421-7a9c-47f8-bae8-9017555eaeb7" providerId="ADAL" clId="{128F425B-2DC6-48CE-B094-D90CEDEB4D16}" dt="2023-02-20T11:35:59.301" v="8137" actId="26606"/>
          <ac:spMkLst>
            <pc:docMk/>
            <pc:sldMk cId="591528110" sldId="300"/>
            <ac:spMk id="21" creationId="{4B04ACE4-C7BE-F347-A3FE-A525862160BE}"/>
          </ac:spMkLst>
        </pc:spChg>
        <pc:graphicFrameChg chg="add del mod">
          <ac:chgData name="Elena Skryabina" userId="26067421-7a9c-47f8-bae8-9017555eaeb7" providerId="ADAL" clId="{128F425B-2DC6-48CE-B094-D90CEDEB4D16}" dt="2023-02-20T09:34:02.737" v="7239" actId="26606"/>
          <ac:graphicFrameMkLst>
            <pc:docMk/>
            <pc:sldMk cId="591528110" sldId="300"/>
            <ac:graphicFrameMk id="6" creationId="{31A0C0F9-E925-EEB6-C816-008FD45C1B12}"/>
          </ac:graphicFrameMkLst>
        </pc:graphicFrameChg>
        <pc:graphicFrameChg chg="add del mod">
          <ac:chgData name="Elena Skryabina" userId="26067421-7a9c-47f8-bae8-9017555eaeb7" providerId="ADAL" clId="{128F425B-2DC6-48CE-B094-D90CEDEB4D16}" dt="2023-02-20T10:00:36.803" v="7263" actId="26606"/>
          <ac:graphicFrameMkLst>
            <pc:docMk/>
            <pc:sldMk cId="591528110" sldId="300"/>
            <ac:graphicFrameMk id="7" creationId="{98DB0DC3-B9A5-FEC5-3F64-F2E1B9D631E5}"/>
          </ac:graphicFrameMkLst>
        </pc:graphicFrameChg>
        <pc:graphicFrameChg chg="add del mod">
          <ac:chgData name="Elena Skryabina" userId="26067421-7a9c-47f8-bae8-9017555eaeb7" providerId="ADAL" clId="{128F425B-2DC6-48CE-B094-D90CEDEB4D16}" dt="2023-02-20T09:34:25.620" v="7241" actId="26606"/>
          <ac:graphicFrameMkLst>
            <pc:docMk/>
            <pc:sldMk cId="591528110" sldId="300"/>
            <ac:graphicFrameMk id="8" creationId="{78AB671E-905E-AF4F-9CA0-CEA85EDCA548}"/>
          </ac:graphicFrameMkLst>
        </pc:graphicFrameChg>
        <pc:graphicFrameChg chg="add del mod">
          <ac:chgData name="Elena Skryabina" userId="26067421-7a9c-47f8-bae8-9017555eaeb7" providerId="ADAL" clId="{128F425B-2DC6-48CE-B094-D90CEDEB4D16}" dt="2023-02-20T09:34:37.635" v="7243" actId="26606"/>
          <ac:graphicFrameMkLst>
            <pc:docMk/>
            <pc:sldMk cId="591528110" sldId="300"/>
            <ac:graphicFrameMk id="10" creationId="{DC292EA2-1432-E957-619F-D3B1CFC89010}"/>
          </ac:graphicFrameMkLst>
        </pc:graphicFrameChg>
        <pc:graphicFrameChg chg="add del mod">
          <ac:chgData name="Elena Skryabina" userId="26067421-7a9c-47f8-bae8-9017555eaeb7" providerId="ADAL" clId="{128F425B-2DC6-48CE-B094-D90CEDEB4D16}" dt="2023-02-20T11:35:34.350" v="8127" actId="26606"/>
          <ac:graphicFrameMkLst>
            <pc:docMk/>
            <pc:sldMk cId="591528110" sldId="300"/>
            <ac:graphicFrameMk id="11" creationId="{7322C110-8ACE-B038-2380-2320217BE219}"/>
          </ac:graphicFrameMkLst>
        </pc:graphicFrameChg>
        <pc:graphicFrameChg chg="add del">
          <ac:chgData name="Elena Skryabina" userId="26067421-7a9c-47f8-bae8-9017555eaeb7" providerId="ADAL" clId="{128F425B-2DC6-48CE-B094-D90CEDEB4D16}" dt="2023-02-20T11:35:37.049" v="8129" actId="26606"/>
          <ac:graphicFrameMkLst>
            <pc:docMk/>
            <pc:sldMk cId="591528110" sldId="300"/>
            <ac:graphicFrameMk id="13" creationId="{A14C0385-DB84-CFD4-3811-7FED2477AE8D}"/>
          </ac:graphicFrameMkLst>
        </pc:graphicFrameChg>
        <pc:graphicFrameChg chg="add del mod">
          <ac:chgData name="Elena Skryabina" userId="26067421-7a9c-47f8-bae8-9017555eaeb7" providerId="ADAL" clId="{128F425B-2DC6-48CE-B094-D90CEDEB4D16}" dt="2023-02-20T09:59:32.696" v="7247" actId="26606"/>
          <ac:graphicFrameMkLst>
            <pc:docMk/>
            <pc:sldMk cId="591528110" sldId="300"/>
            <ac:graphicFrameMk id="14" creationId="{31A0C0F9-E925-EEB6-C816-008FD45C1B12}"/>
          </ac:graphicFrameMkLst>
        </pc:graphicFrameChg>
        <pc:graphicFrameChg chg="add del">
          <ac:chgData name="Elena Skryabina" userId="26067421-7a9c-47f8-bae8-9017555eaeb7" providerId="ADAL" clId="{128F425B-2DC6-48CE-B094-D90CEDEB4D16}" dt="2023-02-20T11:35:38.574" v="8131" actId="26606"/>
          <ac:graphicFrameMkLst>
            <pc:docMk/>
            <pc:sldMk cId="591528110" sldId="300"/>
            <ac:graphicFrameMk id="15" creationId="{6A10BA20-7797-5AEF-5F3C-F28E85ED3244}"/>
          </ac:graphicFrameMkLst>
        </pc:graphicFrameChg>
        <pc:graphicFrameChg chg="add del mod">
          <ac:chgData name="Elena Skryabina" userId="26067421-7a9c-47f8-bae8-9017555eaeb7" providerId="ADAL" clId="{128F425B-2DC6-48CE-B094-D90CEDEB4D16}" dt="2023-02-20T11:35:42.601" v="8133" actId="26606"/>
          <ac:graphicFrameMkLst>
            <pc:docMk/>
            <pc:sldMk cId="591528110" sldId="300"/>
            <ac:graphicFrameMk id="17" creationId="{4F8E0A5E-B05D-D47F-4487-28D819757B69}"/>
          </ac:graphicFrameMkLst>
        </pc:graphicFrameChg>
        <pc:graphicFrameChg chg="add del mod">
          <ac:chgData name="Elena Skryabina" userId="26067421-7a9c-47f8-bae8-9017555eaeb7" providerId="ADAL" clId="{128F425B-2DC6-48CE-B094-D90CEDEB4D16}" dt="2023-02-20T13:44:01.921" v="10455" actId="26606"/>
          <ac:graphicFrameMkLst>
            <pc:docMk/>
            <pc:sldMk cId="591528110" sldId="300"/>
            <ac:graphicFrameMk id="18" creationId="{A796FF58-739E-4D40-6545-27C646F538B4}"/>
          </ac:graphicFrameMkLst>
        </pc:graphicFrameChg>
        <pc:graphicFrameChg chg="add del mod">
          <ac:chgData name="Elena Skryabina" userId="26067421-7a9c-47f8-bae8-9017555eaeb7" providerId="ADAL" clId="{128F425B-2DC6-48CE-B094-D90CEDEB4D16}" dt="2023-02-20T11:35:50.977" v="8135" actId="26606"/>
          <ac:graphicFrameMkLst>
            <pc:docMk/>
            <pc:sldMk cId="591528110" sldId="300"/>
            <ac:graphicFrameMk id="19" creationId="{5E941529-E9C5-38FF-1324-18A31740ED96}"/>
          </ac:graphicFrameMkLst>
        </pc:graphicFrameChg>
      </pc:sldChg>
      <pc:sldChg chg="del ord">
        <pc:chgData name="Elena Skryabina" userId="26067421-7a9c-47f8-bae8-9017555eaeb7" providerId="ADAL" clId="{128F425B-2DC6-48CE-B094-D90CEDEB4D16}" dt="2023-02-20T20:13:25.262" v="13547" actId="2696"/>
        <pc:sldMkLst>
          <pc:docMk/>
          <pc:sldMk cId="3956161348" sldId="301"/>
        </pc:sldMkLst>
      </pc:sldChg>
      <pc:sldChg chg="modSp del mod">
        <pc:chgData name="Elena Skryabina" userId="26067421-7a9c-47f8-bae8-9017555eaeb7" providerId="ADAL" clId="{128F425B-2DC6-48CE-B094-D90CEDEB4D16}" dt="2023-02-19T12:52:03.021" v="2179" actId="2696"/>
        <pc:sldMkLst>
          <pc:docMk/>
          <pc:sldMk cId="2954901381" sldId="302"/>
        </pc:sldMkLst>
        <pc:spChg chg="mod">
          <ac:chgData name="Elena Skryabina" userId="26067421-7a9c-47f8-bae8-9017555eaeb7" providerId="ADAL" clId="{128F425B-2DC6-48CE-B094-D90CEDEB4D16}" dt="2023-02-18T19:39:29.517" v="1567" actId="20577"/>
          <ac:spMkLst>
            <pc:docMk/>
            <pc:sldMk cId="2954901381" sldId="302"/>
            <ac:spMk id="2" creationId="{B6D570B2-356C-1A40-B144-AB3B77A0F40C}"/>
          </ac:spMkLst>
        </pc:spChg>
        <pc:spChg chg="mod">
          <ac:chgData name="Elena Skryabina" userId="26067421-7a9c-47f8-bae8-9017555eaeb7" providerId="ADAL" clId="{128F425B-2DC6-48CE-B094-D90CEDEB4D16}" dt="2023-02-17T09:29:36.360" v="633" actId="113"/>
          <ac:spMkLst>
            <pc:docMk/>
            <pc:sldMk cId="2954901381" sldId="302"/>
            <ac:spMk id="3" creationId="{028CC1CE-19B1-9F4C-830F-A727D99930B9}"/>
          </ac:spMkLst>
        </pc:spChg>
      </pc:sldChg>
      <pc:sldChg chg="modSp mod">
        <pc:chgData name="Elena Skryabina" userId="26067421-7a9c-47f8-bae8-9017555eaeb7" providerId="ADAL" clId="{128F425B-2DC6-48CE-B094-D90CEDEB4D16}" dt="2023-02-20T15:01:14.965" v="11417" actId="20577"/>
        <pc:sldMkLst>
          <pc:docMk/>
          <pc:sldMk cId="4152590368" sldId="303"/>
        </pc:sldMkLst>
        <pc:spChg chg="mod">
          <ac:chgData name="Elena Skryabina" userId="26067421-7a9c-47f8-bae8-9017555eaeb7" providerId="ADAL" clId="{128F425B-2DC6-48CE-B094-D90CEDEB4D16}" dt="2023-02-20T15:01:14.965" v="11417" actId="20577"/>
          <ac:spMkLst>
            <pc:docMk/>
            <pc:sldMk cId="4152590368" sldId="303"/>
            <ac:spMk id="2" creationId="{AE695B9B-A7BB-114B-9B0A-D884141025B8}"/>
          </ac:spMkLst>
        </pc:spChg>
      </pc:sldChg>
      <pc:sldChg chg="del">
        <pc:chgData name="Elena Skryabina" userId="26067421-7a9c-47f8-bae8-9017555eaeb7" providerId="ADAL" clId="{128F425B-2DC6-48CE-B094-D90CEDEB4D16}" dt="2023-02-19T12:56:29.661" v="2252" actId="2696"/>
        <pc:sldMkLst>
          <pc:docMk/>
          <pc:sldMk cId="2931886740" sldId="304"/>
        </pc:sldMkLst>
      </pc:sldChg>
      <pc:sldChg chg="del">
        <pc:chgData name="Elena Skryabina" userId="26067421-7a9c-47f8-bae8-9017555eaeb7" providerId="ADAL" clId="{128F425B-2DC6-48CE-B094-D90CEDEB4D16}" dt="2023-02-19T12:56:31.459" v="2253" actId="2696"/>
        <pc:sldMkLst>
          <pc:docMk/>
          <pc:sldMk cId="449679517" sldId="305"/>
        </pc:sldMkLst>
      </pc:sldChg>
      <pc:sldChg chg="del">
        <pc:chgData name="Elena Skryabina" userId="26067421-7a9c-47f8-bae8-9017555eaeb7" providerId="ADAL" clId="{128F425B-2DC6-48CE-B094-D90CEDEB4D16}" dt="2023-02-19T12:56:33.678" v="2254" actId="2696"/>
        <pc:sldMkLst>
          <pc:docMk/>
          <pc:sldMk cId="1625929893" sldId="306"/>
        </pc:sldMkLst>
      </pc:sldChg>
      <pc:sldChg chg="del">
        <pc:chgData name="Elena Skryabina" userId="26067421-7a9c-47f8-bae8-9017555eaeb7" providerId="ADAL" clId="{128F425B-2DC6-48CE-B094-D90CEDEB4D16}" dt="2023-02-19T12:56:36.357" v="2255" actId="2696"/>
        <pc:sldMkLst>
          <pc:docMk/>
          <pc:sldMk cId="4291482939" sldId="307"/>
        </pc:sldMkLst>
      </pc:sldChg>
      <pc:sldChg chg="delSp modSp mod">
        <pc:chgData name="Elena Skryabina" userId="26067421-7a9c-47f8-bae8-9017555eaeb7" providerId="ADAL" clId="{128F425B-2DC6-48CE-B094-D90CEDEB4D16}" dt="2023-02-20T22:38:51.880" v="13669" actId="21"/>
        <pc:sldMkLst>
          <pc:docMk/>
          <pc:sldMk cId="2012897762" sldId="309"/>
        </pc:sldMkLst>
        <pc:spChg chg="mod">
          <ac:chgData name="Elena Skryabina" userId="26067421-7a9c-47f8-bae8-9017555eaeb7" providerId="ADAL" clId="{128F425B-2DC6-48CE-B094-D90CEDEB4D16}" dt="2023-02-20T22:38:51.880" v="13669" actId="21"/>
          <ac:spMkLst>
            <pc:docMk/>
            <pc:sldMk cId="2012897762" sldId="309"/>
            <ac:spMk id="2" creationId="{17000428-19DD-1E44-A709-2564E61665EC}"/>
          </ac:spMkLst>
        </pc:spChg>
        <pc:spChg chg="mod">
          <ac:chgData name="Elena Skryabina" userId="26067421-7a9c-47f8-bae8-9017555eaeb7" providerId="ADAL" clId="{128F425B-2DC6-48CE-B094-D90CEDEB4D16}" dt="2023-02-19T12:56:02.839" v="2238" actId="1076"/>
          <ac:spMkLst>
            <pc:docMk/>
            <pc:sldMk cId="2012897762" sldId="309"/>
            <ac:spMk id="3" creationId="{F0C1A242-6CC5-9C4F-B206-0E2C1F63153E}"/>
          </ac:spMkLst>
        </pc:spChg>
        <pc:spChg chg="del">
          <ac:chgData name="Elena Skryabina" userId="26067421-7a9c-47f8-bae8-9017555eaeb7" providerId="ADAL" clId="{128F425B-2DC6-48CE-B094-D90CEDEB4D16}" dt="2023-02-17T09:18:24.993" v="1" actId="478"/>
          <ac:spMkLst>
            <pc:docMk/>
            <pc:sldMk cId="2012897762" sldId="309"/>
            <ac:spMk id="4" creationId="{42BCD9EA-DF36-E240-9486-D503B1BD98D8}"/>
          </ac:spMkLst>
        </pc:spChg>
      </pc:sldChg>
      <pc:sldChg chg="new del">
        <pc:chgData name="Elena Skryabina" userId="26067421-7a9c-47f8-bae8-9017555eaeb7" providerId="ADAL" clId="{128F425B-2DC6-48CE-B094-D90CEDEB4D16}" dt="2023-02-19T12:56:27.213" v="2251" actId="2696"/>
        <pc:sldMkLst>
          <pc:docMk/>
          <pc:sldMk cId="370522291" sldId="310"/>
        </pc:sldMkLst>
      </pc:sldChg>
      <pc:sldChg chg="addSp delSp modSp new mod ord modClrScheme chgLayout">
        <pc:chgData name="Elena Skryabina" userId="26067421-7a9c-47f8-bae8-9017555eaeb7" providerId="ADAL" clId="{128F425B-2DC6-48CE-B094-D90CEDEB4D16}" dt="2023-02-20T18:53:37.091" v="13159" actId="20577"/>
        <pc:sldMkLst>
          <pc:docMk/>
          <pc:sldMk cId="3778272664" sldId="311"/>
        </pc:sldMkLst>
        <pc:spChg chg="mod">
          <ac:chgData name="Elena Skryabina" userId="26067421-7a9c-47f8-bae8-9017555eaeb7" providerId="ADAL" clId="{128F425B-2DC6-48CE-B094-D90CEDEB4D16}" dt="2023-02-19T18:00:48.920" v="3707" actId="26606"/>
          <ac:spMkLst>
            <pc:docMk/>
            <pc:sldMk cId="3778272664" sldId="311"/>
            <ac:spMk id="2" creationId="{4F19C1D0-7EBB-A506-D888-F5850FC29728}"/>
          </ac:spMkLst>
        </pc:spChg>
        <pc:spChg chg="add del mod">
          <ac:chgData name="Elena Skryabina" userId="26067421-7a9c-47f8-bae8-9017555eaeb7" providerId="ADAL" clId="{128F425B-2DC6-48CE-B094-D90CEDEB4D16}" dt="2023-02-19T12:53:37.020" v="2199" actId="26606"/>
          <ac:spMkLst>
            <pc:docMk/>
            <pc:sldMk cId="3778272664" sldId="311"/>
            <ac:spMk id="3" creationId="{0CA71F0D-8ABB-F5E6-6246-B52B2FDE2E26}"/>
          </ac:spMkLst>
        </pc:spChg>
        <pc:spChg chg="add del mod">
          <ac:chgData name="Elena Skryabina" userId="26067421-7a9c-47f8-bae8-9017555eaeb7" providerId="ADAL" clId="{128F425B-2DC6-48CE-B094-D90CEDEB4D16}" dt="2023-02-19T12:53:24.948" v="2196" actId="26606"/>
          <ac:spMkLst>
            <pc:docMk/>
            <pc:sldMk cId="3778272664" sldId="311"/>
            <ac:spMk id="8" creationId="{84D8976E-4CCE-E466-06E1-32F3E949ACDD}"/>
          </ac:spMkLst>
        </pc:spChg>
        <pc:spChg chg="add del mod">
          <ac:chgData name="Elena Skryabina" userId="26067421-7a9c-47f8-bae8-9017555eaeb7" providerId="ADAL" clId="{128F425B-2DC6-48CE-B094-D90CEDEB4D16}" dt="2023-02-19T12:53:11.447" v="2192" actId="26606"/>
          <ac:spMkLst>
            <pc:docMk/>
            <pc:sldMk cId="3778272664" sldId="311"/>
            <ac:spMk id="11" creationId="{FCFC0D73-4608-C7D2-8F1D-FEA4B2BF8A67}"/>
          </ac:spMkLst>
        </pc:spChg>
        <pc:spChg chg="add del mod">
          <ac:chgData name="Elena Skryabina" userId="26067421-7a9c-47f8-bae8-9017555eaeb7" providerId="ADAL" clId="{128F425B-2DC6-48CE-B094-D90CEDEB4D16}" dt="2023-02-19T12:53:14.324" v="2194" actId="26606"/>
          <ac:spMkLst>
            <pc:docMk/>
            <pc:sldMk cId="3778272664" sldId="311"/>
            <ac:spMk id="14" creationId="{24F3E961-374C-0D00-63BD-EC40B2E2532E}"/>
          </ac:spMkLst>
        </pc:spChg>
        <pc:spChg chg="add del mod">
          <ac:chgData name="Elena Skryabina" userId="26067421-7a9c-47f8-bae8-9017555eaeb7" providerId="ADAL" clId="{128F425B-2DC6-48CE-B094-D90CEDEB4D16}" dt="2023-02-19T12:53:24.948" v="2196" actId="26606"/>
          <ac:spMkLst>
            <pc:docMk/>
            <pc:sldMk cId="3778272664" sldId="311"/>
            <ac:spMk id="17" creationId="{0CA71F0D-8ABB-F5E6-6246-B52B2FDE2E26}"/>
          </ac:spMkLst>
        </pc:spChg>
        <pc:spChg chg="add del mod">
          <ac:chgData name="Elena Skryabina" userId="26067421-7a9c-47f8-bae8-9017555eaeb7" providerId="ADAL" clId="{128F425B-2DC6-48CE-B094-D90CEDEB4D16}" dt="2023-02-19T12:53:37.007" v="2198" actId="26606"/>
          <ac:spMkLst>
            <pc:docMk/>
            <pc:sldMk cId="3778272664" sldId="311"/>
            <ac:spMk id="19" creationId="{0CA71F0D-8ABB-F5E6-6246-B52B2FDE2E26}"/>
          </ac:spMkLst>
        </pc:spChg>
        <pc:spChg chg="add del mod">
          <ac:chgData name="Elena Skryabina" userId="26067421-7a9c-47f8-bae8-9017555eaeb7" providerId="ADAL" clId="{128F425B-2DC6-48CE-B094-D90CEDEB4D16}" dt="2023-02-19T12:53:37.007" v="2198" actId="26606"/>
          <ac:spMkLst>
            <pc:docMk/>
            <pc:sldMk cId="3778272664" sldId="311"/>
            <ac:spMk id="20" creationId="{8C590D98-742E-D529-640A-33E6DFC2EE5D}"/>
          </ac:spMkLst>
        </pc:spChg>
        <pc:spChg chg="add del mod">
          <ac:chgData name="Elena Skryabina" userId="26067421-7a9c-47f8-bae8-9017555eaeb7" providerId="ADAL" clId="{128F425B-2DC6-48CE-B094-D90CEDEB4D16}" dt="2023-02-19T12:53:56.529" v="2202" actId="26606"/>
          <ac:spMkLst>
            <pc:docMk/>
            <pc:sldMk cId="3778272664" sldId="311"/>
            <ac:spMk id="22" creationId="{2674BEC2-955D-5B72-F049-A20DFDC0A48B}"/>
          </ac:spMkLst>
        </pc:spChg>
        <pc:spChg chg="add del mod">
          <ac:chgData name="Elena Skryabina" userId="26067421-7a9c-47f8-bae8-9017555eaeb7" providerId="ADAL" clId="{128F425B-2DC6-48CE-B094-D90CEDEB4D16}" dt="2023-02-19T18:00:48.920" v="3707" actId="26606"/>
          <ac:spMkLst>
            <pc:docMk/>
            <pc:sldMk cId="3778272664" sldId="311"/>
            <ac:spMk id="28" creationId="{90FF1BD7-F915-C84C-6D0B-3DE8903CBAC4}"/>
          </ac:spMkLst>
        </pc:spChg>
        <pc:graphicFrameChg chg="add del">
          <ac:chgData name="Elena Skryabina" userId="26067421-7a9c-47f8-bae8-9017555eaeb7" providerId="ADAL" clId="{128F425B-2DC6-48CE-B094-D90CEDEB4D16}" dt="2023-02-19T12:52:52.095" v="2186" actId="26606"/>
          <ac:graphicFrameMkLst>
            <pc:docMk/>
            <pc:sldMk cId="3778272664" sldId="311"/>
            <ac:graphicFrameMk id="5" creationId="{C394B8DC-FBAC-A8F3-F0A7-95057B49F28B}"/>
          </ac:graphicFrameMkLst>
        </pc:graphicFrameChg>
        <pc:graphicFrameChg chg="add del">
          <ac:chgData name="Elena Skryabina" userId="26067421-7a9c-47f8-bae8-9017555eaeb7" providerId="ADAL" clId="{128F425B-2DC6-48CE-B094-D90CEDEB4D16}" dt="2023-02-19T12:52:54.423" v="2188" actId="26606"/>
          <ac:graphicFrameMkLst>
            <pc:docMk/>
            <pc:sldMk cId="3778272664" sldId="311"/>
            <ac:graphicFrameMk id="7" creationId="{248422D1-B4AF-790C-C094-B95F35F5DC5E}"/>
          </ac:graphicFrameMkLst>
        </pc:graphicFrameChg>
        <pc:graphicFrameChg chg="add del">
          <ac:chgData name="Elena Skryabina" userId="26067421-7a9c-47f8-bae8-9017555eaeb7" providerId="ADAL" clId="{128F425B-2DC6-48CE-B094-D90CEDEB4D16}" dt="2023-02-19T12:53:07.162" v="2190" actId="26606"/>
          <ac:graphicFrameMkLst>
            <pc:docMk/>
            <pc:sldMk cId="3778272664" sldId="311"/>
            <ac:graphicFrameMk id="9" creationId="{C394B8DC-FBAC-A8F3-F0A7-95057B49F28B}"/>
          </ac:graphicFrameMkLst>
        </pc:graphicFrameChg>
        <pc:graphicFrameChg chg="add del mod">
          <ac:chgData name="Elena Skryabina" userId="26067421-7a9c-47f8-bae8-9017555eaeb7" providerId="ADAL" clId="{128F425B-2DC6-48CE-B094-D90CEDEB4D16}" dt="2023-02-19T12:53:11.447" v="2192" actId="26606"/>
          <ac:graphicFrameMkLst>
            <pc:docMk/>
            <pc:sldMk cId="3778272664" sldId="311"/>
            <ac:graphicFrameMk id="12" creationId="{4F649AF7-EEF8-916C-99A7-290BF402B3DD}"/>
          </ac:graphicFrameMkLst>
        </pc:graphicFrameChg>
        <pc:graphicFrameChg chg="add del mod">
          <ac:chgData name="Elena Skryabina" userId="26067421-7a9c-47f8-bae8-9017555eaeb7" providerId="ADAL" clId="{128F425B-2DC6-48CE-B094-D90CEDEB4D16}" dt="2023-02-19T12:53:14.324" v="2194" actId="26606"/>
          <ac:graphicFrameMkLst>
            <pc:docMk/>
            <pc:sldMk cId="3778272664" sldId="311"/>
            <ac:graphicFrameMk id="15" creationId="{60D5760D-AE32-C9CC-09E3-56AB34695A6D}"/>
          </ac:graphicFrameMkLst>
        </pc:graphicFrameChg>
        <pc:graphicFrameChg chg="add mod modGraphic">
          <ac:chgData name="Elena Skryabina" userId="26067421-7a9c-47f8-bae8-9017555eaeb7" providerId="ADAL" clId="{128F425B-2DC6-48CE-B094-D90CEDEB4D16}" dt="2023-02-20T18:53:37.091" v="13159" actId="20577"/>
          <ac:graphicFrameMkLst>
            <pc:docMk/>
            <pc:sldMk cId="3778272664" sldId="311"/>
            <ac:graphicFrameMk id="23" creationId="{F39350BA-47BF-E1CF-8BD2-9F4F38084D61}"/>
          </ac:graphicFrameMkLst>
        </pc:graphicFrameChg>
      </pc:sldChg>
      <pc:sldChg chg="addSp delSp modSp new mod modClrScheme chgLayout modNotesTx">
        <pc:chgData name="Elena Skryabina" userId="26067421-7a9c-47f8-bae8-9017555eaeb7" providerId="ADAL" clId="{128F425B-2DC6-48CE-B094-D90CEDEB4D16}" dt="2023-02-20T22:55:58.162" v="13797" actId="20577"/>
        <pc:sldMkLst>
          <pc:docMk/>
          <pc:sldMk cId="3689479090" sldId="312"/>
        </pc:sldMkLst>
        <pc:spChg chg="mod">
          <ac:chgData name="Elena Skryabina" userId="26067421-7a9c-47f8-bae8-9017555eaeb7" providerId="ADAL" clId="{128F425B-2DC6-48CE-B094-D90CEDEB4D16}" dt="2023-02-19T12:58:37.372" v="2257" actId="26606"/>
          <ac:spMkLst>
            <pc:docMk/>
            <pc:sldMk cId="3689479090" sldId="312"/>
            <ac:spMk id="2" creationId="{98C9F8AC-437F-471C-5D9D-F0D304387F74}"/>
          </ac:spMkLst>
        </pc:spChg>
        <pc:spChg chg="add del mod">
          <ac:chgData name="Elena Skryabina" userId="26067421-7a9c-47f8-bae8-9017555eaeb7" providerId="ADAL" clId="{128F425B-2DC6-48CE-B094-D90CEDEB4D16}" dt="2023-02-20T19:26:21.670" v="13172"/>
          <ac:spMkLst>
            <pc:docMk/>
            <pc:sldMk cId="3689479090" sldId="312"/>
            <ac:spMk id="3" creationId="{664F49BF-7413-8E65-77EB-1001648F6AF4}"/>
          </ac:spMkLst>
        </pc:spChg>
        <pc:spChg chg="del mod">
          <ac:chgData name="Elena Skryabina" userId="26067421-7a9c-47f8-bae8-9017555eaeb7" providerId="ADAL" clId="{128F425B-2DC6-48CE-B094-D90CEDEB4D16}" dt="2023-02-19T12:58:37.372" v="2257" actId="26606"/>
          <ac:spMkLst>
            <pc:docMk/>
            <pc:sldMk cId="3689479090" sldId="312"/>
            <ac:spMk id="3" creationId="{E035C372-5D59-13E2-3210-0A8C7AAA75B3}"/>
          </ac:spMkLst>
        </pc:spChg>
        <pc:spChg chg="add del mod">
          <ac:chgData name="Elena Skryabina" userId="26067421-7a9c-47f8-bae8-9017555eaeb7" providerId="ADAL" clId="{128F425B-2DC6-48CE-B094-D90CEDEB4D16}" dt="2023-02-20T19:22:53.767" v="13162" actId="21"/>
          <ac:spMkLst>
            <pc:docMk/>
            <pc:sldMk cId="3689479090" sldId="312"/>
            <ac:spMk id="8" creationId="{CFBE58E5-CEB4-4500-6E14-644E1F6FC30A}"/>
          </ac:spMkLst>
        </pc:spChg>
        <pc:spChg chg="add del mod">
          <ac:chgData name="Elena Skryabina" userId="26067421-7a9c-47f8-bae8-9017555eaeb7" providerId="ADAL" clId="{128F425B-2DC6-48CE-B094-D90CEDEB4D16}" dt="2023-02-19T13:01:25.521" v="2302"/>
          <ac:spMkLst>
            <pc:docMk/>
            <pc:sldMk cId="3689479090" sldId="312"/>
            <ac:spMk id="9" creationId="{0AF977BE-663A-9EF7-51B1-5B841FF893AE}"/>
          </ac:spMkLst>
        </pc:spChg>
        <pc:graphicFrameChg chg="add del mod modGraphic">
          <ac:chgData name="Elena Skryabina" userId="26067421-7a9c-47f8-bae8-9017555eaeb7" providerId="ADAL" clId="{128F425B-2DC6-48CE-B094-D90CEDEB4D16}" dt="2023-02-19T12:58:11.411" v="2256" actId="478"/>
          <ac:graphicFrameMkLst>
            <pc:docMk/>
            <pc:sldMk cId="3689479090" sldId="312"/>
            <ac:graphicFrameMk id="4" creationId="{0C80F0F6-99AB-0471-CC63-EE15F0936607}"/>
          </ac:graphicFrameMkLst>
        </pc:graphicFrameChg>
        <pc:graphicFrameChg chg="add mod">
          <ac:chgData name="Elena Skryabina" userId="26067421-7a9c-47f8-bae8-9017555eaeb7" providerId="ADAL" clId="{128F425B-2DC6-48CE-B094-D90CEDEB4D16}" dt="2023-02-20T22:55:58.162" v="13797" actId="20577"/>
          <ac:graphicFrameMkLst>
            <pc:docMk/>
            <pc:sldMk cId="3689479090" sldId="312"/>
            <ac:graphicFrameMk id="5" creationId="{24B1C07E-CAD1-D5C8-04AC-7AFACCB34D9E}"/>
          </ac:graphicFrameMkLst>
        </pc:graphicFrameChg>
        <pc:graphicFrameChg chg="add mod modGraphic">
          <ac:chgData name="Elena Skryabina" userId="26067421-7a9c-47f8-bae8-9017555eaeb7" providerId="ADAL" clId="{128F425B-2DC6-48CE-B094-D90CEDEB4D16}" dt="2023-02-20T19:23:45.569" v="13170" actId="14100"/>
          <ac:graphicFrameMkLst>
            <pc:docMk/>
            <pc:sldMk cId="3689479090" sldId="312"/>
            <ac:graphicFrameMk id="6" creationId="{659E92CC-B356-2B4B-F1D2-CAD71A6672F1}"/>
          </ac:graphicFrameMkLst>
        </pc:graphicFrameChg>
      </pc:sldChg>
      <pc:sldChg chg="addSp delSp modSp new mod ord modNotesTx">
        <pc:chgData name="Elena Skryabina" userId="26067421-7a9c-47f8-bae8-9017555eaeb7" providerId="ADAL" clId="{128F425B-2DC6-48CE-B094-D90CEDEB4D16}" dt="2023-02-20T22:42:31.153" v="13675" actId="20577"/>
        <pc:sldMkLst>
          <pc:docMk/>
          <pc:sldMk cId="1801222433" sldId="313"/>
        </pc:sldMkLst>
        <pc:spChg chg="mod">
          <ac:chgData name="Elena Skryabina" userId="26067421-7a9c-47f8-bae8-9017555eaeb7" providerId="ADAL" clId="{128F425B-2DC6-48CE-B094-D90CEDEB4D16}" dt="2023-02-19T13:39:43.078" v="2584" actId="20577"/>
          <ac:spMkLst>
            <pc:docMk/>
            <pc:sldMk cId="1801222433" sldId="313"/>
            <ac:spMk id="2" creationId="{94620EF5-D893-341C-6B59-F28E8160789F}"/>
          </ac:spMkLst>
        </pc:spChg>
        <pc:spChg chg="mod">
          <ac:chgData name="Elena Skryabina" userId="26067421-7a9c-47f8-bae8-9017555eaeb7" providerId="ADAL" clId="{128F425B-2DC6-48CE-B094-D90CEDEB4D16}" dt="2023-02-19T18:31:07.867" v="4431" actId="20577"/>
          <ac:spMkLst>
            <pc:docMk/>
            <pc:sldMk cId="1801222433" sldId="313"/>
            <ac:spMk id="3" creationId="{45685C9C-71E9-3176-5361-71E80BD809D1}"/>
          </ac:spMkLst>
        </pc:spChg>
        <pc:spChg chg="add mod">
          <ac:chgData name="Elena Skryabina" userId="26067421-7a9c-47f8-bae8-9017555eaeb7" providerId="ADAL" clId="{128F425B-2DC6-48CE-B094-D90CEDEB4D16}" dt="2023-02-19T13:52:55.373" v="2673" actId="20577"/>
          <ac:spMkLst>
            <pc:docMk/>
            <pc:sldMk cId="1801222433" sldId="313"/>
            <ac:spMk id="15" creationId="{2A3F953B-A39D-E4FC-1FED-61567B999EB3}"/>
          </ac:spMkLst>
        </pc:spChg>
        <pc:cxnChg chg="add del">
          <ac:chgData name="Elena Skryabina" userId="26067421-7a9c-47f8-bae8-9017555eaeb7" providerId="ADAL" clId="{128F425B-2DC6-48CE-B094-D90CEDEB4D16}" dt="2023-02-18T19:08:19.140" v="1053" actId="478"/>
          <ac:cxnSpMkLst>
            <pc:docMk/>
            <pc:sldMk cId="1801222433" sldId="313"/>
            <ac:cxnSpMk id="5" creationId="{2D3F813C-06FC-12D3-2831-386650352815}"/>
          </ac:cxnSpMkLst>
        </pc:cxnChg>
        <pc:cxnChg chg="add del">
          <ac:chgData name="Elena Skryabina" userId="26067421-7a9c-47f8-bae8-9017555eaeb7" providerId="ADAL" clId="{128F425B-2DC6-48CE-B094-D90CEDEB4D16}" dt="2023-02-18T19:08:17.888" v="1052" actId="478"/>
          <ac:cxnSpMkLst>
            <pc:docMk/>
            <pc:sldMk cId="1801222433" sldId="313"/>
            <ac:cxnSpMk id="7" creationId="{C7824483-A77A-C544-F1E3-B6B964A19BC3}"/>
          </ac:cxnSpMkLst>
        </pc:cxnChg>
        <pc:cxnChg chg="add mod">
          <ac:chgData name="Elena Skryabina" userId="26067421-7a9c-47f8-bae8-9017555eaeb7" providerId="ADAL" clId="{128F425B-2DC6-48CE-B094-D90CEDEB4D16}" dt="2023-02-20T19:08:16.071" v="13161" actId="1076"/>
          <ac:cxnSpMkLst>
            <pc:docMk/>
            <pc:sldMk cId="1801222433" sldId="313"/>
            <ac:cxnSpMk id="9" creationId="{BDE86E22-2127-FEE3-A09E-182F74F636B8}"/>
          </ac:cxnSpMkLst>
        </pc:cxnChg>
        <pc:cxnChg chg="add del">
          <ac:chgData name="Elena Skryabina" userId="26067421-7a9c-47f8-bae8-9017555eaeb7" providerId="ADAL" clId="{128F425B-2DC6-48CE-B094-D90CEDEB4D16}" dt="2023-02-18T19:09:12.402" v="1062" actId="478"/>
          <ac:cxnSpMkLst>
            <pc:docMk/>
            <pc:sldMk cId="1801222433" sldId="313"/>
            <ac:cxnSpMk id="11" creationId="{801A2B1D-9616-56C4-643C-B7F13BEC62D7}"/>
          </ac:cxnSpMkLst>
        </pc:cxnChg>
        <pc:cxnChg chg="add mod">
          <ac:chgData name="Elena Skryabina" userId="26067421-7a9c-47f8-bae8-9017555eaeb7" providerId="ADAL" clId="{128F425B-2DC6-48CE-B094-D90CEDEB4D16}" dt="2023-02-19T13:52:44.959" v="2667" actId="1076"/>
          <ac:cxnSpMkLst>
            <pc:docMk/>
            <pc:sldMk cId="1801222433" sldId="313"/>
            <ac:cxnSpMk id="13" creationId="{D2BECABF-68C5-EF6C-9F06-FF7988B751F6}"/>
          </ac:cxnSpMkLst>
        </pc:cxnChg>
        <pc:cxnChg chg="add mod">
          <ac:chgData name="Elena Skryabina" userId="26067421-7a9c-47f8-bae8-9017555eaeb7" providerId="ADAL" clId="{128F425B-2DC6-48CE-B094-D90CEDEB4D16}" dt="2023-02-19T13:52:41.075" v="2666" actId="1076"/>
          <ac:cxnSpMkLst>
            <pc:docMk/>
            <pc:sldMk cId="1801222433" sldId="313"/>
            <ac:cxnSpMk id="14" creationId="{FFF09DB3-63C5-5AB8-B384-1CAAD934A9DD}"/>
          </ac:cxnSpMkLst>
        </pc:cxnChg>
        <pc:cxnChg chg="add del">
          <ac:chgData name="Elena Skryabina" userId="26067421-7a9c-47f8-bae8-9017555eaeb7" providerId="ADAL" clId="{128F425B-2DC6-48CE-B094-D90CEDEB4D16}" dt="2023-02-18T19:14:33.803" v="1261" actId="478"/>
          <ac:cxnSpMkLst>
            <pc:docMk/>
            <pc:sldMk cId="1801222433" sldId="313"/>
            <ac:cxnSpMk id="17" creationId="{14B64A26-F474-BACD-E269-95E6C71CDDD1}"/>
          </ac:cxnSpMkLst>
        </pc:cxnChg>
        <pc:cxnChg chg="add del mod">
          <ac:chgData name="Elena Skryabina" userId="26067421-7a9c-47f8-bae8-9017555eaeb7" providerId="ADAL" clId="{128F425B-2DC6-48CE-B094-D90CEDEB4D16}" dt="2023-02-18T19:14:53.922" v="1264" actId="478"/>
          <ac:cxnSpMkLst>
            <pc:docMk/>
            <pc:sldMk cId="1801222433" sldId="313"/>
            <ac:cxnSpMk id="18" creationId="{99CD33C9-EA83-180C-C34C-0E6DB5E31EEE}"/>
          </ac:cxnSpMkLst>
        </pc:cxnChg>
        <pc:cxnChg chg="add del mod">
          <ac:chgData name="Elena Skryabina" userId="26067421-7a9c-47f8-bae8-9017555eaeb7" providerId="ADAL" clId="{128F425B-2DC6-48CE-B094-D90CEDEB4D16}" dt="2023-02-19T13:52:12.877" v="2660" actId="478"/>
          <ac:cxnSpMkLst>
            <pc:docMk/>
            <pc:sldMk cId="1801222433" sldId="313"/>
            <ac:cxnSpMk id="20" creationId="{D5AF0D4E-D21A-1C65-54A1-063C2E5A40FC}"/>
          </ac:cxnSpMkLst>
        </pc:cxnChg>
        <pc:cxnChg chg="add del mod">
          <ac:chgData name="Elena Skryabina" userId="26067421-7a9c-47f8-bae8-9017555eaeb7" providerId="ADAL" clId="{128F425B-2DC6-48CE-B094-D90CEDEB4D16}" dt="2023-02-18T19:15:03.737" v="1266" actId="478"/>
          <ac:cxnSpMkLst>
            <pc:docMk/>
            <pc:sldMk cId="1801222433" sldId="313"/>
            <ac:cxnSpMk id="21" creationId="{18A9C8A4-01BF-C086-48C2-DF18DC9D4724}"/>
          </ac:cxnSpMkLst>
        </pc:cxnChg>
        <pc:cxnChg chg="add del">
          <ac:chgData name="Elena Skryabina" userId="26067421-7a9c-47f8-bae8-9017555eaeb7" providerId="ADAL" clId="{128F425B-2DC6-48CE-B094-D90CEDEB4D16}" dt="2023-02-18T19:16:02.666" v="1276" actId="478"/>
          <ac:cxnSpMkLst>
            <pc:docMk/>
            <pc:sldMk cId="1801222433" sldId="313"/>
            <ac:cxnSpMk id="23" creationId="{654A9339-0D03-934C-8780-BEFD12FA9664}"/>
          </ac:cxnSpMkLst>
        </pc:cxnChg>
        <pc:cxnChg chg="add del mod">
          <ac:chgData name="Elena Skryabina" userId="26067421-7a9c-47f8-bae8-9017555eaeb7" providerId="ADAL" clId="{128F425B-2DC6-48CE-B094-D90CEDEB4D16}" dt="2023-02-18T19:15:59.393" v="1275" actId="478"/>
          <ac:cxnSpMkLst>
            <pc:docMk/>
            <pc:sldMk cId="1801222433" sldId="313"/>
            <ac:cxnSpMk id="24" creationId="{30A4720B-7090-4CD9-FC91-78FF40BC5A4D}"/>
          </ac:cxnSpMkLst>
        </pc:cxnChg>
        <pc:cxnChg chg="add del mod">
          <ac:chgData name="Elena Skryabina" userId="26067421-7a9c-47f8-bae8-9017555eaeb7" providerId="ADAL" clId="{128F425B-2DC6-48CE-B094-D90CEDEB4D16}" dt="2023-02-19T13:52:26.031" v="2663" actId="478"/>
          <ac:cxnSpMkLst>
            <pc:docMk/>
            <pc:sldMk cId="1801222433" sldId="313"/>
            <ac:cxnSpMk id="25" creationId="{99D43AD5-4A77-BFB6-1AD2-D585256D6E89}"/>
          </ac:cxnSpMkLst>
        </pc:cxnChg>
        <pc:cxnChg chg="add">
          <ac:chgData name="Elena Skryabina" userId="26067421-7a9c-47f8-bae8-9017555eaeb7" providerId="ADAL" clId="{128F425B-2DC6-48CE-B094-D90CEDEB4D16}" dt="2023-02-19T13:52:19.379" v="2661" actId="11529"/>
          <ac:cxnSpMkLst>
            <pc:docMk/>
            <pc:sldMk cId="1801222433" sldId="313"/>
            <ac:cxnSpMk id="28" creationId="{FB38AE05-929C-0436-9FD4-996E429F3B00}"/>
          </ac:cxnSpMkLst>
        </pc:cxnChg>
        <pc:cxnChg chg="add mod">
          <ac:chgData name="Elena Skryabina" userId="26067421-7a9c-47f8-bae8-9017555eaeb7" providerId="ADAL" clId="{128F425B-2DC6-48CE-B094-D90CEDEB4D16}" dt="2023-02-19T13:52:32.249" v="2664" actId="1076"/>
          <ac:cxnSpMkLst>
            <pc:docMk/>
            <pc:sldMk cId="1801222433" sldId="313"/>
            <ac:cxnSpMk id="29" creationId="{45545CBE-9FA4-1342-66AA-2C5D7A89E0E9}"/>
          </ac:cxnSpMkLst>
        </pc:cxnChg>
      </pc:sldChg>
      <pc:sldChg chg="addSp delSp modSp new del mod ord">
        <pc:chgData name="Elena Skryabina" userId="26067421-7a9c-47f8-bae8-9017555eaeb7" providerId="ADAL" clId="{128F425B-2DC6-48CE-B094-D90CEDEB4D16}" dt="2023-02-19T13:10:11.445" v="2417" actId="2696"/>
        <pc:sldMkLst>
          <pc:docMk/>
          <pc:sldMk cId="1153178118" sldId="314"/>
        </pc:sldMkLst>
        <pc:spChg chg="mod">
          <ac:chgData name="Elena Skryabina" userId="26067421-7a9c-47f8-bae8-9017555eaeb7" providerId="ADAL" clId="{128F425B-2DC6-48CE-B094-D90CEDEB4D16}" dt="2023-02-18T20:42:22.990" v="1742" actId="313"/>
          <ac:spMkLst>
            <pc:docMk/>
            <pc:sldMk cId="1153178118" sldId="314"/>
            <ac:spMk id="2" creationId="{BAC0D26E-0A73-1F1E-D10C-95D66C3F2A07}"/>
          </ac:spMkLst>
        </pc:spChg>
        <pc:spChg chg="add del mod">
          <ac:chgData name="Elena Skryabina" userId="26067421-7a9c-47f8-bae8-9017555eaeb7" providerId="ADAL" clId="{128F425B-2DC6-48CE-B094-D90CEDEB4D16}" dt="2023-02-18T20:50:24.287" v="2112" actId="20577"/>
          <ac:spMkLst>
            <pc:docMk/>
            <pc:sldMk cId="1153178118" sldId="314"/>
            <ac:spMk id="3" creationId="{206B79DB-FFCD-2C34-F886-3490A5289535}"/>
          </ac:spMkLst>
        </pc:spChg>
        <pc:spChg chg="add del mod">
          <ac:chgData name="Elena Skryabina" userId="26067421-7a9c-47f8-bae8-9017555eaeb7" providerId="ADAL" clId="{128F425B-2DC6-48CE-B094-D90CEDEB4D16}" dt="2023-02-18T20:44:24.778" v="1744"/>
          <ac:spMkLst>
            <pc:docMk/>
            <pc:sldMk cId="1153178118" sldId="314"/>
            <ac:spMk id="4" creationId="{E841808E-7693-A299-1AF1-E52CA75ECD88}"/>
          </ac:spMkLst>
        </pc:spChg>
        <pc:spChg chg="add del mod">
          <ac:chgData name="Elena Skryabina" userId="26067421-7a9c-47f8-bae8-9017555eaeb7" providerId="ADAL" clId="{128F425B-2DC6-48CE-B094-D90CEDEB4D16}" dt="2023-02-18T20:44:38.349" v="1746"/>
          <ac:spMkLst>
            <pc:docMk/>
            <pc:sldMk cId="1153178118" sldId="314"/>
            <ac:spMk id="5" creationId="{DF2F8310-8934-794E-46E4-7446948B93E2}"/>
          </ac:spMkLst>
        </pc:spChg>
      </pc:sldChg>
      <pc:sldChg chg="addSp delSp modSp new mod modClrScheme chgLayout">
        <pc:chgData name="Elena Skryabina" userId="26067421-7a9c-47f8-bae8-9017555eaeb7" providerId="ADAL" clId="{128F425B-2DC6-48CE-B094-D90CEDEB4D16}" dt="2023-02-19T19:20:56.076" v="5371" actId="255"/>
        <pc:sldMkLst>
          <pc:docMk/>
          <pc:sldMk cId="3483433892" sldId="315"/>
        </pc:sldMkLst>
        <pc:spChg chg="del">
          <ac:chgData name="Elena Skryabina" userId="26067421-7a9c-47f8-bae8-9017555eaeb7" providerId="ADAL" clId="{128F425B-2DC6-48CE-B094-D90CEDEB4D16}" dt="2023-02-18T21:07:35.696" v="2116" actId="26606"/>
          <ac:spMkLst>
            <pc:docMk/>
            <pc:sldMk cId="3483433892" sldId="315"/>
            <ac:spMk id="2" creationId="{FB527938-C59E-6DBD-D340-02DBBA0D58E6}"/>
          </ac:spMkLst>
        </pc:spChg>
        <pc:spChg chg="del">
          <ac:chgData name="Elena Skryabina" userId="26067421-7a9c-47f8-bae8-9017555eaeb7" providerId="ADAL" clId="{128F425B-2DC6-48CE-B094-D90CEDEB4D16}" dt="2023-02-18T21:07:15.899" v="2115"/>
          <ac:spMkLst>
            <pc:docMk/>
            <pc:sldMk cId="3483433892" sldId="315"/>
            <ac:spMk id="3" creationId="{BDC8D83D-B748-9BC3-B309-98C5CEF7C869}"/>
          </ac:spMkLst>
        </pc:spChg>
        <pc:spChg chg="add del mod">
          <ac:chgData name="Elena Skryabina" userId="26067421-7a9c-47f8-bae8-9017555eaeb7" providerId="ADAL" clId="{128F425B-2DC6-48CE-B094-D90CEDEB4D16}" dt="2023-02-18T21:20:51.679" v="2147"/>
          <ac:spMkLst>
            <pc:docMk/>
            <pc:sldMk cId="3483433892" sldId="315"/>
            <ac:spMk id="6" creationId="{78514FB0-F25D-4100-6AD5-F5F343469B8D}"/>
          </ac:spMkLst>
        </pc:spChg>
        <pc:spChg chg="add mod">
          <ac:chgData name="Elena Skryabina" userId="26067421-7a9c-47f8-bae8-9017555eaeb7" providerId="ADAL" clId="{128F425B-2DC6-48CE-B094-D90CEDEB4D16}" dt="2023-02-19T18:51:46.866" v="4668" actId="26606"/>
          <ac:spMkLst>
            <pc:docMk/>
            <pc:sldMk cId="3483433892" sldId="315"/>
            <ac:spMk id="9" creationId="{7F26B377-93D8-8D6C-5633-59EC9FB97810}"/>
          </ac:spMkLst>
        </pc:spChg>
        <pc:spChg chg="add del mod">
          <ac:chgData name="Elena Skryabina" userId="26067421-7a9c-47f8-bae8-9017555eaeb7" providerId="ADAL" clId="{128F425B-2DC6-48CE-B094-D90CEDEB4D16}" dt="2023-02-19T18:51:46.866" v="4668" actId="26606"/>
          <ac:spMkLst>
            <pc:docMk/>
            <pc:sldMk cId="3483433892" sldId="315"/>
            <ac:spMk id="11" creationId="{B3D4AE6F-D64E-ABAD-628F-54A0FCAF7D92}"/>
          </ac:spMkLst>
        </pc:spChg>
        <pc:graphicFrameChg chg="add del mod">
          <ac:chgData name="Elena Skryabina" userId="26067421-7a9c-47f8-bae8-9017555eaeb7" providerId="ADAL" clId="{128F425B-2DC6-48CE-B094-D90CEDEB4D16}" dt="2023-02-18T21:20:47" v="2145" actId="478"/>
          <ac:graphicFrameMkLst>
            <pc:docMk/>
            <pc:sldMk cId="3483433892" sldId="315"/>
            <ac:graphicFrameMk id="4" creationId="{6FB0F1FF-1419-5343-4B2A-CAC6EACD85A9}"/>
          </ac:graphicFrameMkLst>
        </pc:graphicFrameChg>
        <pc:graphicFrameChg chg="add mod">
          <ac:chgData name="Elena Skryabina" userId="26067421-7a9c-47f8-bae8-9017555eaeb7" providerId="ADAL" clId="{128F425B-2DC6-48CE-B094-D90CEDEB4D16}" dt="2023-02-19T19:20:56.076" v="5371" actId="255"/>
          <ac:graphicFrameMkLst>
            <pc:docMk/>
            <pc:sldMk cId="3483433892" sldId="315"/>
            <ac:graphicFrameMk id="7" creationId="{3F61E098-F504-1116-FA05-155570D41547}"/>
          </ac:graphicFrameMkLst>
        </pc:graphicFrameChg>
      </pc:sldChg>
      <pc:sldChg chg="modSp mod ord">
        <pc:chgData name="Elena Skryabina" userId="26067421-7a9c-47f8-bae8-9017555eaeb7" providerId="ADAL" clId="{128F425B-2DC6-48CE-B094-D90CEDEB4D16}" dt="2023-02-19T18:30:07.082" v="4430" actId="20577"/>
        <pc:sldMkLst>
          <pc:docMk/>
          <pc:sldMk cId="4100181772" sldId="316"/>
        </pc:sldMkLst>
        <pc:spChg chg="mod">
          <ac:chgData name="Elena Skryabina" userId="26067421-7a9c-47f8-bae8-9017555eaeb7" providerId="ADAL" clId="{128F425B-2DC6-48CE-B094-D90CEDEB4D16}" dt="2023-02-19T18:30:07.082" v="4430" actId="20577"/>
          <ac:spMkLst>
            <pc:docMk/>
            <pc:sldMk cId="4100181772" sldId="316"/>
            <ac:spMk id="3" creationId="{C47FE956-2650-4CDF-8B85-0FE1AA642E29}"/>
          </ac:spMkLst>
        </pc:spChg>
      </pc:sldChg>
      <pc:sldChg chg="modSp del mod modNotesTx">
        <pc:chgData name="Elena Skryabina" userId="26067421-7a9c-47f8-bae8-9017555eaeb7" providerId="ADAL" clId="{128F425B-2DC6-48CE-B094-D90CEDEB4D16}" dt="2023-02-19T13:38:36.460" v="2530" actId="2696"/>
        <pc:sldMkLst>
          <pc:docMk/>
          <pc:sldMk cId="1990056447" sldId="2145706980"/>
        </pc:sldMkLst>
        <pc:spChg chg="mod">
          <ac:chgData name="Elena Skryabina" userId="26067421-7a9c-47f8-bae8-9017555eaeb7" providerId="ADAL" clId="{128F425B-2DC6-48CE-B094-D90CEDEB4D16}" dt="2023-02-19T13:14:49.463" v="2451" actId="113"/>
          <ac:spMkLst>
            <pc:docMk/>
            <pc:sldMk cId="1990056447" sldId="2145706980"/>
            <ac:spMk id="3" creationId="{252B5100-95D7-0F98-644A-1F63589D4129}"/>
          </ac:spMkLst>
        </pc:spChg>
      </pc:sldChg>
      <pc:sldChg chg="addSp delSp modSp new mod ord modClrScheme chgLayout modNotesTx">
        <pc:chgData name="Elena Skryabina" userId="26067421-7a9c-47f8-bae8-9017555eaeb7" providerId="ADAL" clId="{128F425B-2DC6-48CE-B094-D90CEDEB4D16}" dt="2023-02-21T12:27:28.932" v="14318" actId="962"/>
        <pc:sldMkLst>
          <pc:docMk/>
          <pc:sldMk cId="713529813" sldId="2145706981"/>
        </pc:sldMkLst>
        <pc:spChg chg="mod">
          <ac:chgData name="Elena Skryabina" userId="26067421-7a9c-47f8-bae8-9017555eaeb7" providerId="ADAL" clId="{128F425B-2DC6-48CE-B094-D90CEDEB4D16}" dt="2023-02-19T13:42:01.700" v="2590" actId="20577"/>
          <ac:spMkLst>
            <pc:docMk/>
            <pc:sldMk cId="713529813" sldId="2145706981"/>
            <ac:spMk id="2" creationId="{62836250-EAF8-E527-8897-CCA3C5D92841}"/>
          </ac:spMkLst>
        </pc:spChg>
        <pc:spChg chg="del">
          <ac:chgData name="Elena Skryabina" userId="26067421-7a9c-47f8-bae8-9017555eaeb7" providerId="ADAL" clId="{128F425B-2DC6-48CE-B094-D90CEDEB4D16}" dt="2023-02-19T13:25:39.248" v="2519" actId="26606"/>
          <ac:spMkLst>
            <pc:docMk/>
            <pc:sldMk cId="713529813" sldId="2145706981"/>
            <ac:spMk id="3" creationId="{65905DB0-7754-2112-A904-8CD9287214B1}"/>
          </ac:spMkLst>
        </pc:spChg>
        <pc:spChg chg="add del mod">
          <ac:chgData name="Elena Skryabina" userId="26067421-7a9c-47f8-bae8-9017555eaeb7" providerId="ADAL" clId="{128F425B-2DC6-48CE-B094-D90CEDEB4D16}" dt="2023-02-19T14:16:01.738" v="3067"/>
          <ac:spMkLst>
            <pc:docMk/>
            <pc:sldMk cId="713529813" sldId="2145706981"/>
            <ac:spMk id="5" creationId="{9E580E06-E9C8-C3CC-A29E-C999F858235F}"/>
          </ac:spMkLst>
        </pc:spChg>
        <pc:spChg chg="add del mod">
          <ac:chgData name="Elena Skryabina" userId="26067421-7a9c-47f8-bae8-9017555eaeb7" providerId="ADAL" clId="{128F425B-2DC6-48CE-B094-D90CEDEB4D16}" dt="2023-02-20T22:30:13.010" v="13658" actId="931"/>
          <ac:spMkLst>
            <pc:docMk/>
            <pc:sldMk cId="713529813" sldId="2145706981"/>
            <ac:spMk id="6" creationId="{2CFE5B06-0B12-14C5-30B3-FF14A6A8C8D3}"/>
          </ac:spMkLst>
        </pc:spChg>
        <pc:spChg chg="add mod">
          <ac:chgData name="Elena Skryabina" userId="26067421-7a9c-47f8-bae8-9017555eaeb7" providerId="ADAL" clId="{128F425B-2DC6-48CE-B094-D90CEDEB4D16}" dt="2023-02-21T10:40:55.459" v="14088" actId="2711"/>
          <ac:spMkLst>
            <pc:docMk/>
            <pc:sldMk cId="713529813" sldId="2145706981"/>
            <ac:spMk id="8" creationId="{42CB90F8-8BB3-9C83-7365-4DA087AF54B5}"/>
          </ac:spMkLst>
        </pc:spChg>
        <pc:spChg chg="add del mod">
          <ac:chgData name="Elena Skryabina" userId="26067421-7a9c-47f8-bae8-9017555eaeb7" providerId="ADAL" clId="{128F425B-2DC6-48CE-B094-D90CEDEB4D16}" dt="2023-02-20T22:29:00.292" v="13651" actId="931"/>
          <ac:spMkLst>
            <pc:docMk/>
            <pc:sldMk cId="713529813" sldId="2145706981"/>
            <ac:spMk id="10" creationId="{344A4BC7-957C-CF50-B884-D776F5EE9D59}"/>
          </ac:spMkLst>
        </pc:spChg>
        <pc:spChg chg="add del mod">
          <ac:chgData name="Elena Skryabina" userId="26067421-7a9c-47f8-bae8-9017555eaeb7" providerId="ADAL" clId="{128F425B-2DC6-48CE-B094-D90CEDEB4D16}" dt="2023-02-21T12:26:06.425" v="14307" actId="931"/>
          <ac:spMkLst>
            <pc:docMk/>
            <pc:sldMk cId="713529813" sldId="2145706981"/>
            <ac:spMk id="12" creationId="{55A9C949-1A5A-2E38-3430-92A33936380C}"/>
          </ac:spMkLst>
        </pc:spChg>
        <pc:spChg chg="add del mod">
          <ac:chgData name="Elena Skryabina" userId="26067421-7a9c-47f8-bae8-9017555eaeb7" providerId="ADAL" clId="{128F425B-2DC6-48CE-B094-D90CEDEB4D16}" dt="2023-02-21T12:27:27.852" v="14316" actId="931"/>
          <ac:spMkLst>
            <pc:docMk/>
            <pc:sldMk cId="713529813" sldId="2145706981"/>
            <ac:spMk id="16" creationId="{17976B71-4351-AD39-349A-5E0AB93B4DEE}"/>
          </ac:spMkLst>
        </pc:spChg>
        <pc:picChg chg="add del mod">
          <ac:chgData name="Elena Skryabina" userId="26067421-7a9c-47f8-bae8-9017555eaeb7" providerId="ADAL" clId="{128F425B-2DC6-48CE-B094-D90CEDEB4D16}" dt="2023-02-20T22:29:25.695" v="13657" actId="478"/>
          <ac:picMkLst>
            <pc:docMk/>
            <pc:sldMk cId="713529813" sldId="2145706981"/>
            <ac:picMk id="4" creationId="{46714123-D641-E655-DCB3-D3D4192BF169}"/>
          </ac:picMkLst>
        </pc:picChg>
        <pc:picChg chg="add del mod">
          <ac:chgData name="Elena Skryabina" userId="26067421-7a9c-47f8-bae8-9017555eaeb7" providerId="ADAL" clId="{128F425B-2DC6-48CE-B094-D90CEDEB4D16}" dt="2023-02-21T12:25:42.742" v="14303" actId="21"/>
          <ac:picMkLst>
            <pc:docMk/>
            <pc:sldMk cId="713529813" sldId="2145706981"/>
            <ac:picMk id="9" creationId="{4F700D63-7802-4723-7F88-05CAD1C786E4}"/>
          </ac:picMkLst>
        </pc:picChg>
        <pc:picChg chg="add del mod">
          <ac:chgData name="Elena Skryabina" userId="26067421-7a9c-47f8-bae8-9017555eaeb7" providerId="ADAL" clId="{128F425B-2DC6-48CE-B094-D90CEDEB4D16}" dt="2023-02-21T12:26:41.840" v="14315" actId="478"/>
          <ac:picMkLst>
            <pc:docMk/>
            <pc:sldMk cId="713529813" sldId="2145706981"/>
            <ac:picMk id="14" creationId="{96DB1BB9-E49D-2FA5-5926-95094D7A8F83}"/>
          </ac:picMkLst>
        </pc:picChg>
        <pc:picChg chg="add mod">
          <ac:chgData name="Elena Skryabina" userId="26067421-7a9c-47f8-bae8-9017555eaeb7" providerId="ADAL" clId="{128F425B-2DC6-48CE-B094-D90CEDEB4D16}" dt="2023-02-21T12:27:28.932" v="14318" actId="962"/>
          <ac:picMkLst>
            <pc:docMk/>
            <pc:sldMk cId="713529813" sldId="2145706981"/>
            <ac:picMk id="18" creationId="{8C3EC678-E0A4-283C-49A3-5BCE264B5C07}"/>
          </ac:picMkLst>
        </pc:picChg>
      </pc:sldChg>
      <pc:sldChg chg="addSp delSp modSp mod ord modClrScheme chgLayout modNotesTx">
        <pc:chgData name="Elena Skryabina" userId="26067421-7a9c-47f8-bae8-9017555eaeb7" providerId="ADAL" clId="{128F425B-2DC6-48CE-B094-D90CEDEB4D16}" dt="2023-02-20T23:04:28.050" v="13903" actId="20577"/>
        <pc:sldMkLst>
          <pc:docMk/>
          <pc:sldMk cId="3504917029" sldId="2145706985"/>
        </pc:sldMkLst>
        <pc:spChg chg="mod">
          <ac:chgData name="Elena Skryabina" userId="26067421-7a9c-47f8-bae8-9017555eaeb7" providerId="ADAL" clId="{128F425B-2DC6-48CE-B094-D90CEDEB4D16}" dt="2023-02-20T10:10:28.279" v="7373" actId="26606"/>
          <ac:spMkLst>
            <pc:docMk/>
            <pc:sldMk cId="3504917029" sldId="2145706985"/>
            <ac:spMk id="2" creationId="{5C8E79DC-5B5E-6199-7D6A-DD000BDEB692}"/>
          </ac:spMkLst>
        </pc:spChg>
        <pc:spChg chg="del mod">
          <ac:chgData name="Elena Skryabina" userId="26067421-7a9c-47f8-bae8-9017555eaeb7" providerId="ADAL" clId="{128F425B-2DC6-48CE-B094-D90CEDEB4D16}" dt="2023-02-19T19:46:20.885" v="6081" actId="26606"/>
          <ac:spMkLst>
            <pc:docMk/>
            <pc:sldMk cId="3504917029" sldId="2145706985"/>
            <ac:spMk id="3" creationId="{A58FBD9A-6FE3-C739-B9D1-ABEA0CC41C61}"/>
          </ac:spMkLst>
        </pc:spChg>
        <pc:spChg chg="add del">
          <ac:chgData name="Elena Skryabina" userId="26067421-7a9c-47f8-bae8-9017555eaeb7" providerId="ADAL" clId="{128F425B-2DC6-48CE-B094-D90CEDEB4D16}" dt="2023-02-19T19:46:20.885" v="6081" actId="26606"/>
          <ac:spMkLst>
            <pc:docMk/>
            <pc:sldMk cId="3504917029" sldId="2145706985"/>
            <ac:spMk id="4" creationId="{908319CC-3781-553C-273A-FD0A8A4819C8}"/>
          </ac:spMkLst>
        </pc:spChg>
        <pc:spChg chg="mod modVis">
          <ac:chgData name="Elena Skryabina" userId="26067421-7a9c-47f8-bae8-9017555eaeb7" providerId="ADAL" clId="{128F425B-2DC6-48CE-B094-D90CEDEB4D16}" dt="2023-02-20T10:10:28.279" v="7373" actId="26606"/>
          <ac:spMkLst>
            <pc:docMk/>
            <pc:sldMk cId="3504917029" sldId="2145706985"/>
            <ac:spMk id="5" creationId="{42B6B15F-1BCB-67C3-78C0-DC425C02C381}"/>
          </ac:spMkLst>
        </pc:spChg>
        <pc:spChg chg="add del mod">
          <ac:chgData name="Elena Skryabina" userId="26067421-7a9c-47f8-bae8-9017555eaeb7" providerId="ADAL" clId="{128F425B-2DC6-48CE-B094-D90CEDEB4D16}" dt="2023-02-19T19:46:20.865" v="6080" actId="26606"/>
          <ac:spMkLst>
            <pc:docMk/>
            <pc:sldMk cId="3504917029" sldId="2145706985"/>
            <ac:spMk id="10" creationId="{91F4A223-CB04-E57C-A10A-7D4020C133C4}"/>
          </ac:spMkLst>
        </pc:spChg>
        <pc:spChg chg="add del mod">
          <ac:chgData name="Elena Skryabina" userId="26067421-7a9c-47f8-bae8-9017555eaeb7" providerId="ADAL" clId="{128F425B-2DC6-48CE-B094-D90CEDEB4D16}" dt="2023-02-20T10:10:28.279" v="7373" actId="26606"/>
          <ac:spMkLst>
            <pc:docMk/>
            <pc:sldMk cId="3504917029" sldId="2145706985"/>
            <ac:spMk id="11" creationId="{B80E47D6-6DC4-7CD8-00C9-159E4A6AA8F3}"/>
          </ac:spMkLst>
        </pc:spChg>
        <pc:spChg chg="add del mod">
          <ac:chgData name="Elena Skryabina" userId="26067421-7a9c-47f8-bae8-9017555eaeb7" providerId="ADAL" clId="{128F425B-2DC6-48CE-B094-D90CEDEB4D16}" dt="2023-02-20T10:01:28.445" v="7268" actId="26606"/>
          <ac:spMkLst>
            <pc:docMk/>
            <pc:sldMk cId="3504917029" sldId="2145706985"/>
            <ac:spMk id="16" creationId="{BE0860C1-2D58-63FB-2395-7A1223F106A2}"/>
          </ac:spMkLst>
        </pc:spChg>
        <pc:spChg chg="add del mod">
          <ac:chgData name="Elena Skryabina" userId="26067421-7a9c-47f8-bae8-9017555eaeb7" providerId="ADAL" clId="{128F425B-2DC6-48CE-B094-D90CEDEB4D16}" dt="2023-02-20T10:01:41.464" v="7272" actId="26606"/>
          <ac:spMkLst>
            <pc:docMk/>
            <pc:sldMk cId="3504917029" sldId="2145706985"/>
            <ac:spMk id="18" creationId="{77C92229-0294-9328-4E89-EDA719974170}"/>
          </ac:spMkLst>
        </pc:spChg>
        <pc:graphicFrameChg chg="add mod ord modGraphic">
          <ac:chgData name="Elena Skryabina" userId="26067421-7a9c-47f8-bae8-9017555eaeb7" providerId="ADAL" clId="{128F425B-2DC6-48CE-B094-D90CEDEB4D16}" dt="2023-02-20T23:04:28.050" v="13903" actId="20577"/>
          <ac:graphicFrameMkLst>
            <pc:docMk/>
            <pc:sldMk cId="3504917029" sldId="2145706985"/>
            <ac:graphicFrameMk id="7" creationId="{9914670B-7AC1-9B8F-B6E9-610DDBD1AB5C}"/>
          </ac:graphicFrameMkLst>
        </pc:graphicFrameChg>
      </pc:sldChg>
      <pc:sldChg chg="delSp modSp add mod modNotesTx">
        <pc:chgData name="Elena Skryabina" userId="26067421-7a9c-47f8-bae8-9017555eaeb7" providerId="ADAL" clId="{128F425B-2DC6-48CE-B094-D90CEDEB4D16}" dt="2023-02-21T10:19:35.416" v="14086" actId="20577"/>
        <pc:sldMkLst>
          <pc:docMk/>
          <pc:sldMk cId="3075996282" sldId="2145706986"/>
        </pc:sldMkLst>
        <pc:spChg chg="mod">
          <ac:chgData name="Elena Skryabina" userId="26067421-7a9c-47f8-bae8-9017555eaeb7" providerId="ADAL" clId="{128F425B-2DC6-48CE-B094-D90CEDEB4D16}" dt="2023-02-19T18:02:27.897" v="3709" actId="20577"/>
          <ac:spMkLst>
            <pc:docMk/>
            <pc:sldMk cId="3075996282" sldId="2145706986"/>
            <ac:spMk id="2" creationId="{94620EF5-D893-341C-6B59-F28E8160789F}"/>
          </ac:spMkLst>
        </pc:spChg>
        <pc:spChg chg="mod">
          <ac:chgData name="Elena Skryabina" userId="26067421-7a9c-47f8-bae8-9017555eaeb7" providerId="ADAL" clId="{128F425B-2DC6-48CE-B094-D90CEDEB4D16}" dt="2023-02-20T22:45:58.829" v="13688" actId="20577"/>
          <ac:spMkLst>
            <pc:docMk/>
            <pc:sldMk cId="3075996282" sldId="2145706986"/>
            <ac:spMk id="3" creationId="{45685C9C-71E9-3176-5361-71E80BD809D1}"/>
          </ac:spMkLst>
        </pc:spChg>
        <pc:spChg chg="del mod">
          <ac:chgData name="Elena Skryabina" userId="26067421-7a9c-47f8-bae8-9017555eaeb7" providerId="ADAL" clId="{128F425B-2DC6-48CE-B094-D90CEDEB4D16}" dt="2023-02-19T14:25:51.754" v="3399" actId="478"/>
          <ac:spMkLst>
            <pc:docMk/>
            <pc:sldMk cId="3075996282" sldId="2145706986"/>
            <ac:spMk id="15" creationId="{2A3F953B-A39D-E4FC-1FED-61567B999EB3}"/>
          </ac:spMkLst>
        </pc:spChg>
        <pc:cxnChg chg="del">
          <ac:chgData name="Elena Skryabina" userId="26067421-7a9c-47f8-bae8-9017555eaeb7" providerId="ADAL" clId="{128F425B-2DC6-48CE-B094-D90CEDEB4D16}" dt="2023-02-19T14:25:57.969" v="3404" actId="478"/>
          <ac:cxnSpMkLst>
            <pc:docMk/>
            <pc:sldMk cId="3075996282" sldId="2145706986"/>
            <ac:cxnSpMk id="9" creationId="{BDE86E22-2127-FEE3-A09E-182F74F636B8}"/>
          </ac:cxnSpMkLst>
        </pc:cxnChg>
        <pc:cxnChg chg="del">
          <ac:chgData name="Elena Skryabina" userId="26067421-7a9c-47f8-bae8-9017555eaeb7" providerId="ADAL" clId="{128F425B-2DC6-48CE-B094-D90CEDEB4D16}" dt="2023-02-19T14:25:53.802" v="3401" actId="478"/>
          <ac:cxnSpMkLst>
            <pc:docMk/>
            <pc:sldMk cId="3075996282" sldId="2145706986"/>
            <ac:cxnSpMk id="13" creationId="{D2BECABF-68C5-EF6C-9F06-FF7988B751F6}"/>
          </ac:cxnSpMkLst>
        </pc:cxnChg>
        <pc:cxnChg chg="del">
          <ac:chgData name="Elena Skryabina" userId="26067421-7a9c-47f8-bae8-9017555eaeb7" providerId="ADAL" clId="{128F425B-2DC6-48CE-B094-D90CEDEB4D16}" dt="2023-02-19T14:25:56.234" v="3403" actId="478"/>
          <ac:cxnSpMkLst>
            <pc:docMk/>
            <pc:sldMk cId="3075996282" sldId="2145706986"/>
            <ac:cxnSpMk id="14" creationId="{FFF09DB3-63C5-5AB8-B384-1CAAD934A9DD}"/>
          </ac:cxnSpMkLst>
        </pc:cxnChg>
        <pc:cxnChg chg="del">
          <ac:chgData name="Elena Skryabina" userId="26067421-7a9c-47f8-bae8-9017555eaeb7" providerId="ADAL" clId="{128F425B-2DC6-48CE-B094-D90CEDEB4D16}" dt="2023-02-19T14:25:52.753" v="3400" actId="478"/>
          <ac:cxnSpMkLst>
            <pc:docMk/>
            <pc:sldMk cId="3075996282" sldId="2145706986"/>
            <ac:cxnSpMk id="28" creationId="{FB38AE05-929C-0436-9FD4-996E429F3B00}"/>
          </ac:cxnSpMkLst>
        </pc:cxnChg>
        <pc:cxnChg chg="del">
          <ac:chgData name="Elena Skryabina" userId="26067421-7a9c-47f8-bae8-9017555eaeb7" providerId="ADAL" clId="{128F425B-2DC6-48CE-B094-D90CEDEB4D16}" dt="2023-02-19T14:25:54.898" v="3402" actId="478"/>
          <ac:cxnSpMkLst>
            <pc:docMk/>
            <pc:sldMk cId="3075996282" sldId="2145706986"/>
            <ac:cxnSpMk id="29" creationId="{45545CBE-9FA4-1342-66AA-2C5D7A89E0E9}"/>
          </ac:cxnSpMkLst>
        </pc:cxnChg>
      </pc:sldChg>
      <pc:sldChg chg="addSp delSp modSp new del mod ord modClrScheme chgLayout">
        <pc:chgData name="Elena Skryabina" userId="26067421-7a9c-47f8-bae8-9017555eaeb7" providerId="ADAL" clId="{128F425B-2DC6-48CE-B094-D90CEDEB4D16}" dt="2023-02-19T14:22:48.145" v="3255" actId="2696"/>
        <pc:sldMkLst>
          <pc:docMk/>
          <pc:sldMk cId="3149498350" sldId="2145706986"/>
        </pc:sldMkLst>
        <pc:spChg chg="mod">
          <ac:chgData name="Elena Skryabina" userId="26067421-7a9c-47f8-bae8-9017555eaeb7" providerId="ADAL" clId="{128F425B-2DC6-48CE-B094-D90CEDEB4D16}" dt="2023-02-19T14:22:45.256" v="3254" actId="20577"/>
          <ac:spMkLst>
            <pc:docMk/>
            <pc:sldMk cId="3149498350" sldId="2145706986"/>
            <ac:spMk id="2" creationId="{84A38396-1DF5-C0F3-86B0-490476E2808D}"/>
          </ac:spMkLst>
        </pc:spChg>
        <pc:spChg chg="add del">
          <ac:chgData name="Elena Skryabina" userId="26067421-7a9c-47f8-bae8-9017555eaeb7" providerId="ADAL" clId="{128F425B-2DC6-48CE-B094-D90CEDEB4D16}" dt="2023-02-19T14:22:44.689" v="3253" actId="26606"/>
          <ac:spMkLst>
            <pc:docMk/>
            <pc:sldMk cId="3149498350" sldId="2145706986"/>
            <ac:spMk id="3" creationId="{355000C1-4DCA-388C-9778-AC6BCBC1B9D4}"/>
          </ac:spMkLst>
        </pc:spChg>
        <pc:spChg chg="add del">
          <ac:chgData name="Elena Skryabina" userId="26067421-7a9c-47f8-bae8-9017555eaeb7" providerId="ADAL" clId="{128F425B-2DC6-48CE-B094-D90CEDEB4D16}" dt="2023-02-19T14:22:44.689" v="3253" actId="26606"/>
          <ac:spMkLst>
            <pc:docMk/>
            <pc:sldMk cId="3149498350" sldId="2145706986"/>
            <ac:spMk id="4" creationId="{20D15EDD-A9B9-5894-74A5-1B03EA34BB99}"/>
          </ac:spMkLst>
        </pc:spChg>
        <pc:spChg chg="add del mod">
          <ac:chgData name="Elena Skryabina" userId="26067421-7a9c-47f8-bae8-9017555eaeb7" providerId="ADAL" clId="{128F425B-2DC6-48CE-B094-D90CEDEB4D16}" dt="2023-02-19T14:22:44.128" v="3252" actId="22"/>
          <ac:spMkLst>
            <pc:docMk/>
            <pc:sldMk cId="3149498350" sldId="2145706986"/>
            <ac:spMk id="6" creationId="{D5340BAE-B100-7402-6D51-E05719172B76}"/>
          </ac:spMkLst>
        </pc:spChg>
        <pc:spChg chg="add del mod">
          <ac:chgData name="Elena Skryabina" userId="26067421-7a9c-47f8-bae8-9017555eaeb7" providerId="ADAL" clId="{128F425B-2DC6-48CE-B094-D90CEDEB4D16}" dt="2023-02-19T14:22:44.689" v="3253" actId="26606"/>
          <ac:spMkLst>
            <pc:docMk/>
            <pc:sldMk cId="3149498350" sldId="2145706986"/>
            <ac:spMk id="9" creationId="{949C606F-764F-70E1-D94A-11588D60D80E}"/>
          </ac:spMkLst>
        </pc:spChg>
        <pc:spChg chg="add del mod">
          <ac:chgData name="Elena Skryabina" userId="26067421-7a9c-47f8-bae8-9017555eaeb7" providerId="ADAL" clId="{128F425B-2DC6-48CE-B094-D90CEDEB4D16}" dt="2023-02-19T14:22:44.689" v="3253" actId="26606"/>
          <ac:spMkLst>
            <pc:docMk/>
            <pc:sldMk cId="3149498350" sldId="2145706986"/>
            <ac:spMk id="11" creationId="{A9075551-CDF1-4BCB-1141-03F7D8B09071}"/>
          </ac:spMkLst>
        </pc:spChg>
      </pc:sldChg>
      <pc:sldChg chg="modSp new mod modNotesTx">
        <pc:chgData name="Elena Skryabina" userId="26067421-7a9c-47f8-bae8-9017555eaeb7" providerId="ADAL" clId="{128F425B-2DC6-48CE-B094-D90CEDEB4D16}" dt="2023-02-20T22:55:05.596" v="13796" actId="20577"/>
        <pc:sldMkLst>
          <pc:docMk/>
          <pc:sldMk cId="1025609992" sldId="2145706987"/>
        </pc:sldMkLst>
        <pc:spChg chg="mod">
          <ac:chgData name="Elena Skryabina" userId="26067421-7a9c-47f8-bae8-9017555eaeb7" providerId="ADAL" clId="{128F425B-2DC6-48CE-B094-D90CEDEB4D16}" dt="2023-02-19T18:06:14.206" v="3735" actId="20577"/>
          <ac:spMkLst>
            <pc:docMk/>
            <pc:sldMk cId="1025609992" sldId="2145706987"/>
            <ac:spMk id="2" creationId="{2DBF1998-7E3A-21FD-D31A-5FC74F79A28A}"/>
          </ac:spMkLst>
        </pc:spChg>
        <pc:spChg chg="mod">
          <ac:chgData name="Elena Skryabina" userId="26067421-7a9c-47f8-bae8-9017555eaeb7" providerId="ADAL" clId="{128F425B-2DC6-48CE-B094-D90CEDEB4D16}" dt="2023-02-20T22:52:37.604" v="13776" actId="20577"/>
          <ac:spMkLst>
            <pc:docMk/>
            <pc:sldMk cId="1025609992" sldId="2145706987"/>
            <ac:spMk id="3" creationId="{EA65319A-DD18-0A9E-22E1-C5B9C5E9DBC5}"/>
          </ac:spMkLst>
        </pc:spChg>
      </pc:sldChg>
      <pc:sldChg chg="addSp modSp add mod">
        <pc:chgData name="Elena Skryabina" userId="26067421-7a9c-47f8-bae8-9017555eaeb7" providerId="ADAL" clId="{128F425B-2DC6-48CE-B094-D90CEDEB4D16}" dt="2023-02-21T12:25:56.476" v="14306" actId="14100"/>
        <pc:sldMkLst>
          <pc:docMk/>
          <pc:sldMk cId="2431079857" sldId="2145706988"/>
        </pc:sldMkLst>
        <pc:spChg chg="mod">
          <ac:chgData name="Elena Skryabina" userId="26067421-7a9c-47f8-bae8-9017555eaeb7" providerId="ADAL" clId="{128F425B-2DC6-48CE-B094-D90CEDEB4D16}" dt="2023-02-20T13:41:29.918" v="10440"/>
          <ac:spMkLst>
            <pc:docMk/>
            <pc:sldMk cId="2431079857" sldId="2145706988"/>
            <ac:spMk id="2" creationId="{62836250-EAF8-E527-8897-CCA3C5D92841}"/>
          </ac:spMkLst>
        </pc:spChg>
        <pc:spChg chg="mod">
          <ac:chgData name="Elena Skryabina" userId="26067421-7a9c-47f8-bae8-9017555eaeb7" providerId="ADAL" clId="{128F425B-2DC6-48CE-B094-D90CEDEB4D16}" dt="2023-02-21T10:40:43.659" v="14087" actId="2711"/>
          <ac:spMkLst>
            <pc:docMk/>
            <pc:sldMk cId="2431079857" sldId="2145706988"/>
            <ac:spMk id="8" creationId="{42CB90F8-8BB3-9C83-7365-4DA087AF54B5}"/>
          </ac:spMkLst>
        </pc:spChg>
        <pc:picChg chg="add mod">
          <ac:chgData name="Elena Skryabina" userId="26067421-7a9c-47f8-bae8-9017555eaeb7" providerId="ADAL" clId="{128F425B-2DC6-48CE-B094-D90CEDEB4D16}" dt="2023-02-21T12:25:56.476" v="14306" actId="14100"/>
          <ac:picMkLst>
            <pc:docMk/>
            <pc:sldMk cId="2431079857" sldId="2145706988"/>
            <ac:picMk id="3" creationId="{BDCB2328-275E-043B-49D1-D6D5F983A1C3}"/>
          </ac:picMkLst>
        </pc:picChg>
      </pc:sldChg>
      <pc:sldChg chg="addSp delSp modSp add mod ord modClrScheme chgLayout">
        <pc:chgData name="Elena Skryabina" userId="26067421-7a9c-47f8-bae8-9017555eaeb7" providerId="ADAL" clId="{128F425B-2DC6-48CE-B094-D90CEDEB4D16}" dt="2023-02-21T10:47:09.949" v="14091"/>
        <pc:sldMkLst>
          <pc:docMk/>
          <pc:sldMk cId="3503347012" sldId="2145706989"/>
        </pc:sldMkLst>
        <pc:spChg chg="mod">
          <ac:chgData name="Elena Skryabina" userId="26067421-7a9c-47f8-bae8-9017555eaeb7" providerId="ADAL" clId="{128F425B-2DC6-48CE-B094-D90CEDEB4D16}" dt="2023-02-20T11:35:11.885" v="8125" actId="26606"/>
          <ac:spMkLst>
            <pc:docMk/>
            <pc:sldMk cId="3503347012" sldId="2145706989"/>
            <ac:spMk id="2" creationId="{5C8E79DC-5B5E-6199-7D6A-DD000BDEB692}"/>
          </ac:spMkLst>
        </pc:spChg>
        <pc:spChg chg="add del mod">
          <ac:chgData name="Elena Skryabina" userId="26067421-7a9c-47f8-bae8-9017555eaeb7" providerId="ADAL" clId="{128F425B-2DC6-48CE-B094-D90CEDEB4D16}" dt="2023-02-20T19:37:15.798" v="13543" actId="27636"/>
          <ac:spMkLst>
            <pc:docMk/>
            <pc:sldMk cId="3503347012" sldId="2145706989"/>
            <ac:spMk id="3" creationId="{A58FBD9A-6FE3-C739-B9D1-ABEA0CC41C61}"/>
          </ac:spMkLst>
        </pc:spChg>
        <pc:spChg chg="add del">
          <ac:chgData name="Elena Skryabina" userId="26067421-7a9c-47f8-bae8-9017555eaeb7" providerId="ADAL" clId="{128F425B-2DC6-48CE-B094-D90CEDEB4D16}" dt="2023-02-20T11:35:11.885" v="8125" actId="26606"/>
          <ac:spMkLst>
            <pc:docMk/>
            <pc:sldMk cId="3503347012" sldId="2145706989"/>
            <ac:spMk id="4" creationId="{908319CC-3781-553C-273A-FD0A8A4819C8}"/>
          </ac:spMkLst>
        </pc:spChg>
        <pc:spChg chg="mod modVis">
          <ac:chgData name="Elena Skryabina" userId="26067421-7a9c-47f8-bae8-9017555eaeb7" providerId="ADAL" clId="{128F425B-2DC6-48CE-B094-D90CEDEB4D16}" dt="2023-02-20T11:35:11.885" v="8125" actId="26606"/>
          <ac:spMkLst>
            <pc:docMk/>
            <pc:sldMk cId="3503347012" sldId="2145706989"/>
            <ac:spMk id="5" creationId="{42B6B15F-1BCB-67C3-78C0-DC425C02C381}"/>
          </ac:spMkLst>
        </pc:spChg>
        <pc:spChg chg="add del mod">
          <ac:chgData name="Elena Skryabina" userId="26067421-7a9c-47f8-bae8-9017555eaeb7" providerId="ADAL" clId="{128F425B-2DC6-48CE-B094-D90CEDEB4D16}" dt="2023-02-20T11:34:50.638" v="8113" actId="26606"/>
          <ac:spMkLst>
            <pc:docMk/>
            <pc:sldMk cId="3503347012" sldId="2145706989"/>
            <ac:spMk id="10" creationId="{931F9E3F-D564-CA84-493E-A55B6804F422}"/>
          </ac:spMkLst>
        </pc:spChg>
        <pc:spChg chg="add del mod">
          <ac:chgData name="Elena Skryabina" userId="26067421-7a9c-47f8-bae8-9017555eaeb7" providerId="ADAL" clId="{128F425B-2DC6-48CE-B094-D90CEDEB4D16}" dt="2023-02-20T11:35:04.082" v="8121" actId="26606"/>
          <ac:spMkLst>
            <pc:docMk/>
            <pc:sldMk cId="3503347012" sldId="2145706989"/>
            <ac:spMk id="11" creationId="{490E64C3-82A6-770E-4C0B-2DF46451A941}"/>
          </ac:spMkLst>
        </pc:spChg>
        <pc:spChg chg="add del mod">
          <ac:chgData name="Elena Skryabina" userId="26067421-7a9c-47f8-bae8-9017555eaeb7" providerId="ADAL" clId="{128F425B-2DC6-48CE-B094-D90CEDEB4D16}" dt="2023-02-20T11:34:52.832" v="8115" actId="26606"/>
          <ac:spMkLst>
            <pc:docMk/>
            <pc:sldMk cId="3503347012" sldId="2145706989"/>
            <ac:spMk id="12" creationId="{6A06D1CD-50BA-C780-7DDC-CF81CA551BCF}"/>
          </ac:spMkLst>
        </pc:spChg>
        <pc:spChg chg="add del mod">
          <ac:chgData name="Elena Skryabina" userId="26067421-7a9c-47f8-bae8-9017555eaeb7" providerId="ADAL" clId="{128F425B-2DC6-48CE-B094-D90CEDEB4D16}" dt="2023-02-20T11:35:06.067" v="8123" actId="26606"/>
          <ac:spMkLst>
            <pc:docMk/>
            <pc:sldMk cId="3503347012" sldId="2145706989"/>
            <ac:spMk id="13" creationId="{C2D01CBC-A491-EC91-0961-4A86B9165EFF}"/>
          </ac:spMkLst>
        </pc:spChg>
        <pc:spChg chg="add del mod">
          <ac:chgData name="Elena Skryabina" userId="26067421-7a9c-47f8-bae8-9017555eaeb7" providerId="ADAL" clId="{128F425B-2DC6-48CE-B094-D90CEDEB4D16}" dt="2023-02-20T11:34:54.277" v="8117" actId="26606"/>
          <ac:spMkLst>
            <pc:docMk/>
            <pc:sldMk cId="3503347012" sldId="2145706989"/>
            <ac:spMk id="14" creationId="{6B54DB0F-4976-93CA-8E46-538B30334267}"/>
          </ac:spMkLst>
        </pc:spChg>
        <pc:spChg chg="add del mod">
          <ac:chgData name="Elena Skryabina" userId="26067421-7a9c-47f8-bae8-9017555eaeb7" providerId="ADAL" clId="{128F425B-2DC6-48CE-B094-D90CEDEB4D16}" dt="2023-02-20T11:34:56.025" v="8119" actId="26606"/>
          <ac:spMkLst>
            <pc:docMk/>
            <pc:sldMk cId="3503347012" sldId="2145706989"/>
            <ac:spMk id="16" creationId="{2D025E64-C2D2-38DD-6890-6C2E4D8821BB}"/>
          </ac:spMkLst>
        </pc:spChg>
        <pc:spChg chg="add del mod">
          <ac:chgData name="Elena Skryabina" userId="26067421-7a9c-47f8-bae8-9017555eaeb7" providerId="ADAL" clId="{128F425B-2DC6-48CE-B094-D90CEDEB4D16}" dt="2023-02-20T11:35:11.885" v="8125" actId="26606"/>
          <ac:spMkLst>
            <pc:docMk/>
            <pc:sldMk cId="3503347012" sldId="2145706989"/>
            <ac:spMk id="17" creationId="{343927F2-8F43-C6BD-7E55-FB43D37EC2B0}"/>
          </ac:spMkLst>
        </pc:spChg>
        <pc:graphicFrameChg chg="add del mod">
          <ac:chgData name="Elena Skryabina" userId="26067421-7a9c-47f8-bae8-9017555eaeb7" providerId="ADAL" clId="{128F425B-2DC6-48CE-B094-D90CEDEB4D16}" dt="2023-02-20T11:35:04.082" v="8121" actId="26606"/>
          <ac:graphicFrameMkLst>
            <pc:docMk/>
            <pc:sldMk cId="3503347012" sldId="2145706989"/>
            <ac:graphicFrameMk id="7" creationId="{4EAB2E1D-FC5D-EB7C-933B-76DD4B0AFA0D}"/>
          </ac:graphicFrameMkLst>
        </pc:graphicFrameChg>
        <pc:graphicFrameChg chg="add del mod">
          <ac:chgData name="Elena Skryabina" userId="26067421-7a9c-47f8-bae8-9017555eaeb7" providerId="ADAL" clId="{128F425B-2DC6-48CE-B094-D90CEDEB4D16}" dt="2023-02-20T11:35:06.067" v="8123" actId="26606"/>
          <ac:graphicFrameMkLst>
            <pc:docMk/>
            <pc:sldMk cId="3503347012" sldId="2145706989"/>
            <ac:graphicFrameMk id="15" creationId="{6F41B4FE-664D-E1EE-46CD-EBE1172727E4}"/>
          </ac:graphicFrameMkLst>
        </pc:graphicFrameChg>
        <pc:graphicFrameChg chg="add del mod">
          <ac:chgData name="Elena Skryabina" userId="26067421-7a9c-47f8-bae8-9017555eaeb7" providerId="ADAL" clId="{128F425B-2DC6-48CE-B094-D90CEDEB4D16}" dt="2023-02-20T11:35:11.885" v="8125" actId="26606"/>
          <ac:graphicFrameMkLst>
            <pc:docMk/>
            <pc:sldMk cId="3503347012" sldId="2145706989"/>
            <ac:graphicFrameMk id="18" creationId="{39A17FF5-50D4-153E-F967-72F961957D26}"/>
          </ac:graphicFrameMkLst>
        </pc:graphicFrameChg>
      </pc:sldChg>
      <pc:sldChg chg="addSp delSp modSp new mod modClrScheme chgLayout modNotesTx">
        <pc:chgData name="Elena Skryabina" userId="26067421-7a9c-47f8-bae8-9017555eaeb7" providerId="ADAL" clId="{128F425B-2DC6-48CE-B094-D90CEDEB4D16}" dt="2023-02-21T11:04:05.443" v="14289" actId="20577"/>
        <pc:sldMkLst>
          <pc:docMk/>
          <pc:sldMk cId="2494584489" sldId="2145706990"/>
        </pc:sldMkLst>
        <pc:spChg chg="mod">
          <ac:chgData name="Elena Skryabina" userId="26067421-7a9c-47f8-bae8-9017555eaeb7" providerId="ADAL" clId="{128F425B-2DC6-48CE-B094-D90CEDEB4D16}" dt="2023-02-20T11:14:07.055" v="7931" actId="20577"/>
          <ac:spMkLst>
            <pc:docMk/>
            <pc:sldMk cId="2494584489" sldId="2145706990"/>
            <ac:spMk id="2" creationId="{69EDF132-9675-592D-E8AF-0D2B133CFBF7}"/>
          </ac:spMkLst>
        </pc:spChg>
        <pc:spChg chg="del mod">
          <ac:chgData name="Elena Skryabina" userId="26067421-7a9c-47f8-bae8-9017555eaeb7" providerId="ADAL" clId="{128F425B-2DC6-48CE-B094-D90CEDEB4D16}" dt="2023-02-20T11:07:55.123" v="7884" actId="26606"/>
          <ac:spMkLst>
            <pc:docMk/>
            <pc:sldMk cId="2494584489" sldId="2145706990"/>
            <ac:spMk id="3" creationId="{B4E391EE-AED1-3CBA-7426-F64F12FDFDB1}"/>
          </ac:spMkLst>
        </pc:spChg>
        <pc:spChg chg="add del mod">
          <ac:chgData name="Elena Skryabina" userId="26067421-7a9c-47f8-bae8-9017555eaeb7" providerId="ADAL" clId="{128F425B-2DC6-48CE-B094-D90CEDEB4D16}" dt="2023-02-20T11:08:52.890" v="7890" actId="26606"/>
          <ac:spMkLst>
            <pc:docMk/>
            <pc:sldMk cId="2494584489" sldId="2145706990"/>
            <ac:spMk id="9" creationId="{79D1B252-0781-D153-3277-BCBF30E064D6}"/>
          </ac:spMkLst>
        </pc:spChg>
        <pc:graphicFrameChg chg="add mod modGraphic">
          <ac:chgData name="Elena Skryabina" userId="26067421-7a9c-47f8-bae8-9017555eaeb7" providerId="ADAL" clId="{128F425B-2DC6-48CE-B094-D90CEDEB4D16}" dt="2023-02-21T11:04:05.443" v="14289" actId="20577"/>
          <ac:graphicFrameMkLst>
            <pc:docMk/>
            <pc:sldMk cId="2494584489" sldId="2145706990"/>
            <ac:graphicFrameMk id="5" creationId="{AD9D9614-DA45-51E8-840A-63BDC4EB99CF}"/>
          </ac:graphicFrameMkLst>
        </pc:graphicFrameChg>
      </pc:sldChg>
      <pc:sldChg chg="addSp delSp modSp new add del mod ord modClrScheme chgLayout modNotesTx">
        <pc:chgData name="Elena Skryabina" userId="26067421-7a9c-47f8-bae8-9017555eaeb7" providerId="ADAL" clId="{128F425B-2DC6-48CE-B094-D90CEDEB4D16}" dt="2023-02-21T11:20:01.354" v="14294" actId="2696"/>
        <pc:sldMkLst>
          <pc:docMk/>
          <pc:sldMk cId="1874441286" sldId="2145706991"/>
        </pc:sldMkLst>
        <pc:spChg chg="mod">
          <ac:chgData name="Elena Skryabina" userId="26067421-7a9c-47f8-bae8-9017555eaeb7" providerId="ADAL" clId="{128F425B-2DC6-48CE-B094-D90CEDEB4D16}" dt="2023-02-20T12:46:13.550" v="8628" actId="26606"/>
          <ac:spMkLst>
            <pc:docMk/>
            <pc:sldMk cId="1874441286" sldId="2145706991"/>
            <ac:spMk id="2" creationId="{3F96CCAF-C914-321C-FE1D-84D6DC99DAFA}"/>
          </ac:spMkLst>
        </pc:spChg>
        <pc:spChg chg="mod">
          <ac:chgData name="Elena Skryabina" userId="26067421-7a9c-47f8-bae8-9017555eaeb7" providerId="ADAL" clId="{128F425B-2DC6-48CE-B094-D90CEDEB4D16}" dt="2023-02-20T12:47:52.564" v="8641" actId="207"/>
          <ac:spMkLst>
            <pc:docMk/>
            <pc:sldMk cId="1874441286" sldId="2145706991"/>
            <ac:spMk id="3" creationId="{1A5890CD-8AC7-CC2F-D017-9648AFB032A5}"/>
          </ac:spMkLst>
        </pc:spChg>
        <pc:spChg chg="add del mod">
          <ac:chgData name="Elena Skryabina" userId="26067421-7a9c-47f8-bae8-9017555eaeb7" providerId="ADAL" clId="{128F425B-2DC6-48CE-B094-D90CEDEB4D16}" dt="2023-02-20T12:46:13.547" v="8627" actId="26606"/>
          <ac:spMkLst>
            <pc:docMk/>
            <pc:sldMk cId="1874441286" sldId="2145706991"/>
            <ac:spMk id="8" creationId="{48850E68-852A-92EF-B1CC-62CED5EBD14C}"/>
          </ac:spMkLst>
        </pc:spChg>
        <pc:spChg chg="add del mod">
          <ac:chgData name="Elena Skryabina" userId="26067421-7a9c-47f8-bae8-9017555eaeb7" providerId="ADAL" clId="{128F425B-2DC6-48CE-B094-D90CEDEB4D16}" dt="2023-02-20T12:47:05.276" v="8636" actId="21"/>
          <ac:spMkLst>
            <pc:docMk/>
            <pc:sldMk cId="1874441286" sldId="2145706991"/>
            <ac:spMk id="10" creationId="{CE8C0C89-CEE6-B3CB-039D-CFC52CA9A1E6}"/>
          </ac:spMkLst>
        </pc:spChg>
      </pc:sldChg>
      <pc:sldChg chg="addSp delSp modSp new mod modNotesTx">
        <pc:chgData name="Elena Skryabina" userId="26067421-7a9c-47f8-bae8-9017555eaeb7" providerId="ADAL" clId="{128F425B-2DC6-48CE-B094-D90CEDEB4D16}" dt="2023-02-21T11:19:57.896" v="14293" actId="313"/>
        <pc:sldMkLst>
          <pc:docMk/>
          <pc:sldMk cId="2295016861" sldId="2145706992"/>
        </pc:sldMkLst>
        <pc:spChg chg="mod">
          <ac:chgData name="Elena Skryabina" userId="26067421-7a9c-47f8-bae8-9017555eaeb7" providerId="ADAL" clId="{128F425B-2DC6-48CE-B094-D90CEDEB4D16}" dt="2023-02-20T12:59:43.061" v="9748" actId="20577"/>
          <ac:spMkLst>
            <pc:docMk/>
            <pc:sldMk cId="2295016861" sldId="2145706992"/>
            <ac:spMk id="2" creationId="{5F4D2D1F-7D87-E1A6-EBE0-7D233250CD34}"/>
          </ac:spMkLst>
        </pc:spChg>
        <pc:spChg chg="del mod">
          <ac:chgData name="Elena Skryabina" userId="26067421-7a9c-47f8-bae8-9017555eaeb7" providerId="ADAL" clId="{128F425B-2DC6-48CE-B094-D90CEDEB4D16}" dt="2023-02-19T22:57:33.041" v="6475"/>
          <ac:spMkLst>
            <pc:docMk/>
            <pc:sldMk cId="2295016861" sldId="2145706992"/>
            <ac:spMk id="3" creationId="{AB6B100E-139C-34D6-EB39-5C8256BB45AA}"/>
          </ac:spMkLst>
        </pc:spChg>
        <pc:picChg chg="add mod">
          <ac:chgData name="Elena Skryabina" userId="26067421-7a9c-47f8-bae8-9017555eaeb7" providerId="ADAL" clId="{128F425B-2DC6-48CE-B094-D90CEDEB4D16}" dt="2023-02-19T22:57:38.484" v="6476" actId="26606"/>
          <ac:picMkLst>
            <pc:docMk/>
            <pc:sldMk cId="2295016861" sldId="2145706992"/>
            <ac:picMk id="4" creationId="{E333BA63-C96F-3845-3E1D-BFC63730291D}"/>
          </ac:picMkLst>
        </pc:picChg>
      </pc:sldChg>
      <pc:sldChg chg="addSp delSp modSp new mod modClrScheme chgLayout modNotesTx">
        <pc:chgData name="Elena Skryabina" userId="26067421-7a9c-47f8-bae8-9017555eaeb7" providerId="ADAL" clId="{128F425B-2DC6-48CE-B094-D90CEDEB4D16}" dt="2023-02-20T13:16:15.637" v="10205"/>
        <pc:sldMkLst>
          <pc:docMk/>
          <pc:sldMk cId="1205203403" sldId="2145706993"/>
        </pc:sldMkLst>
        <pc:spChg chg="mod">
          <ac:chgData name="Elena Skryabina" userId="26067421-7a9c-47f8-bae8-9017555eaeb7" providerId="ADAL" clId="{128F425B-2DC6-48CE-B094-D90CEDEB4D16}" dt="2023-02-20T12:53:26.469" v="9611" actId="26606"/>
          <ac:spMkLst>
            <pc:docMk/>
            <pc:sldMk cId="1205203403" sldId="2145706993"/>
            <ac:spMk id="2" creationId="{293A42C6-D129-4667-B211-291CD8EEB34B}"/>
          </ac:spMkLst>
        </pc:spChg>
        <pc:spChg chg="add del mod">
          <ac:chgData name="Elena Skryabina" userId="26067421-7a9c-47f8-bae8-9017555eaeb7" providerId="ADAL" clId="{128F425B-2DC6-48CE-B094-D90CEDEB4D16}" dt="2023-02-20T12:41:47.633" v="8608" actId="26606"/>
          <ac:spMkLst>
            <pc:docMk/>
            <pc:sldMk cId="1205203403" sldId="2145706993"/>
            <ac:spMk id="3" creationId="{580CAAC3-415F-7778-63A7-3603ABAA2273}"/>
          </ac:spMkLst>
        </pc:spChg>
        <pc:spChg chg="add del mod">
          <ac:chgData name="Elena Skryabina" userId="26067421-7a9c-47f8-bae8-9017555eaeb7" providerId="ADAL" clId="{128F425B-2DC6-48CE-B094-D90CEDEB4D16}" dt="2023-02-20T12:53:17.649" v="9609" actId="26606"/>
          <ac:spMkLst>
            <pc:docMk/>
            <pc:sldMk cId="1205203403" sldId="2145706993"/>
            <ac:spMk id="12" creationId="{CC5AF6AB-EAB5-0BFD-736E-53F1CDA827E1}"/>
          </ac:spMkLst>
        </pc:spChg>
        <pc:spChg chg="add del mod">
          <ac:chgData name="Elena Skryabina" userId="26067421-7a9c-47f8-bae8-9017555eaeb7" providerId="ADAL" clId="{128F425B-2DC6-48CE-B094-D90CEDEB4D16}" dt="2023-02-20T12:53:26.469" v="9611" actId="26606"/>
          <ac:spMkLst>
            <pc:docMk/>
            <pc:sldMk cId="1205203403" sldId="2145706993"/>
            <ac:spMk id="14" creationId="{F445199B-7CE5-9689-75B6-AB1FA1E1D0CC}"/>
          </ac:spMkLst>
        </pc:spChg>
        <pc:graphicFrameChg chg="add del">
          <ac:chgData name="Elena Skryabina" userId="26067421-7a9c-47f8-bae8-9017555eaeb7" providerId="ADAL" clId="{128F425B-2DC6-48CE-B094-D90CEDEB4D16}" dt="2023-02-20T12:41:47.598" v="8607" actId="26606"/>
          <ac:graphicFrameMkLst>
            <pc:docMk/>
            <pc:sldMk cId="1205203403" sldId="2145706993"/>
            <ac:graphicFrameMk id="5" creationId="{0995B6FB-E24D-7BDE-B3F3-65F7433897C1}"/>
          </ac:graphicFrameMkLst>
        </pc:graphicFrameChg>
        <pc:graphicFrameChg chg="add mod modGraphic">
          <ac:chgData name="Elena Skryabina" userId="26067421-7a9c-47f8-bae8-9017555eaeb7" providerId="ADAL" clId="{128F425B-2DC6-48CE-B094-D90CEDEB4D16}" dt="2023-02-20T13:16:15.637" v="10205"/>
          <ac:graphicFrameMkLst>
            <pc:docMk/>
            <pc:sldMk cId="1205203403" sldId="2145706993"/>
            <ac:graphicFrameMk id="7" creationId="{01D7F95D-1A52-A622-A16C-B17D2729D79B}"/>
          </ac:graphicFrameMkLst>
        </pc:graphicFrameChg>
      </pc:sldChg>
      <pc:sldChg chg="addSp delSp modSp new mod">
        <pc:chgData name="Elena Skryabina" userId="26067421-7a9c-47f8-bae8-9017555eaeb7" providerId="ADAL" clId="{128F425B-2DC6-48CE-B094-D90CEDEB4D16}" dt="2023-02-20T13:34:52.415" v="10419"/>
        <pc:sldMkLst>
          <pc:docMk/>
          <pc:sldMk cId="629208879" sldId="2145706994"/>
        </pc:sldMkLst>
        <pc:spChg chg="mod">
          <ac:chgData name="Elena Skryabina" userId="26067421-7a9c-47f8-bae8-9017555eaeb7" providerId="ADAL" clId="{128F425B-2DC6-48CE-B094-D90CEDEB4D16}" dt="2023-02-20T13:22:49.155" v="10227" actId="20577"/>
          <ac:spMkLst>
            <pc:docMk/>
            <pc:sldMk cId="629208879" sldId="2145706994"/>
            <ac:spMk id="2" creationId="{9D3F4B03-F423-5CE4-8F67-9B45209985D8}"/>
          </ac:spMkLst>
        </pc:spChg>
        <pc:spChg chg="del mod">
          <ac:chgData name="Elena Skryabina" userId="26067421-7a9c-47f8-bae8-9017555eaeb7" providerId="ADAL" clId="{128F425B-2DC6-48CE-B094-D90CEDEB4D16}" dt="2023-02-20T12:54:07.857" v="9620" actId="26606"/>
          <ac:spMkLst>
            <pc:docMk/>
            <pc:sldMk cId="629208879" sldId="2145706994"/>
            <ac:spMk id="3" creationId="{2E0E4A28-1BDE-B9C4-618B-A601D499A052}"/>
          </ac:spMkLst>
        </pc:spChg>
        <pc:graphicFrameChg chg="add mod">
          <ac:chgData name="Elena Skryabina" userId="26067421-7a9c-47f8-bae8-9017555eaeb7" providerId="ADAL" clId="{128F425B-2DC6-48CE-B094-D90CEDEB4D16}" dt="2023-02-20T13:34:52.415" v="10419"/>
          <ac:graphicFrameMkLst>
            <pc:docMk/>
            <pc:sldMk cId="629208879" sldId="2145706994"/>
            <ac:graphicFrameMk id="5" creationId="{31748652-8878-7041-304B-4E15F00206AE}"/>
          </ac:graphicFrameMkLst>
        </pc:graphicFrameChg>
      </pc:sldChg>
      <pc:sldChg chg="modSp new mod ord">
        <pc:chgData name="Elena Skryabina" userId="26067421-7a9c-47f8-bae8-9017555eaeb7" providerId="ADAL" clId="{128F425B-2DC6-48CE-B094-D90CEDEB4D16}" dt="2023-02-19T23:04:23.071" v="6768"/>
        <pc:sldMkLst>
          <pc:docMk/>
          <pc:sldMk cId="726085186" sldId="2145706995"/>
        </pc:sldMkLst>
        <pc:spChg chg="mod">
          <ac:chgData name="Elena Skryabina" userId="26067421-7a9c-47f8-bae8-9017555eaeb7" providerId="ADAL" clId="{128F425B-2DC6-48CE-B094-D90CEDEB4D16}" dt="2023-02-19T23:04:10.133" v="6766" actId="20577"/>
          <ac:spMkLst>
            <pc:docMk/>
            <pc:sldMk cId="726085186" sldId="2145706995"/>
            <ac:spMk id="2" creationId="{E115AB28-1D19-CED9-64D3-94E3763C3BB2}"/>
          </ac:spMkLst>
        </pc:spChg>
        <pc:spChg chg="mod">
          <ac:chgData name="Elena Skryabina" userId="26067421-7a9c-47f8-bae8-9017555eaeb7" providerId="ADAL" clId="{128F425B-2DC6-48CE-B094-D90CEDEB4D16}" dt="2023-02-19T23:03:40.241" v="6752"/>
          <ac:spMkLst>
            <pc:docMk/>
            <pc:sldMk cId="726085186" sldId="2145706995"/>
            <ac:spMk id="3" creationId="{93BF45F8-7EFB-A31A-D61C-1B0B47B40411}"/>
          </ac:spMkLst>
        </pc:spChg>
      </pc:sldChg>
      <pc:sldChg chg="addSp delSp modSp new mod ord modClrScheme chgLayout">
        <pc:chgData name="Elena Skryabina" userId="26067421-7a9c-47f8-bae8-9017555eaeb7" providerId="ADAL" clId="{128F425B-2DC6-48CE-B094-D90CEDEB4D16}" dt="2023-02-20T23:05:30.211" v="13905" actId="20577"/>
        <pc:sldMkLst>
          <pc:docMk/>
          <pc:sldMk cId="1027180779" sldId="2145706996"/>
        </pc:sldMkLst>
        <pc:spChg chg="mod ord">
          <ac:chgData name="Elena Skryabina" userId="26067421-7a9c-47f8-bae8-9017555eaeb7" providerId="ADAL" clId="{128F425B-2DC6-48CE-B094-D90CEDEB4D16}" dt="2023-02-20T11:33:54.398" v="8111" actId="26606"/>
          <ac:spMkLst>
            <pc:docMk/>
            <pc:sldMk cId="1027180779" sldId="2145706996"/>
            <ac:spMk id="2" creationId="{A3F25CA3-B71A-B2E3-4691-D113A0FC52D7}"/>
          </ac:spMkLst>
        </pc:spChg>
        <pc:spChg chg="add del mod">
          <ac:chgData name="Elena Skryabina" userId="26067421-7a9c-47f8-bae8-9017555eaeb7" providerId="ADAL" clId="{128F425B-2DC6-48CE-B094-D90CEDEB4D16}" dt="2023-02-20T23:05:30.211" v="13905" actId="20577"/>
          <ac:spMkLst>
            <pc:docMk/>
            <pc:sldMk cId="1027180779" sldId="2145706996"/>
            <ac:spMk id="3" creationId="{111ECA8E-B1E3-E464-2F33-699286F7F3F6}"/>
          </ac:spMkLst>
        </pc:spChg>
        <pc:spChg chg="add del mod">
          <ac:chgData name="Elena Skryabina" userId="26067421-7a9c-47f8-bae8-9017555eaeb7" providerId="ADAL" clId="{128F425B-2DC6-48CE-B094-D90CEDEB4D16}" dt="2023-02-20T11:33:54.398" v="8111" actId="26606"/>
          <ac:spMkLst>
            <pc:docMk/>
            <pc:sldMk cId="1027180779" sldId="2145706996"/>
            <ac:spMk id="8" creationId="{369159C3-42F8-70EC-2274-01C44B1D2739}"/>
          </ac:spMkLst>
        </pc:spChg>
        <pc:spChg chg="add del mod">
          <ac:chgData name="Elena Skryabina" userId="26067421-7a9c-47f8-bae8-9017555eaeb7" providerId="ADAL" clId="{128F425B-2DC6-48CE-B094-D90CEDEB4D16}" dt="2023-02-20T10:09:48.709" v="7369" actId="26606"/>
          <ac:spMkLst>
            <pc:docMk/>
            <pc:sldMk cId="1027180779" sldId="2145706996"/>
            <ac:spMk id="9" creationId="{29576E89-1967-9D45-AEFE-27FEDE5CE928}"/>
          </ac:spMkLst>
        </pc:spChg>
        <pc:graphicFrameChg chg="add del mod modGraphic">
          <ac:chgData name="Elena Skryabina" userId="26067421-7a9c-47f8-bae8-9017555eaeb7" providerId="ADAL" clId="{128F425B-2DC6-48CE-B094-D90CEDEB4D16}" dt="2023-02-20T10:09:48.709" v="7369" actId="26606"/>
          <ac:graphicFrameMkLst>
            <pc:docMk/>
            <pc:sldMk cId="1027180779" sldId="2145706996"/>
            <ac:graphicFrameMk id="5" creationId="{8433E354-903A-FD35-668D-34F254DBAD6B}"/>
          </ac:graphicFrameMkLst>
        </pc:graphicFrameChg>
      </pc:sldChg>
      <pc:sldChg chg="modSp add mod modNotesTx">
        <pc:chgData name="Elena Skryabina" userId="26067421-7a9c-47f8-bae8-9017555eaeb7" providerId="ADAL" clId="{128F425B-2DC6-48CE-B094-D90CEDEB4D16}" dt="2023-02-20T23:11:28.543" v="13922" actId="20577"/>
        <pc:sldMkLst>
          <pc:docMk/>
          <pc:sldMk cId="485252051" sldId="2145706997"/>
        </pc:sldMkLst>
        <pc:spChg chg="mod">
          <ac:chgData name="Elena Skryabina" userId="26067421-7a9c-47f8-bae8-9017555eaeb7" providerId="ADAL" clId="{128F425B-2DC6-48CE-B094-D90CEDEB4D16}" dt="2023-02-20T11:13:53.984" v="7924" actId="20577"/>
          <ac:spMkLst>
            <pc:docMk/>
            <pc:sldMk cId="485252051" sldId="2145706997"/>
            <ac:spMk id="2" creationId="{69EDF132-9675-592D-E8AF-0D2B133CFBF7}"/>
          </ac:spMkLst>
        </pc:spChg>
        <pc:spChg chg="mod">
          <ac:chgData name="Elena Skryabina" userId="26067421-7a9c-47f8-bae8-9017555eaeb7" providerId="ADAL" clId="{128F425B-2DC6-48CE-B094-D90CEDEB4D16}" dt="2023-02-20T19:44:56.246" v="13546" actId="1076"/>
          <ac:spMkLst>
            <pc:docMk/>
            <pc:sldMk cId="485252051" sldId="2145706997"/>
            <ac:spMk id="3" creationId="{B4E391EE-AED1-3CBA-7426-F64F12FDFDB1}"/>
          </ac:spMkLst>
        </pc:spChg>
      </pc:sldChg>
      <pc:sldChg chg="modSp add modNotesTx">
        <pc:chgData name="Elena Skryabina" userId="26067421-7a9c-47f8-bae8-9017555eaeb7" providerId="ADAL" clId="{128F425B-2DC6-48CE-B094-D90CEDEB4D16}" dt="2023-02-20T23:20:38.899" v="13986" actId="20577"/>
        <pc:sldMkLst>
          <pc:docMk/>
          <pc:sldMk cId="1880473801" sldId="2145706998"/>
        </pc:sldMkLst>
        <pc:graphicFrameChg chg="mod">
          <ac:chgData name="Elena Skryabina" userId="26067421-7a9c-47f8-bae8-9017555eaeb7" providerId="ADAL" clId="{128F425B-2DC6-48CE-B094-D90CEDEB4D16}" dt="2023-02-20T13:50:36.266" v="10460" actId="20577"/>
          <ac:graphicFrameMkLst>
            <pc:docMk/>
            <pc:sldMk cId="1880473801" sldId="2145706998"/>
            <ac:graphicFrameMk id="7" creationId="{01D7F95D-1A52-A622-A16C-B17D2729D79B}"/>
          </ac:graphicFrameMkLst>
        </pc:graphicFrameChg>
      </pc:sldChg>
      <pc:sldChg chg="addSp delSp modSp new del mod modClrScheme chgLayout">
        <pc:chgData name="Elena Skryabina" userId="26067421-7a9c-47f8-bae8-9017555eaeb7" providerId="ADAL" clId="{128F425B-2DC6-48CE-B094-D90CEDEB4D16}" dt="2023-02-20T13:15:17.915" v="10176" actId="2696"/>
        <pc:sldMkLst>
          <pc:docMk/>
          <pc:sldMk cId="3586090677" sldId="2145706999"/>
        </pc:sldMkLst>
        <pc:spChg chg="del">
          <ac:chgData name="Elena Skryabina" userId="26067421-7a9c-47f8-bae8-9017555eaeb7" providerId="ADAL" clId="{128F425B-2DC6-48CE-B094-D90CEDEB4D16}" dt="2023-02-20T12:55:28.225" v="9629" actId="26606"/>
          <ac:spMkLst>
            <pc:docMk/>
            <pc:sldMk cId="3586090677" sldId="2145706999"/>
            <ac:spMk id="2" creationId="{3AEF6C96-652F-27A5-2ECE-BB4CFABC8F43}"/>
          </ac:spMkLst>
        </pc:spChg>
        <pc:spChg chg="del">
          <ac:chgData name="Elena Skryabina" userId="26067421-7a9c-47f8-bae8-9017555eaeb7" providerId="ADAL" clId="{128F425B-2DC6-48CE-B094-D90CEDEB4D16}" dt="2023-02-20T12:55:28.225" v="9629" actId="26606"/>
          <ac:spMkLst>
            <pc:docMk/>
            <pc:sldMk cId="3586090677" sldId="2145706999"/>
            <ac:spMk id="3" creationId="{86076B62-60A5-C965-41F4-0DE7D467FC20}"/>
          </ac:spMkLst>
        </pc:spChg>
        <pc:spChg chg="del">
          <ac:chgData name="Elena Skryabina" userId="26067421-7a9c-47f8-bae8-9017555eaeb7" providerId="ADAL" clId="{128F425B-2DC6-48CE-B094-D90CEDEB4D16}" dt="2023-02-20T12:55:28.225" v="9629" actId="26606"/>
          <ac:spMkLst>
            <pc:docMk/>
            <pc:sldMk cId="3586090677" sldId="2145706999"/>
            <ac:spMk id="4" creationId="{C7F58E5C-3571-A040-AD46-687CB5DAA8E8}"/>
          </ac:spMkLst>
        </pc:spChg>
        <pc:spChg chg="add mod">
          <ac:chgData name="Elena Skryabina" userId="26067421-7a9c-47f8-bae8-9017555eaeb7" providerId="ADAL" clId="{128F425B-2DC6-48CE-B094-D90CEDEB4D16}" dt="2023-02-20T13:00:04.789" v="9778"/>
          <ac:spMkLst>
            <pc:docMk/>
            <pc:sldMk cId="3586090677" sldId="2145706999"/>
            <ac:spMk id="9" creationId="{F736B0FA-D488-0443-188D-F4CFE64AF8D2}"/>
          </ac:spMkLst>
        </pc:spChg>
        <pc:spChg chg="add del mod">
          <ac:chgData name="Elena Skryabina" userId="26067421-7a9c-47f8-bae8-9017555eaeb7" providerId="ADAL" clId="{128F425B-2DC6-48CE-B094-D90CEDEB4D16}" dt="2023-02-20T12:58:55.266" v="9743" actId="26606"/>
          <ac:spMkLst>
            <pc:docMk/>
            <pc:sldMk cId="3586090677" sldId="2145706999"/>
            <ac:spMk id="11" creationId="{D7D5D218-DBE2-26D1-5811-C2D6840D3247}"/>
          </ac:spMkLst>
        </pc:spChg>
        <pc:graphicFrameChg chg="add del">
          <ac:chgData name="Elena Skryabina" userId="26067421-7a9c-47f8-bae8-9017555eaeb7" providerId="ADAL" clId="{128F425B-2DC6-48CE-B094-D90CEDEB4D16}" dt="2023-02-20T12:58:55.239" v="9742" actId="26606"/>
          <ac:graphicFrameMkLst>
            <pc:docMk/>
            <pc:sldMk cId="3586090677" sldId="2145706999"/>
            <ac:graphicFrameMk id="13" creationId="{206542E9-1C19-9350-E389-B5903EE259AA}"/>
          </ac:graphicFrameMkLst>
        </pc:graphicFrameChg>
        <pc:graphicFrameChg chg="add mod">
          <ac:chgData name="Elena Skryabina" userId="26067421-7a9c-47f8-bae8-9017555eaeb7" providerId="ADAL" clId="{128F425B-2DC6-48CE-B094-D90CEDEB4D16}" dt="2023-02-20T13:04:54.182" v="9860"/>
          <ac:graphicFrameMkLst>
            <pc:docMk/>
            <pc:sldMk cId="3586090677" sldId="2145706999"/>
            <ac:graphicFrameMk id="15" creationId="{330D1842-B091-51E4-A68A-7A2046263059}"/>
          </ac:graphicFrameMkLst>
        </pc:graphicFrameChg>
      </pc:sldChg>
      <pc:sldChg chg="modSp add del mod">
        <pc:chgData name="Elena Skryabina" userId="26067421-7a9c-47f8-bae8-9017555eaeb7" providerId="ADAL" clId="{128F425B-2DC6-48CE-B094-D90CEDEB4D16}" dt="2023-02-20T13:24:35.983" v="10228" actId="2696"/>
        <pc:sldMkLst>
          <pc:docMk/>
          <pc:sldMk cId="2983030884" sldId="2145707000"/>
        </pc:sldMkLst>
        <pc:spChg chg="mod">
          <ac:chgData name="Elena Skryabina" userId="26067421-7a9c-47f8-bae8-9017555eaeb7" providerId="ADAL" clId="{128F425B-2DC6-48CE-B094-D90CEDEB4D16}" dt="2023-02-20T13:03:15.634" v="9809" actId="20577"/>
          <ac:spMkLst>
            <pc:docMk/>
            <pc:sldMk cId="2983030884" sldId="2145707000"/>
            <ac:spMk id="2" creationId="{9D3F4B03-F423-5CE4-8F67-9B45209985D8}"/>
          </ac:spMkLst>
        </pc:spChg>
        <pc:graphicFrameChg chg="mod">
          <ac:chgData name="Elena Skryabina" userId="26067421-7a9c-47f8-bae8-9017555eaeb7" providerId="ADAL" clId="{128F425B-2DC6-48CE-B094-D90CEDEB4D16}" dt="2023-02-20T13:10:01.068" v="9984"/>
          <ac:graphicFrameMkLst>
            <pc:docMk/>
            <pc:sldMk cId="2983030884" sldId="2145707000"/>
            <ac:graphicFrameMk id="5" creationId="{31748652-8878-7041-304B-4E15F00206AE}"/>
          </ac:graphicFrameMkLst>
        </pc:graphicFrameChg>
      </pc:sldChg>
      <pc:sldChg chg="modSp add mod ord">
        <pc:chgData name="Elena Skryabina" userId="26067421-7a9c-47f8-bae8-9017555eaeb7" providerId="ADAL" clId="{128F425B-2DC6-48CE-B094-D90CEDEB4D16}" dt="2023-02-20T23:14:01.094" v="13943" actId="20577"/>
        <pc:sldMkLst>
          <pc:docMk/>
          <pc:sldMk cId="1460044998" sldId="2145707001"/>
        </pc:sldMkLst>
        <pc:spChg chg="mod">
          <ac:chgData name="Elena Skryabina" userId="26067421-7a9c-47f8-bae8-9017555eaeb7" providerId="ADAL" clId="{128F425B-2DC6-48CE-B094-D90CEDEB4D16}" dt="2023-02-20T13:15:36.274" v="10202" actId="20577"/>
          <ac:spMkLst>
            <pc:docMk/>
            <pc:sldMk cId="1460044998" sldId="2145707001"/>
            <ac:spMk id="2" creationId="{9D3F4B03-F423-5CE4-8F67-9B45209985D8}"/>
          </ac:spMkLst>
        </pc:spChg>
        <pc:graphicFrameChg chg="mod">
          <ac:chgData name="Elena Skryabina" userId="26067421-7a9c-47f8-bae8-9017555eaeb7" providerId="ADAL" clId="{128F425B-2DC6-48CE-B094-D90CEDEB4D16}" dt="2023-02-20T23:14:01.094" v="13943" actId="20577"/>
          <ac:graphicFrameMkLst>
            <pc:docMk/>
            <pc:sldMk cId="1460044998" sldId="2145707001"/>
            <ac:graphicFrameMk id="5" creationId="{31748652-8878-7041-304B-4E15F00206AE}"/>
          </ac:graphicFrameMkLst>
        </pc:graphicFrameChg>
      </pc:sldChg>
      <pc:sldChg chg="modSp new mod modNotesTx">
        <pc:chgData name="Elena Skryabina" userId="26067421-7a9c-47f8-bae8-9017555eaeb7" providerId="ADAL" clId="{128F425B-2DC6-48CE-B094-D90CEDEB4D16}" dt="2023-02-20T23:21:39.962" v="13990" actId="20577"/>
        <pc:sldMkLst>
          <pc:docMk/>
          <pc:sldMk cId="3051410902" sldId="2145707002"/>
        </pc:sldMkLst>
        <pc:spChg chg="mod">
          <ac:chgData name="Elena Skryabina" userId="26067421-7a9c-47f8-bae8-9017555eaeb7" providerId="ADAL" clId="{128F425B-2DC6-48CE-B094-D90CEDEB4D16}" dt="2023-02-20T13:31:37.724" v="10239"/>
          <ac:spMkLst>
            <pc:docMk/>
            <pc:sldMk cId="3051410902" sldId="2145707002"/>
            <ac:spMk id="2" creationId="{3A9C01B3-A308-98D3-FA8F-080722C213ED}"/>
          </ac:spMkLst>
        </pc:spChg>
        <pc:spChg chg="mod">
          <ac:chgData name="Elena Skryabina" userId="26067421-7a9c-47f8-bae8-9017555eaeb7" providerId="ADAL" clId="{128F425B-2DC6-48CE-B094-D90CEDEB4D16}" dt="2023-02-20T17:33:02.880" v="13154" actId="114"/>
          <ac:spMkLst>
            <pc:docMk/>
            <pc:sldMk cId="3051410902" sldId="2145707002"/>
            <ac:spMk id="3" creationId="{3E4BEA32-F971-E5CA-F754-C99E842DA93D}"/>
          </ac:spMkLst>
        </pc:spChg>
      </pc:sldChg>
      <pc:sldChg chg="modSp new mod modNotesTx">
        <pc:chgData name="Elena Skryabina" userId="26067421-7a9c-47f8-bae8-9017555eaeb7" providerId="ADAL" clId="{128F425B-2DC6-48CE-B094-D90CEDEB4D16}" dt="2023-02-20T23:24:23.158" v="14052" actId="20577"/>
        <pc:sldMkLst>
          <pc:docMk/>
          <pc:sldMk cId="2338704717" sldId="2145707003"/>
        </pc:sldMkLst>
        <pc:spChg chg="mod">
          <ac:chgData name="Elena Skryabina" userId="26067421-7a9c-47f8-bae8-9017555eaeb7" providerId="ADAL" clId="{128F425B-2DC6-48CE-B094-D90CEDEB4D16}" dt="2023-02-20T13:33:04.452" v="10315"/>
          <ac:spMkLst>
            <pc:docMk/>
            <pc:sldMk cId="2338704717" sldId="2145707003"/>
            <ac:spMk id="2" creationId="{091E1D2E-244F-3899-46A1-DAE6913C210A}"/>
          </ac:spMkLst>
        </pc:spChg>
        <pc:spChg chg="mod">
          <ac:chgData name="Elena Skryabina" userId="26067421-7a9c-47f8-bae8-9017555eaeb7" providerId="ADAL" clId="{128F425B-2DC6-48CE-B094-D90CEDEB4D16}" dt="2023-02-20T23:23:36.911" v="14039" actId="20577"/>
          <ac:spMkLst>
            <pc:docMk/>
            <pc:sldMk cId="2338704717" sldId="2145707003"/>
            <ac:spMk id="3" creationId="{F078B864-277D-5C0B-519E-CB7B970C41ED}"/>
          </ac:spMkLst>
        </pc:spChg>
      </pc:sldChg>
      <pc:sldChg chg="modSp new mod modNotesTx">
        <pc:chgData name="Elena Skryabina" userId="26067421-7a9c-47f8-bae8-9017555eaeb7" providerId="ADAL" clId="{128F425B-2DC6-48CE-B094-D90CEDEB4D16}" dt="2023-02-20T14:30:17.209" v="10731" actId="27636"/>
        <pc:sldMkLst>
          <pc:docMk/>
          <pc:sldMk cId="1003365159" sldId="2145707004"/>
        </pc:sldMkLst>
        <pc:spChg chg="mod">
          <ac:chgData name="Elena Skryabina" userId="26067421-7a9c-47f8-bae8-9017555eaeb7" providerId="ADAL" clId="{128F425B-2DC6-48CE-B094-D90CEDEB4D16}" dt="2023-02-20T14:29:09.118" v="10725" actId="20577"/>
          <ac:spMkLst>
            <pc:docMk/>
            <pc:sldMk cId="1003365159" sldId="2145707004"/>
            <ac:spMk id="2" creationId="{7C4C3507-81A9-61D1-3297-F0C9377008C1}"/>
          </ac:spMkLst>
        </pc:spChg>
        <pc:spChg chg="mod">
          <ac:chgData name="Elena Skryabina" userId="26067421-7a9c-47f8-bae8-9017555eaeb7" providerId="ADAL" clId="{128F425B-2DC6-48CE-B094-D90CEDEB4D16}" dt="2023-02-20T14:30:17.209" v="10731" actId="27636"/>
          <ac:spMkLst>
            <pc:docMk/>
            <pc:sldMk cId="1003365159" sldId="2145707004"/>
            <ac:spMk id="3" creationId="{6B7E079B-CAF9-E50F-FEC7-0AF61AB65EA1}"/>
          </ac:spMkLst>
        </pc:spChg>
      </pc:sldChg>
      <pc:sldChg chg="new del">
        <pc:chgData name="Elena Skryabina" userId="26067421-7a9c-47f8-bae8-9017555eaeb7" providerId="ADAL" clId="{128F425B-2DC6-48CE-B094-D90CEDEB4D16}" dt="2023-02-20T15:02:29.944" v="11419" actId="2696"/>
        <pc:sldMkLst>
          <pc:docMk/>
          <pc:sldMk cId="657743334" sldId="2145707005"/>
        </pc:sldMkLst>
      </pc:sldChg>
      <pc:sldChg chg="addSp delSp modSp mod modClrScheme chgLayout modNotesTx">
        <pc:chgData name="Elena Skryabina" userId="26067421-7a9c-47f8-bae8-9017555eaeb7" providerId="ADAL" clId="{128F425B-2DC6-48CE-B094-D90CEDEB4D16}" dt="2023-02-20T20:16:50.926" v="13550" actId="313"/>
        <pc:sldMkLst>
          <pc:docMk/>
          <pc:sldMk cId="669228637" sldId="2145707005"/>
        </pc:sldMkLst>
        <pc:spChg chg="mod">
          <ac:chgData name="Elena Skryabina" userId="26067421-7a9c-47f8-bae8-9017555eaeb7" providerId="ADAL" clId="{128F425B-2DC6-48CE-B094-D90CEDEB4D16}" dt="2023-02-20T15:18:44.032" v="12549" actId="26606"/>
          <ac:spMkLst>
            <pc:docMk/>
            <pc:sldMk cId="669228637" sldId="2145707005"/>
            <ac:spMk id="2" creationId="{7C4C3507-81A9-61D1-3297-F0C9377008C1}"/>
          </ac:spMkLst>
        </pc:spChg>
        <pc:spChg chg="add del mod">
          <ac:chgData name="Elena Skryabina" userId="26067421-7a9c-47f8-bae8-9017555eaeb7" providerId="ADAL" clId="{128F425B-2DC6-48CE-B094-D90CEDEB4D16}" dt="2023-02-20T15:18:44.032" v="12549" actId="26606"/>
          <ac:spMkLst>
            <pc:docMk/>
            <pc:sldMk cId="669228637" sldId="2145707005"/>
            <ac:spMk id="3" creationId="{6B7E079B-CAF9-E50F-FEC7-0AF61AB65EA1}"/>
          </ac:spMkLst>
        </pc:spChg>
        <pc:spChg chg="add del mod">
          <ac:chgData name="Elena Skryabina" userId="26067421-7a9c-47f8-bae8-9017555eaeb7" providerId="ADAL" clId="{128F425B-2DC6-48CE-B094-D90CEDEB4D16}" dt="2023-02-20T15:23:32.867" v="12550" actId="931"/>
          <ac:spMkLst>
            <pc:docMk/>
            <pc:sldMk cId="669228637" sldId="2145707005"/>
            <ac:spMk id="8" creationId="{32F376EE-45ED-DDE1-3F32-3AF84EA46DB5}"/>
          </ac:spMkLst>
        </pc:spChg>
        <pc:spChg chg="add del mod">
          <ac:chgData name="Elena Skryabina" userId="26067421-7a9c-47f8-bae8-9017555eaeb7" providerId="ADAL" clId="{128F425B-2DC6-48CE-B094-D90CEDEB4D16}" dt="2023-02-20T15:18:44.024" v="12548" actId="26606"/>
          <ac:spMkLst>
            <pc:docMk/>
            <pc:sldMk cId="669228637" sldId="2145707005"/>
            <ac:spMk id="9" creationId="{9C0842A6-271C-9CB8-392C-BA7E5D22A3C8}"/>
          </ac:spMkLst>
        </pc:spChg>
        <pc:spChg chg="add mod">
          <ac:chgData name="Elena Skryabina" userId="26067421-7a9c-47f8-bae8-9017555eaeb7" providerId="ADAL" clId="{128F425B-2DC6-48CE-B094-D90CEDEB4D16}" dt="2023-02-20T15:18:44.032" v="12549" actId="26606"/>
          <ac:spMkLst>
            <pc:docMk/>
            <pc:sldMk cId="669228637" sldId="2145707005"/>
            <ac:spMk id="11" creationId="{6B7E079B-CAF9-E50F-FEC7-0AF61AB65EA1}"/>
          </ac:spMkLst>
        </pc:spChg>
        <pc:graphicFrameChg chg="add del mod">
          <ac:chgData name="Elena Skryabina" userId="26067421-7a9c-47f8-bae8-9017555eaeb7" providerId="ADAL" clId="{128F425B-2DC6-48CE-B094-D90CEDEB4D16}" dt="2023-02-20T15:18:44.024" v="12548" actId="26606"/>
          <ac:graphicFrameMkLst>
            <pc:docMk/>
            <pc:sldMk cId="669228637" sldId="2145707005"/>
            <ac:graphicFrameMk id="5" creationId="{A0840B1C-8F8C-938A-5797-597A79E0F35A}"/>
          </ac:graphicFrameMkLst>
        </pc:graphicFrameChg>
        <pc:picChg chg="add mod">
          <ac:chgData name="Elena Skryabina" userId="26067421-7a9c-47f8-bae8-9017555eaeb7" providerId="ADAL" clId="{128F425B-2DC6-48CE-B094-D90CEDEB4D16}" dt="2023-02-20T15:23:40.783" v="12552" actId="1076"/>
          <ac:picMkLst>
            <pc:docMk/>
            <pc:sldMk cId="669228637" sldId="2145707005"/>
            <ac:picMk id="6" creationId="{55DD4B97-6105-DF0D-F028-9E66C9115CFB}"/>
          </ac:picMkLst>
        </pc:picChg>
      </pc:sldChg>
      <pc:sldChg chg="add del">
        <pc:chgData name="Elena Skryabina" userId="26067421-7a9c-47f8-bae8-9017555eaeb7" providerId="ADAL" clId="{128F425B-2DC6-48CE-B094-D90CEDEB4D16}" dt="2023-02-20T15:06:01.563" v="11421" actId="2890"/>
        <pc:sldMkLst>
          <pc:docMk/>
          <pc:sldMk cId="1242757955" sldId="2145707005"/>
        </pc:sldMkLst>
      </pc:sldChg>
      <pc:sldChg chg="addSp delSp modSp new mod">
        <pc:chgData name="Elena Skryabina" userId="26067421-7a9c-47f8-bae8-9017555eaeb7" providerId="ADAL" clId="{128F425B-2DC6-48CE-B094-D90CEDEB4D16}" dt="2023-02-20T16:11:09.107" v="12569" actId="14100"/>
        <pc:sldMkLst>
          <pc:docMk/>
          <pc:sldMk cId="3881483712" sldId="2145707006"/>
        </pc:sldMkLst>
        <pc:spChg chg="mod">
          <ac:chgData name="Elena Skryabina" userId="26067421-7a9c-47f8-bae8-9017555eaeb7" providerId="ADAL" clId="{128F425B-2DC6-48CE-B094-D90CEDEB4D16}" dt="2023-02-20T15:18:18.688" v="12546" actId="20577"/>
          <ac:spMkLst>
            <pc:docMk/>
            <pc:sldMk cId="3881483712" sldId="2145707006"/>
            <ac:spMk id="2" creationId="{EB3D5289-86B9-0785-0E40-150E41E22229}"/>
          </ac:spMkLst>
        </pc:spChg>
        <pc:spChg chg="del">
          <ac:chgData name="Elena Skryabina" userId="26067421-7a9c-47f8-bae8-9017555eaeb7" providerId="ADAL" clId="{128F425B-2DC6-48CE-B094-D90CEDEB4D16}" dt="2023-02-20T16:10:36.545" v="12558" actId="931"/>
          <ac:spMkLst>
            <pc:docMk/>
            <pc:sldMk cId="3881483712" sldId="2145707006"/>
            <ac:spMk id="3" creationId="{B64A722D-B82A-A08E-0CB4-2F88E506C2AD}"/>
          </ac:spMkLst>
        </pc:spChg>
        <pc:picChg chg="add mod">
          <ac:chgData name="Elena Skryabina" userId="26067421-7a9c-47f8-bae8-9017555eaeb7" providerId="ADAL" clId="{128F425B-2DC6-48CE-B094-D90CEDEB4D16}" dt="2023-02-20T16:11:09.107" v="12569" actId="14100"/>
          <ac:picMkLst>
            <pc:docMk/>
            <pc:sldMk cId="3881483712" sldId="2145707006"/>
            <ac:picMk id="5" creationId="{0B92FF4B-D616-FD27-AFAD-9E1AED93105F}"/>
          </ac:picMkLst>
        </pc:picChg>
      </pc:sldChg>
      <pc:sldChg chg="addSp delSp modSp new mod modClrScheme chgLayout">
        <pc:chgData name="Elena Skryabina" userId="26067421-7a9c-47f8-bae8-9017555eaeb7" providerId="ADAL" clId="{128F425B-2DC6-48CE-B094-D90CEDEB4D16}" dt="2023-02-20T20:17:29.335" v="13551" actId="931"/>
        <pc:sldMkLst>
          <pc:docMk/>
          <pc:sldMk cId="871798009" sldId="2145707007"/>
        </pc:sldMkLst>
        <pc:spChg chg="mod">
          <ac:chgData name="Elena Skryabina" userId="26067421-7a9c-47f8-bae8-9017555eaeb7" providerId="ADAL" clId="{128F425B-2DC6-48CE-B094-D90CEDEB4D16}" dt="2023-02-20T16:33:39.080" v="12922" actId="26606"/>
          <ac:spMkLst>
            <pc:docMk/>
            <pc:sldMk cId="871798009" sldId="2145707007"/>
            <ac:spMk id="2" creationId="{E64B6BF0-C882-71E4-C915-A6BB0C423672}"/>
          </ac:spMkLst>
        </pc:spChg>
        <pc:spChg chg="del mod">
          <ac:chgData name="Elena Skryabina" userId="26067421-7a9c-47f8-bae8-9017555eaeb7" providerId="ADAL" clId="{128F425B-2DC6-48CE-B094-D90CEDEB4D16}" dt="2023-02-20T16:33:39.080" v="12922" actId="26606"/>
          <ac:spMkLst>
            <pc:docMk/>
            <pc:sldMk cId="871798009" sldId="2145707007"/>
            <ac:spMk id="3" creationId="{F3D42EE7-D7E4-48CB-916C-4807C25B3BDC}"/>
          </ac:spMkLst>
        </pc:spChg>
        <pc:spChg chg="add del mod">
          <ac:chgData name="Elena Skryabina" userId="26067421-7a9c-47f8-bae8-9017555eaeb7" providerId="ADAL" clId="{128F425B-2DC6-48CE-B094-D90CEDEB4D16}" dt="2023-02-20T20:17:29.335" v="13551" actId="931"/>
          <ac:spMkLst>
            <pc:docMk/>
            <pc:sldMk cId="871798009" sldId="2145707007"/>
            <ac:spMk id="9" creationId="{020D78BB-4695-BB54-533F-6E960E72341F}"/>
          </ac:spMkLst>
        </pc:spChg>
        <pc:graphicFrameChg chg="add mod">
          <ac:chgData name="Elena Skryabina" userId="26067421-7a9c-47f8-bae8-9017555eaeb7" providerId="ADAL" clId="{128F425B-2DC6-48CE-B094-D90CEDEB4D16}" dt="2023-02-20T16:33:39.080" v="12922" actId="26606"/>
          <ac:graphicFrameMkLst>
            <pc:docMk/>
            <pc:sldMk cId="871798009" sldId="2145707007"/>
            <ac:graphicFrameMk id="5" creationId="{61EC712C-5248-14F9-48F1-F0C7B426D27F}"/>
          </ac:graphicFrameMkLst>
        </pc:graphicFrameChg>
        <pc:picChg chg="add mod">
          <ac:chgData name="Elena Skryabina" userId="26067421-7a9c-47f8-bae8-9017555eaeb7" providerId="ADAL" clId="{128F425B-2DC6-48CE-B094-D90CEDEB4D16}" dt="2023-02-20T20:17:29.335" v="13551" actId="931"/>
          <ac:picMkLst>
            <pc:docMk/>
            <pc:sldMk cId="871798009" sldId="2145707007"/>
            <ac:picMk id="6" creationId="{BD430510-0701-2C97-970A-5D3F3EE7D5CA}"/>
          </ac:picMkLst>
        </pc:picChg>
      </pc:sldChg>
      <pc:sldChg chg="modSp new mod modNotesTx">
        <pc:chgData name="Elena Skryabina" userId="26067421-7a9c-47f8-bae8-9017555eaeb7" providerId="ADAL" clId="{128F425B-2DC6-48CE-B094-D90CEDEB4D16}" dt="2023-02-20T23:28:56.072" v="14053" actId="20577"/>
        <pc:sldMkLst>
          <pc:docMk/>
          <pc:sldMk cId="2796954327" sldId="2145707008"/>
        </pc:sldMkLst>
        <pc:spChg chg="mod">
          <ac:chgData name="Elena Skryabina" userId="26067421-7a9c-47f8-bae8-9017555eaeb7" providerId="ADAL" clId="{128F425B-2DC6-48CE-B094-D90CEDEB4D16}" dt="2023-02-20T16:24:01.449" v="12754"/>
          <ac:spMkLst>
            <pc:docMk/>
            <pc:sldMk cId="2796954327" sldId="2145707008"/>
            <ac:spMk id="2" creationId="{9635D820-062A-A48B-EC17-C5075376FA6B}"/>
          </ac:spMkLst>
        </pc:spChg>
        <pc:spChg chg="mod">
          <ac:chgData name="Elena Skryabina" userId="26067421-7a9c-47f8-bae8-9017555eaeb7" providerId="ADAL" clId="{128F425B-2DC6-48CE-B094-D90CEDEB4D16}" dt="2023-02-20T23:28:56.072" v="14053" actId="20577"/>
          <ac:spMkLst>
            <pc:docMk/>
            <pc:sldMk cId="2796954327" sldId="2145707008"/>
            <ac:spMk id="3" creationId="{A692A843-08FD-8007-1F4E-E6847BF72131}"/>
          </ac:spMkLst>
        </pc:spChg>
      </pc:sldChg>
      <pc:sldChg chg="modSp new mod">
        <pc:chgData name="Elena Skryabina" userId="26067421-7a9c-47f8-bae8-9017555eaeb7" providerId="ADAL" clId="{128F425B-2DC6-48CE-B094-D90CEDEB4D16}" dt="2023-02-20T23:30:19.596" v="14057" actId="20577"/>
        <pc:sldMkLst>
          <pc:docMk/>
          <pc:sldMk cId="591538931" sldId="2145707009"/>
        </pc:sldMkLst>
        <pc:spChg chg="mod">
          <ac:chgData name="Elena Skryabina" userId="26067421-7a9c-47f8-bae8-9017555eaeb7" providerId="ADAL" clId="{128F425B-2DC6-48CE-B094-D90CEDEB4D16}" dt="2023-02-20T16:35:29.936" v="12946"/>
          <ac:spMkLst>
            <pc:docMk/>
            <pc:sldMk cId="591538931" sldId="2145707009"/>
            <ac:spMk id="2" creationId="{11FB27DC-B606-14DD-8D5D-0EACF80F31F7}"/>
          </ac:spMkLst>
        </pc:spChg>
        <pc:spChg chg="mod">
          <ac:chgData name="Elena Skryabina" userId="26067421-7a9c-47f8-bae8-9017555eaeb7" providerId="ADAL" clId="{128F425B-2DC6-48CE-B094-D90CEDEB4D16}" dt="2023-02-20T23:30:19.596" v="14057" actId="20577"/>
          <ac:spMkLst>
            <pc:docMk/>
            <pc:sldMk cId="591538931" sldId="2145707009"/>
            <ac:spMk id="3" creationId="{0010347D-CAA5-2869-D791-370475C63522}"/>
          </ac:spMkLst>
        </pc:spChg>
      </pc:sldChg>
      <pc:sldChg chg="modSp new mod">
        <pc:chgData name="Elena Skryabina" userId="26067421-7a9c-47f8-bae8-9017555eaeb7" providerId="ADAL" clId="{128F425B-2DC6-48CE-B094-D90CEDEB4D16}" dt="2023-02-20T23:30:38.136" v="14060" actId="20577"/>
        <pc:sldMkLst>
          <pc:docMk/>
          <pc:sldMk cId="129727263" sldId="2145707010"/>
        </pc:sldMkLst>
        <pc:spChg chg="mod">
          <ac:chgData name="Elena Skryabina" userId="26067421-7a9c-47f8-bae8-9017555eaeb7" providerId="ADAL" clId="{128F425B-2DC6-48CE-B094-D90CEDEB4D16}" dt="2023-02-20T22:27:22.103" v="13641" actId="20577"/>
          <ac:spMkLst>
            <pc:docMk/>
            <pc:sldMk cId="129727263" sldId="2145707010"/>
            <ac:spMk id="2" creationId="{145FEAD5-B375-21FD-F923-3EF18F275014}"/>
          </ac:spMkLst>
        </pc:spChg>
        <pc:spChg chg="mod">
          <ac:chgData name="Elena Skryabina" userId="26067421-7a9c-47f8-bae8-9017555eaeb7" providerId="ADAL" clId="{128F425B-2DC6-48CE-B094-D90CEDEB4D16}" dt="2023-02-20T23:30:38.136" v="14060" actId="20577"/>
          <ac:spMkLst>
            <pc:docMk/>
            <pc:sldMk cId="129727263" sldId="2145707010"/>
            <ac:spMk id="3" creationId="{E6291CE7-7BD0-AAD3-A0A4-56CC4A671C86}"/>
          </ac:spMkLst>
        </pc:spChg>
      </pc:sldChg>
      <pc:sldChg chg="modSp new mod ord">
        <pc:chgData name="Elena Skryabina" userId="26067421-7a9c-47f8-bae8-9017555eaeb7" providerId="ADAL" clId="{128F425B-2DC6-48CE-B094-D90CEDEB4D16}" dt="2023-02-20T22:26:55.365" v="13626"/>
        <pc:sldMkLst>
          <pc:docMk/>
          <pc:sldMk cId="916711711" sldId="2145707011"/>
        </pc:sldMkLst>
        <pc:spChg chg="mod">
          <ac:chgData name="Elena Skryabina" userId="26067421-7a9c-47f8-bae8-9017555eaeb7" providerId="ADAL" clId="{128F425B-2DC6-48CE-B094-D90CEDEB4D16}" dt="2023-02-20T22:23:01.345" v="13586" actId="20577"/>
          <ac:spMkLst>
            <pc:docMk/>
            <pc:sldMk cId="916711711" sldId="2145707011"/>
            <ac:spMk id="2" creationId="{33F376A4-4054-B0CD-ECFD-C620C1AD29D3}"/>
          </ac:spMkLst>
        </pc:spChg>
        <pc:spChg chg="mod">
          <ac:chgData name="Elena Skryabina" userId="26067421-7a9c-47f8-bae8-9017555eaeb7" providerId="ADAL" clId="{128F425B-2DC6-48CE-B094-D90CEDEB4D16}" dt="2023-02-20T22:26:34.223" v="13624" actId="27636"/>
          <ac:spMkLst>
            <pc:docMk/>
            <pc:sldMk cId="916711711" sldId="2145707011"/>
            <ac:spMk id="3" creationId="{6BDC52C9-FCAC-5F0B-3606-1DDE036FF16F}"/>
          </ac:spMkLst>
        </pc:spChg>
      </pc:sldChg>
      <pc:sldChg chg="modSp new mod ord modClrScheme chgLayout">
        <pc:chgData name="Elena Skryabina" userId="26067421-7a9c-47f8-bae8-9017555eaeb7" providerId="ADAL" clId="{128F425B-2DC6-48CE-B094-D90CEDEB4D16}" dt="2023-02-21T12:21:34.942" v="14302" actId="27636"/>
        <pc:sldMkLst>
          <pc:docMk/>
          <pc:sldMk cId="136802032" sldId="2145707012"/>
        </pc:sldMkLst>
        <pc:spChg chg="mod">
          <ac:chgData name="Elena Skryabina" userId="26067421-7a9c-47f8-bae8-9017555eaeb7" providerId="ADAL" clId="{128F425B-2DC6-48CE-B094-D90CEDEB4D16}" dt="2023-02-21T12:21:31.601" v="14300" actId="14100"/>
          <ac:spMkLst>
            <pc:docMk/>
            <pc:sldMk cId="136802032" sldId="2145707012"/>
            <ac:spMk id="2" creationId="{62C15060-1F3E-E86F-9170-E48024C787F9}"/>
          </ac:spMkLst>
        </pc:spChg>
        <pc:spChg chg="mod">
          <ac:chgData name="Elena Skryabina" userId="26067421-7a9c-47f8-bae8-9017555eaeb7" providerId="ADAL" clId="{128F425B-2DC6-48CE-B094-D90CEDEB4D16}" dt="2023-02-21T12:21:34.942" v="14302" actId="27636"/>
          <ac:spMkLst>
            <pc:docMk/>
            <pc:sldMk cId="136802032" sldId="2145707012"/>
            <ac:spMk id="3" creationId="{2894B414-5949-C2E9-12B8-DF01F66C2F45}"/>
          </ac:spMkLst>
        </pc:spChg>
      </pc:sldChg>
      <pc:sldChg chg="modSp new mod modClrScheme chgLayout">
        <pc:chgData name="Elena Skryabina" userId="26067421-7a9c-47f8-bae8-9017555eaeb7" providerId="ADAL" clId="{128F425B-2DC6-48CE-B094-D90CEDEB4D16}" dt="2023-02-21T10:49:32.263" v="14219" actId="20577"/>
        <pc:sldMkLst>
          <pc:docMk/>
          <pc:sldMk cId="1668078772" sldId="2145707013"/>
        </pc:sldMkLst>
        <pc:spChg chg="mod">
          <ac:chgData name="Elena Skryabina" userId="26067421-7a9c-47f8-bae8-9017555eaeb7" providerId="ADAL" clId="{128F425B-2DC6-48CE-B094-D90CEDEB4D16}" dt="2023-02-21T10:48:26.534" v="14173" actId="26606"/>
          <ac:spMkLst>
            <pc:docMk/>
            <pc:sldMk cId="1668078772" sldId="2145707013"/>
            <ac:spMk id="2" creationId="{FDF762B3-6BF3-B2AA-B6D7-ADB7D662A35A}"/>
          </ac:spMkLst>
        </pc:spChg>
        <pc:spChg chg="mod">
          <ac:chgData name="Elena Skryabina" userId="26067421-7a9c-47f8-bae8-9017555eaeb7" providerId="ADAL" clId="{128F425B-2DC6-48CE-B094-D90CEDEB4D16}" dt="2023-02-21T10:49:32.263" v="14219" actId="20577"/>
          <ac:spMkLst>
            <pc:docMk/>
            <pc:sldMk cId="1668078772" sldId="2145707013"/>
            <ac:spMk id="3" creationId="{70ECD2AF-A84C-0A95-6B9B-2CB2CE3B4176}"/>
          </ac:spMkLst>
        </pc:spChg>
      </pc:sldChg>
      <pc:sldChg chg="addSp delSp modSp new mod ord modClrScheme chgLayout">
        <pc:chgData name="Elena Skryabina" userId="26067421-7a9c-47f8-bae8-9017555eaeb7" providerId="ADAL" clId="{128F425B-2DC6-48CE-B094-D90CEDEB4D16}" dt="2023-02-21T10:50:26.126" v="14283" actId="20577"/>
        <pc:sldMkLst>
          <pc:docMk/>
          <pc:sldMk cId="3340877841" sldId="2145707014"/>
        </pc:sldMkLst>
        <pc:spChg chg="mod">
          <ac:chgData name="Elena Skryabina" userId="26067421-7a9c-47f8-bae8-9017555eaeb7" providerId="ADAL" clId="{128F425B-2DC6-48CE-B094-D90CEDEB4D16}" dt="2023-02-21T10:49:56.863" v="14240" actId="26606"/>
          <ac:spMkLst>
            <pc:docMk/>
            <pc:sldMk cId="3340877841" sldId="2145707014"/>
            <ac:spMk id="2" creationId="{70C563AE-2F4E-CDE9-E56A-50B282B5B91F}"/>
          </ac:spMkLst>
        </pc:spChg>
        <pc:spChg chg="del">
          <ac:chgData name="Elena Skryabina" userId="26067421-7a9c-47f8-bae8-9017555eaeb7" providerId="ADAL" clId="{128F425B-2DC6-48CE-B094-D90CEDEB4D16}" dt="2023-02-21T10:49:56.863" v="14240" actId="26606"/>
          <ac:spMkLst>
            <pc:docMk/>
            <pc:sldMk cId="3340877841" sldId="2145707014"/>
            <ac:spMk id="3" creationId="{ABE48A6A-DF5B-539A-2165-C3C7F5C1E242}"/>
          </ac:spMkLst>
        </pc:spChg>
        <pc:spChg chg="del">
          <ac:chgData name="Elena Skryabina" userId="26067421-7a9c-47f8-bae8-9017555eaeb7" providerId="ADAL" clId="{128F425B-2DC6-48CE-B094-D90CEDEB4D16}" dt="2023-02-21T10:49:56.863" v="14240" actId="26606"/>
          <ac:spMkLst>
            <pc:docMk/>
            <pc:sldMk cId="3340877841" sldId="2145707014"/>
            <ac:spMk id="4" creationId="{4A3BE1B3-EAAD-20BA-3819-B53213E38C4C}"/>
          </ac:spMkLst>
        </pc:spChg>
        <pc:spChg chg="add mod">
          <ac:chgData name="Elena Skryabina" userId="26067421-7a9c-47f8-bae8-9017555eaeb7" providerId="ADAL" clId="{128F425B-2DC6-48CE-B094-D90CEDEB4D16}" dt="2023-02-21T10:50:26.126" v="14283" actId="20577"/>
          <ac:spMkLst>
            <pc:docMk/>
            <pc:sldMk cId="3340877841" sldId="2145707014"/>
            <ac:spMk id="9" creationId="{23D08F3C-7DFC-DBC7-0822-8E5D723E9FD6}"/>
          </ac:spMkLst>
        </pc:spChg>
      </pc:sldChg>
      <pc:sldChg chg="new del ord">
        <pc:chgData name="Elena Skryabina" userId="26067421-7a9c-47f8-bae8-9017555eaeb7" providerId="ADAL" clId="{128F425B-2DC6-48CE-B094-D90CEDEB4D16}" dt="2023-02-21T10:50:55.219" v="14287" actId="2696"/>
        <pc:sldMkLst>
          <pc:docMk/>
          <pc:sldMk cId="2611758296" sldId="214570701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a:t>Total, N=24</a:t>
            </a:r>
          </a:p>
          <a:p>
            <a:pPr>
              <a:defRPr sz="2400" b="1"/>
            </a:pPr>
            <a:endParaRPr lang="en-US" sz="2400" b="1"/>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6677059493712518"/>
          <c:y val="0.13625600253467857"/>
          <c:w val="0.81128551389352721"/>
          <c:h val="0.74787512747650964"/>
        </c:manualLayout>
      </c:layout>
      <c:bar3DChart>
        <c:barDir val="bar"/>
        <c:grouping val="stacked"/>
        <c:varyColors val="0"/>
        <c:ser>
          <c:idx val="0"/>
          <c:order val="0"/>
          <c:tx>
            <c:strRef>
              <c:f>Sheet1!$C$16</c:f>
              <c:strCache>
                <c:ptCount val="1"/>
                <c:pt idx="0">
                  <c:v>AR (N=7, 29%)</c:v>
                </c:pt>
              </c:strCache>
            </c:strRef>
          </c:tx>
          <c:spPr>
            <a:solidFill>
              <a:schemeClr val="accent2"/>
            </a:solidFill>
            <a:ln>
              <a:noFill/>
            </a:ln>
            <a:effectLst/>
            <a:sp3d/>
          </c:spPr>
          <c:invertIfNegative val="0"/>
          <c:cat>
            <c:strRef>
              <c:f>Sheet1!$B$17:$B$27</c:f>
              <c:strCache>
                <c:ptCount val="11"/>
                <c:pt idx="0">
                  <c:v>Surgery</c:v>
                </c:pt>
                <c:pt idx="1">
                  <c:v>Oral surgery</c:v>
                </c:pt>
                <c:pt idx="2">
                  <c:v>Plastic surgery </c:v>
                </c:pt>
                <c:pt idx="3">
                  <c:v>Neurosurgery </c:v>
                </c:pt>
                <c:pt idx="4">
                  <c:v>Dentistry</c:v>
                </c:pt>
                <c:pt idx="5">
                  <c:v>Medical Education </c:v>
                </c:pt>
                <c:pt idx="6">
                  <c:v>Beyond surgey </c:v>
                </c:pt>
                <c:pt idx="7">
                  <c:v>Nursing </c:v>
                </c:pt>
                <c:pt idx="8">
                  <c:v>Pedagogical tool </c:v>
                </c:pt>
                <c:pt idx="9">
                  <c:v>Non-technical skills</c:v>
                </c:pt>
                <c:pt idx="10">
                  <c:v>Ophthalmology </c:v>
                </c:pt>
              </c:strCache>
            </c:strRef>
          </c:cat>
          <c:val>
            <c:numRef>
              <c:f>Sheet1!$C$17:$C$27</c:f>
              <c:numCache>
                <c:formatCode>General</c:formatCode>
                <c:ptCount val="11"/>
                <c:pt idx="0">
                  <c:v>8</c:v>
                </c:pt>
                <c:pt idx="1">
                  <c:v>0</c:v>
                </c:pt>
                <c:pt idx="2">
                  <c:v>0</c:v>
                </c:pt>
                <c:pt idx="3">
                  <c:v>8</c:v>
                </c:pt>
                <c:pt idx="4">
                  <c:v>4</c:v>
                </c:pt>
                <c:pt idx="5">
                  <c:v>4</c:v>
                </c:pt>
                <c:pt idx="6">
                  <c:v>4</c:v>
                </c:pt>
                <c:pt idx="7">
                  <c:v>0</c:v>
                </c:pt>
                <c:pt idx="8">
                  <c:v>0</c:v>
                </c:pt>
                <c:pt idx="9">
                  <c:v>0</c:v>
                </c:pt>
                <c:pt idx="10">
                  <c:v>0</c:v>
                </c:pt>
              </c:numCache>
            </c:numRef>
          </c:val>
          <c:extLst>
            <c:ext xmlns:c16="http://schemas.microsoft.com/office/drawing/2014/chart" uri="{C3380CC4-5D6E-409C-BE32-E72D297353CC}">
              <c16:uniqueId val="{00000000-A577-4C99-BFFE-67F2F85C4C59}"/>
            </c:ext>
          </c:extLst>
        </c:ser>
        <c:ser>
          <c:idx val="1"/>
          <c:order val="1"/>
          <c:tx>
            <c:strRef>
              <c:f>Sheet1!$D$16</c:f>
              <c:strCache>
                <c:ptCount val="1"/>
                <c:pt idx="0">
                  <c:v>VR (N=9, 38%)</c:v>
                </c:pt>
              </c:strCache>
            </c:strRef>
          </c:tx>
          <c:spPr>
            <a:solidFill>
              <a:srgbClr val="009EA0"/>
            </a:solidFill>
            <a:ln>
              <a:solidFill>
                <a:schemeClr val="accent6"/>
              </a:solidFill>
            </a:ln>
            <a:effectLst/>
            <a:sp3d>
              <a:contourClr>
                <a:schemeClr val="accent6"/>
              </a:contourClr>
            </a:sp3d>
          </c:spPr>
          <c:invertIfNegative val="0"/>
          <c:cat>
            <c:strRef>
              <c:f>Sheet1!$B$17:$B$27</c:f>
              <c:strCache>
                <c:ptCount val="11"/>
                <c:pt idx="0">
                  <c:v>Surgery</c:v>
                </c:pt>
                <c:pt idx="1">
                  <c:v>Oral surgery</c:v>
                </c:pt>
                <c:pt idx="2">
                  <c:v>Plastic surgery </c:v>
                </c:pt>
                <c:pt idx="3">
                  <c:v>Neurosurgery </c:v>
                </c:pt>
                <c:pt idx="4">
                  <c:v>Dentistry</c:v>
                </c:pt>
                <c:pt idx="5">
                  <c:v>Medical Education </c:v>
                </c:pt>
                <c:pt idx="6">
                  <c:v>Beyond surgey </c:v>
                </c:pt>
                <c:pt idx="7">
                  <c:v>Nursing </c:v>
                </c:pt>
                <c:pt idx="8">
                  <c:v>Pedagogical tool </c:v>
                </c:pt>
                <c:pt idx="9">
                  <c:v>Non-technical skills</c:v>
                </c:pt>
                <c:pt idx="10">
                  <c:v>Ophthalmology </c:v>
                </c:pt>
              </c:strCache>
            </c:strRef>
          </c:cat>
          <c:val>
            <c:numRef>
              <c:f>Sheet1!$D$17:$D$27</c:f>
              <c:numCache>
                <c:formatCode>General</c:formatCode>
                <c:ptCount val="11"/>
                <c:pt idx="0">
                  <c:v>4</c:v>
                </c:pt>
                <c:pt idx="1">
                  <c:v>4</c:v>
                </c:pt>
                <c:pt idx="2">
                  <c:v>4</c:v>
                </c:pt>
                <c:pt idx="3">
                  <c:v>0</c:v>
                </c:pt>
                <c:pt idx="4">
                  <c:v>0</c:v>
                </c:pt>
                <c:pt idx="5">
                  <c:v>4</c:v>
                </c:pt>
                <c:pt idx="6">
                  <c:v>0</c:v>
                </c:pt>
                <c:pt idx="7">
                  <c:v>13</c:v>
                </c:pt>
                <c:pt idx="8">
                  <c:v>4</c:v>
                </c:pt>
                <c:pt idx="9">
                  <c:v>4</c:v>
                </c:pt>
                <c:pt idx="10">
                  <c:v>0</c:v>
                </c:pt>
              </c:numCache>
            </c:numRef>
          </c:val>
          <c:extLst>
            <c:ext xmlns:c16="http://schemas.microsoft.com/office/drawing/2014/chart" uri="{C3380CC4-5D6E-409C-BE32-E72D297353CC}">
              <c16:uniqueId val="{00000001-A577-4C99-BFFE-67F2F85C4C59}"/>
            </c:ext>
          </c:extLst>
        </c:ser>
        <c:ser>
          <c:idx val="2"/>
          <c:order val="2"/>
          <c:tx>
            <c:strRef>
              <c:f>Sheet1!$E$16</c:f>
              <c:strCache>
                <c:ptCount val="1"/>
                <c:pt idx="0">
                  <c:v>XR (N=8, 33%)</c:v>
                </c:pt>
              </c:strCache>
            </c:strRef>
          </c:tx>
          <c:spPr>
            <a:solidFill>
              <a:srgbClr val="C8E128"/>
            </a:solidFill>
            <a:ln>
              <a:noFill/>
            </a:ln>
            <a:effectLst/>
            <a:sp3d/>
          </c:spPr>
          <c:invertIfNegative val="0"/>
          <c:cat>
            <c:strRef>
              <c:f>Sheet1!$B$17:$B$27</c:f>
              <c:strCache>
                <c:ptCount val="11"/>
                <c:pt idx="0">
                  <c:v>Surgery</c:v>
                </c:pt>
                <c:pt idx="1">
                  <c:v>Oral surgery</c:v>
                </c:pt>
                <c:pt idx="2">
                  <c:v>Plastic surgery </c:v>
                </c:pt>
                <c:pt idx="3">
                  <c:v>Neurosurgery </c:v>
                </c:pt>
                <c:pt idx="4">
                  <c:v>Dentistry</c:v>
                </c:pt>
                <c:pt idx="5">
                  <c:v>Medical Education </c:v>
                </c:pt>
                <c:pt idx="6">
                  <c:v>Beyond surgey </c:v>
                </c:pt>
                <c:pt idx="7">
                  <c:v>Nursing </c:v>
                </c:pt>
                <c:pt idx="8">
                  <c:v>Pedagogical tool </c:v>
                </c:pt>
                <c:pt idx="9">
                  <c:v>Non-technical skills</c:v>
                </c:pt>
                <c:pt idx="10">
                  <c:v>Ophthalmology </c:v>
                </c:pt>
              </c:strCache>
            </c:strRef>
          </c:cat>
          <c:val>
            <c:numRef>
              <c:f>Sheet1!$E$17:$E$27</c:f>
              <c:numCache>
                <c:formatCode>General</c:formatCode>
                <c:ptCount val="11"/>
                <c:pt idx="0">
                  <c:v>0</c:v>
                </c:pt>
                <c:pt idx="1">
                  <c:v>0</c:v>
                </c:pt>
                <c:pt idx="2">
                  <c:v>0</c:v>
                </c:pt>
                <c:pt idx="3">
                  <c:v>17</c:v>
                </c:pt>
                <c:pt idx="4">
                  <c:v>0</c:v>
                </c:pt>
                <c:pt idx="5">
                  <c:v>4</c:v>
                </c:pt>
                <c:pt idx="6">
                  <c:v>0</c:v>
                </c:pt>
                <c:pt idx="7">
                  <c:v>0</c:v>
                </c:pt>
                <c:pt idx="8">
                  <c:v>0</c:v>
                </c:pt>
                <c:pt idx="9">
                  <c:v>0</c:v>
                </c:pt>
                <c:pt idx="10">
                  <c:v>12</c:v>
                </c:pt>
              </c:numCache>
            </c:numRef>
          </c:val>
          <c:extLst>
            <c:ext xmlns:c16="http://schemas.microsoft.com/office/drawing/2014/chart" uri="{C3380CC4-5D6E-409C-BE32-E72D297353CC}">
              <c16:uniqueId val="{00000002-A577-4C99-BFFE-67F2F85C4C59}"/>
            </c:ext>
          </c:extLst>
        </c:ser>
        <c:dLbls>
          <c:showLegendKey val="0"/>
          <c:showVal val="0"/>
          <c:showCatName val="0"/>
          <c:showSerName val="0"/>
          <c:showPercent val="0"/>
          <c:showBubbleSize val="0"/>
        </c:dLbls>
        <c:gapWidth val="150"/>
        <c:shape val="box"/>
        <c:axId val="414517376"/>
        <c:axId val="414507392"/>
        <c:axId val="0"/>
      </c:bar3DChart>
      <c:catAx>
        <c:axId val="41451737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14507392"/>
        <c:crosses val="autoZero"/>
        <c:auto val="1"/>
        <c:lblAlgn val="ctr"/>
        <c:lblOffset val="100"/>
        <c:noMultiLvlLbl val="0"/>
      </c:catAx>
      <c:valAx>
        <c:axId val="41450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4517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ata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9.svg"/></Relationships>
</file>

<file path=ppt/diagrams/_rels/data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7.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9.svg"/></Relationships>
</file>

<file path=ppt/diagrams/_rels/drawing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7.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E3A84C-A29E-4D2D-8251-9A8AC1E4B45E}"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915E0010-AA2E-4D06-A4D3-FCCD89EF93C6}">
      <dgm:prSet custT="1"/>
      <dgm:spPr/>
      <dgm:t>
        <a:bodyPr/>
        <a:lstStyle/>
        <a:p>
          <a:r>
            <a:rPr lang="en-US" sz="3600" b="1"/>
            <a:t>Definitions of XR technology (AR, VR, MR) </a:t>
          </a:r>
          <a:endParaRPr lang="en-US" sz="3600"/>
        </a:p>
      </dgm:t>
    </dgm:pt>
    <dgm:pt modelId="{442A6BEF-A47C-41F3-9BF6-A372C7075578}" type="parTrans" cxnId="{BE1D3233-4363-41CD-B47E-F8D97B88CCDC}">
      <dgm:prSet/>
      <dgm:spPr/>
      <dgm:t>
        <a:bodyPr/>
        <a:lstStyle/>
        <a:p>
          <a:endParaRPr lang="en-US"/>
        </a:p>
      </dgm:t>
    </dgm:pt>
    <dgm:pt modelId="{440846BF-A333-4BCB-A719-9C775D999343}" type="sibTrans" cxnId="{BE1D3233-4363-41CD-B47E-F8D97B88CCDC}">
      <dgm:prSet/>
      <dgm:spPr/>
      <dgm:t>
        <a:bodyPr/>
        <a:lstStyle/>
        <a:p>
          <a:endParaRPr lang="en-US"/>
        </a:p>
      </dgm:t>
    </dgm:pt>
    <dgm:pt modelId="{9A453C6A-0B6E-41B7-BDBA-F3C365AC91E3}">
      <dgm:prSet custT="1"/>
      <dgm:spPr/>
      <dgm:t>
        <a:bodyPr/>
        <a:lstStyle/>
        <a:p>
          <a:r>
            <a:rPr lang="en-US" sz="3600" b="1"/>
            <a:t>Literature review findings</a:t>
          </a:r>
          <a:endParaRPr lang="en-US" sz="3600"/>
        </a:p>
      </dgm:t>
    </dgm:pt>
    <dgm:pt modelId="{9526760A-DB09-46AF-A8EE-890256AEBB5F}" type="parTrans" cxnId="{7031F5A1-B71D-489A-B975-4C67B38A8AA4}">
      <dgm:prSet/>
      <dgm:spPr/>
      <dgm:t>
        <a:bodyPr/>
        <a:lstStyle/>
        <a:p>
          <a:endParaRPr lang="en-US"/>
        </a:p>
      </dgm:t>
    </dgm:pt>
    <dgm:pt modelId="{02747B19-6BD1-4631-BB3C-6BFCA69771CF}" type="sibTrans" cxnId="{7031F5A1-B71D-489A-B975-4C67B38A8AA4}">
      <dgm:prSet/>
      <dgm:spPr/>
      <dgm:t>
        <a:bodyPr/>
        <a:lstStyle/>
        <a:p>
          <a:endParaRPr lang="en-US"/>
        </a:p>
      </dgm:t>
    </dgm:pt>
    <dgm:pt modelId="{69F32DD2-6341-466B-B4B7-6344FBF75C5B}">
      <dgm:prSet custT="1"/>
      <dgm:spPr/>
      <dgm:t>
        <a:bodyPr/>
        <a:lstStyle/>
        <a:p>
          <a:r>
            <a:rPr lang="en-US" sz="3600" b="1"/>
            <a:t>Interview findings </a:t>
          </a:r>
          <a:endParaRPr lang="en-US" sz="3600"/>
        </a:p>
      </dgm:t>
    </dgm:pt>
    <dgm:pt modelId="{8B6401BC-153A-4C97-90FA-DEFB50B15B24}" type="parTrans" cxnId="{38A9C46B-1629-45DE-A2E6-5D51B6D4377F}">
      <dgm:prSet/>
      <dgm:spPr/>
      <dgm:t>
        <a:bodyPr/>
        <a:lstStyle/>
        <a:p>
          <a:endParaRPr lang="en-US"/>
        </a:p>
      </dgm:t>
    </dgm:pt>
    <dgm:pt modelId="{7C5B3524-CA05-49C1-81FC-089EFABE7C62}" type="sibTrans" cxnId="{38A9C46B-1629-45DE-A2E6-5D51B6D4377F}">
      <dgm:prSet/>
      <dgm:spPr/>
      <dgm:t>
        <a:bodyPr/>
        <a:lstStyle/>
        <a:p>
          <a:endParaRPr lang="en-US"/>
        </a:p>
      </dgm:t>
    </dgm:pt>
    <dgm:pt modelId="{AE8FB03F-9059-424D-9F93-400C8A8FC4FC}">
      <dgm:prSet custT="1"/>
      <dgm:spPr/>
      <dgm:t>
        <a:bodyPr/>
        <a:lstStyle/>
        <a:p>
          <a:r>
            <a:rPr lang="en-US" sz="3600" b="1"/>
            <a:t>Learning from IMSH (Orlando, 19-26 January 2023)</a:t>
          </a:r>
          <a:endParaRPr lang="en-US" sz="3600"/>
        </a:p>
      </dgm:t>
    </dgm:pt>
    <dgm:pt modelId="{2445B64B-DF06-4CCA-81F3-A8093D71CB2A}" type="parTrans" cxnId="{9AEF1144-C7D3-4FD8-A880-61543DEDD701}">
      <dgm:prSet/>
      <dgm:spPr/>
      <dgm:t>
        <a:bodyPr/>
        <a:lstStyle/>
        <a:p>
          <a:endParaRPr lang="en-US"/>
        </a:p>
      </dgm:t>
    </dgm:pt>
    <dgm:pt modelId="{181860F0-FC41-4685-B5A1-50F4E5329C56}" type="sibTrans" cxnId="{9AEF1144-C7D3-4FD8-A880-61543DEDD701}">
      <dgm:prSet/>
      <dgm:spPr/>
      <dgm:t>
        <a:bodyPr/>
        <a:lstStyle/>
        <a:p>
          <a:endParaRPr lang="en-US"/>
        </a:p>
      </dgm:t>
    </dgm:pt>
    <dgm:pt modelId="{876CED45-0DB0-4D7F-A8D1-837EB6CF2462}" type="pres">
      <dgm:prSet presAssocID="{6CE3A84C-A29E-4D2D-8251-9A8AC1E4B45E}" presName="vert0" presStyleCnt="0">
        <dgm:presLayoutVars>
          <dgm:dir/>
          <dgm:animOne val="branch"/>
          <dgm:animLvl val="lvl"/>
        </dgm:presLayoutVars>
      </dgm:prSet>
      <dgm:spPr/>
    </dgm:pt>
    <dgm:pt modelId="{4D7BB4A7-2D91-4683-A147-E17EC904A564}" type="pres">
      <dgm:prSet presAssocID="{915E0010-AA2E-4D06-A4D3-FCCD89EF93C6}" presName="thickLine" presStyleLbl="alignNode1" presStyleIdx="0" presStyleCnt="4"/>
      <dgm:spPr/>
    </dgm:pt>
    <dgm:pt modelId="{C6687AA7-DB1E-4E2D-839F-614238A97069}" type="pres">
      <dgm:prSet presAssocID="{915E0010-AA2E-4D06-A4D3-FCCD89EF93C6}" presName="horz1" presStyleCnt="0"/>
      <dgm:spPr/>
    </dgm:pt>
    <dgm:pt modelId="{78D30F96-D8C7-4AE4-B266-910D24BDE903}" type="pres">
      <dgm:prSet presAssocID="{915E0010-AA2E-4D06-A4D3-FCCD89EF93C6}" presName="tx1" presStyleLbl="revTx" presStyleIdx="0" presStyleCnt="4"/>
      <dgm:spPr/>
    </dgm:pt>
    <dgm:pt modelId="{AA733224-E6C6-4E51-B116-BBA8576677B2}" type="pres">
      <dgm:prSet presAssocID="{915E0010-AA2E-4D06-A4D3-FCCD89EF93C6}" presName="vert1" presStyleCnt="0"/>
      <dgm:spPr/>
    </dgm:pt>
    <dgm:pt modelId="{492EBFBE-CB7C-4E66-AE3F-CA8ADB4DC21D}" type="pres">
      <dgm:prSet presAssocID="{9A453C6A-0B6E-41B7-BDBA-F3C365AC91E3}" presName="thickLine" presStyleLbl="alignNode1" presStyleIdx="1" presStyleCnt="4"/>
      <dgm:spPr/>
    </dgm:pt>
    <dgm:pt modelId="{2076902E-934D-4C45-A2F2-53D4108BDEBE}" type="pres">
      <dgm:prSet presAssocID="{9A453C6A-0B6E-41B7-BDBA-F3C365AC91E3}" presName="horz1" presStyleCnt="0"/>
      <dgm:spPr/>
    </dgm:pt>
    <dgm:pt modelId="{677CB625-E1AD-4E59-B5DF-8D8CE9E40986}" type="pres">
      <dgm:prSet presAssocID="{9A453C6A-0B6E-41B7-BDBA-F3C365AC91E3}" presName="tx1" presStyleLbl="revTx" presStyleIdx="1" presStyleCnt="4"/>
      <dgm:spPr/>
    </dgm:pt>
    <dgm:pt modelId="{ACE18D62-31F2-4E88-A87D-247B6E3279FD}" type="pres">
      <dgm:prSet presAssocID="{9A453C6A-0B6E-41B7-BDBA-F3C365AC91E3}" presName="vert1" presStyleCnt="0"/>
      <dgm:spPr/>
    </dgm:pt>
    <dgm:pt modelId="{A1033071-15FA-40D5-981F-F94686CC340C}" type="pres">
      <dgm:prSet presAssocID="{69F32DD2-6341-466B-B4B7-6344FBF75C5B}" presName="thickLine" presStyleLbl="alignNode1" presStyleIdx="2" presStyleCnt="4"/>
      <dgm:spPr/>
    </dgm:pt>
    <dgm:pt modelId="{7158723E-9DE8-4A53-BCDD-B0812E76DD02}" type="pres">
      <dgm:prSet presAssocID="{69F32DD2-6341-466B-B4B7-6344FBF75C5B}" presName="horz1" presStyleCnt="0"/>
      <dgm:spPr/>
    </dgm:pt>
    <dgm:pt modelId="{1B453D6F-6911-4995-8C65-358A9DCB50A2}" type="pres">
      <dgm:prSet presAssocID="{69F32DD2-6341-466B-B4B7-6344FBF75C5B}" presName="tx1" presStyleLbl="revTx" presStyleIdx="2" presStyleCnt="4"/>
      <dgm:spPr/>
    </dgm:pt>
    <dgm:pt modelId="{E29463FA-63F4-46B3-9464-F4E060E9631A}" type="pres">
      <dgm:prSet presAssocID="{69F32DD2-6341-466B-B4B7-6344FBF75C5B}" presName="vert1" presStyleCnt="0"/>
      <dgm:spPr/>
    </dgm:pt>
    <dgm:pt modelId="{EB6D6FAA-23CB-4385-870A-55E620CE7363}" type="pres">
      <dgm:prSet presAssocID="{AE8FB03F-9059-424D-9F93-400C8A8FC4FC}" presName="thickLine" presStyleLbl="alignNode1" presStyleIdx="3" presStyleCnt="4"/>
      <dgm:spPr/>
    </dgm:pt>
    <dgm:pt modelId="{8DA2486D-E492-422A-BC3A-EC21C5F3A47A}" type="pres">
      <dgm:prSet presAssocID="{AE8FB03F-9059-424D-9F93-400C8A8FC4FC}" presName="horz1" presStyleCnt="0"/>
      <dgm:spPr/>
    </dgm:pt>
    <dgm:pt modelId="{F560665A-872F-4C59-AEA1-9A0AC943A67B}" type="pres">
      <dgm:prSet presAssocID="{AE8FB03F-9059-424D-9F93-400C8A8FC4FC}" presName="tx1" presStyleLbl="revTx" presStyleIdx="3" presStyleCnt="4"/>
      <dgm:spPr/>
    </dgm:pt>
    <dgm:pt modelId="{9792ED6B-470F-402D-95E3-127711A036D2}" type="pres">
      <dgm:prSet presAssocID="{AE8FB03F-9059-424D-9F93-400C8A8FC4FC}" presName="vert1" presStyleCnt="0"/>
      <dgm:spPr/>
    </dgm:pt>
  </dgm:ptLst>
  <dgm:cxnLst>
    <dgm:cxn modelId="{6CCC3814-2E27-4C8D-A131-DC99BBB36668}" type="presOf" srcId="{6CE3A84C-A29E-4D2D-8251-9A8AC1E4B45E}" destId="{876CED45-0DB0-4D7F-A8D1-837EB6CF2462}" srcOrd="0" destOrd="0" presId="urn:microsoft.com/office/officeart/2008/layout/LinedList"/>
    <dgm:cxn modelId="{BE1D3233-4363-41CD-B47E-F8D97B88CCDC}" srcId="{6CE3A84C-A29E-4D2D-8251-9A8AC1E4B45E}" destId="{915E0010-AA2E-4D06-A4D3-FCCD89EF93C6}" srcOrd="0" destOrd="0" parTransId="{442A6BEF-A47C-41F3-9BF6-A372C7075578}" sibTransId="{440846BF-A333-4BCB-A719-9C775D999343}"/>
    <dgm:cxn modelId="{9AEF1144-C7D3-4FD8-A880-61543DEDD701}" srcId="{6CE3A84C-A29E-4D2D-8251-9A8AC1E4B45E}" destId="{AE8FB03F-9059-424D-9F93-400C8A8FC4FC}" srcOrd="3" destOrd="0" parTransId="{2445B64B-DF06-4CCA-81F3-A8093D71CB2A}" sibTransId="{181860F0-FC41-4685-B5A1-50F4E5329C56}"/>
    <dgm:cxn modelId="{38A9C46B-1629-45DE-A2E6-5D51B6D4377F}" srcId="{6CE3A84C-A29E-4D2D-8251-9A8AC1E4B45E}" destId="{69F32DD2-6341-466B-B4B7-6344FBF75C5B}" srcOrd="2" destOrd="0" parTransId="{8B6401BC-153A-4C97-90FA-DEFB50B15B24}" sibTransId="{7C5B3524-CA05-49C1-81FC-089EFABE7C62}"/>
    <dgm:cxn modelId="{7031F5A1-B71D-489A-B975-4C67B38A8AA4}" srcId="{6CE3A84C-A29E-4D2D-8251-9A8AC1E4B45E}" destId="{9A453C6A-0B6E-41B7-BDBA-F3C365AC91E3}" srcOrd="1" destOrd="0" parTransId="{9526760A-DB09-46AF-A8EE-890256AEBB5F}" sibTransId="{02747B19-6BD1-4631-BB3C-6BFCA69771CF}"/>
    <dgm:cxn modelId="{F27AB4A2-FE93-46E6-A3EE-9044474C955A}" type="presOf" srcId="{915E0010-AA2E-4D06-A4D3-FCCD89EF93C6}" destId="{78D30F96-D8C7-4AE4-B266-910D24BDE903}" srcOrd="0" destOrd="0" presId="urn:microsoft.com/office/officeart/2008/layout/LinedList"/>
    <dgm:cxn modelId="{F082E1B9-1469-4DED-87F9-3988D1433940}" type="presOf" srcId="{69F32DD2-6341-466B-B4B7-6344FBF75C5B}" destId="{1B453D6F-6911-4995-8C65-358A9DCB50A2}" srcOrd="0" destOrd="0" presId="urn:microsoft.com/office/officeart/2008/layout/LinedList"/>
    <dgm:cxn modelId="{CB30DDC7-C80D-453A-9C0B-ACEEB7FB504B}" type="presOf" srcId="{AE8FB03F-9059-424D-9F93-400C8A8FC4FC}" destId="{F560665A-872F-4C59-AEA1-9A0AC943A67B}" srcOrd="0" destOrd="0" presId="urn:microsoft.com/office/officeart/2008/layout/LinedList"/>
    <dgm:cxn modelId="{4208EEE2-FE9A-4D21-B0A5-C683375C9B22}" type="presOf" srcId="{9A453C6A-0B6E-41B7-BDBA-F3C365AC91E3}" destId="{677CB625-E1AD-4E59-B5DF-8D8CE9E40986}" srcOrd="0" destOrd="0" presId="urn:microsoft.com/office/officeart/2008/layout/LinedList"/>
    <dgm:cxn modelId="{B7C958D0-B657-42A2-BA27-9C957C109FD8}" type="presParOf" srcId="{876CED45-0DB0-4D7F-A8D1-837EB6CF2462}" destId="{4D7BB4A7-2D91-4683-A147-E17EC904A564}" srcOrd="0" destOrd="0" presId="urn:microsoft.com/office/officeart/2008/layout/LinedList"/>
    <dgm:cxn modelId="{3E4DB2F6-D7ED-4BC4-B9A7-33542B29C9F7}" type="presParOf" srcId="{876CED45-0DB0-4D7F-A8D1-837EB6CF2462}" destId="{C6687AA7-DB1E-4E2D-839F-614238A97069}" srcOrd="1" destOrd="0" presId="urn:microsoft.com/office/officeart/2008/layout/LinedList"/>
    <dgm:cxn modelId="{81DEEF8A-5663-40F5-8E94-01F901212464}" type="presParOf" srcId="{C6687AA7-DB1E-4E2D-839F-614238A97069}" destId="{78D30F96-D8C7-4AE4-B266-910D24BDE903}" srcOrd="0" destOrd="0" presId="urn:microsoft.com/office/officeart/2008/layout/LinedList"/>
    <dgm:cxn modelId="{A85ED1C5-6B90-4920-A45C-6C690C15DF87}" type="presParOf" srcId="{C6687AA7-DB1E-4E2D-839F-614238A97069}" destId="{AA733224-E6C6-4E51-B116-BBA8576677B2}" srcOrd="1" destOrd="0" presId="urn:microsoft.com/office/officeart/2008/layout/LinedList"/>
    <dgm:cxn modelId="{E4F0EF97-C620-4CB8-A82E-E57E3C825C1C}" type="presParOf" srcId="{876CED45-0DB0-4D7F-A8D1-837EB6CF2462}" destId="{492EBFBE-CB7C-4E66-AE3F-CA8ADB4DC21D}" srcOrd="2" destOrd="0" presId="urn:microsoft.com/office/officeart/2008/layout/LinedList"/>
    <dgm:cxn modelId="{E17F4527-9681-46D5-B536-58DB6DC16468}" type="presParOf" srcId="{876CED45-0DB0-4D7F-A8D1-837EB6CF2462}" destId="{2076902E-934D-4C45-A2F2-53D4108BDEBE}" srcOrd="3" destOrd="0" presId="urn:microsoft.com/office/officeart/2008/layout/LinedList"/>
    <dgm:cxn modelId="{970B2307-AAA3-4DEF-AD86-0A7F4312F7DF}" type="presParOf" srcId="{2076902E-934D-4C45-A2F2-53D4108BDEBE}" destId="{677CB625-E1AD-4E59-B5DF-8D8CE9E40986}" srcOrd="0" destOrd="0" presId="urn:microsoft.com/office/officeart/2008/layout/LinedList"/>
    <dgm:cxn modelId="{80F4D8AC-2771-4C2B-A08A-98B136E5AF27}" type="presParOf" srcId="{2076902E-934D-4C45-A2F2-53D4108BDEBE}" destId="{ACE18D62-31F2-4E88-A87D-247B6E3279FD}" srcOrd="1" destOrd="0" presId="urn:microsoft.com/office/officeart/2008/layout/LinedList"/>
    <dgm:cxn modelId="{DE26380D-AA80-49AE-9714-91EF0905DBDD}" type="presParOf" srcId="{876CED45-0DB0-4D7F-A8D1-837EB6CF2462}" destId="{A1033071-15FA-40D5-981F-F94686CC340C}" srcOrd="4" destOrd="0" presId="urn:microsoft.com/office/officeart/2008/layout/LinedList"/>
    <dgm:cxn modelId="{D9D7EFCB-9951-4547-9A0B-C1F3284B738A}" type="presParOf" srcId="{876CED45-0DB0-4D7F-A8D1-837EB6CF2462}" destId="{7158723E-9DE8-4A53-BCDD-B0812E76DD02}" srcOrd="5" destOrd="0" presId="urn:microsoft.com/office/officeart/2008/layout/LinedList"/>
    <dgm:cxn modelId="{08047950-DBE9-4666-BF33-7E464AC004A1}" type="presParOf" srcId="{7158723E-9DE8-4A53-BCDD-B0812E76DD02}" destId="{1B453D6F-6911-4995-8C65-358A9DCB50A2}" srcOrd="0" destOrd="0" presId="urn:microsoft.com/office/officeart/2008/layout/LinedList"/>
    <dgm:cxn modelId="{AD371E18-9CD3-4663-A941-35D19BCEAB6B}" type="presParOf" srcId="{7158723E-9DE8-4A53-BCDD-B0812E76DD02}" destId="{E29463FA-63F4-46B3-9464-F4E060E9631A}" srcOrd="1" destOrd="0" presId="urn:microsoft.com/office/officeart/2008/layout/LinedList"/>
    <dgm:cxn modelId="{A443F7FD-F5D2-49C9-89EC-AB207E7462F3}" type="presParOf" srcId="{876CED45-0DB0-4D7F-A8D1-837EB6CF2462}" destId="{EB6D6FAA-23CB-4385-870A-55E620CE7363}" srcOrd="6" destOrd="0" presId="urn:microsoft.com/office/officeart/2008/layout/LinedList"/>
    <dgm:cxn modelId="{8469D7A3-5DA3-4E11-A45D-6951F13BC80B}" type="presParOf" srcId="{876CED45-0DB0-4D7F-A8D1-837EB6CF2462}" destId="{8DA2486D-E492-422A-BC3A-EC21C5F3A47A}" srcOrd="7" destOrd="0" presId="urn:microsoft.com/office/officeart/2008/layout/LinedList"/>
    <dgm:cxn modelId="{392E79BE-7B80-4FAE-A63D-D7333A972C70}" type="presParOf" srcId="{8DA2486D-E492-422A-BC3A-EC21C5F3A47A}" destId="{F560665A-872F-4C59-AEA1-9A0AC943A67B}" srcOrd="0" destOrd="0" presId="urn:microsoft.com/office/officeart/2008/layout/LinedList"/>
    <dgm:cxn modelId="{B1B10424-C8A1-46F2-A56A-1D46D70E06CD}" type="presParOf" srcId="{8DA2486D-E492-422A-BC3A-EC21C5F3A47A}" destId="{9792ED6B-470F-402D-95E3-127711A036D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E20534-010A-4E4F-B0D2-CEA2A52BC757}" type="doc">
      <dgm:prSet loTypeId="urn:microsoft.com/office/officeart/2005/8/layout/process2" loCatId="process" qsTypeId="urn:microsoft.com/office/officeart/2005/8/quickstyle/simple4" qsCatId="simple" csTypeId="urn:microsoft.com/office/officeart/2005/8/colors/accent2_2" csCatId="accent2" phldr="1"/>
      <dgm:spPr/>
      <dgm:t>
        <a:bodyPr/>
        <a:lstStyle/>
        <a:p>
          <a:endParaRPr lang="en-US"/>
        </a:p>
      </dgm:t>
    </dgm:pt>
    <dgm:pt modelId="{DD66815E-E76F-49BD-9884-D18D6D96EFAC}">
      <dgm:prSet custT="1"/>
      <dgm:spPr>
        <a:gradFill rotWithShape="0">
          <a:gsLst>
            <a:gs pos="0">
              <a:srgbClr val="009EA0"/>
            </a:gs>
            <a:gs pos="100000">
              <a:schemeClr val="accent2">
                <a:hueOff val="0"/>
                <a:satOff val="0"/>
                <a:lumOff val="0"/>
                <a:alphaOff val="0"/>
                <a:tint val="50000"/>
                <a:shade val="100000"/>
                <a:satMod val="350000"/>
              </a:schemeClr>
            </a:gs>
          </a:gsLst>
        </a:gradFill>
      </dgm:spPr>
      <dgm:t>
        <a:bodyPr/>
        <a:lstStyle/>
        <a:p>
          <a:r>
            <a:rPr lang="en-GB" sz="1600" b="1"/>
            <a:t>Aim: </a:t>
          </a:r>
          <a:r>
            <a:rPr lang="en-GB" sz="1600"/>
            <a:t>to collect, review and analyse readily available evidence related to the effectiveness of XR in postgraduate health education.</a:t>
          </a:r>
          <a:endParaRPr lang="en-US" sz="1600"/>
        </a:p>
      </dgm:t>
    </dgm:pt>
    <dgm:pt modelId="{294B2E69-0C1E-4539-B843-E93767C443C8}" type="parTrans" cxnId="{4437C248-D1DB-45F5-A674-4EC6EFDA9203}">
      <dgm:prSet/>
      <dgm:spPr/>
      <dgm:t>
        <a:bodyPr/>
        <a:lstStyle/>
        <a:p>
          <a:endParaRPr lang="en-US"/>
        </a:p>
      </dgm:t>
    </dgm:pt>
    <dgm:pt modelId="{7CBCF105-AD94-4B8B-845F-72C6D081FCFB}" type="sibTrans" cxnId="{4437C248-D1DB-45F5-A674-4EC6EFDA9203}">
      <dgm:prSet/>
      <dgm:spPr/>
      <dgm:t>
        <a:bodyPr/>
        <a:lstStyle/>
        <a:p>
          <a:endParaRPr lang="en-US"/>
        </a:p>
      </dgm:t>
    </dgm:pt>
    <dgm:pt modelId="{3B605B09-AF92-45EA-9B41-EA0D65B85425}">
      <dgm:prSet custT="1"/>
      <dgm:spPr>
        <a:gradFill rotWithShape="0">
          <a:gsLst>
            <a:gs pos="0">
              <a:srgbClr val="009EA0"/>
            </a:gs>
            <a:gs pos="100000">
              <a:schemeClr val="accent2">
                <a:hueOff val="0"/>
                <a:satOff val="0"/>
                <a:lumOff val="0"/>
                <a:alphaOff val="0"/>
                <a:tint val="50000"/>
                <a:shade val="100000"/>
                <a:satMod val="350000"/>
              </a:schemeClr>
            </a:gs>
          </a:gsLst>
        </a:gradFill>
      </dgm:spPr>
      <dgm:t>
        <a:bodyPr/>
        <a:lstStyle/>
        <a:p>
          <a:pPr algn="l"/>
          <a:r>
            <a:rPr lang="en-GB" sz="1400" b="1"/>
            <a:t>Methodology</a:t>
          </a:r>
          <a:endParaRPr lang="en-US" sz="1400" b="1"/>
        </a:p>
      </dgm:t>
    </dgm:pt>
    <dgm:pt modelId="{010A1EE9-B914-4C70-950C-6E0E5763A575}" type="parTrans" cxnId="{E25BEF76-BB43-4377-B055-6C0A56C96D8D}">
      <dgm:prSet/>
      <dgm:spPr/>
      <dgm:t>
        <a:bodyPr/>
        <a:lstStyle/>
        <a:p>
          <a:endParaRPr lang="en-US"/>
        </a:p>
      </dgm:t>
    </dgm:pt>
    <dgm:pt modelId="{33A4186B-4F52-40BA-ABDC-4389B20EEB81}" type="sibTrans" cxnId="{E25BEF76-BB43-4377-B055-6C0A56C96D8D}">
      <dgm:prSet/>
      <dgm:spPr/>
      <dgm:t>
        <a:bodyPr/>
        <a:lstStyle/>
        <a:p>
          <a:endParaRPr lang="en-US"/>
        </a:p>
      </dgm:t>
    </dgm:pt>
    <dgm:pt modelId="{626AEB1F-2BDF-4AF9-8C93-739AD12AA294}">
      <dgm:prSet custT="1"/>
      <dgm:spPr>
        <a:gradFill rotWithShape="0">
          <a:gsLst>
            <a:gs pos="0">
              <a:srgbClr val="009EA0"/>
            </a:gs>
            <a:gs pos="100000">
              <a:schemeClr val="accent2">
                <a:hueOff val="0"/>
                <a:satOff val="0"/>
                <a:lumOff val="0"/>
                <a:alphaOff val="0"/>
                <a:tint val="50000"/>
                <a:shade val="100000"/>
                <a:satMod val="350000"/>
              </a:schemeClr>
            </a:gs>
          </a:gsLst>
        </a:gradFill>
      </dgm:spPr>
      <dgm:t>
        <a:bodyPr/>
        <a:lstStyle/>
        <a:p>
          <a:pPr algn="l"/>
          <a:r>
            <a:rPr lang="en-GB" sz="1400"/>
            <a:t>Six databases </a:t>
          </a:r>
          <a:endParaRPr lang="en-US" sz="1400"/>
        </a:p>
      </dgm:t>
    </dgm:pt>
    <dgm:pt modelId="{79A3AF68-4AE1-49A0-BEDC-3A34BDCD47FA}" type="parTrans" cxnId="{10574913-426E-427C-84DF-8772FB387C46}">
      <dgm:prSet/>
      <dgm:spPr/>
      <dgm:t>
        <a:bodyPr/>
        <a:lstStyle/>
        <a:p>
          <a:endParaRPr lang="en-US"/>
        </a:p>
      </dgm:t>
    </dgm:pt>
    <dgm:pt modelId="{89C45527-7080-4BE0-BEF7-7C1636A487E3}" type="sibTrans" cxnId="{10574913-426E-427C-84DF-8772FB387C46}">
      <dgm:prSet/>
      <dgm:spPr/>
      <dgm:t>
        <a:bodyPr/>
        <a:lstStyle/>
        <a:p>
          <a:endParaRPr lang="en-US"/>
        </a:p>
      </dgm:t>
    </dgm:pt>
    <dgm:pt modelId="{4831BA2C-C3C4-4CDF-911B-17F230599A24}">
      <dgm:prSet custT="1"/>
      <dgm:spPr>
        <a:gradFill rotWithShape="0">
          <a:gsLst>
            <a:gs pos="0">
              <a:srgbClr val="009EA0"/>
            </a:gs>
            <a:gs pos="100000">
              <a:schemeClr val="accent2">
                <a:hueOff val="0"/>
                <a:satOff val="0"/>
                <a:lumOff val="0"/>
                <a:alphaOff val="0"/>
                <a:tint val="50000"/>
                <a:shade val="100000"/>
                <a:satMod val="350000"/>
              </a:schemeClr>
            </a:gs>
          </a:gsLst>
        </a:gradFill>
      </dgm:spPr>
      <dgm:t>
        <a:bodyPr/>
        <a:lstStyle/>
        <a:p>
          <a:pPr algn="l"/>
          <a:r>
            <a:rPr lang="en-GB" sz="1400" b="1"/>
            <a:t>PICO</a:t>
          </a:r>
          <a:r>
            <a:rPr lang="en-GB" sz="1400"/>
            <a:t> search strategy : </a:t>
          </a:r>
          <a:r>
            <a:rPr lang="en-GB" sz="1400" b="1"/>
            <a:t>P</a:t>
          </a:r>
          <a:r>
            <a:rPr lang="en-GB" sz="1400"/>
            <a:t>(postgraduate stud* OR professional OR graduate); I (Immersive virtual reality OR Immersive technology* OR Head Mounted Display OR HMD OR Extended Reality OR Mixed Reality OR Augmented reality); </a:t>
          </a:r>
          <a:r>
            <a:rPr lang="en-GB" sz="1400" b="1"/>
            <a:t>C</a:t>
          </a:r>
          <a:r>
            <a:rPr lang="en-GB" sz="1400"/>
            <a:t> (health education OR medical education) </a:t>
          </a:r>
          <a:endParaRPr lang="en-US" sz="1400"/>
        </a:p>
      </dgm:t>
    </dgm:pt>
    <dgm:pt modelId="{6DA0E667-58E1-4DE0-9E47-00C6350FE769}" type="parTrans" cxnId="{FB520E3E-C189-482D-A799-6E00A5EA3712}">
      <dgm:prSet/>
      <dgm:spPr/>
      <dgm:t>
        <a:bodyPr/>
        <a:lstStyle/>
        <a:p>
          <a:endParaRPr lang="en-US"/>
        </a:p>
      </dgm:t>
    </dgm:pt>
    <dgm:pt modelId="{127730D2-AA6F-4127-A42D-F288B23BE479}" type="sibTrans" cxnId="{FB520E3E-C189-482D-A799-6E00A5EA3712}">
      <dgm:prSet/>
      <dgm:spPr/>
      <dgm:t>
        <a:bodyPr/>
        <a:lstStyle/>
        <a:p>
          <a:endParaRPr lang="en-US"/>
        </a:p>
      </dgm:t>
    </dgm:pt>
    <dgm:pt modelId="{F52F5CC5-116D-41BC-8EA4-7928DD885A7F}">
      <dgm:prSet/>
      <dgm:spPr>
        <a:gradFill rotWithShape="0">
          <a:gsLst>
            <a:gs pos="0">
              <a:srgbClr val="009EA0"/>
            </a:gs>
            <a:gs pos="100000">
              <a:schemeClr val="accent2">
                <a:hueOff val="0"/>
                <a:satOff val="0"/>
                <a:lumOff val="0"/>
                <a:alphaOff val="0"/>
                <a:tint val="50000"/>
                <a:shade val="100000"/>
                <a:satMod val="350000"/>
              </a:schemeClr>
            </a:gs>
          </a:gsLst>
        </a:gradFill>
      </dgm:spPr>
      <dgm:t>
        <a:bodyPr/>
        <a:lstStyle/>
        <a:p>
          <a:r>
            <a:rPr lang="en-GB"/>
            <a:t>Out of 141 Systematic literate reviews (SLR), 55 underwent full text review;  </a:t>
          </a:r>
          <a:r>
            <a:rPr lang="en-GB" b="1"/>
            <a:t>24 papers</a:t>
          </a:r>
          <a:r>
            <a:rPr lang="en-GB"/>
            <a:t> met inclusion criteria ad were analysed </a:t>
          </a:r>
          <a:endParaRPr lang="en-US"/>
        </a:p>
      </dgm:t>
    </dgm:pt>
    <dgm:pt modelId="{4256E0F2-A13D-42E7-8B91-559CFC71E1F3}" type="parTrans" cxnId="{61B2DDF5-91BD-4A68-84EF-86CA5941E864}">
      <dgm:prSet/>
      <dgm:spPr/>
      <dgm:t>
        <a:bodyPr/>
        <a:lstStyle/>
        <a:p>
          <a:endParaRPr lang="en-US"/>
        </a:p>
      </dgm:t>
    </dgm:pt>
    <dgm:pt modelId="{30EAFBF5-4BF7-4579-A6E6-AA47ACED8035}" type="sibTrans" cxnId="{61B2DDF5-91BD-4A68-84EF-86CA5941E864}">
      <dgm:prSet/>
      <dgm:spPr/>
      <dgm:t>
        <a:bodyPr/>
        <a:lstStyle/>
        <a:p>
          <a:endParaRPr lang="en-US"/>
        </a:p>
      </dgm:t>
    </dgm:pt>
    <dgm:pt modelId="{4FC20E7E-833C-4EE5-AE0F-72786B0E38A4}" type="pres">
      <dgm:prSet presAssocID="{EFE20534-010A-4E4F-B0D2-CEA2A52BC757}" presName="linearFlow" presStyleCnt="0">
        <dgm:presLayoutVars>
          <dgm:resizeHandles val="exact"/>
        </dgm:presLayoutVars>
      </dgm:prSet>
      <dgm:spPr/>
    </dgm:pt>
    <dgm:pt modelId="{8AF2FE9A-C3EA-45A8-8F99-8294AE0897F1}" type="pres">
      <dgm:prSet presAssocID="{DD66815E-E76F-49BD-9884-D18D6D96EFAC}" presName="node" presStyleLbl="node1" presStyleIdx="0" presStyleCnt="3">
        <dgm:presLayoutVars>
          <dgm:bulletEnabled val="1"/>
        </dgm:presLayoutVars>
      </dgm:prSet>
      <dgm:spPr/>
    </dgm:pt>
    <dgm:pt modelId="{112FCA80-2367-4266-A2F2-8C9772CCD2B3}" type="pres">
      <dgm:prSet presAssocID="{7CBCF105-AD94-4B8B-845F-72C6D081FCFB}" presName="sibTrans" presStyleLbl="sibTrans2D1" presStyleIdx="0" presStyleCnt="2"/>
      <dgm:spPr/>
    </dgm:pt>
    <dgm:pt modelId="{0094A1D2-D2BE-4FC9-B752-2C7282E2F5FC}" type="pres">
      <dgm:prSet presAssocID="{7CBCF105-AD94-4B8B-845F-72C6D081FCFB}" presName="connectorText" presStyleLbl="sibTrans2D1" presStyleIdx="0" presStyleCnt="2"/>
      <dgm:spPr/>
    </dgm:pt>
    <dgm:pt modelId="{FABDF16A-F3A5-407B-B0F0-89F2BB534B51}" type="pres">
      <dgm:prSet presAssocID="{3B605B09-AF92-45EA-9B41-EA0D65B85425}" presName="node" presStyleLbl="node1" presStyleIdx="1" presStyleCnt="3" custScaleY="171300">
        <dgm:presLayoutVars>
          <dgm:bulletEnabled val="1"/>
        </dgm:presLayoutVars>
      </dgm:prSet>
      <dgm:spPr/>
    </dgm:pt>
    <dgm:pt modelId="{F3440F09-B6F2-4795-9C96-2341C7C04BAA}" type="pres">
      <dgm:prSet presAssocID="{33A4186B-4F52-40BA-ABDC-4389B20EEB81}" presName="sibTrans" presStyleLbl="sibTrans2D1" presStyleIdx="1" presStyleCnt="2" custLinFactNeighborX="-2428" custLinFactNeighborY="10116"/>
      <dgm:spPr/>
    </dgm:pt>
    <dgm:pt modelId="{04DDC59D-12C1-4A7A-8AC4-812E4D6F5F04}" type="pres">
      <dgm:prSet presAssocID="{33A4186B-4F52-40BA-ABDC-4389B20EEB81}" presName="connectorText" presStyleLbl="sibTrans2D1" presStyleIdx="1" presStyleCnt="2"/>
      <dgm:spPr/>
    </dgm:pt>
    <dgm:pt modelId="{959ACCA2-947F-44D2-A41B-2117779298BA}" type="pres">
      <dgm:prSet presAssocID="{F52F5CC5-116D-41BC-8EA4-7928DD885A7F}" presName="node" presStyleLbl="node1" presStyleIdx="2" presStyleCnt="3">
        <dgm:presLayoutVars>
          <dgm:bulletEnabled val="1"/>
        </dgm:presLayoutVars>
      </dgm:prSet>
      <dgm:spPr/>
    </dgm:pt>
  </dgm:ptLst>
  <dgm:cxnLst>
    <dgm:cxn modelId="{10574913-426E-427C-84DF-8772FB387C46}" srcId="{3B605B09-AF92-45EA-9B41-EA0D65B85425}" destId="{626AEB1F-2BDF-4AF9-8C93-739AD12AA294}" srcOrd="0" destOrd="0" parTransId="{79A3AF68-4AE1-49A0-BEDC-3A34BDCD47FA}" sibTransId="{89C45527-7080-4BE0-BEF7-7C1636A487E3}"/>
    <dgm:cxn modelId="{6465393B-45BC-4FE9-B64F-09A42756F9D6}" type="presOf" srcId="{33A4186B-4F52-40BA-ABDC-4389B20EEB81}" destId="{04DDC59D-12C1-4A7A-8AC4-812E4D6F5F04}" srcOrd="1" destOrd="0" presId="urn:microsoft.com/office/officeart/2005/8/layout/process2"/>
    <dgm:cxn modelId="{FB520E3E-C189-482D-A799-6E00A5EA3712}" srcId="{3B605B09-AF92-45EA-9B41-EA0D65B85425}" destId="{4831BA2C-C3C4-4CDF-911B-17F230599A24}" srcOrd="1" destOrd="0" parTransId="{6DA0E667-58E1-4DE0-9E47-00C6350FE769}" sibTransId="{127730D2-AA6F-4127-A42D-F288B23BE479}"/>
    <dgm:cxn modelId="{4437C248-D1DB-45F5-A674-4EC6EFDA9203}" srcId="{EFE20534-010A-4E4F-B0D2-CEA2A52BC757}" destId="{DD66815E-E76F-49BD-9884-D18D6D96EFAC}" srcOrd="0" destOrd="0" parTransId="{294B2E69-0C1E-4539-B843-E93767C443C8}" sibTransId="{7CBCF105-AD94-4B8B-845F-72C6D081FCFB}"/>
    <dgm:cxn modelId="{8B26374E-BCF8-4FC3-AE44-3352906A9976}" type="presOf" srcId="{3B605B09-AF92-45EA-9B41-EA0D65B85425}" destId="{FABDF16A-F3A5-407B-B0F0-89F2BB534B51}" srcOrd="0" destOrd="0" presId="urn:microsoft.com/office/officeart/2005/8/layout/process2"/>
    <dgm:cxn modelId="{E9A6F173-7CA9-4521-A3BF-39E0A45FBD70}" type="presOf" srcId="{33A4186B-4F52-40BA-ABDC-4389B20EEB81}" destId="{F3440F09-B6F2-4795-9C96-2341C7C04BAA}" srcOrd="0" destOrd="0" presId="urn:microsoft.com/office/officeart/2005/8/layout/process2"/>
    <dgm:cxn modelId="{76251B55-E823-46F9-9E84-0D68A88FA8CB}" type="presOf" srcId="{DD66815E-E76F-49BD-9884-D18D6D96EFAC}" destId="{8AF2FE9A-C3EA-45A8-8F99-8294AE0897F1}" srcOrd="0" destOrd="0" presId="urn:microsoft.com/office/officeart/2005/8/layout/process2"/>
    <dgm:cxn modelId="{E25BEF76-BB43-4377-B055-6C0A56C96D8D}" srcId="{EFE20534-010A-4E4F-B0D2-CEA2A52BC757}" destId="{3B605B09-AF92-45EA-9B41-EA0D65B85425}" srcOrd="1" destOrd="0" parTransId="{010A1EE9-B914-4C70-950C-6E0E5763A575}" sibTransId="{33A4186B-4F52-40BA-ABDC-4389B20EEB81}"/>
    <dgm:cxn modelId="{DEACB098-2EBB-4C64-B25F-B2952B6CBF44}" type="presOf" srcId="{EFE20534-010A-4E4F-B0D2-CEA2A52BC757}" destId="{4FC20E7E-833C-4EE5-AE0F-72786B0E38A4}" srcOrd="0" destOrd="0" presId="urn:microsoft.com/office/officeart/2005/8/layout/process2"/>
    <dgm:cxn modelId="{5FD3409F-D519-43DF-95F6-F77709EA63F3}" type="presOf" srcId="{626AEB1F-2BDF-4AF9-8C93-739AD12AA294}" destId="{FABDF16A-F3A5-407B-B0F0-89F2BB534B51}" srcOrd="0" destOrd="1" presId="urn:microsoft.com/office/officeart/2005/8/layout/process2"/>
    <dgm:cxn modelId="{FB7A74A1-BC54-42E8-83FB-704C00DDA30A}" type="presOf" srcId="{F52F5CC5-116D-41BC-8EA4-7928DD885A7F}" destId="{959ACCA2-947F-44D2-A41B-2117779298BA}" srcOrd="0" destOrd="0" presId="urn:microsoft.com/office/officeart/2005/8/layout/process2"/>
    <dgm:cxn modelId="{5214F4A3-D4E9-4F72-AE9F-0ACAF69E4FEA}" type="presOf" srcId="{4831BA2C-C3C4-4CDF-911B-17F230599A24}" destId="{FABDF16A-F3A5-407B-B0F0-89F2BB534B51}" srcOrd="0" destOrd="2" presId="urn:microsoft.com/office/officeart/2005/8/layout/process2"/>
    <dgm:cxn modelId="{0DD9CDB0-1AA4-4B88-9B10-A808C648A433}" type="presOf" srcId="{7CBCF105-AD94-4B8B-845F-72C6D081FCFB}" destId="{0094A1D2-D2BE-4FC9-B752-2C7282E2F5FC}" srcOrd="1" destOrd="0" presId="urn:microsoft.com/office/officeart/2005/8/layout/process2"/>
    <dgm:cxn modelId="{FE66DFE7-FCAA-4569-9C16-41BD8EFB4E1D}" type="presOf" srcId="{7CBCF105-AD94-4B8B-845F-72C6D081FCFB}" destId="{112FCA80-2367-4266-A2F2-8C9772CCD2B3}" srcOrd="0" destOrd="0" presId="urn:microsoft.com/office/officeart/2005/8/layout/process2"/>
    <dgm:cxn modelId="{61B2DDF5-91BD-4A68-84EF-86CA5941E864}" srcId="{EFE20534-010A-4E4F-B0D2-CEA2A52BC757}" destId="{F52F5CC5-116D-41BC-8EA4-7928DD885A7F}" srcOrd="2" destOrd="0" parTransId="{4256E0F2-A13D-42E7-8B91-559CFC71E1F3}" sibTransId="{30EAFBF5-4BF7-4579-A6E6-AA47ACED8035}"/>
    <dgm:cxn modelId="{795B87A0-9D85-4232-AC41-B9971ED28B1D}" type="presParOf" srcId="{4FC20E7E-833C-4EE5-AE0F-72786B0E38A4}" destId="{8AF2FE9A-C3EA-45A8-8F99-8294AE0897F1}" srcOrd="0" destOrd="0" presId="urn:microsoft.com/office/officeart/2005/8/layout/process2"/>
    <dgm:cxn modelId="{67972DF5-2BDA-407F-96FC-D10CDEEE6ECB}" type="presParOf" srcId="{4FC20E7E-833C-4EE5-AE0F-72786B0E38A4}" destId="{112FCA80-2367-4266-A2F2-8C9772CCD2B3}" srcOrd="1" destOrd="0" presId="urn:microsoft.com/office/officeart/2005/8/layout/process2"/>
    <dgm:cxn modelId="{29474CDF-8176-4B94-A6E9-F734BFCDE748}" type="presParOf" srcId="{112FCA80-2367-4266-A2F2-8C9772CCD2B3}" destId="{0094A1D2-D2BE-4FC9-B752-2C7282E2F5FC}" srcOrd="0" destOrd="0" presId="urn:microsoft.com/office/officeart/2005/8/layout/process2"/>
    <dgm:cxn modelId="{1B90D7FF-4B1D-438A-8B86-3751EADC38A3}" type="presParOf" srcId="{4FC20E7E-833C-4EE5-AE0F-72786B0E38A4}" destId="{FABDF16A-F3A5-407B-B0F0-89F2BB534B51}" srcOrd="2" destOrd="0" presId="urn:microsoft.com/office/officeart/2005/8/layout/process2"/>
    <dgm:cxn modelId="{C1A2A522-0F17-40DB-900C-AFF4C517CFC3}" type="presParOf" srcId="{4FC20E7E-833C-4EE5-AE0F-72786B0E38A4}" destId="{F3440F09-B6F2-4795-9C96-2341C7C04BAA}" srcOrd="3" destOrd="0" presId="urn:microsoft.com/office/officeart/2005/8/layout/process2"/>
    <dgm:cxn modelId="{01E0BCC2-956B-4FAE-9373-E2E1722C0F35}" type="presParOf" srcId="{F3440F09-B6F2-4795-9C96-2341C7C04BAA}" destId="{04DDC59D-12C1-4A7A-8AC4-812E4D6F5F04}" srcOrd="0" destOrd="0" presId="urn:microsoft.com/office/officeart/2005/8/layout/process2"/>
    <dgm:cxn modelId="{4C6EAFF3-2CEF-4869-BA3C-7B08DF9485EE}" type="presParOf" srcId="{4FC20E7E-833C-4EE5-AE0F-72786B0E38A4}" destId="{959ACCA2-947F-44D2-A41B-2117779298BA}"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276B36-A3FC-4764-883C-46DD521CCF1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3D1E9DD3-29D0-4510-9426-EEC6E34E97A6}">
      <dgm:prSet/>
      <dgm:spPr/>
      <dgm:t>
        <a:bodyPr/>
        <a:lstStyle/>
        <a:p>
          <a:r>
            <a:rPr lang="en-GB"/>
            <a:t>Large number of publications on XR, various quality, heterogeneity </a:t>
          </a:r>
          <a:endParaRPr lang="en-US"/>
        </a:p>
      </dgm:t>
    </dgm:pt>
    <dgm:pt modelId="{6F5BFA43-7436-4BC9-A702-F65F82BB44C3}" type="parTrans" cxnId="{F19CA69C-5BA6-4B10-8D56-2435B4B237EF}">
      <dgm:prSet/>
      <dgm:spPr/>
      <dgm:t>
        <a:bodyPr/>
        <a:lstStyle/>
        <a:p>
          <a:endParaRPr lang="en-US"/>
        </a:p>
      </dgm:t>
    </dgm:pt>
    <dgm:pt modelId="{5F43B667-9F52-408C-A729-E09B90BF86EC}" type="sibTrans" cxnId="{F19CA69C-5BA6-4B10-8D56-2435B4B237EF}">
      <dgm:prSet/>
      <dgm:spPr/>
      <dgm:t>
        <a:bodyPr/>
        <a:lstStyle/>
        <a:p>
          <a:endParaRPr lang="en-US"/>
        </a:p>
      </dgm:t>
    </dgm:pt>
    <dgm:pt modelId="{8249F875-850F-4E03-930F-D7AB810898C2}">
      <dgm:prSet/>
      <dgm:spPr/>
      <dgm:t>
        <a:bodyPr/>
        <a:lstStyle/>
        <a:p>
          <a:r>
            <a:rPr lang="en-GB"/>
            <a:t>Countries of publications (North America dominance)</a:t>
          </a:r>
          <a:endParaRPr lang="en-US"/>
        </a:p>
      </dgm:t>
    </dgm:pt>
    <dgm:pt modelId="{B078978A-2712-4EBA-B1AA-B25D467BC164}" type="parTrans" cxnId="{CFDD797D-C6A6-4744-97ED-6E0014F68DB0}">
      <dgm:prSet/>
      <dgm:spPr/>
      <dgm:t>
        <a:bodyPr/>
        <a:lstStyle/>
        <a:p>
          <a:endParaRPr lang="en-US"/>
        </a:p>
      </dgm:t>
    </dgm:pt>
    <dgm:pt modelId="{06E0E172-D38D-4903-91CD-E88E1A995AB8}" type="sibTrans" cxnId="{CFDD797D-C6A6-4744-97ED-6E0014F68DB0}">
      <dgm:prSet/>
      <dgm:spPr/>
      <dgm:t>
        <a:bodyPr/>
        <a:lstStyle/>
        <a:p>
          <a:endParaRPr lang="en-US"/>
        </a:p>
      </dgm:t>
    </dgm:pt>
    <dgm:pt modelId="{C0F7ACEA-445C-4446-A875-326418F89CC0}">
      <dgm:prSet/>
      <dgm:spPr/>
      <dgm:t>
        <a:bodyPr/>
        <a:lstStyle/>
        <a:p>
          <a:r>
            <a:rPr lang="en-GB"/>
            <a:t>Prevalent publication journals – Surgery disciplines </a:t>
          </a:r>
          <a:endParaRPr lang="en-US"/>
        </a:p>
      </dgm:t>
    </dgm:pt>
    <dgm:pt modelId="{87A450D6-78F7-4DE2-985D-EDE39EAA4AD4}" type="parTrans" cxnId="{49679514-7F9A-4734-8825-C70611B34C7F}">
      <dgm:prSet/>
      <dgm:spPr/>
      <dgm:t>
        <a:bodyPr/>
        <a:lstStyle/>
        <a:p>
          <a:endParaRPr lang="en-US"/>
        </a:p>
      </dgm:t>
    </dgm:pt>
    <dgm:pt modelId="{91058438-97F7-41D4-8A67-DE64BD1525A3}" type="sibTrans" cxnId="{49679514-7F9A-4734-8825-C70611B34C7F}">
      <dgm:prSet/>
      <dgm:spPr/>
      <dgm:t>
        <a:bodyPr/>
        <a:lstStyle/>
        <a:p>
          <a:endParaRPr lang="en-US"/>
        </a:p>
      </dgm:t>
    </dgm:pt>
    <dgm:pt modelId="{CF8229EB-8428-492D-A6C6-BE8BE0EBFBF8}">
      <dgm:prSet/>
      <dgm:spPr/>
      <dgm:t>
        <a:bodyPr/>
        <a:lstStyle/>
        <a:p>
          <a:r>
            <a:rPr lang="en-GB"/>
            <a:t>Publication trends (increase in recent years of scientific publications but not in educational publications) </a:t>
          </a:r>
          <a:endParaRPr lang="en-US"/>
        </a:p>
      </dgm:t>
    </dgm:pt>
    <dgm:pt modelId="{E6D2C542-21D6-479A-9FED-B6CD01ADEB77}" type="parTrans" cxnId="{D6811678-B641-4E3E-80E1-AF6FED477BB1}">
      <dgm:prSet/>
      <dgm:spPr/>
      <dgm:t>
        <a:bodyPr/>
        <a:lstStyle/>
        <a:p>
          <a:endParaRPr lang="en-US"/>
        </a:p>
      </dgm:t>
    </dgm:pt>
    <dgm:pt modelId="{495B9C3E-4B04-4828-9F7C-BD53BB14BFDC}" type="sibTrans" cxnId="{D6811678-B641-4E3E-80E1-AF6FED477BB1}">
      <dgm:prSet/>
      <dgm:spPr/>
      <dgm:t>
        <a:bodyPr/>
        <a:lstStyle/>
        <a:p>
          <a:endParaRPr lang="en-US"/>
        </a:p>
      </dgm:t>
    </dgm:pt>
    <dgm:pt modelId="{FFA1BDA6-18AB-432C-9E72-3FC838D10558}">
      <dgm:prSet/>
      <dgm:spPr/>
      <dgm:t>
        <a:bodyPr/>
        <a:lstStyle/>
        <a:p>
          <a:endParaRPr lang="en-US"/>
        </a:p>
      </dgm:t>
    </dgm:pt>
    <dgm:pt modelId="{A5E568F9-913F-4031-B610-61918C6FCED6}" type="parTrans" cxnId="{BC972898-CA59-43E8-81CF-C1F2696974E2}">
      <dgm:prSet/>
      <dgm:spPr/>
      <dgm:t>
        <a:bodyPr/>
        <a:lstStyle/>
        <a:p>
          <a:endParaRPr lang="en-US"/>
        </a:p>
      </dgm:t>
    </dgm:pt>
    <dgm:pt modelId="{3B69B8C2-F955-4B62-A9A4-CEDE75DEE999}" type="sibTrans" cxnId="{BC972898-CA59-43E8-81CF-C1F2696974E2}">
      <dgm:prSet/>
      <dgm:spPr/>
      <dgm:t>
        <a:bodyPr/>
        <a:lstStyle/>
        <a:p>
          <a:endParaRPr lang="en-US"/>
        </a:p>
      </dgm:t>
    </dgm:pt>
    <dgm:pt modelId="{336D9B27-4D75-4010-A77B-866A4A3716F0}">
      <dgm:prSet/>
      <dgm:spPr/>
      <dgm:t>
        <a:bodyPr/>
        <a:lstStyle/>
        <a:p>
          <a:r>
            <a:rPr lang="en-GB"/>
            <a:t> </a:t>
          </a:r>
          <a:endParaRPr lang="en-US"/>
        </a:p>
      </dgm:t>
    </dgm:pt>
    <dgm:pt modelId="{352A99B6-1A8E-4571-9251-54373D8E0FC0}" type="parTrans" cxnId="{D669CE22-A40E-4822-B463-7ED48758E7DE}">
      <dgm:prSet/>
      <dgm:spPr/>
      <dgm:t>
        <a:bodyPr/>
        <a:lstStyle/>
        <a:p>
          <a:endParaRPr lang="en-US"/>
        </a:p>
      </dgm:t>
    </dgm:pt>
    <dgm:pt modelId="{D2D05650-1FF1-48E8-8535-25E8B9BB6221}" type="sibTrans" cxnId="{D669CE22-A40E-4822-B463-7ED48758E7DE}">
      <dgm:prSet/>
      <dgm:spPr/>
      <dgm:t>
        <a:bodyPr/>
        <a:lstStyle/>
        <a:p>
          <a:endParaRPr lang="en-US"/>
        </a:p>
      </dgm:t>
    </dgm:pt>
    <dgm:pt modelId="{ECED7ED8-221A-4BA8-A64E-487F65FCDC67}" type="pres">
      <dgm:prSet presAssocID="{E9276B36-A3FC-4764-883C-46DD521CCF1E}" presName="vert0" presStyleCnt="0">
        <dgm:presLayoutVars>
          <dgm:dir/>
          <dgm:animOne val="branch"/>
          <dgm:animLvl val="lvl"/>
        </dgm:presLayoutVars>
      </dgm:prSet>
      <dgm:spPr/>
    </dgm:pt>
    <dgm:pt modelId="{FB6FA651-4945-46A9-BECA-D68D0A3328A1}" type="pres">
      <dgm:prSet presAssocID="{3D1E9DD3-29D0-4510-9426-EEC6E34E97A6}" presName="thickLine" presStyleLbl="alignNode1" presStyleIdx="0" presStyleCnt="6"/>
      <dgm:spPr/>
    </dgm:pt>
    <dgm:pt modelId="{663CE67E-32D1-4159-AB03-DCD28B6C778A}" type="pres">
      <dgm:prSet presAssocID="{3D1E9DD3-29D0-4510-9426-EEC6E34E97A6}" presName="horz1" presStyleCnt="0"/>
      <dgm:spPr/>
    </dgm:pt>
    <dgm:pt modelId="{6FEADA02-DB9A-493B-99F8-F8310B2CBA5B}" type="pres">
      <dgm:prSet presAssocID="{3D1E9DD3-29D0-4510-9426-EEC6E34E97A6}" presName="tx1" presStyleLbl="revTx" presStyleIdx="0" presStyleCnt="6"/>
      <dgm:spPr/>
    </dgm:pt>
    <dgm:pt modelId="{51EA56AD-163D-4392-8BB9-F4CE8674A9B1}" type="pres">
      <dgm:prSet presAssocID="{3D1E9DD3-29D0-4510-9426-EEC6E34E97A6}" presName="vert1" presStyleCnt="0"/>
      <dgm:spPr/>
    </dgm:pt>
    <dgm:pt modelId="{E5FC0069-0924-4377-97F1-8F70B25857E8}" type="pres">
      <dgm:prSet presAssocID="{8249F875-850F-4E03-930F-D7AB810898C2}" presName="thickLine" presStyleLbl="alignNode1" presStyleIdx="1" presStyleCnt="6"/>
      <dgm:spPr/>
    </dgm:pt>
    <dgm:pt modelId="{F5751887-3730-4C22-9C5E-CFE19DED53A2}" type="pres">
      <dgm:prSet presAssocID="{8249F875-850F-4E03-930F-D7AB810898C2}" presName="horz1" presStyleCnt="0"/>
      <dgm:spPr/>
    </dgm:pt>
    <dgm:pt modelId="{7E2E3E92-33AF-4EEB-8F58-6D995360461B}" type="pres">
      <dgm:prSet presAssocID="{8249F875-850F-4E03-930F-D7AB810898C2}" presName="tx1" presStyleLbl="revTx" presStyleIdx="1" presStyleCnt="6"/>
      <dgm:spPr/>
    </dgm:pt>
    <dgm:pt modelId="{C99D879B-0644-48EA-9070-746F37F7A950}" type="pres">
      <dgm:prSet presAssocID="{8249F875-850F-4E03-930F-D7AB810898C2}" presName="vert1" presStyleCnt="0"/>
      <dgm:spPr/>
    </dgm:pt>
    <dgm:pt modelId="{517FEBBB-DD16-4A44-97E4-8455F6E63178}" type="pres">
      <dgm:prSet presAssocID="{C0F7ACEA-445C-4446-A875-326418F89CC0}" presName="thickLine" presStyleLbl="alignNode1" presStyleIdx="2" presStyleCnt="6"/>
      <dgm:spPr/>
    </dgm:pt>
    <dgm:pt modelId="{23139D5C-560A-4EB7-8E1A-DDB153F7E042}" type="pres">
      <dgm:prSet presAssocID="{C0F7ACEA-445C-4446-A875-326418F89CC0}" presName="horz1" presStyleCnt="0"/>
      <dgm:spPr/>
    </dgm:pt>
    <dgm:pt modelId="{CE3A5FEF-C934-485D-92E3-CB6CA9ACDB14}" type="pres">
      <dgm:prSet presAssocID="{C0F7ACEA-445C-4446-A875-326418F89CC0}" presName="tx1" presStyleLbl="revTx" presStyleIdx="2" presStyleCnt="6"/>
      <dgm:spPr/>
    </dgm:pt>
    <dgm:pt modelId="{7634273D-340B-4100-806F-E073D6044B18}" type="pres">
      <dgm:prSet presAssocID="{C0F7ACEA-445C-4446-A875-326418F89CC0}" presName="vert1" presStyleCnt="0"/>
      <dgm:spPr/>
    </dgm:pt>
    <dgm:pt modelId="{73665E06-A35D-437A-AD49-F8F6A1EA2CFB}" type="pres">
      <dgm:prSet presAssocID="{CF8229EB-8428-492D-A6C6-BE8BE0EBFBF8}" presName="thickLine" presStyleLbl="alignNode1" presStyleIdx="3" presStyleCnt="6"/>
      <dgm:spPr/>
    </dgm:pt>
    <dgm:pt modelId="{54AF175D-0754-4631-AD4D-23CEED494539}" type="pres">
      <dgm:prSet presAssocID="{CF8229EB-8428-492D-A6C6-BE8BE0EBFBF8}" presName="horz1" presStyleCnt="0"/>
      <dgm:spPr/>
    </dgm:pt>
    <dgm:pt modelId="{78EC5B3B-5A21-427E-A800-E5ADFCD56DD9}" type="pres">
      <dgm:prSet presAssocID="{CF8229EB-8428-492D-A6C6-BE8BE0EBFBF8}" presName="tx1" presStyleLbl="revTx" presStyleIdx="3" presStyleCnt="6"/>
      <dgm:spPr/>
    </dgm:pt>
    <dgm:pt modelId="{4E582984-9F0A-4152-90B1-5DA1C0EE36EC}" type="pres">
      <dgm:prSet presAssocID="{CF8229EB-8428-492D-A6C6-BE8BE0EBFBF8}" presName="vert1" presStyleCnt="0"/>
      <dgm:spPr/>
    </dgm:pt>
    <dgm:pt modelId="{6E47C9FD-F23C-4F7E-9868-DEAB0337B689}" type="pres">
      <dgm:prSet presAssocID="{FFA1BDA6-18AB-432C-9E72-3FC838D10558}" presName="thickLine" presStyleLbl="alignNode1" presStyleIdx="4" presStyleCnt="6"/>
      <dgm:spPr/>
    </dgm:pt>
    <dgm:pt modelId="{E3763A97-EA60-488A-8D84-37A8847B7755}" type="pres">
      <dgm:prSet presAssocID="{FFA1BDA6-18AB-432C-9E72-3FC838D10558}" presName="horz1" presStyleCnt="0"/>
      <dgm:spPr/>
    </dgm:pt>
    <dgm:pt modelId="{039FF9D3-5402-4408-9BAC-F4B9E0637B0A}" type="pres">
      <dgm:prSet presAssocID="{FFA1BDA6-18AB-432C-9E72-3FC838D10558}" presName="tx1" presStyleLbl="revTx" presStyleIdx="4" presStyleCnt="6"/>
      <dgm:spPr/>
    </dgm:pt>
    <dgm:pt modelId="{F4CA9B55-137C-4ED1-A3A7-4C9E9BA006CC}" type="pres">
      <dgm:prSet presAssocID="{FFA1BDA6-18AB-432C-9E72-3FC838D10558}" presName="vert1" presStyleCnt="0"/>
      <dgm:spPr/>
    </dgm:pt>
    <dgm:pt modelId="{1ED4241D-15DF-4661-9E29-F429E96A4F16}" type="pres">
      <dgm:prSet presAssocID="{336D9B27-4D75-4010-A77B-866A4A3716F0}" presName="thickLine" presStyleLbl="alignNode1" presStyleIdx="5" presStyleCnt="6"/>
      <dgm:spPr/>
    </dgm:pt>
    <dgm:pt modelId="{0F3857F2-8BFB-4270-A0CA-6592461F27F3}" type="pres">
      <dgm:prSet presAssocID="{336D9B27-4D75-4010-A77B-866A4A3716F0}" presName="horz1" presStyleCnt="0"/>
      <dgm:spPr/>
    </dgm:pt>
    <dgm:pt modelId="{41992967-0556-4957-9E10-A3D90AC0C738}" type="pres">
      <dgm:prSet presAssocID="{336D9B27-4D75-4010-A77B-866A4A3716F0}" presName="tx1" presStyleLbl="revTx" presStyleIdx="5" presStyleCnt="6"/>
      <dgm:spPr/>
    </dgm:pt>
    <dgm:pt modelId="{B747C49A-1896-455F-B0F7-62F26649C714}" type="pres">
      <dgm:prSet presAssocID="{336D9B27-4D75-4010-A77B-866A4A3716F0}" presName="vert1" presStyleCnt="0"/>
      <dgm:spPr/>
    </dgm:pt>
  </dgm:ptLst>
  <dgm:cxnLst>
    <dgm:cxn modelId="{F3F5ED11-DE03-419C-BB44-4D57811B0ECA}" type="presOf" srcId="{CF8229EB-8428-492D-A6C6-BE8BE0EBFBF8}" destId="{78EC5B3B-5A21-427E-A800-E5ADFCD56DD9}" srcOrd="0" destOrd="0" presId="urn:microsoft.com/office/officeart/2008/layout/LinedList"/>
    <dgm:cxn modelId="{49679514-7F9A-4734-8825-C70611B34C7F}" srcId="{E9276B36-A3FC-4764-883C-46DD521CCF1E}" destId="{C0F7ACEA-445C-4446-A875-326418F89CC0}" srcOrd="2" destOrd="0" parTransId="{87A450D6-78F7-4DE2-985D-EDE39EAA4AD4}" sibTransId="{91058438-97F7-41D4-8A67-DE64BD1525A3}"/>
    <dgm:cxn modelId="{2A844D17-696F-48D4-B36F-BE6AF8D51832}" type="presOf" srcId="{C0F7ACEA-445C-4446-A875-326418F89CC0}" destId="{CE3A5FEF-C934-485D-92E3-CB6CA9ACDB14}" srcOrd="0" destOrd="0" presId="urn:microsoft.com/office/officeart/2008/layout/LinedList"/>
    <dgm:cxn modelId="{D669CE22-A40E-4822-B463-7ED48758E7DE}" srcId="{E9276B36-A3FC-4764-883C-46DD521CCF1E}" destId="{336D9B27-4D75-4010-A77B-866A4A3716F0}" srcOrd="5" destOrd="0" parTransId="{352A99B6-1A8E-4571-9251-54373D8E0FC0}" sibTransId="{D2D05650-1FF1-48E8-8535-25E8B9BB6221}"/>
    <dgm:cxn modelId="{D6811678-B641-4E3E-80E1-AF6FED477BB1}" srcId="{E9276B36-A3FC-4764-883C-46DD521CCF1E}" destId="{CF8229EB-8428-492D-A6C6-BE8BE0EBFBF8}" srcOrd="3" destOrd="0" parTransId="{E6D2C542-21D6-479A-9FED-B6CD01ADEB77}" sibTransId="{495B9C3E-4B04-4828-9F7C-BD53BB14BFDC}"/>
    <dgm:cxn modelId="{CFDD797D-C6A6-4744-97ED-6E0014F68DB0}" srcId="{E9276B36-A3FC-4764-883C-46DD521CCF1E}" destId="{8249F875-850F-4E03-930F-D7AB810898C2}" srcOrd="1" destOrd="0" parTransId="{B078978A-2712-4EBA-B1AA-B25D467BC164}" sibTransId="{06E0E172-D38D-4903-91CD-E88E1A995AB8}"/>
    <dgm:cxn modelId="{9B75A27D-CC71-48FB-8EC5-E258BA59AE4C}" type="presOf" srcId="{FFA1BDA6-18AB-432C-9E72-3FC838D10558}" destId="{039FF9D3-5402-4408-9BAC-F4B9E0637B0A}" srcOrd="0" destOrd="0" presId="urn:microsoft.com/office/officeart/2008/layout/LinedList"/>
    <dgm:cxn modelId="{BC972898-CA59-43E8-81CF-C1F2696974E2}" srcId="{E9276B36-A3FC-4764-883C-46DD521CCF1E}" destId="{FFA1BDA6-18AB-432C-9E72-3FC838D10558}" srcOrd="4" destOrd="0" parTransId="{A5E568F9-913F-4031-B610-61918C6FCED6}" sibTransId="{3B69B8C2-F955-4B62-A9A4-CEDE75DEE999}"/>
    <dgm:cxn modelId="{F19CA69C-5BA6-4B10-8D56-2435B4B237EF}" srcId="{E9276B36-A3FC-4764-883C-46DD521CCF1E}" destId="{3D1E9DD3-29D0-4510-9426-EEC6E34E97A6}" srcOrd="0" destOrd="0" parTransId="{6F5BFA43-7436-4BC9-A702-F65F82BB44C3}" sibTransId="{5F43B667-9F52-408C-A729-E09B90BF86EC}"/>
    <dgm:cxn modelId="{084A319D-C4DB-4AC7-BD3C-8F3959FBD35F}" type="presOf" srcId="{E9276B36-A3FC-4764-883C-46DD521CCF1E}" destId="{ECED7ED8-221A-4BA8-A64E-487F65FCDC67}" srcOrd="0" destOrd="0" presId="urn:microsoft.com/office/officeart/2008/layout/LinedList"/>
    <dgm:cxn modelId="{4D28929D-7424-4201-8A7A-8043877CF547}" type="presOf" srcId="{3D1E9DD3-29D0-4510-9426-EEC6E34E97A6}" destId="{6FEADA02-DB9A-493B-99F8-F8310B2CBA5B}" srcOrd="0" destOrd="0" presId="urn:microsoft.com/office/officeart/2008/layout/LinedList"/>
    <dgm:cxn modelId="{070F4EEF-ECC0-459D-8605-B40020A6403C}" type="presOf" srcId="{8249F875-850F-4E03-930F-D7AB810898C2}" destId="{7E2E3E92-33AF-4EEB-8F58-6D995360461B}" srcOrd="0" destOrd="0" presId="urn:microsoft.com/office/officeart/2008/layout/LinedList"/>
    <dgm:cxn modelId="{9BDE03FD-571A-4BA3-B4CA-5794D83C0A94}" type="presOf" srcId="{336D9B27-4D75-4010-A77B-866A4A3716F0}" destId="{41992967-0556-4957-9E10-A3D90AC0C738}" srcOrd="0" destOrd="0" presId="urn:microsoft.com/office/officeart/2008/layout/LinedList"/>
    <dgm:cxn modelId="{28EC41D8-5D70-499D-8F6F-40E8FE97020B}" type="presParOf" srcId="{ECED7ED8-221A-4BA8-A64E-487F65FCDC67}" destId="{FB6FA651-4945-46A9-BECA-D68D0A3328A1}" srcOrd="0" destOrd="0" presId="urn:microsoft.com/office/officeart/2008/layout/LinedList"/>
    <dgm:cxn modelId="{277561E1-FC5A-4C8C-9085-5929A945AD4D}" type="presParOf" srcId="{ECED7ED8-221A-4BA8-A64E-487F65FCDC67}" destId="{663CE67E-32D1-4159-AB03-DCD28B6C778A}" srcOrd="1" destOrd="0" presId="urn:microsoft.com/office/officeart/2008/layout/LinedList"/>
    <dgm:cxn modelId="{4DE578D6-BCEB-49E5-B993-007E984CEFFC}" type="presParOf" srcId="{663CE67E-32D1-4159-AB03-DCD28B6C778A}" destId="{6FEADA02-DB9A-493B-99F8-F8310B2CBA5B}" srcOrd="0" destOrd="0" presId="urn:microsoft.com/office/officeart/2008/layout/LinedList"/>
    <dgm:cxn modelId="{7FE079E9-CE41-48A7-90EE-168F1E0790FC}" type="presParOf" srcId="{663CE67E-32D1-4159-AB03-DCD28B6C778A}" destId="{51EA56AD-163D-4392-8BB9-F4CE8674A9B1}" srcOrd="1" destOrd="0" presId="urn:microsoft.com/office/officeart/2008/layout/LinedList"/>
    <dgm:cxn modelId="{1013A44A-02F5-4609-8B4D-C20EE76FFDCC}" type="presParOf" srcId="{ECED7ED8-221A-4BA8-A64E-487F65FCDC67}" destId="{E5FC0069-0924-4377-97F1-8F70B25857E8}" srcOrd="2" destOrd="0" presId="urn:microsoft.com/office/officeart/2008/layout/LinedList"/>
    <dgm:cxn modelId="{526E3498-5A9A-4252-B2F0-1ABB9DE98C73}" type="presParOf" srcId="{ECED7ED8-221A-4BA8-A64E-487F65FCDC67}" destId="{F5751887-3730-4C22-9C5E-CFE19DED53A2}" srcOrd="3" destOrd="0" presId="urn:microsoft.com/office/officeart/2008/layout/LinedList"/>
    <dgm:cxn modelId="{5AA6F9FF-6217-4807-92B8-F1FFDE2E5E7C}" type="presParOf" srcId="{F5751887-3730-4C22-9C5E-CFE19DED53A2}" destId="{7E2E3E92-33AF-4EEB-8F58-6D995360461B}" srcOrd="0" destOrd="0" presId="urn:microsoft.com/office/officeart/2008/layout/LinedList"/>
    <dgm:cxn modelId="{ED160826-39A0-45C8-8D68-DD80759DAB73}" type="presParOf" srcId="{F5751887-3730-4C22-9C5E-CFE19DED53A2}" destId="{C99D879B-0644-48EA-9070-746F37F7A950}" srcOrd="1" destOrd="0" presId="urn:microsoft.com/office/officeart/2008/layout/LinedList"/>
    <dgm:cxn modelId="{ABC3DEA6-2E71-42CF-A2A0-D838931BB180}" type="presParOf" srcId="{ECED7ED8-221A-4BA8-A64E-487F65FCDC67}" destId="{517FEBBB-DD16-4A44-97E4-8455F6E63178}" srcOrd="4" destOrd="0" presId="urn:microsoft.com/office/officeart/2008/layout/LinedList"/>
    <dgm:cxn modelId="{C5011E9F-71C6-4635-B8C2-63E0016DC069}" type="presParOf" srcId="{ECED7ED8-221A-4BA8-A64E-487F65FCDC67}" destId="{23139D5C-560A-4EB7-8E1A-DDB153F7E042}" srcOrd="5" destOrd="0" presId="urn:microsoft.com/office/officeart/2008/layout/LinedList"/>
    <dgm:cxn modelId="{A13B5A02-6D38-4B28-B0CA-F6F5B9E58A18}" type="presParOf" srcId="{23139D5C-560A-4EB7-8E1A-DDB153F7E042}" destId="{CE3A5FEF-C934-485D-92E3-CB6CA9ACDB14}" srcOrd="0" destOrd="0" presId="urn:microsoft.com/office/officeart/2008/layout/LinedList"/>
    <dgm:cxn modelId="{1A9C0CF6-5A55-407A-8A60-490130AE94C3}" type="presParOf" srcId="{23139D5C-560A-4EB7-8E1A-DDB153F7E042}" destId="{7634273D-340B-4100-806F-E073D6044B18}" srcOrd="1" destOrd="0" presId="urn:microsoft.com/office/officeart/2008/layout/LinedList"/>
    <dgm:cxn modelId="{AA3BC1BB-4CA8-43EA-A4AD-1D6E3AA8FDA7}" type="presParOf" srcId="{ECED7ED8-221A-4BA8-A64E-487F65FCDC67}" destId="{73665E06-A35D-437A-AD49-F8F6A1EA2CFB}" srcOrd="6" destOrd="0" presId="urn:microsoft.com/office/officeart/2008/layout/LinedList"/>
    <dgm:cxn modelId="{88EFAFF7-7CC0-4E67-A885-93D871677F87}" type="presParOf" srcId="{ECED7ED8-221A-4BA8-A64E-487F65FCDC67}" destId="{54AF175D-0754-4631-AD4D-23CEED494539}" srcOrd="7" destOrd="0" presId="urn:microsoft.com/office/officeart/2008/layout/LinedList"/>
    <dgm:cxn modelId="{666F1116-B32C-4453-A360-3DAE474CE8AB}" type="presParOf" srcId="{54AF175D-0754-4631-AD4D-23CEED494539}" destId="{78EC5B3B-5A21-427E-A800-E5ADFCD56DD9}" srcOrd="0" destOrd="0" presId="urn:microsoft.com/office/officeart/2008/layout/LinedList"/>
    <dgm:cxn modelId="{D05E5078-1850-4609-B7DE-748E2256298C}" type="presParOf" srcId="{54AF175D-0754-4631-AD4D-23CEED494539}" destId="{4E582984-9F0A-4152-90B1-5DA1C0EE36EC}" srcOrd="1" destOrd="0" presId="urn:microsoft.com/office/officeart/2008/layout/LinedList"/>
    <dgm:cxn modelId="{148EB9CD-73EF-4FEF-A186-43E5782BD6A6}" type="presParOf" srcId="{ECED7ED8-221A-4BA8-A64E-487F65FCDC67}" destId="{6E47C9FD-F23C-4F7E-9868-DEAB0337B689}" srcOrd="8" destOrd="0" presId="urn:microsoft.com/office/officeart/2008/layout/LinedList"/>
    <dgm:cxn modelId="{2D49A3F7-1859-4CE5-9942-3D13D0837E97}" type="presParOf" srcId="{ECED7ED8-221A-4BA8-A64E-487F65FCDC67}" destId="{E3763A97-EA60-488A-8D84-37A8847B7755}" srcOrd="9" destOrd="0" presId="urn:microsoft.com/office/officeart/2008/layout/LinedList"/>
    <dgm:cxn modelId="{4CA1709C-C3B0-4597-BF3C-80787AC762F9}" type="presParOf" srcId="{E3763A97-EA60-488A-8D84-37A8847B7755}" destId="{039FF9D3-5402-4408-9BAC-F4B9E0637B0A}" srcOrd="0" destOrd="0" presId="urn:microsoft.com/office/officeart/2008/layout/LinedList"/>
    <dgm:cxn modelId="{FFA70623-BF52-441D-AB39-D8F5E50F85F0}" type="presParOf" srcId="{E3763A97-EA60-488A-8D84-37A8847B7755}" destId="{F4CA9B55-137C-4ED1-A3A7-4C9E9BA006CC}" srcOrd="1" destOrd="0" presId="urn:microsoft.com/office/officeart/2008/layout/LinedList"/>
    <dgm:cxn modelId="{A4687960-AFAD-4652-B62A-B49DCC2F185D}" type="presParOf" srcId="{ECED7ED8-221A-4BA8-A64E-487F65FCDC67}" destId="{1ED4241D-15DF-4661-9E29-F429E96A4F16}" srcOrd="10" destOrd="0" presId="urn:microsoft.com/office/officeart/2008/layout/LinedList"/>
    <dgm:cxn modelId="{DAF3E468-ACA8-4E69-B18D-626D111A4FDB}" type="presParOf" srcId="{ECED7ED8-221A-4BA8-A64E-487F65FCDC67}" destId="{0F3857F2-8BFB-4270-A0CA-6592461F27F3}" srcOrd="11" destOrd="0" presId="urn:microsoft.com/office/officeart/2008/layout/LinedList"/>
    <dgm:cxn modelId="{0D5F8795-1FA8-410C-AB69-27B1BD4E4C1E}" type="presParOf" srcId="{0F3857F2-8BFB-4270-A0CA-6592461F27F3}" destId="{41992967-0556-4957-9E10-A3D90AC0C738}" srcOrd="0" destOrd="0" presId="urn:microsoft.com/office/officeart/2008/layout/LinedList"/>
    <dgm:cxn modelId="{6C980597-E94C-4F2B-981A-749CD704B576}" type="presParOf" srcId="{0F3857F2-8BFB-4270-A0CA-6592461F27F3}" destId="{B747C49A-1896-455F-B0F7-62F26649C71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2E59B8-FD5C-40EA-900E-66356CF837AF}"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en-US"/>
        </a:p>
      </dgm:t>
    </dgm:pt>
    <dgm:pt modelId="{6C7665A8-33AB-48CA-8540-6F5C3DCD9D28}">
      <dgm:prSet/>
      <dgm:spPr/>
      <dgm:t>
        <a:bodyPr/>
        <a:lstStyle/>
        <a:p>
          <a:r>
            <a:rPr lang="en-GB" b="1" i="1"/>
            <a:t>Flexibilities</a:t>
          </a:r>
          <a:r>
            <a:rPr lang="en-GB" i="1"/>
            <a:t> offered by I-VR technologies,</a:t>
          </a:r>
          <a:r>
            <a:rPr lang="en-GB"/>
            <a:t> that include an option to receive training at the learner’s convenience (time and space), to control the pace and stimulus during the session, as well as monitoring learning progress through detailed and immediate feedback.</a:t>
          </a:r>
          <a:endParaRPr lang="en-US"/>
        </a:p>
      </dgm:t>
    </dgm:pt>
    <dgm:pt modelId="{133B46AB-9F47-4267-8F6A-DBD56A419E1E}" type="parTrans" cxnId="{76EA7171-CA3C-4F0B-B0EE-C9453DE2BF0D}">
      <dgm:prSet/>
      <dgm:spPr/>
      <dgm:t>
        <a:bodyPr/>
        <a:lstStyle/>
        <a:p>
          <a:endParaRPr lang="en-US"/>
        </a:p>
      </dgm:t>
    </dgm:pt>
    <dgm:pt modelId="{6131C760-1DDC-4971-8F99-13716588481C}" type="sibTrans" cxnId="{76EA7171-CA3C-4F0B-B0EE-C9453DE2BF0D}">
      <dgm:prSet/>
      <dgm:spPr/>
      <dgm:t>
        <a:bodyPr/>
        <a:lstStyle/>
        <a:p>
          <a:endParaRPr lang="en-US"/>
        </a:p>
      </dgm:t>
    </dgm:pt>
    <dgm:pt modelId="{A41FCCC0-C774-45E4-842C-8AB4E11F130D}">
      <dgm:prSet/>
      <dgm:spPr/>
      <dgm:t>
        <a:bodyPr/>
        <a:lstStyle/>
        <a:p>
          <a:r>
            <a:rPr lang="en-GB" b="1" i="1"/>
            <a:t>Enhanced debrief </a:t>
          </a:r>
          <a:r>
            <a:rPr lang="en-GB"/>
            <a:t>achieved through</a:t>
          </a:r>
          <a:r>
            <a:rPr lang="en-GB" i="1"/>
            <a:t> </a:t>
          </a:r>
          <a:r>
            <a:rPr lang="en-GB"/>
            <a:t>enhanced observer experience and the perceived psychological safety offered by a VR scenario. The importance of supporting I-VR training with a group debrief, particularly for human factors training was strongly emphasised by some interview participants.</a:t>
          </a:r>
          <a:endParaRPr lang="en-US"/>
        </a:p>
      </dgm:t>
    </dgm:pt>
    <dgm:pt modelId="{7C2F65A8-30E7-43D3-8160-5571D37850EF}" type="parTrans" cxnId="{7C00F44D-F313-4A2D-80CE-6808A8C81952}">
      <dgm:prSet/>
      <dgm:spPr/>
      <dgm:t>
        <a:bodyPr/>
        <a:lstStyle/>
        <a:p>
          <a:endParaRPr lang="en-US"/>
        </a:p>
      </dgm:t>
    </dgm:pt>
    <dgm:pt modelId="{FB09F7F0-78F5-4F0E-9C57-1262DA44DE74}" type="sibTrans" cxnId="{7C00F44D-F313-4A2D-80CE-6808A8C81952}">
      <dgm:prSet/>
      <dgm:spPr/>
      <dgm:t>
        <a:bodyPr/>
        <a:lstStyle/>
        <a:p>
          <a:endParaRPr lang="en-US"/>
        </a:p>
      </dgm:t>
    </dgm:pt>
    <dgm:pt modelId="{58845A7D-310E-4D36-9A95-DF6CF7F910F6}">
      <dgm:prSet/>
      <dgm:spPr/>
      <dgm:t>
        <a:bodyPr/>
        <a:lstStyle/>
        <a:p>
          <a:r>
            <a:rPr lang="en-GB" b="1" i="1"/>
            <a:t>High fidelity scenarios</a:t>
          </a:r>
          <a:r>
            <a:rPr lang="en-GB" i="1"/>
            <a:t>, </a:t>
          </a:r>
          <a:r>
            <a:rPr lang="en-GB"/>
            <a:t>including scenarios of rare clinical events, emergencies, or situations that are not always possible or safe to re-create in traditional simulation.</a:t>
          </a:r>
        </a:p>
        <a:p>
          <a:endParaRPr lang="en-GB"/>
        </a:p>
        <a:p>
          <a:r>
            <a:rPr lang="en-GB" b="1" i="1"/>
            <a:t>Training of soft skills</a:t>
          </a:r>
          <a:r>
            <a:rPr lang="en-GB"/>
            <a:t>: such as empathy, communication, emotional resilience, responding under pressure.</a:t>
          </a:r>
          <a:endParaRPr lang="en-US"/>
        </a:p>
      </dgm:t>
    </dgm:pt>
    <dgm:pt modelId="{88E0DAA3-5298-454A-8734-0753BE3E8B66}" type="parTrans" cxnId="{54EBE3F3-E021-4C70-A658-A30BAAF68479}">
      <dgm:prSet/>
      <dgm:spPr/>
      <dgm:t>
        <a:bodyPr/>
        <a:lstStyle/>
        <a:p>
          <a:endParaRPr lang="en-US"/>
        </a:p>
      </dgm:t>
    </dgm:pt>
    <dgm:pt modelId="{A5569926-9916-4D95-9188-A680F67B0988}" type="sibTrans" cxnId="{54EBE3F3-E021-4C70-A658-A30BAAF68479}">
      <dgm:prSet/>
      <dgm:spPr/>
      <dgm:t>
        <a:bodyPr/>
        <a:lstStyle/>
        <a:p>
          <a:endParaRPr lang="en-US"/>
        </a:p>
      </dgm:t>
    </dgm:pt>
    <dgm:pt modelId="{4C38F40E-C3CD-4EAE-87EF-F4E049808E19}">
      <dgm:prSet/>
      <dgm:spPr/>
      <dgm:t>
        <a:bodyPr/>
        <a:lstStyle/>
        <a:p>
          <a:r>
            <a:rPr lang="en-GB" b="1" i="1"/>
            <a:t>Meeting learners’ expectations</a:t>
          </a:r>
          <a:r>
            <a:rPr lang="en-GB" i="1"/>
            <a:t>.</a:t>
          </a:r>
          <a:r>
            <a:rPr lang="en-GB"/>
            <a:t> As VR is an integral part of undergraduate medical education, younger learners have already developed practice and expectations for learning opportunities and teaching modalities, including I-VR.</a:t>
          </a:r>
          <a:endParaRPr lang="en-US"/>
        </a:p>
      </dgm:t>
    </dgm:pt>
    <dgm:pt modelId="{30DAFC81-1CCD-4A2F-8531-AFDF83EE6FB6}" type="parTrans" cxnId="{E24A7C06-A7E9-4D39-AB4D-42505A5CF17A}">
      <dgm:prSet/>
      <dgm:spPr/>
      <dgm:t>
        <a:bodyPr/>
        <a:lstStyle/>
        <a:p>
          <a:endParaRPr lang="en-US"/>
        </a:p>
      </dgm:t>
    </dgm:pt>
    <dgm:pt modelId="{85D43D3D-846F-4A31-93F3-34A0ECCC7B65}" type="sibTrans" cxnId="{E24A7C06-A7E9-4D39-AB4D-42505A5CF17A}">
      <dgm:prSet/>
      <dgm:spPr/>
      <dgm:t>
        <a:bodyPr/>
        <a:lstStyle/>
        <a:p>
          <a:endParaRPr lang="en-US"/>
        </a:p>
      </dgm:t>
    </dgm:pt>
    <dgm:pt modelId="{B55A7D07-65B2-4949-89E7-03F8CA890C45}" type="pres">
      <dgm:prSet presAssocID="{B02E59B8-FD5C-40EA-900E-66356CF837AF}" presName="vert0" presStyleCnt="0">
        <dgm:presLayoutVars>
          <dgm:dir/>
          <dgm:animOne val="branch"/>
          <dgm:animLvl val="lvl"/>
        </dgm:presLayoutVars>
      </dgm:prSet>
      <dgm:spPr/>
    </dgm:pt>
    <dgm:pt modelId="{52DD9739-5D64-4F30-BEDF-57A920C6BF44}" type="pres">
      <dgm:prSet presAssocID="{6C7665A8-33AB-48CA-8540-6F5C3DCD9D28}" presName="thickLine" presStyleLbl="alignNode1" presStyleIdx="0" presStyleCnt="4"/>
      <dgm:spPr/>
    </dgm:pt>
    <dgm:pt modelId="{57D25009-A510-45C5-89DC-0BBBC0C8E22B}" type="pres">
      <dgm:prSet presAssocID="{6C7665A8-33AB-48CA-8540-6F5C3DCD9D28}" presName="horz1" presStyleCnt="0"/>
      <dgm:spPr/>
    </dgm:pt>
    <dgm:pt modelId="{59680A98-E941-4D59-A7BA-992057141A87}" type="pres">
      <dgm:prSet presAssocID="{6C7665A8-33AB-48CA-8540-6F5C3DCD9D28}" presName="tx1" presStyleLbl="revTx" presStyleIdx="0" presStyleCnt="4"/>
      <dgm:spPr/>
    </dgm:pt>
    <dgm:pt modelId="{F01918C6-38B2-4C63-A8C0-82043522436D}" type="pres">
      <dgm:prSet presAssocID="{6C7665A8-33AB-48CA-8540-6F5C3DCD9D28}" presName="vert1" presStyleCnt="0"/>
      <dgm:spPr/>
    </dgm:pt>
    <dgm:pt modelId="{BAB08DCC-BA43-4DF5-A263-165D041D8258}" type="pres">
      <dgm:prSet presAssocID="{A41FCCC0-C774-45E4-842C-8AB4E11F130D}" presName="thickLine" presStyleLbl="alignNode1" presStyleIdx="1" presStyleCnt="4"/>
      <dgm:spPr/>
    </dgm:pt>
    <dgm:pt modelId="{F9C6B05F-FF8D-41EE-9B2F-EFEC4891947D}" type="pres">
      <dgm:prSet presAssocID="{A41FCCC0-C774-45E4-842C-8AB4E11F130D}" presName="horz1" presStyleCnt="0"/>
      <dgm:spPr/>
    </dgm:pt>
    <dgm:pt modelId="{5DAC94D0-D143-411F-BCC0-36DE605E5807}" type="pres">
      <dgm:prSet presAssocID="{A41FCCC0-C774-45E4-842C-8AB4E11F130D}" presName="tx1" presStyleLbl="revTx" presStyleIdx="1" presStyleCnt="4"/>
      <dgm:spPr/>
    </dgm:pt>
    <dgm:pt modelId="{B327A629-EC05-47CA-833D-2C48D678FE7F}" type="pres">
      <dgm:prSet presAssocID="{A41FCCC0-C774-45E4-842C-8AB4E11F130D}" presName="vert1" presStyleCnt="0"/>
      <dgm:spPr/>
    </dgm:pt>
    <dgm:pt modelId="{20DAAF46-E9DF-4FB1-9A61-24A2AFDB458E}" type="pres">
      <dgm:prSet presAssocID="{58845A7D-310E-4D36-9A95-DF6CF7F910F6}" presName="thickLine" presStyleLbl="alignNode1" presStyleIdx="2" presStyleCnt="4"/>
      <dgm:spPr/>
    </dgm:pt>
    <dgm:pt modelId="{AF30E444-0772-4086-91DA-1ACD8D0E7129}" type="pres">
      <dgm:prSet presAssocID="{58845A7D-310E-4D36-9A95-DF6CF7F910F6}" presName="horz1" presStyleCnt="0"/>
      <dgm:spPr/>
    </dgm:pt>
    <dgm:pt modelId="{5DBB815A-AFB2-4CC9-A89A-EE849670BC3E}" type="pres">
      <dgm:prSet presAssocID="{58845A7D-310E-4D36-9A95-DF6CF7F910F6}" presName="tx1" presStyleLbl="revTx" presStyleIdx="2" presStyleCnt="4" custLinFactNeighborY="0"/>
      <dgm:spPr/>
    </dgm:pt>
    <dgm:pt modelId="{F047F9CB-4469-4C9C-89F6-9A6D9ECE6E23}" type="pres">
      <dgm:prSet presAssocID="{58845A7D-310E-4D36-9A95-DF6CF7F910F6}" presName="vert1" presStyleCnt="0"/>
      <dgm:spPr/>
    </dgm:pt>
    <dgm:pt modelId="{49B69CFC-7831-4441-8E38-DF215FA833E9}" type="pres">
      <dgm:prSet presAssocID="{4C38F40E-C3CD-4EAE-87EF-F4E049808E19}" presName="thickLine" presStyleLbl="alignNode1" presStyleIdx="3" presStyleCnt="4"/>
      <dgm:spPr/>
    </dgm:pt>
    <dgm:pt modelId="{E0AAB946-9D29-4A9F-B0F5-741C6F59669C}" type="pres">
      <dgm:prSet presAssocID="{4C38F40E-C3CD-4EAE-87EF-F4E049808E19}" presName="horz1" presStyleCnt="0"/>
      <dgm:spPr/>
    </dgm:pt>
    <dgm:pt modelId="{5A5F9EAE-8DDB-4825-9CFE-5B7A03762033}" type="pres">
      <dgm:prSet presAssocID="{4C38F40E-C3CD-4EAE-87EF-F4E049808E19}" presName="tx1" presStyleLbl="revTx" presStyleIdx="3" presStyleCnt="4"/>
      <dgm:spPr/>
    </dgm:pt>
    <dgm:pt modelId="{C536EA14-83C5-470E-8892-FEAE9BFA8186}" type="pres">
      <dgm:prSet presAssocID="{4C38F40E-C3CD-4EAE-87EF-F4E049808E19}" presName="vert1" presStyleCnt="0"/>
      <dgm:spPr/>
    </dgm:pt>
  </dgm:ptLst>
  <dgm:cxnLst>
    <dgm:cxn modelId="{E24A7C06-A7E9-4D39-AB4D-42505A5CF17A}" srcId="{B02E59B8-FD5C-40EA-900E-66356CF837AF}" destId="{4C38F40E-C3CD-4EAE-87EF-F4E049808E19}" srcOrd="3" destOrd="0" parTransId="{30DAFC81-1CCD-4A2F-8531-AFDF83EE6FB6}" sibTransId="{85D43D3D-846F-4A31-93F3-34A0ECCC7B65}"/>
    <dgm:cxn modelId="{54D9A50A-7408-4AF1-8447-42174FD29FCB}" type="presOf" srcId="{B02E59B8-FD5C-40EA-900E-66356CF837AF}" destId="{B55A7D07-65B2-4949-89E7-03F8CA890C45}" srcOrd="0" destOrd="0" presId="urn:microsoft.com/office/officeart/2008/layout/LinedList"/>
    <dgm:cxn modelId="{7C00F44D-F313-4A2D-80CE-6808A8C81952}" srcId="{B02E59B8-FD5C-40EA-900E-66356CF837AF}" destId="{A41FCCC0-C774-45E4-842C-8AB4E11F130D}" srcOrd="1" destOrd="0" parTransId="{7C2F65A8-30E7-43D3-8160-5571D37850EF}" sibTransId="{FB09F7F0-78F5-4F0E-9C57-1262DA44DE74}"/>
    <dgm:cxn modelId="{76EA7171-CA3C-4F0B-B0EE-C9453DE2BF0D}" srcId="{B02E59B8-FD5C-40EA-900E-66356CF837AF}" destId="{6C7665A8-33AB-48CA-8540-6F5C3DCD9D28}" srcOrd="0" destOrd="0" parTransId="{133B46AB-9F47-4267-8F6A-DBD56A419E1E}" sibTransId="{6131C760-1DDC-4971-8F99-13716588481C}"/>
    <dgm:cxn modelId="{287B12BE-3150-457C-B596-F868E8FCF4E1}" type="presOf" srcId="{4C38F40E-C3CD-4EAE-87EF-F4E049808E19}" destId="{5A5F9EAE-8DDB-4825-9CFE-5B7A03762033}" srcOrd="0" destOrd="0" presId="urn:microsoft.com/office/officeart/2008/layout/LinedList"/>
    <dgm:cxn modelId="{29754AC0-E268-48AC-B55D-920F10B3A8BB}" type="presOf" srcId="{A41FCCC0-C774-45E4-842C-8AB4E11F130D}" destId="{5DAC94D0-D143-411F-BCC0-36DE605E5807}" srcOrd="0" destOrd="0" presId="urn:microsoft.com/office/officeart/2008/layout/LinedList"/>
    <dgm:cxn modelId="{1DA254E8-4082-40C2-A4D3-B2BA57A6EF8E}" type="presOf" srcId="{6C7665A8-33AB-48CA-8540-6F5C3DCD9D28}" destId="{59680A98-E941-4D59-A7BA-992057141A87}" srcOrd="0" destOrd="0" presId="urn:microsoft.com/office/officeart/2008/layout/LinedList"/>
    <dgm:cxn modelId="{54EBE3F3-E021-4C70-A658-A30BAAF68479}" srcId="{B02E59B8-FD5C-40EA-900E-66356CF837AF}" destId="{58845A7D-310E-4D36-9A95-DF6CF7F910F6}" srcOrd="2" destOrd="0" parTransId="{88E0DAA3-5298-454A-8734-0753BE3E8B66}" sibTransId="{A5569926-9916-4D95-9188-A680F67B0988}"/>
    <dgm:cxn modelId="{E27157F9-703B-4F18-BF61-703E09EEBDCF}" type="presOf" srcId="{58845A7D-310E-4D36-9A95-DF6CF7F910F6}" destId="{5DBB815A-AFB2-4CC9-A89A-EE849670BC3E}" srcOrd="0" destOrd="0" presId="urn:microsoft.com/office/officeart/2008/layout/LinedList"/>
    <dgm:cxn modelId="{DE20FCA8-FF4A-484A-A3F6-51E1AF5F1A96}" type="presParOf" srcId="{B55A7D07-65B2-4949-89E7-03F8CA890C45}" destId="{52DD9739-5D64-4F30-BEDF-57A920C6BF44}" srcOrd="0" destOrd="0" presId="urn:microsoft.com/office/officeart/2008/layout/LinedList"/>
    <dgm:cxn modelId="{A1008E28-2150-45C5-B4DE-B03ECF12E9CB}" type="presParOf" srcId="{B55A7D07-65B2-4949-89E7-03F8CA890C45}" destId="{57D25009-A510-45C5-89DC-0BBBC0C8E22B}" srcOrd="1" destOrd="0" presId="urn:microsoft.com/office/officeart/2008/layout/LinedList"/>
    <dgm:cxn modelId="{EA784DA0-6EAE-48E5-B7CC-AD2C2198798F}" type="presParOf" srcId="{57D25009-A510-45C5-89DC-0BBBC0C8E22B}" destId="{59680A98-E941-4D59-A7BA-992057141A87}" srcOrd="0" destOrd="0" presId="urn:microsoft.com/office/officeart/2008/layout/LinedList"/>
    <dgm:cxn modelId="{C8E2416B-D364-46B8-8C24-FE2A5373E78D}" type="presParOf" srcId="{57D25009-A510-45C5-89DC-0BBBC0C8E22B}" destId="{F01918C6-38B2-4C63-A8C0-82043522436D}" srcOrd="1" destOrd="0" presId="urn:microsoft.com/office/officeart/2008/layout/LinedList"/>
    <dgm:cxn modelId="{D885A9C2-3A8F-41DD-B614-63B2453A2F8E}" type="presParOf" srcId="{B55A7D07-65B2-4949-89E7-03F8CA890C45}" destId="{BAB08DCC-BA43-4DF5-A263-165D041D8258}" srcOrd="2" destOrd="0" presId="urn:microsoft.com/office/officeart/2008/layout/LinedList"/>
    <dgm:cxn modelId="{D7D7DD4C-2D57-49A2-BE52-8EFC257543A8}" type="presParOf" srcId="{B55A7D07-65B2-4949-89E7-03F8CA890C45}" destId="{F9C6B05F-FF8D-41EE-9B2F-EFEC4891947D}" srcOrd="3" destOrd="0" presId="urn:microsoft.com/office/officeart/2008/layout/LinedList"/>
    <dgm:cxn modelId="{3FCEFAB7-0517-4A38-AD20-227501A39548}" type="presParOf" srcId="{F9C6B05F-FF8D-41EE-9B2F-EFEC4891947D}" destId="{5DAC94D0-D143-411F-BCC0-36DE605E5807}" srcOrd="0" destOrd="0" presId="urn:microsoft.com/office/officeart/2008/layout/LinedList"/>
    <dgm:cxn modelId="{34F0A451-CBCB-4005-82C6-C08EFF7E1F91}" type="presParOf" srcId="{F9C6B05F-FF8D-41EE-9B2F-EFEC4891947D}" destId="{B327A629-EC05-47CA-833D-2C48D678FE7F}" srcOrd="1" destOrd="0" presId="urn:microsoft.com/office/officeart/2008/layout/LinedList"/>
    <dgm:cxn modelId="{64C6AECB-875F-4279-B591-11992D694833}" type="presParOf" srcId="{B55A7D07-65B2-4949-89E7-03F8CA890C45}" destId="{20DAAF46-E9DF-4FB1-9A61-24A2AFDB458E}" srcOrd="4" destOrd="0" presId="urn:microsoft.com/office/officeart/2008/layout/LinedList"/>
    <dgm:cxn modelId="{6CADB9B7-B151-4C04-83B1-BC61D62163B6}" type="presParOf" srcId="{B55A7D07-65B2-4949-89E7-03F8CA890C45}" destId="{AF30E444-0772-4086-91DA-1ACD8D0E7129}" srcOrd="5" destOrd="0" presId="urn:microsoft.com/office/officeart/2008/layout/LinedList"/>
    <dgm:cxn modelId="{FC188311-168A-4A0E-8C82-5A8B512AE1D2}" type="presParOf" srcId="{AF30E444-0772-4086-91DA-1ACD8D0E7129}" destId="{5DBB815A-AFB2-4CC9-A89A-EE849670BC3E}" srcOrd="0" destOrd="0" presId="urn:microsoft.com/office/officeart/2008/layout/LinedList"/>
    <dgm:cxn modelId="{151B161D-3239-4EB3-B006-C91C663EE930}" type="presParOf" srcId="{AF30E444-0772-4086-91DA-1ACD8D0E7129}" destId="{F047F9CB-4469-4C9C-89F6-9A6D9ECE6E23}" srcOrd="1" destOrd="0" presId="urn:microsoft.com/office/officeart/2008/layout/LinedList"/>
    <dgm:cxn modelId="{E8C8544D-4931-4A40-88CE-227BE4DEDD9C}" type="presParOf" srcId="{B55A7D07-65B2-4949-89E7-03F8CA890C45}" destId="{49B69CFC-7831-4441-8E38-DF215FA833E9}" srcOrd="6" destOrd="0" presId="urn:microsoft.com/office/officeart/2008/layout/LinedList"/>
    <dgm:cxn modelId="{F2D8F1F4-14FA-457D-AA42-9F6F276A3BF1}" type="presParOf" srcId="{B55A7D07-65B2-4949-89E7-03F8CA890C45}" destId="{E0AAB946-9D29-4A9F-B0F5-741C6F59669C}" srcOrd="7" destOrd="0" presId="urn:microsoft.com/office/officeart/2008/layout/LinedList"/>
    <dgm:cxn modelId="{4E59473C-E763-4003-9C5B-BF305E395BC9}" type="presParOf" srcId="{E0AAB946-9D29-4A9F-B0F5-741C6F59669C}" destId="{5A5F9EAE-8DDB-4825-9CFE-5B7A03762033}" srcOrd="0" destOrd="0" presId="urn:microsoft.com/office/officeart/2008/layout/LinedList"/>
    <dgm:cxn modelId="{60718936-F190-47C1-83E5-374834EDE6C2}" type="presParOf" srcId="{E0AAB946-9D29-4A9F-B0F5-741C6F59669C}" destId="{C536EA14-83C5-470E-8892-FEAE9BFA818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82F78D8-0410-49BE-A6AD-175A96ABA26A}"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ABF3A223-7BE0-4943-B3D3-17E61328B3E6}">
      <dgm:prSet/>
      <dgm:spPr/>
      <dgm:t>
        <a:bodyPr/>
        <a:lstStyle/>
        <a:p>
          <a:pPr>
            <a:defRPr cap="all"/>
          </a:pPr>
          <a:r>
            <a:rPr lang="en-US"/>
            <a:t>High cost</a:t>
          </a:r>
        </a:p>
      </dgm:t>
    </dgm:pt>
    <dgm:pt modelId="{17EE525C-343A-491E-8EC1-2DE955F4A07A}" type="parTrans" cxnId="{267FE250-D1AF-49B4-8696-8BC6055E8702}">
      <dgm:prSet/>
      <dgm:spPr/>
      <dgm:t>
        <a:bodyPr/>
        <a:lstStyle/>
        <a:p>
          <a:endParaRPr lang="en-US"/>
        </a:p>
      </dgm:t>
    </dgm:pt>
    <dgm:pt modelId="{AD605439-F18E-482C-822B-5E72C4A3AF6F}" type="sibTrans" cxnId="{267FE250-D1AF-49B4-8696-8BC6055E8702}">
      <dgm:prSet/>
      <dgm:spPr/>
      <dgm:t>
        <a:bodyPr/>
        <a:lstStyle/>
        <a:p>
          <a:endParaRPr lang="en-US"/>
        </a:p>
      </dgm:t>
    </dgm:pt>
    <dgm:pt modelId="{A822408B-6AD4-46DA-A4AC-AA27C30EB6A7}">
      <dgm:prSet/>
      <dgm:spPr/>
      <dgm:t>
        <a:bodyPr/>
        <a:lstStyle/>
        <a:p>
          <a:pPr>
            <a:defRPr cap="all"/>
          </a:pPr>
          <a:r>
            <a:rPr lang="en-US"/>
            <a:t>Staff attitudes</a:t>
          </a:r>
        </a:p>
      </dgm:t>
    </dgm:pt>
    <dgm:pt modelId="{B3BC83A2-3B5A-4B81-9CFA-F5C63F9481CF}" type="parTrans" cxnId="{CAD1D374-A318-45EC-AA0F-FA68860C826F}">
      <dgm:prSet/>
      <dgm:spPr/>
      <dgm:t>
        <a:bodyPr/>
        <a:lstStyle/>
        <a:p>
          <a:endParaRPr lang="en-US"/>
        </a:p>
      </dgm:t>
    </dgm:pt>
    <dgm:pt modelId="{4BAB74FE-1106-4697-9D54-3D5BFACECC19}" type="sibTrans" cxnId="{CAD1D374-A318-45EC-AA0F-FA68860C826F}">
      <dgm:prSet/>
      <dgm:spPr/>
      <dgm:t>
        <a:bodyPr/>
        <a:lstStyle/>
        <a:p>
          <a:endParaRPr lang="en-US"/>
        </a:p>
      </dgm:t>
    </dgm:pt>
    <dgm:pt modelId="{D77EF2DB-1CA7-4EA1-A229-2BEABD4A8B4D}">
      <dgm:prSet/>
      <dgm:spPr/>
      <dgm:t>
        <a:bodyPr/>
        <a:lstStyle/>
        <a:p>
          <a:pPr>
            <a:defRPr cap="all"/>
          </a:pPr>
          <a:r>
            <a:rPr lang="en-GB"/>
            <a:t>HOSPITAL it systems</a:t>
          </a:r>
          <a:endParaRPr lang="en-US"/>
        </a:p>
      </dgm:t>
    </dgm:pt>
    <dgm:pt modelId="{0D905496-5A7B-4F1E-82BC-1B2DEA5EDBDD}" type="parTrans" cxnId="{5896FD29-44E9-4C5E-985F-4A66DDB42770}">
      <dgm:prSet/>
      <dgm:spPr/>
      <dgm:t>
        <a:bodyPr/>
        <a:lstStyle/>
        <a:p>
          <a:endParaRPr lang="en-US"/>
        </a:p>
      </dgm:t>
    </dgm:pt>
    <dgm:pt modelId="{1AFA2943-21A0-45BE-995A-272FA6EDA791}" type="sibTrans" cxnId="{5896FD29-44E9-4C5E-985F-4A66DDB42770}">
      <dgm:prSet/>
      <dgm:spPr/>
      <dgm:t>
        <a:bodyPr/>
        <a:lstStyle/>
        <a:p>
          <a:endParaRPr lang="en-US"/>
        </a:p>
      </dgm:t>
    </dgm:pt>
    <dgm:pt modelId="{E9E6DB51-A88D-478F-BDCC-D9935ACCF1CB}">
      <dgm:prSet/>
      <dgm:spPr/>
      <dgm:t>
        <a:bodyPr/>
        <a:lstStyle/>
        <a:p>
          <a:pPr>
            <a:defRPr cap="all"/>
          </a:pPr>
          <a:r>
            <a:rPr lang="en-GB"/>
            <a:t>Limited workforce </a:t>
          </a:r>
          <a:endParaRPr lang="en-US"/>
        </a:p>
      </dgm:t>
    </dgm:pt>
    <dgm:pt modelId="{AF7C668F-2F49-4698-9593-BD914F8221FB}" type="parTrans" cxnId="{075918E5-9801-4F66-ABD4-6AECBB0FC2C0}">
      <dgm:prSet/>
      <dgm:spPr/>
      <dgm:t>
        <a:bodyPr/>
        <a:lstStyle/>
        <a:p>
          <a:endParaRPr lang="en-US"/>
        </a:p>
      </dgm:t>
    </dgm:pt>
    <dgm:pt modelId="{19EAB34D-DA5B-4751-8980-172AF2E2BA79}" type="sibTrans" cxnId="{075918E5-9801-4F66-ABD4-6AECBB0FC2C0}">
      <dgm:prSet/>
      <dgm:spPr/>
      <dgm:t>
        <a:bodyPr/>
        <a:lstStyle/>
        <a:p>
          <a:endParaRPr lang="en-US"/>
        </a:p>
      </dgm:t>
    </dgm:pt>
    <dgm:pt modelId="{63BCC45F-4C99-418C-A899-41FF6C5F900B}" type="pres">
      <dgm:prSet presAssocID="{E82F78D8-0410-49BE-A6AD-175A96ABA26A}" presName="root" presStyleCnt="0">
        <dgm:presLayoutVars>
          <dgm:dir/>
          <dgm:resizeHandles val="exact"/>
        </dgm:presLayoutVars>
      </dgm:prSet>
      <dgm:spPr/>
    </dgm:pt>
    <dgm:pt modelId="{5AD60A2C-9B90-4E7A-91C2-7FECA449B2E4}" type="pres">
      <dgm:prSet presAssocID="{ABF3A223-7BE0-4943-B3D3-17E61328B3E6}" presName="compNode" presStyleCnt="0"/>
      <dgm:spPr/>
    </dgm:pt>
    <dgm:pt modelId="{366B0A51-56A3-4369-BDAF-57002109BD61}" type="pres">
      <dgm:prSet presAssocID="{ABF3A223-7BE0-4943-B3D3-17E61328B3E6}" presName="iconBgRect" presStyleLbl="bgShp" presStyleIdx="0" presStyleCnt="4"/>
      <dgm:spPr/>
    </dgm:pt>
    <dgm:pt modelId="{9963A1C2-288E-4CCE-8E9F-7C17DDE2A1F7}" type="pres">
      <dgm:prSet presAssocID="{ABF3A223-7BE0-4943-B3D3-17E61328B3E6}" presName="iconRect" presStyleLbl="node1" presStyleIdx="0" presStyleCnt="4"/>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Head with Gears"/>
        </a:ext>
      </dgm:extLst>
    </dgm:pt>
    <dgm:pt modelId="{71FD5157-4B51-4087-AE6C-BC3DA1F57940}" type="pres">
      <dgm:prSet presAssocID="{ABF3A223-7BE0-4943-B3D3-17E61328B3E6}" presName="spaceRect" presStyleCnt="0"/>
      <dgm:spPr/>
    </dgm:pt>
    <dgm:pt modelId="{82181A79-6CB5-42F5-8D8C-100934A91FA6}" type="pres">
      <dgm:prSet presAssocID="{ABF3A223-7BE0-4943-B3D3-17E61328B3E6}" presName="textRect" presStyleLbl="revTx" presStyleIdx="0" presStyleCnt="4">
        <dgm:presLayoutVars>
          <dgm:chMax val="1"/>
          <dgm:chPref val="1"/>
        </dgm:presLayoutVars>
      </dgm:prSet>
      <dgm:spPr/>
    </dgm:pt>
    <dgm:pt modelId="{6AC8FAA4-F524-410B-B1D8-48C57910506C}" type="pres">
      <dgm:prSet presAssocID="{AD605439-F18E-482C-822B-5E72C4A3AF6F}" presName="sibTrans" presStyleCnt="0"/>
      <dgm:spPr/>
    </dgm:pt>
    <dgm:pt modelId="{E0DCDAA7-3333-4FCC-B75B-0D34C333DC98}" type="pres">
      <dgm:prSet presAssocID="{A822408B-6AD4-46DA-A4AC-AA27C30EB6A7}" presName="compNode" presStyleCnt="0"/>
      <dgm:spPr/>
    </dgm:pt>
    <dgm:pt modelId="{96F4408E-92F4-4779-BB24-4FDF99068EF9}" type="pres">
      <dgm:prSet presAssocID="{A822408B-6AD4-46DA-A4AC-AA27C30EB6A7}" presName="iconBgRect" presStyleLbl="bgShp" presStyleIdx="1" presStyleCnt="4"/>
      <dgm:spPr/>
    </dgm:pt>
    <dgm:pt modelId="{CFD0DDE0-2AA5-49A8-907F-BF14BC41FF1C}" type="pres">
      <dgm:prSet presAssocID="{A822408B-6AD4-46DA-A4AC-AA27C30EB6A7}" presName="iconRect" presStyleLbl="node1" presStyleIdx="1" presStyleCnt="4"/>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pt>
    <dgm:pt modelId="{EC0ACA87-8B20-49C4-AC5B-24C23FD0F0B2}" type="pres">
      <dgm:prSet presAssocID="{A822408B-6AD4-46DA-A4AC-AA27C30EB6A7}" presName="spaceRect" presStyleCnt="0"/>
      <dgm:spPr/>
    </dgm:pt>
    <dgm:pt modelId="{F3CE2984-438C-45AC-BA6D-57BDCF70C14F}" type="pres">
      <dgm:prSet presAssocID="{A822408B-6AD4-46DA-A4AC-AA27C30EB6A7}" presName="textRect" presStyleLbl="revTx" presStyleIdx="1" presStyleCnt="4">
        <dgm:presLayoutVars>
          <dgm:chMax val="1"/>
          <dgm:chPref val="1"/>
        </dgm:presLayoutVars>
      </dgm:prSet>
      <dgm:spPr/>
    </dgm:pt>
    <dgm:pt modelId="{97144764-5FB9-4900-86DE-6F0F81FDF19A}" type="pres">
      <dgm:prSet presAssocID="{4BAB74FE-1106-4697-9D54-3D5BFACECC19}" presName="sibTrans" presStyleCnt="0"/>
      <dgm:spPr/>
    </dgm:pt>
    <dgm:pt modelId="{07D37790-B1DA-4886-A7A9-6E67EE8C6A8F}" type="pres">
      <dgm:prSet presAssocID="{D77EF2DB-1CA7-4EA1-A229-2BEABD4A8B4D}" presName="compNode" presStyleCnt="0"/>
      <dgm:spPr/>
    </dgm:pt>
    <dgm:pt modelId="{3ED36688-1F48-4F80-A400-3F702E13B9CA}" type="pres">
      <dgm:prSet presAssocID="{D77EF2DB-1CA7-4EA1-A229-2BEABD4A8B4D}" presName="iconBgRect" presStyleLbl="bgShp" presStyleIdx="2" presStyleCnt="4"/>
      <dgm:spPr/>
    </dgm:pt>
    <dgm:pt modelId="{403727AE-7437-49F8-89C4-45FD7E549C3C}" type="pres">
      <dgm:prSet presAssocID="{D77EF2DB-1CA7-4EA1-A229-2BEABD4A8B4D}" presName="iconRect" presStyleLbl="node1" presStyleIdx="2" presStyleCnt="4"/>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User"/>
        </a:ext>
      </dgm:extLst>
    </dgm:pt>
    <dgm:pt modelId="{0E05DFAC-2ED2-4ED7-8D9A-05EA13FC360D}" type="pres">
      <dgm:prSet presAssocID="{D77EF2DB-1CA7-4EA1-A229-2BEABD4A8B4D}" presName="spaceRect" presStyleCnt="0"/>
      <dgm:spPr/>
    </dgm:pt>
    <dgm:pt modelId="{56FC5B50-128F-4576-87B5-E895491BCB26}" type="pres">
      <dgm:prSet presAssocID="{D77EF2DB-1CA7-4EA1-A229-2BEABD4A8B4D}" presName="textRect" presStyleLbl="revTx" presStyleIdx="2" presStyleCnt="4">
        <dgm:presLayoutVars>
          <dgm:chMax val="1"/>
          <dgm:chPref val="1"/>
        </dgm:presLayoutVars>
      </dgm:prSet>
      <dgm:spPr/>
    </dgm:pt>
    <dgm:pt modelId="{3F7532FA-B4D8-411F-853F-0300676B8D73}" type="pres">
      <dgm:prSet presAssocID="{1AFA2943-21A0-45BE-995A-272FA6EDA791}" presName="sibTrans" presStyleCnt="0"/>
      <dgm:spPr/>
    </dgm:pt>
    <dgm:pt modelId="{B76F7601-94F0-496D-B903-370E26009C6C}" type="pres">
      <dgm:prSet presAssocID="{E9E6DB51-A88D-478F-BDCC-D9935ACCF1CB}" presName="compNode" presStyleCnt="0"/>
      <dgm:spPr/>
    </dgm:pt>
    <dgm:pt modelId="{A71656A8-5F34-4D31-9612-CEB2775F5FD9}" type="pres">
      <dgm:prSet presAssocID="{E9E6DB51-A88D-478F-BDCC-D9935ACCF1CB}" presName="iconBgRect" presStyleLbl="bgShp" presStyleIdx="3" presStyleCnt="4"/>
      <dgm:spPr/>
    </dgm:pt>
    <dgm:pt modelId="{B8EDE5B8-1B80-4058-AE7B-13CFEFEEF0D0}" type="pres">
      <dgm:prSet presAssocID="{E9E6DB51-A88D-478F-BDCC-D9935ACCF1CB}" presName="iconRect" presStyleLbl="node1" presStyleIdx="3" presStyleCnt="4"/>
      <dgm:spPr>
        <a:blipFill rotWithShape="1">
          <a:blip xmlns:r="http://schemas.openxmlformats.org/officeDocument/2006/relationships" r:embed="rId7"/>
          <a:srcRect/>
          <a:stretch>
            <a:fillRect/>
          </a:stretch>
        </a:blipFill>
        <a:ln>
          <a:noFill/>
        </a:ln>
      </dgm:spPr>
      <dgm:extLst>
        <a:ext uri="{E40237B7-FDA0-4F09-8148-C483321AD2D9}">
          <dgm14:cNvPr xmlns:dgm14="http://schemas.microsoft.com/office/drawing/2010/diagram" id="0" name="" descr="Dollar"/>
        </a:ext>
      </dgm:extLst>
    </dgm:pt>
    <dgm:pt modelId="{46C4E82D-BFE5-4A25-A590-C33E0CF44FF4}" type="pres">
      <dgm:prSet presAssocID="{E9E6DB51-A88D-478F-BDCC-D9935ACCF1CB}" presName="spaceRect" presStyleCnt="0"/>
      <dgm:spPr/>
    </dgm:pt>
    <dgm:pt modelId="{492D0F47-E6E8-4563-9CCB-18DB133DC61B}" type="pres">
      <dgm:prSet presAssocID="{E9E6DB51-A88D-478F-BDCC-D9935ACCF1CB}" presName="textRect" presStyleLbl="revTx" presStyleIdx="3" presStyleCnt="4">
        <dgm:presLayoutVars>
          <dgm:chMax val="1"/>
          <dgm:chPref val="1"/>
        </dgm:presLayoutVars>
      </dgm:prSet>
      <dgm:spPr/>
    </dgm:pt>
  </dgm:ptLst>
  <dgm:cxnLst>
    <dgm:cxn modelId="{6CD1FD24-4772-4F70-8BB6-C0D4777E3C06}" type="presOf" srcId="{E82F78D8-0410-49BE-A6AD-175A96ABA26A}" destId="{63BCC45F-4C99-418C-A899-41FF6C5F900B}" srcOrd="0" destOrd="0" presId="urn:microsoft.com/office/officeart/2018/5/layout/IconCircleLabelList"/>
    <dgm:cxn modelId="{5896FD29-44E9-4C5E-985F-4A66DDB42770}" srcId="{E82F78D8-0410-49BE-A6AD-175A96ABA26A}" destId="{D77EF2DB-1CA7-4EA1-A229-2BEABD4A8B4D}" srcOrd="2" destOrd="0" parTransId="{0D905496-5A7B-4F1E-82BC-1B2DEA5EDBDD}" sibTransId="{1AFA2943-21A0-45BE-995A-272FA6EDA791}"/>
    <dgm:cxn modelId="{16D90934-D60F-4A56-A720-50084F614D31}" type="presOf" srcId="{D77EF2DB-1CA7-4EA1-A229-2BEABD4A8B4D}" destId="{56FC5B50-128F-4576-87B5-E895491BCB26}" srcOrd="0" destOrd="0" presId="urn:microsoft.com/office/officeart/2018/5/layout/IconCircleLabelList"/>
    <dgm:cxn modelId="{3F10B65D-A370-41F5-A734-14B75F573027}" type="presOf" srcId="{E9E6DB51-A88D-478F-BDCC-D9935ACCF1CB}" destId="{492D0F47-E6E8-4563-9CCB-18DB133DC61B}" srcOrd="0" destOrd="0" presId="urn:microsoft.com/office/officeart/2018/5/layout/IconCircleLabelList"/>
    <dgm:cxn modelId="{1A5DDA69-3A38-457C-BF42-8BA7EC423C8F}" type="presOf" srcId="{A822408B-6AD4-46DA-A4AC-AA27C30EB6A7}" destId="{F3CE2984-438C-45AC-BA6D-57BDCF70C14F}" srcOrd="0" destOrd="0" presId="urn:microsoft.com/office/officeart/2018/5/layout/IconCircleLabelList"/>
    <dgm:cxn modelId="{267FE250-D1AF-49B4-8696-8BC6055E8702}" srcId="{E82F78D8-0410-49BE-A6AD-175A96ABA26A}" destId="{ABF3A223-7BE0-4943-B3D3-17E61328B3E6}" srcOrd="0" destOrd="0" parTransId="{17EE525C-343A-491E-8EC1-2DE955F4A07A}" sibTransId="{AD605439-F18E-482C-822B-5E72C4A3AF6F}"/>
    <dgm:cxn modelId="{CAD1D374-A318-45EC-AA0F-FA68860C826F}" srcId="{E82F78D8-0410-49BE-A6AD-175A96ABA26A}" destId="{A822408B-6AD4-46DA-A4AC-AA27C30EB6A7}" srcOrd="1" destOrd="0" parTransId="{B3BC83A2-3B5A-4B81-9CFA-F5C63F9481CF}" sibTransId="{4BAB74FE-1106-4697-9D54-3D5BFACECC19}"/>
    <dgm:cxn modelId="{3C4048C1-CB42-4BF3-BBDE-C2F2A65BEE1D}" type="presOf" srcId="{ABF3A223-7BE0-4943-B3D3-17E61328B3E6}" destId="{82181A79-6CB5-42F5-8D8C-100934A91FA6}" srcOrd="0" destOrd="0" presId="urn:microsoft.com/office/officeart/2018/5/layout/IconCircleLabelList"/>
    <dgm:cxn modelId="{075918E5-9801-4F66-ABD4-6AECBB0FC2C0}" srcId="{E82F78D8-0410-49BE-A6AD-175A96ABA26A}" destId="{E9E6DB51-A88D-478F-BDCC-D9935ACCF1CB}" srcOrd="3" destOrd="0" parTransId="{AF7C668F-2F49-4698-9593-BD914F8221FB}" sibTransId="{19EAB34D-DA5B-4751-8980-172AF2E2BA79}"/>
    <dgm:cxn modelId="{DCD82D9C-C42D-468F-A234-225CEDD8AEB1}" type="presParOf" srcId="{63BCC45F-4C99-418C-A899-41FF6C5F900B}" destId="{5AD60A2C-9B90-4E7A-91C2-7FECA449B2E4}" srcOrd="0" destOrd="0" presId="urn:microsoft.com/office/officeart/2018/5/layout/IconCircleLabelList"/>
    <dgm:cxn modelId="{0B866F21-8A3A-45B3-B9B5-ED5309C75EC0}" type="presParOf" srcId="{5AD60A2C-9B90-4E7A-91C2-7FECA449B2E4}" destId="{366B0A51-56A3-4369-BDAF-57002109BD61}" srcOrd="0" destOrd="0" presId="urn:microsoft.com/office/officeart/2018/5/layout/IconCircleLabelList"/>
    <dgm:cxn modelId="{91C25F11-0C94-4245-83EE-13981AC55EE6}" type="presParOf" srcId="{5AD60A2C-9B90-4E7A-91C2-7FECA449B2E4}" destId="{9963A1C2-288E-4CCE-8E9F-7C17DDE2A1F7}" srcOrd="1" destOrd="0" presId="urn:microsoft.com/office/officeart/2018/5/layout/IconCircleLabelList"/>
    <dgm:cxn modelId="{C2F6F8A8-D8DF-4913-A35B-E1B58AFE8B12}" type="presParOf" srcId="{5AD60A2C-9B90-4E7A-91C2-7FECA449B2E4}" destId="{71FD5157-4B51-4087-AE6C-BC3DA1F57940}" srcOrd="2" destOrd="0" presId="urn:microsoft.com/office/officeart/2018/5/layout/IconCircleLabelList"/>
    <dgm:cxn modelId="{F411F005-3AF8-47DE-AE46-62A8422745BE}" type="presParOf" srcId="{5AD60A2C-9B90-4E7A-91C2-7FECA449B2E4}" destId="{82181A79-6CB5-42F5-8D8C-100934A91FA6}" srcOrd="3" destOrd="0" presId="urn:microsoft.com/office/officeart/2018/5/layout/IconCircleLabelList"/>
    <dgm:cxn modelId="{2A9297D8-34DB-401A-948F-1C9452304243}" type="presParOf" srcId="{63BCC45F-4C99-418C-A899-41FF6C5F900B}" destId="{6AC8FAA4-F524-410B-B1D8-48C57910506C}" srcOrd="1" destOrd="0" presId="urn:microsoft.com/office/officeart/2018/5/layout/IconCircleLabelList"/>
    <dgm:cxn modelId="{EECA0071-BD65-4A45-964A-AE68D7A77566}" type="presParOf" srcId="{63BCC45F-4C99-418C-A899-41FF6C5F900B}" destId="{E0DCDAA7-3333-4FCC-B75B-0D34C333DC98}" srcOrd="2" destOrd="0" presId="urn:microsoft.com/office/officeart/2018/5/layout/IconCircleLabelList"/>
    <dgm:cxn modelId="{C8E11767-3FFA-49D0-B503-7F15A9BE86BF}" type="presParOf" srcId="{E0DCDAA7-3333-4FCC-B75B-0D34C333DC98}" destId="{96F4408E-92F4-4779-BB24-4FDF99068EF9}" srcOrd="0" destOrd="0" presId="urn:microsoft.com/office/officeart/2018/5/layout/IconCircleLabelList"/>
    <dgm:cxn modelId="{DB1B7716-60FC-42AD-A13F-39E42A38F16A}" type="presParOf" srcId="{E0DCDAA7-3333-4FCC-B75B-0D34C333DC98}" destId="{CFD0DDE0-2AA5-49A8-907F-BF14BC41FF1C}" srcOrd="1" destOrd="0" presId="urn:microsoft.com/office/officeart/2018/5/layout/IconCircleLabelList"/>
    <dgm:cxn modelId="{D14F02EF-FE9C-4C40-ADA9-01873F5FB327}" type="presParOf" srcId="{E0DCDAA7-3333-4FCC-B75B-0D34C333DC98}" destId="{EC0ACA87-8B20-49C4-AC5B-24C23FD0F0B2}" srcOrd="2" destOrd="0" presId="urn:microsoft.com/office/officeart/2018/5/layout/IconCircleLabelList"/>
    <dgm:cxn modelId="{CE850407-7376-4B48-9E4B-13465E26904B}" type="presParOf" srcId="{E0DCDAA7-3333-4FCC-B75B-0D34C333DC98}" destId="{F3CE2984-438C-45AC-BA6D-57BDCF70C14F}" srcOrd="3" destOrd="0" presId="urn:microsoft.com/office/officeart/2018/5/layout/IconCircleLabelList"/>
    <dgm:cxn modelId="{96DD2355-4477-4D34-B4B3-D22EB2F1687C}" type="presParOf" srcId="{63BCC45F-4C99-418C-A899-41FF6C5F900B}" destId="{97144764-5FB9-4900-86DE-6F0F81FDF19A}" srcOrd="3" destOrd="0" presId="urn:microsoft.com/office/officeart/2018/5/layout/IconCircleLabelList"/>
    <dgm:cxn modelId="{48B6EE4A-33C0-4338-A423-32BF38D52614}" type="presParOf" srcId="{63BCC45F-4C99-418C-A899-41FF6C5F900B}" destId="{07D37790-B1DA-4886-A7A9-6E67EE8C6A8F}" srcOrd="4" destOrd="0" presId="urn:microsoft.com/office/officeart/2018/5/layout/IconCircleLabelList"/>
    <dgm:cxn modelId="{4D66FF62-D57F-4A46-993E-420651421D5B}" type="presParOf" srcId="{07D37790-B1DA-4886-A7A9-6E67EE8C6A8F}" destId="{3ED36688-1F48-4F80-A400-3F702E13B9CA}" srcOrd="0" destOrd="0" presId="urn:microsoft.com/office/officeart/2018/5/layout/IconCircleLabelList"/>
    <dgm:cxn modelId="{8792607A-2A7A-4F6C-BDE1-1C08B7D85EDF}" type="presParOf" srcId="{07D37790-B1DA-4886-A7A9-6E67EE8C6A8F}" destId="{403727AE-7437-49F8-89C4-45FD7E549C3C}" srcOrd="1" destOrd="0" presId="urn:microsoft.com/office/officeart/2018/5/layout/IconCircleLabelList"/>
    <dgm:cxn modelId="{09BF7420-29F8-4417-908B-2CD5383203EB}" type="presParOf" srcId="{07D37790-B1DA-4886-A7A9-6E67EE8C6A8F}" destId="{0E05DFAC-2ED2-4ED7-8D9A-05EA13FC360D}" srcOrd="2" destOrd="0" presId="urn:microsoft.com/office/officeart/2018/5/layout/IconCircleLabelList"/>
    <dgm:cxn modelId="{81029E28-ADFA-4CA7-B79F-60EE6287AFB6}" type="presParOf" srcId="{07D37790-B1DA-4886-A7A9-6E67EE8C6A8F}" destId="{56FC5B50-128F-4576-87B5-E895491BCB26}" srcOrd="3" destOrd="0" presId="urn:microsoft.com/office/officeart/2018/5/layout/IconCircleLabelList"/>
    <dgm:cxn modelId="{DCE2AFBD-97EF-445F-89CF-9797F0A9A426}" type="presParOf" srcId="{63BCC45F-4C99-418C-A899-41FF6C5F900B}" destId="{3F7532FA-B4D8-411F-853F-0300676B8D73}" srcOrd="5" destOrd="0" presId="urn:microsoft.com/office/officeart/2018/5/layout/IconCircleLabelList"/>
    <dgm:cxn modelId="{D5DA6720-8E74-401F-B39A-A6A64F9034A6}" type="presParOf" srcId="{63BCC45F-4C99-418C-A899-41FF6C5F900B}" destId="{B76F7601-94F0-496D-B903-370E26009C6C}" srcOrd="6" destOrd="0" presId="urn:microsoft.com/office/officeart/2018/5/layout/IconCircleLabelList"/>
    <dgm:cxn modelId="{44B949E8-7873-428A-A641-A3624C18EA72}" type="presParOf" srcId="{B76F7601-94F0-496D-B903-370E26009C6C}" destId="{A71656A8-5F34-4D31-9612-CEB2775F5FD9}" srcOrd="0" destOrd="0" presId="urn:microsoft.com/office/officeart/2018/5/layout/IconCircleLabelList"/>
    <dgm:cxn modelId="{18FD7194-157E-46F7-9D0D-1C616DE29894}" type="presParOf" srcId="{B76F7601-94F0-496D-B903-370E26009C6C}" destId="{B8EDE5B8-1B80-4058-AE7B-13CFEFEEF0D0}" srcOrd="1" destOrd="0" presId="urn:microsoft.com/office/officeart/2018/5/layout/IconCircleLabelList"/>
    <dgm:cxn modelId="{A96CEB0F-52A1-4A8D-92F6-46865205C3C2}" type="presParOf" srcId="{B76F7601-94F0-496D-B903-370E26009C6C}" destId="{46C4E82D-BFE5-4A25-A590-C33E0CF44FF4}" srcOrd="2" destOrd="0" presId="urn:microsoft.com/office/officeart/2018/5/layout/IconCircleLabelList"/>
    <dgm:cxn modelId="{1A1B0012-7017-408B-B017-064574460BA9}" type="presParOf" srcId="{B76F7601-94F0-496D-B903-370E26009C6C}" destId="{492D0F47-E6E8-4563-9CCB-18DB133DC61B}"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9CD8E57-AC1D-4B2E-ACE0-F19299817E7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DEAC925-2E94-4CCD-9BD8-A2DFB30CBFB2}">
      <dgm:prSet custT="1"/>
      <dgm:spPr/>
      <dgm:t>
        <a:bodyPr/>
        <a:lstStyle/>
        <a:p>
          <a:pPr>
            <a:lnSpc>
              <a:spcPct val="100000"/>
            </a:lnSpc>
          </a:pPr>
          <a:r>
            <a:rPr lang="en-GB" sz="2000" b="1"/>
            <a:t>Cost</a:t>
          </a:r>
          <a:r>
            <a:rPr lang="en-GB" sz="2000"/>
            <a:t> (HMD, creating scenarios)</a:t>
          </a:r>
          <a:endParaRPr lang="en-US" sz="2000"/>
        </a:p>
      </dgm:t>
    </dgm:pt>
    <dgm:pt modelId="{4B4B2E7F-078B-4786-83FD-AA885E445539}" type="parTrans" cxnId="{E0467200-009C-497A-9DA8-696A32D46A35}">
      <dgm:prSet/>
      <dgm:spPr/>
      <dgm:t>
        <a:bodyPr/>
        <a:lstStyle/>
        <a:p>
          <a:endParaRPr lang="en-US"/>
        </a:p>
      </dgm:t>
    </dgm:pt>
    <dgm:pt modelId="{CC7A2B77-B0AA-47FB-82AA-9290C843739E}" type="sibTrans" cxnId="{E0467200-009C-497A-9DA8-696A32D46A35}">
      <dgm:prSet/>
      <dgm:spPr/>
      <dgm:t>
        <a:bodyPr/>
        <a:lstStyle/>
        <a:p>
          <a:endParaRPr lang="en-US"/>
        </a:p>
      </dgm:t>
    </dgm:pt>
    <dgm:pt modelId="{EB06C8F0-8B7F-49F2-A238-B3B9DF65FFAE}">
      <dgm:prSet/>
      <dgm:spPr/>
      <dgm:t>
        <a:bodyPr/>
        <a:lstStyle/>
        <a:p>
          <a:pPr>
            <a:lnSpc>
              <a:spcPct val="100000"/>
            </a:lnSpc>
          </a:pPr>
          <a:r>
            <a:rPr lang="en-GB" i="1">
              <a:solidFill>
                <a:srgbClr val="009EA0"/>
              </a:solidFill>
            </a:rPr>
            <a:t>“I </a:t>
          </a:r>
          <a:r>
            <a:rPr lang="en-GB" i="1" spc="-10">
              <a:solidFill>
                <a:srgbClr val="009EA0"/>
              </a:solidFill>
              <a:effectLst/>
            </a:rPr>
            <a:t>I've seen augmented reality used alongside simulators, particularly obstetric simulators, to great effect. However, it's very expensive to get started… Firstly finance… these VR headsets are expensive. Good headsets are very expensive” [013, no VR]</a:t>
          </a:r>
          <a:endParaRPr lang="en-US">
            <a:solidFill>
              <a:srgbClr val="009EA0"/>
            </a:solidFill>
          </a:endParaRPr>
        </a:p>
      </dgm:t>
    </dgm:pt>
    <dgm:pt modelId="{C1469655-56D5-48FF-9011-97215A380C7F}" type="parTrans" cxnId="{D44255CC-8AC6-4914-8969-2D6D8A666D10}">
      <dgm:prSet/>
      <dgm:spPr/>
      <dgm:t>
        <a:bodyPr/>
        <a:lstStyle/>
        <a:p>
          <a:endParaRPr lang="en-US"/>
        </a:p>
      </dgm:t>
    </dgm:pt>
    <dgm:pt modelId="{2639C325-04EB-46C9-87FA-1FFF3119DB65}" type="sibTrans" cxnId="{D44255CC-8AC6-4914-8969-2D6D8A666D10}">
      <dgm:prSet/>
      <dgm:spPr/>
      <dgm:t>
        <a:bodyPr/>
        <a:lstStyle/>
        <a:p>
          <a:endParaRPr lang="en-US"/>
        </a:p>
      </dgm:t>
    </dgm:pt>
    <dgm:pt modelId="{67EFD882-5CE4-4DCF-B67D-E94323500E6D}">
      <dgm:prSet/>
      <dgm:spPr/>
      <dgm:t>
        <a:bodyPr/>
        <a:lstStyle/>
        <a:p>
          <a:pPr>
            <a:lnSpc>
              <a:spcPct val="100000"/>
            </a:lnSpc>
          </a:pPr>
          <a:r>
            <a:rPr lang="en-GB" i="1">
              <a:solidFill>
                <a:srgbClr val="009EA0"/>
              </a:solidFill>
            </a:rPr>
            <a:t>“</a:t>
          </a:r>
          <a:r>
            <a:rPr lang="en-GB" i="1" spc="-10">
              <a:solidFill>
                <a:srgbClr val="009EA0"/>
              </a:solidFill>
              <a:effectLst/>
            </a:rPr>
            <a:t>But when you look at it, actually, VR is a lot cheaper than buying a whole simulation. I think on the surface level it feels quite expensive, but when you probably look at the numbers, it actually works out cheaper. [03, VR] </a:t>
          </a:r>
          <a:endParaRPr lang="en-US">
            <a:solidFill>
              <a:srgbClr val="009EA0"/>
            </a:solidFill>
          </a:endParaRPr>
        </a:p>
      </dgm:t>
    </dgm:pt>
    <dgm:pt modelId="{3BCE0892-A116-4336-9FC9-A58EE6EE288E}" type="parTrans" cxnId="{74A018F1-18D9-472B-9AD3-B1B17D41FCEA}">
      <dgm:prSet/>
      <dgm:spPr/>
      <dgm:t>
        <a:bodyPr/>
        <a:lstStyle/>
        <a:p>
          <a:endParaRPr lang="en-US"/>
        </a:p>
      </dgm:t>
    </dgm:pt>
    <dgm:pt modelId="{8FFD2909-5AD5-432B-AC2A-34AF25C16FD0}" type="sibTrans" cxnId="{74A018F1-18D9-472B-9AD3-B1B17D41FCEA}">
      <dgm:prSet/>
      <dgm:spPr/>
      <dgm:t>
        <a:bodyPr/>
        <a:lstStyle/>
        <a:p>
          <a:endParaRPr lang="en-US"/>
        </a:p>
      </dgm:t>
    </dgm:pt>
    <dgm:pt modelId="{863E3337-3A76-4736-8239-0EAF6B386DBA}">
      <dgm:prSet custT="1"/>
      <dgm:spPr/>
      <dgm:t>
        <a:bodyPr/>
        <a:lstStyle/>
        <a:p>
          <a:pPr>
            <a:lnSpc>
              <a:spcPct val="100000"/>
            </a:lnSpc>
          </a:pPr>
          <a:r>
            <a:rPr lang="en-GB" sz="2000" b="1"/>
            <a:t>Staff Attitudes </a:t>
          </a:r>
          <a:r>
            <a:rPr lang="en-GB" sz="1600"/>
            <a:t>(fear of new technologies, lack of control in simulation, belief in face-to face simulation and perceptions of remote learning being less effective - resistance to change) </a:t>
          </a:r>
          <a:endParaRPr lang="en-US" sz="1600"/>
        </a:p>
      </dgm:t>
    </dgm:pt>
    <dgm:pt modelId="{FB57A259-ED90-4530-B80C-A5624602312D}" type="parTrans" cxnId="{ECA213A4-EA1F-4988-B05B-461B7C246D72}">
      <dgm:prSet/>
      <dgm:spPr/>
      <dgm:t>
        <a:bodyPr/>
        <a:lstStyle/>
        <a:p>
          <a:endParaRPr lang="en-US"/>
        </a:p>
      </dgm:t>
    </dgm:pt>
    <dgm:pt modelId="{61210FC3-CC15-4466-AF34-13E42320B445}" type="sibTrans" cxnId="{ECA213A4-EA1F-4988-B05B-461B7C246D72}">
      <dgm:prSet/>
      <dgm:spPr/>
      <dgm:t>
        <a:bodyPr/>
        <a:lstStyle/>
        <a:p>
          <a:endParaRPr lang="en-US"/>
        </a:p>
      </dgm:t>
    </dgm:pt>
    <dgm:pt modelId="{EDCAA90F-3804-4A4D-BABC-425FDCED6A3C}">
      <dgm:prSet/>
      <dgm:spPr/>
      <dgm:t>
        <a:bodyPr/>
        <a:lstStyle/>
        <a:p>
          <a:pPr>
            <a:lnSpc>
              <a:spcPct val="100000"/>
            </a:lnSpc>
          </a:pPr>
          <a:r>
            <a:rPr lang="en-GB" i="1">
              <a:solidFill>
                <a:srgbClr val="009EA0"/>
              </a:solidFill>
            </a:rPr>
            <a:t>“</a:t>
          </a:r>
          <a:r>
            <a:rPr lang="en-GB" i="1" spc="-10">
              <a:solidFill>
                <a:srgbClr val="009EA0"/>
              </a:solidFill>
              <a:effectLst/>
            </a:rPr>
            <a:t>I think that there are some educators in the same way that we have been slow to adopt simulation as an education, when we had to rip people away from the whiteboard and the PowerPoint presentation. I think that there will always be. There will always culturally be those people that will want to stick to it now they have found simulation. That they're </a:t>
          </a:r>
          <a:r>
            <a:rPr lang="en-GB" i="1" spc="-10" err="1">
              <a:solidFill>
                <a:srgbClr val="009EA0"/>
              </a:solidFill>
              <a:effectLst/>
            </a:rPr>
            <a:t>gonna</a:t>
          </a:r>
          <a:r>
            <a:rPr lang="en-GB" i="1" spc="-10">
              <a:solidFill>
                <a:srgbClr val="009EA0"/>
              </a:solidFill>
              <a:effectLst/>
            </a:rPr>
            <a:t> be quite happy to hang on to this for a few decades, I anticipate”. [010, VR Pilot]</a:t>
          </a:r>
          <a:endParaRPr lang="en-US">
            <a:solidFill>
              <a:srgbClr val="009EA0"/>
            </a:solidFill>
          </a:endParaRPr>
        </a:p>
      </dgm:t>
    </dgm:pt>
    <dgm:pt modelId="{3BF274E9-B9D2-4C5E-8619-46D6172C59C7}" type="parTrans" cxnId="{ED19D037-DDF1-4749-BB86-EC34790094AE}">
      <dgm:prSet/>
      <dgm:spPr/>
      <dgm:t>
        <a:bodyPr/>
        <a:lstStyle/>
        <a:p>
          <a:endParaRPr lang="en-US"/>
        </a:p>
      </dgm:t>
    </dgm:pt>
    <dgm:pt modelId="{969C6693-1D0A-4ABB-AC56-1C02CFC5E68C}" type="sibTrans" cxnId="{ED19D037-DDF1-4749-BB86-EC34790094AE}">
      <dgm:prSet/>
      <dgm:spPr/>
      <dgm:t>
        <a:bodyPr/>
        <a:lstStyle/>
        <a:p>
          <a:endParaRPr lang="en-US"/>
        </a:p>
      </dgm:t>
    </dgm:pt>
    <dgm:pt modelId="{81D2F541-2EA4-4CC6-A437-DFF165C5B22A}" type="pres">
      <dgm:prSet presAssocID="{39CD8E57-AC1D-4B2E-ACE0-F19299817E79}" presName="root" presStyleCnt="0">
        <dgm:presLayoutVars>
          <dgm:dir/>
          <dgm:resizeHandles val="exact"/>
        </dgm:presLayoutVars>
      </dgm:prSet>
      <dgm:spPr/>
    </dgm:pt>
    <dgm:pt modelId="{C8F4B56C-8C62-407A-A738-338DD259A135}" type="pres">
      <dgm:prSet presAssocID="{CDEAC925-2E94-4CCD-9BD8-A2DFB30CBFB2}" presName="compNode" presStyleCnt="0"/>
      <dgm:spPr/>
    </dgm:pt>
    <dgm:pt modelId="{294F730C-8411-48FC-B316-74C215C44C5F}" type="pres">
      <dgm:prSet presAssocID="{CDEAC925-2E94-4CCD-9BD8-A2DFB30CBFB2}" presName="bgRect" presStyleLbl="bgShp" presStyleIdx="0" presStyleCnt="5" custLinFactNeighborX="805" custLinFactNeighborY="7958"/>
      <dgm:spPr/>
    </dgm:pt>
    <dgm:pt modelId="{5DD3BEEE-7476-40F3-B61D-DB08F1E541A7}" type="pres">
      <dgm:prSet presAssocID="{CDEAC925-2E94-4CCD-9BD8-A2DFB30CBFB2}" presName="iconRect" presStyleLbl="node1" presStyleIdx="0" presStyleCnt="5" custLinFactNeighborX="15164" custLinFactNeighborY="8664"/>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pt>
    <dgm:pt modelId="{42C4ADDD-C434-4070-909C-BD7C86A5E9AB}" type="pres">
      <dgm:prSet presAssocID="{CDEAC925-2E94-4CCD-9BD8-A2DFB30CBFB2}" presName="spaceRect" presStyleCnt="0"/>
      <dgm:spPr/>
    </dgm:pt>
    <dgm:pt modelId="{29DA1BBC-87A2-4810-94EA-5428ADB52BBE}" type="pres">
      <dgm:prSet presAssocID="{CDEAC925-2E94-4CCD-9BD8-A2DFB30CBFB2}" presName="parTx" presStyleLbl="revTx" presStyleIdx="0" presStyleCnt="5">
        <dgm:presLayoutVars>
          <dgm:chMax val="0"/>
          <dgm:chPref val="0"/>
        </dgm:presLayoutVars>
      </dgm:prSet>
      <dgm:spPr/>
    </dgm:pt>
    <dgm:pt modelId="{B37D7304-8A2C-434C-BEBA-F67B66EABA0F}" type="pres">
      <dgm:prSet presAssocID="{CC7A2B77-B0AA-47FB-82AA-9290C843739E}" presName="sibTrans" presStyleCnt="0"/>
      <dgm:spPr/>
    </dgm:pt>
    <dgm:pt modelId="{B041324B-7283-4C68-8DD9-6F0706F232CE}" type="pres">
      <dgm:prSet presAssocID="{EB06C8F0-8B7F-49F2-A238-B3B9DF65FFAE}" presName="compNode" presStyleCnt="0"/>
      <dgm:spPr/>
    </dgm:pt>
    <dgm:pt modelId="{ED8C6FF4-4A75-429F-92C1-17460993F26B}" type="pres">
      <dgm:prSet presAssocID="{EB06C8F0-8B7F-49F2-A238-B3B9DF65FFAE}" presName="bgRect" presStyleLbl="bgShp" presStyleIdx="1" presStyleCnt="5" custLinFactNeighborY="-2274">
        <dgm:style>
          <a:lnRef idx="2">
            <a:schemeClr val="accent5"/>
          </a:lnRef>
          <a:fillRef idx="1">
            <a:schemeClr val="lt1"/>
          </a:fillRef>
          <a:effectRef idx="0">
            <a:schemeClr val="accent5"/>
          </a:effectRef>
          <a:fontRef idx="minor">
            <a:schemeClr val="dk1"/>
          </a:fontRef>
        </dgm:style>
      </dgm:prSet>
      <dgm:spPr>
        <a:ln/>
      </dgm:spPr>
    </dgm:pt>
    <dgm:pt modelId="{0A577AD2-D93E-4193-9DE8-4AD05D801B89}" type="pres">
      <dgm:prSet presAssocID="{EB06C8F0-8B7F-49F2-A238-B3B9DF65FFAE}" presName="iconRect" presStyleLbl="node1" presStyleIdx="1" presStyleCnt="5"/>
      <dgm:spPr>
        <a:ln>
          <a:noFill/>
        </a:ln>
      </dgm:spPr>
    </dgm:pt>
    <dgm:pt modelId="{70342D22-DDC9-40AD-A724-8E4BDC3048B1}" type="pres">
      <dgm:prSet presAssocID="{EB06C8F0-8B7F-49F2-A238-B3B9DF65FFAE}" presName="spaceRect" presStyleCnt="0"/>
      <dgm:spPr/>
    </dgm:pt>
    <dgm:pt modelId="{20814E57-F5F2-499E-A43F-8C04CBE988EF}" type="pres">
      <dgm:prSet presAssocID="{EB06C8F0-8B7F-49F2-A238-B3B9DF65FFAE}" presName="parTx" presStyleLbl="revTx" presStyleIdx="1" presStyleCnt="5">
        <dgm:presLayoutVars>
          <dgm:chMax val="0"/>
          <dgm:chPref val="0"/>
        </dgm:presLayoutVars>
      </dgm:prSet>
      <dgm:spPr/>
    </dgm:pt>
    <dgm:pt modelId="{22006164-95B5-4EE0-AE84-6982335B0DD4}" type="pres">
      <dgm:prSet presAssocID="{2639C325-04EB-46C9-87FA-1FFF3119DB65}" presName="sibTrans" presStyleCnt="0"/>
      <dgm:spPr/>
    </dgm:pt>
    <dgm:pt modelId="{36995CDD-1914-481F-94C7-B9AFCBBB1787}" type="pres">
      <dgm:prSet presAssocID="{67EFD882-5CE4-4DCF-B67D-E94323500E6D}" presName="compNode" presStyleCnt="0"/>
      <dgm:spPr/>
    </dgm:pt>
    <dgm:pt modelId="{C061B73B-CCAA-4774-BCB0-98E7251D6ADF}" type="pres">
      <dgm:prSet presAssocID="{67EFD882-5CE4-4DCF-B67D-E94323500E6D}" presName="bgRect" presStyleLbl="bgShp" presStyleIdx="2" presStyleCnt="5">
        <dgm:style>
          <a:lnRef idx="2">
            <a:schemeClr val="accent5"/>
          </a:lnRef>
          <a:fillRef idx="1">
            <a:schemeClr val="lt1"/>
          </a:fillRef>
          <a:effectRef idx="0">
            <a:schemeClr val="accent5"/>
          </a:effectRef>
          <a:fontRef idx="minor">
            <a:schemeClr val="dk1"/>
          </a:fontRef>
        </dgm:style>
      </dgm:prSet>
      <dgm:spPr/>
    </dgm:pt>
    <dgm:pt modelId="{DE69DBCB-AE13-4DD5-A79B-AEFC912B4F95}" type="pres">
      <dgm:prSet presAssocID="{67EFD882-5CE4-4DCF-B67D-E94323500E6D}" presName="iconRect" presStyleLbl="node1" presStyleIdx="2" presStyleCnt="5"/>
      <dgm:spPr>
        <a:ln>
          <a:noFill/>
        </a:ln>
      </dgm:spPr>
    </dgm:pt>
    <dgm:pt modelId="{5DDB4313-3636-4F8F-94D0-97C3EF5B4F62}" type="pres">
      <dgm:prSet presAssocID="{67EFD882-5CE4-4DCF-B67D-E94323500E6D}" presName="spaceRect" presStyleCnt="0"/>
      <dgm:spPr/>
    </dgm:pt>
    <dgm:pt modelId="{160C1572-5AFA-4FC3-872A-C51FDC936718}" type="pres">
      <dgm:prSet presAssocID="{67EFD882-5CE4-4DCF-B67D-E94323500E6D}" presName="parTx" presStyleLbl="revTx" presStyleIdx="2" presStyleCnt="5">
        <dgm:presLayoutVars>
          <dgm:chMax val="0"/>
          <dgm:chPref val="0"/>
        </dgm:presLayoutVars>
      </dgm:prSet>
      <dgm:spPr/>
    </dgm:pt>
    <dgm:pt modelId="{72FE506A-9E9B-412E-8AD0-4233302082C5}" type="pres">
      <dgm:prSet presAssocID="{8FFD2909-5AD5-432B-AC2A-34AF25C16FD0}" presName="sibTrans" presStyleCnt="0"/>
      <dgm:spPr/>
    </dgm:pt>
    <dgm:pt modelId="{8642D64B-8A1D-42DD-A636-C9E6577A7F32}" type="pres">
      <dgm:prSet presAssocID="{863E3337-3A76-4736-8239-0EAF6B386DBA}" presName="compNode" presStyleCnt="0"/>
      <dgm:spPr/>
    </dgm:pt>
    <dgm:pt modelId="{AB30054A-00F9-4A8E-A3C4-18BC75545769}" type="pres">
      <dgm:prSet presAssocID="{863E3337-3A76-4736-8239-0EAF6B386DBA}" presName="bgRect" presStyleLbl="bgShp" presStyleIdx="3" presStyleCnt="5"/>
      <dgm:spPr/>
    </dgm:pt>
    <dgm:pt modelId="{374CC1F4-3816-43D2-BC3D-AFFD0391E6AF}" type="pres">
      <dgm:prSet presAssocID="{863E3337-3A76-4736-8239-0EAF6B386DBA}" presName="iconRect" presStyleLbl="node1" presStyleIdx="3" presStyleCnt="5"/>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pt>
    <dgm:pt modelId="{74B94321-2D41-40CC-9872-FA968B871140}" type="pres">
      <dgm:prSet presAssocID="{863E3337-3A76-4736-8239-0EAF6B386DBA}" presName="spaceRect" presStyleCnt="0"/>
      <dgm:spPr/>
    </dgm:pt>
    <dgm:pt modelId="{74CDCC42-DFF0-4049-B94D-645A82335384}" type="pres">
      <dgm:prSet presAssocID="{863E3337-3A76-4736-8239-0EAF6B386DBA}" presName="parTx" presStyleLbl="revTx" presStyleIdx="3" presStyleCnt="5">
        <dgm:presLayoutVars>
          <dgm:chMax val="0"/>
          <dgm:chPref val="0"/>
        </dgm:presLayoutVars>
      </dgm:prSet>
      <dgm:spPr/>
    </dgm:pt>
    <dgm:pt modelId="{8158C604-6A4B-40B2-9BFA-2C8B22964BAF}" type="pres">
      <dgm:prSet presAssocID="{61210FC3-CC15-4466-AF34-13E42320B445}" presName="sibTrans" presStyleCnt="0"/>
      <dgm:spPr/>
    </dgm:pt>
    <dgm:pt modelId="{6B508202-9395-4F30-A4D1-038AECA63F87}" type="pres">
      <dgm:prSet presAssocID="{EDCAA90F-3804-4A4D-BABC-425FDCED6A3C}" presName="compNode" presStyleCnt="0"/>
      <dgm:spPr/>
    </dgm:pt>
    <dgm:pt modelId="{836E740C-CAE7-4C72-8722-05A8DDD804E4}" type="pres">
      <dgm:prSet presAssocID="{EDCAA90F-3804-4A4D-BABC-425FDCED6A3C}" presName="bgRect" presStyleLbl="bgShp" presStyleIdx="4" presStyleCnt="5">
        <dgm:style>
          <a:lnRef idx="2">
            <a:schemeClr val="accent5"/>
          </a:lnRef>
          <a:fillRef idx="1">
            <a:schemeClr val="lt1"/>
          </a:fillRef>
          <a:effectRef idx="0">
            <a:schemeClr val="accent5"/>
          </a:effectRef>
          <a:fontRef idx="minor">
            <a:schemeClr val="dk1"/>
          </a:fontRef>
        </dgm:style>
      </dgm:prSet>
      <dgm:spPr/>
    </dgm:pt>
    <dgm:pt modelId="{16C1D4EA-5C87-4F89-BEC3-2E0734D59901}" type="pres">
      <dgm:prSet presAssocID="{EDCAA90F-3804-4A4D-BABC-425FDCED6A3C}" presName="iconRect" presStyleLbl="node1" presStyleIdx="4" presStyleCnt="5"/>
      <dgm:spPr>
        <a:ln>
          <a:noFill/>
        </a:ln>
      </dgm:spPr>
    </dgm:pt>
    <dgm:pt modelId="{58355129-C563-4FFD-8689-0A14AF12F841}" type="pres">
      <dgm:prSet presAssocID="{EDCAA90F-3804-4A4D-BABC-425FDCED6A3C}" presName="spaceRect" presStyleCnt="0"/>
      <dgm:spPr/>
    </dgm:pt>
    <dgm:pt modelId="{B6109AD5-E5EB-4BCD-87C5-66A39AAF6CAA}" type="pres">
      <dgm:prSet presAssocID="{EDCAA90F-3804-4A4D-BABC-425FDCED6A3C}" presName="parTx" presStyleLbl="revTx" presStyleIdx="4" presStyleCnt="5" custScaleY="129600">
        <dgm:presLayoutVars>
          <dgm:chMax val="0"/>
          <dgm:chPref val="0"/>
        </dgm:presLayoutVars>
      </dgm:prSet>
      <dgm:spPr/>
    </dgm:pt>
  </dgm:ptLst>
  <dgm:cxnLst>
    <dgm:cxn modelId="{E0467200-009C-497A-9DA8-696A32D46A35}" srcId="{39CD8E57-AC1D-4B2E-ACE0-F19299817E79}" destId="{CDEAC925-2E94-4CCD-9BD8-A2DFB30CBFB2}" srcOrd="0" destOrd="0" parTransId="{4B4B2E7F-078B-4786-83FD-AA885E445539}" sibTransId="{CC7A2B77-B0AA-47FB-82AA-9290C843739E}"/>
    <dgm:cxn modelId="{D50E2A22-B290-4224-BF9E-5241FF0D66F6}" type="presOf" srcId="{CDEAC925-2E94-4CCD-9BD8-A2DFB30CBFB2}" destId="{29DA1BBC-87A2-4810-94EA-5428ADB52BBE}" srcOrd="0" destOrd="0" presId="urn:microsoft.com/office/officeart/2018/2/layout/IconVerticalSolidList"/>
    <dgm:cxn modelId="{ED19D037-DDF1-4749-BB86-EC34790094AE}" srcId="{39CD8E57-AC1D-4B2E-ACE0-F19299817E79}" destId="{EDCAA90F-3804-4A4D-BABC-425FDCED6A3C}" srcOrd="4" destOrd="0" parTransId="{3BF274E9-B9D2-4C5E-8619-46D6172C59C7}" sibTransId="{969C6693-1D0A-4ABB-AC56-1C02CFC5E68C}"/>
    <dgm:cxn modelId="{4B30F266-9F48-4B91-88E3-AD2486DED469}" type="presOf" srcId="{67EFD882-5CE4-4DCF-B67D-E94323500E6D}" destId="{160C1572-5AFA-4FC3-872A-C51FDC936718}" srcOrd="0" destOrd="0" presId="urn:microsoft.com/office/officeart/2018/2/layout/IconVerticalSolidList"/>
    <dgm:cxn modelId="{78039547-5FC8-4D90-AA4F-ED4D02D51EC7}" type="presOf" srcId="{EB06C8F0-8B7F-49F2-A238-B3B9DF65FFAE}" destId="{20814E57-F5F2-499E-A43F-8C04CBE988EF}" srcOrd="0" destOrd="0" presId="urn:microsoft.com/office/officeart/2018/2/layout/IconVerticalSolidList"/>
    <dgm:cxn modelId="{56B90FA3-0E48-4F95-950A-D8F6559477E6}" type="presOf" srcId="{EDCAA90F-3804-4A4D-BABC-425FDCED6A3C}" destId="{B6109AD5-E5EB-4BCD-87C5-66A39AAF6CAA}" srcOrd="0" destOrd="0" presId="urn:microsoft.com/office/officeart/2018/2/layout/IconVerticalSolidList"/>
    <dgm:cxn modelId="{ECA213A4-EA1F-4988-B05B-461B7C246D72}" srcId="{39CD8E57-AC1D-4B2E-ACE0-F19299817E79}" destId="{863E3337-3A76-4736-8239-0EAF6B386DBA}" srcOrd="3" destOrd="0" parTransId="{FB57A259-ED90-4530-B80C-A5624602312D}" sibTransId="{61210FC3-CC15-4466-AF34-13E42320B445}"/>
    <dgm:cxn modelId="{D44255CC-8AC6-4914-8969-2D6D8A666D10}" srcId="{39CD8E57-AC1D-4B2E-ACE0-F19299817E79}" destId="{EB06C8F0-8B7F-49F2-A238-B3B9DF65FFAE}" srcOrd="1" destOrd="0" parTransId="{C1469655-56D5-48FF-9011-97215A380C7F}" sibTransId="{2639C325-04EB-46C9-87FA-1FFF3119DB65}"/>
    <dgm:cxn modelId="{445354ED-390E-4286-9B25-440F854B90AA}" type="presOf" srcId="{863E3337-3A76-4736-8239-0EAF6B386DBA}" destId="{74CDCC42-DFF0-4049-B94D-645A82335384}" srcOrd="0" destOrd="0" presId="urn:microsoft.com/office/officeart/2018/2/layout/IconVerticalSolidList"/>
    <dgm:cxn modelId="{74A018F1-18D9-472B-9AD3-B1B17D41FCEA}" srcId="{39CD8E57-AC1D-4B2E-ACE0-F19299817E79}" destId="{67EFD882-5CE4-4DCF-B67D-E94323500E6D}" srcOrd="2" destOrd="0" parTransId="{3BCE0892-A116-4336-9FC9-A58EE6EE288E}" sibTransId="{8FFD2909-5AD5-432B-AC2A-34AF25C16FD0}"/>
    <dgm:cxn modelId="{B2C295F4-DB6B-47E8-9CA7-6306EDC1CD9C}" type="presOf" srcId="{39CD8E57-AC1D-4B2E-ACE0-F19299817E79}" destId="{81D2F541-2EA4-4CC6-A437-DFF165C5B22A}" srcOrd="0" destOrd="0" presId="urn:microsoft.com/office/officeart/2018/2/layout/IconVerticalSolidList"/>
    <dgm:cxn modelId="{27EA29E7-7F17-4C66-81F1-FF0206848C00}" type="presParOf" srcId="{81D2F541-2EA4-4CC6-A437-DFF165C5B22A}" destId="{C8F4B56C-8C62-407A-A738-338DD259A135}" srcOrd="0" destOrd="0" presId="urn:microsoft.com/office/officeart/2018/2/layout/IconVerticalSolidList"/>
    <dgm:cxn modelId="{97724BDA-88F1-40BA-9D96-B42D4AB8B325}" type="presParOf" srcId="{C8F4B56C-8C62-407A-A738-338DD259A135}" destId="{294F730C-8411-48FC-B316-74C215C44C5F}" srcOrd="0" destOrd="0" presId="urn:microsoft.com/office/officeart/2018/2/layout/IconVerticalSolidList"/>
    <dgm:cxn modelId="{6A1F94B0-FF79-4F9C-9B03-26C775031E83}" type="presParOf" srcId="{C8F4B56C-8C62-407A-A738-338DD259A135}" destId="{5DD3BEEE-7476-40F3-B61D-DB08F1E541A7}" srcOrd="1" destOrd="0" presId="urn:microsoft.com/office/officeart/2018/2/layout/IconVerticalSolidList"/>
    <dgm:cxn modelId="{BA65E398-4793-4DB8-99AE-01AE35BC56AA}" type="presParOf" srcId="{C8F4B56C-8C62-407A-A738-338DD259A135}" destId="{42C4ADDD-C434-4070-909C-BD7C86A5E9AB}" srcOrd="2" destOrd="0" presId="urn:microsoft.com/office/officeart/2018/2/layout/IconVerticalSolidList"/>
    <dgm:cxn modelId="{948A2590-4F58-449C-8890-AD9E1D9637B2}" type="presParOf" srcId="{C8F4B56C-8C62-407A-A738-338DD259A135}" destId="{29DA1BBC-87A2-4810-94EA-5428ADB52BBE}" srcOrd="3" destOrd="0" presId="urn:microsoft.com/office/officeart/2018/2/layout/IconVerticalSolidList"/>
    <dgm:cxn modelId="{FA18FF6A-AE80-4AC9-AD82-B10DFC7C96A6}" type="presParOf" srcId="{81D2F541-2EA4-4CC6-A437-DFF165C5B22A}" destId="{B37D7304-8A2C-434C-BEBA-F67B66EABA0F}" srcOrd="1" destOrd="0" presId="urn:microsoft.com/office/officeart/2018/2/layout/IconVerticalSolidList"/>
    <dgm:cxn modelId="{A1B4AF9F-4E8F-4ABA-93A4-B5E08D21E1DD}" type="presParOf" srcId="{81D2F541-2EA4-4CC6-A437-DFF165C5B22A}" destId="{B041324B-7283-4C68-8DD9-6F0706F232CE}" srcOrd="2" destOrd="0" presId="urn:microsoft.com/office/officeart/2018/2/layout/IconVerticalSolidList"/>
    <dgm:cxn modelId="{08DF9B0C-C35E-496B-B35F-E5DFE7107032}" type="presParOf" srcId="{B041324B-7283-4C68-8DD9-6F0706F232CE}" destId="{ED8C6FF4-4A75-429F-92C1-17460993F26B}" srcOrd="0" destOrd="0" presId="urn:microsoft.com/office/officeart/2018/2/layout/IconVerticalSolidList"/>
    <dgm:cxn modelId="{8F5F751E-15C2-4304-A03B-48A89FE48C8A}" type="presParOf" srcId="{B041324B-7283-4C68-8DD9-6F0706F232CE}" destId="{0A577AD2-D93E-4193-9DE8-4AD05D801B89}" srcOrd="1" destOrd="0" presId="urn:microsoft.com/office/officeart/2018/2/layout/IconVerticalSolidList"/>
    <dgm:cxn modelId="{75E1A293-A3C9-4003-8A6F-8CF3D903FE21}" type="presParOf" srcId="{B041324B-7283-4C68-8DD9-6F0706F232CE}" destId="{70342D22-DDC9-40AD-A724-8E4BDC3048B1}" srcOrd="2" destOrd="0" presId="urn:microsoft.com/office/officeart/2018/2/layout/IconVerticalSolidList"/>
    <dgm:cxn modelId="{66E6851D-3E61-4B22-AE63-BFC8FDDF14F6}" type="presParOf" srcId="{B041324B-7283-4C68-8DD9-6F0706F232CE}" destId="{20814E57-F5F2-499E-A43F-8C04CBE988EF}" srcOrd="3" destOrd="0" presId="urn:microsoft.com/office/officeart/2018/2/layout/IconVerticalSolidList"/>
    <dgm:cxn modelId="{B29303A5-9ED9-43C2-88B0-CF8A53A837DD}" type="presParOf" srcId="{81D2F541-2EA4-4CC6-A437-DFF165C5B22A}" destId="{22006164-95B5-4EE0-AE84-6982335B0DD4}" srcOrd="3" destOrd="0" presId="urn:microsoft.com/office/officeart/2018/2/layout/IconVerticalSolidList"/>
    <dgm:cxn modelId="{06D0F2C3-D104-4D50-835E-DF6CED883766}" type="presParOf" srcId="{81D2F541-2EA4-4CC6-A437-DFF165C5B22A}" destId="{36995CDD-1914-481F-94C7-B9AFCBBB1787}" srcOrd="4" destOrd="0" presId="urn:microsoft.com/office/officeart/2018/2/layout/IconVerticalSolidList"/>
    <dgm:cxn modelId="{9AC74F4D-9711-43A6-8660-06D3C8D4B15C}" type="presParOf" srcId="{36995CDD-1914-481F-94C7-B9AFCBBB1787}" destId="{C061B73B-CCAA-4774-BCB0-98E7251D6ADF}" srcOrd="0" destOrd="0" presId="urn:microsoft.com/office/officeart/2018/2/layout/IconVerticalSolidList"/>
    <dgm:cxn modelId="{DF77CBCC-39AE-48D9-B73D-B6BD94218892}" type="presParOf" srcId="{36995CDD-1914-481F-94C7-B9AFCBBB1787}" destId="{DE69DBCB-AE13-4DD5-A79B-AEFC912B4F95}" srcOrd="1" destOrd="0" presId="urn:microsoft.com/office/officeart/2018/2/layout/IconVerticalSolidList"/>
    <dgm:cxn modelId="{EFB1AFB9-8BF0-4597-BE71-6B9CEF1CDE09}" type="presParOf" srcId="{36995CDD-1914-481F-94C7-B9AFCBBB1787}" destId="{5DDB4313-3636-4F8F-94D0-97C3EF5B4F62}" srcOrd="2" destOrd="0" presId="urn:microsoft.com/office/officeart/2018/2/layout/IconVerticalSolidList"/>
    <dgm:cxn modelId="{C8609E9E-B015-4585-ACD1-8FFB03591754}" type="presParOf" srcId="{36995CDD-1914-481F-94C7-B9AFCBBB1787}" destId="{160C1572-5AFA-4FC3-872A-C51FDC936718}" srcOrd="3" destOrd="0" presId="urn:microsoft.com/office/officeart/2018/2/layout/IconVerticalSolidList"/>
    <dgm:cxn modelId="{E02A1872-F2E5-4E43-89D9-72A564A563EB}" type="presParOf" srcId="{81D2F541-2EA4-4CC6-A437-DFF165C5B22A}" destId="{72FE506A-9E9B-412E-8AD0-4233302082C5}" srcOrd="5" destOrd="0" presId="urn:microsoft.com/office/officeart/2018/2/layout/IconVerticalSolidList"/>
    <dgm:cxn modelId="{3C4B71A5-461C-4902-8CB0-B97533AFC2D1}" type="presParOf" srcId="{81D2F541-2EA4-4CC6-A437-DFF165C5B22A}" destId="{8642D64B-8A1D-42DD-A636-C9E6577A7F32}" srcOrd="6" destOrd="0" presId="urn:microsoft.com/office/officeart/2018/2/layout/IconVerticalSolidList"/>
    <dgm:cxn modelId="{146751B3-9D00-47E1-A459-6CD2B456CCF9}" type="presParOf" srcId="{8642D64B-8A1D-42DD-A636-C9E6577A7F32}" destId="{AB30054A-00F9-4A8E-A3C4-18BC75545769}" srcOrd="0" destOrd="0" presId="urn:microsoft.com/office/officeart/2018/2/layout/IconVerticalSolidList"/>
    <dgm:cxn modelId="{F9016D3A-7966-40C5-BC2C-6AAF30CAEBE2}" type="presParOf" srcId="{8642D64B-8A1D-42DD-A636-C9E6577A7F32}" destId="{374CC1F4-3816-43D2-BC3D-AFFD0391E6AF}" srcOrd="1" destOrd="0" presId="urn:microsoft.com/office/officeart/2018/2/layout/IconVerticalSolidList"/>
    <dgm:cxn modelId="{87F03156-66CE-4A04-9D63-FB56563783FE}" type="presParOf" srcId="{8642D64B-8A1D-42DD-A636-C9E6577A7F32}" destId="{74B94321-2D41-40CC-9872-FA968B871140}" srcOrd="2" destOrd="0" presId="urn:microsoft.com/office/officeart/2018/2/layout/IconVerticalSolidList"/>
    <dgm:cxn modelId="{846EFB95-F452-49AE-BBA2-C6F771B0317A}" type="presParOf" srcId="{8642D64B-8A1D-42DD-A636-C9E6577A7F32}" destId="{74CDCC42-DFF0-4049-B94D-645A82335384}" srcOrd="3" destOrd="0" presId="urn:microsoft.com/office/officeart/2018/2/layout/IconVerticalSolidList"/>
    <dgm:cxn modelId="{5EC58B89-B8F7-4D7E-BAA1-0ADEFECF4F5F}" type="presParOf" srcId="{81D2F541-2EA4-4CC6-A437-DFF165C5B22A}" destId="{8158C604-6A4B-40B2-9BFA-2C8B22964BAF}" srcOrd="7" destOrd="0" presId="urn:microsoft.com/office/officeart/2018/2/layout/IconVerticalSolidList"/>
    <dgm:cxn modelId="{96EBDFF1-F770-4291-B939-B41BF3210EEE}" type="presParOf" srcId="{81D2F541-2EA4-4CC6-A437-DFF165C5B22A}" destId="{6B508202-9395-4F30-A4D1-038AECA63F87}" srcOrd="8" destOrd="0" presId="urn:microsoft.com/office/officeart/2018/2/layout/IconVerticalSolidList"/>
    <dgm:cxn modelId="{5F87D324-EEE3-4B56-A741-61A33685C55A}" type="presParOf" srcId="{6B508202-9395-4F30-A4D1-038AECA63F87}" destId="{836E740C-CAE7-4C72-8722-05A8DDD804E4}" srcOrd="0" destOrd="0" presId="urn:microsoft.com/office/officeart/2018/2/layout/IconVerticalSolidList"/>
    <dgm:cxn modelId="{83CC5BCC-C80F-4ACE-8415-9188CB1EDD16}" type="presParOf" srcId="{6B508202-9395-4F30-A4D1-038AECA63F87}" destId="{16C1D4EA-5C87-4F89-BEC3-2E0734D59901}" srcOrd="1" destOrd="0" presId="urn:microsoft.com/office/officeart/2018/2/layout/IconVerticalSolidList"/>
    <dgm:cxn modelId="{2DB6D75A-5182-490F-B436-01AEE5155759}" type="presParOf" srcId="{6B508202-9395-4F30-A4D1-038AECA63F87}" destId="{58355129-C563-4FFD-8689-0A14AF12F841}" srcOrd="2" destOrd="0" presId="urn:microsoft.com/office/officeart/2018/2/layout/IconVerticalSolidList"/>
    <dgm:cxn modelId="{825F6794-A3F6-4EE1-B2D2-AFAA9015A37A}" type="presParOf" srcId="{6B508202-9395-4F30-A4D1-038AECA63F87}" destId="{B6109AD5-E5EB-4BCD-87C5-66A39AAF6CA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9CD8E57-AC1D-4B2E-ACE0-F19299817E7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DEAC925-2E94-4CCD-9BD8-A2DFB30CBFB2}">
      <dgm:prSet custT="1"/>
      <dgm:spPr/>
      <dgm:t>
        <a:bodyPr/>
        <a:lstStyle/>
        <a:p>
          <a:r>
            <a:rPr lang="en-GB" sz="1600" b="1"/>
            <a:t>Hospital IT system – </a:t>
          </a:r>
          <a:r>
            <a:rPr lang="en-GB" sz="1600"/>
            <a:t>one of the major barriers in adopting new technologies (data </a:t>
          </a:r>
          <a:r>
            <a:rPr lang="en-GB" sz="1600" err="1"/>
            <a:t>protection,cybersecurity</a:t>
          </a:r>
          <a:r>
            <a:rPr lang="en-GB" sz="1600"/>
            <a:t>, hospital </a:t>
          </a:r>
          <a:r>
            <a:rPr lang="en-GB" sz="1600" err="1"/>
            <a:t>WiFi</a:t>
          </a:r>
          <a:r>
            <a:rPr lang="en-GB" sz="1600"/>
            <a:t>) </a:t>
          </a:r>
          <a:endParaRPr lang="en-US" sz="1600"/>
        </a:p>
      </dgm:t>
    </dgm:pt>
    <dgm:pt modelId="{4B4B2E7F-078B-4786-83FD-AA885E445539}" type="parTrans" cxnId="{E0467200-009C-497A-9DA8-696A32D46A35}">
      <dgm:prSet/>
      <dgm:spPr/>
      <dgm:t>
        <a:bodyPr/>
        <a:lstStyle/>
        <a:p>
          <a:endParaRPr lang="en-US"/>
        </a:p>
      </dgm:t>
    </dgm:pt>
    <dgm:pt modelId="{CC7A2B77-B0AA-47FB-82AA-9290C843739E}" type="sibTrans" cxnId="{E0467200-009C-497A-9DA8-696A32D46A35}">
      <dgm:prSet/>
      <dgm:spPr/>
      <dgm:t>
        <a:bodyPr/>
        <a:lstStyle/>
        <a:p>
          <a:endParaRPr lang="en-US"/>
        </a:p>
      </dgm:t>
    </dgm:pt>
    <dgm:pt modelId="{EB06C8F0-8B7F-49F2-A238-B3B9DF65FFAE}">
      <dgm:prSet/>
      <dgm:spPr/>
      <dgm:t>
        <a:bodyPr/>
        <a:lstStyle/>
        <a:p>
          <a:r>
            <a:rPr lang="en-GB" i="1">
              <a:solidFill>
                <a:srgbClr val="009EA0"/>
              </a:solidFill>
            </a:rPr>
            <a:t>“So I think because it is a still a very new piece of equipment and a very new process. That even trying to adapt some things is taking a while. If we wanted to download apps onto the HoloLens, we have to go through a whole IT process. It's nothing that can be done instantaneously when we can't just download things onto it. It does take a while to get IT to approve different things.” [019, VR]</a:t>
          </a:r>
          <a:endParaRPr lang="en-US">
            <a:solidFill>
              <a:srgbClr val="009EA0"/>
            </a:solidFill>
          </a:endParaRPr>
        </a:p>
      </dgm:t>
    </dgm:pt>
    <dgm:pt modelId="{C1469655-56D5-48FF-9011-97215A380C7F}" type="parTrans" cxnId="{D44255CC-8AC6-4914-8969-2D6D8A666D10}">
      <dgm:prSet/>
      <dgm:spPr/>
      <dgm:t>
        <a:bodyPr/>
        <a:lstStyle/>
        <a:p>
          <a:endParaRPr lang="en-US"/>
        </a:p>
      </dgm:t>
    </dgm:pt>
    <dgm:pt modelId="{2639C325-04EB-46C9-87FA-1FFF3119DB65}" type="sibTrans" cxnId="{D44255CC-8AC6-4914-8969-2D6D8A666D10}">
      <dgm:prSet/>
      <dgm:spPr/>
      <dgm:t>
        <a:bodyPr/>
        <a:lstStyle/>
        <a:p>
          <a:endParaRPr lang="en-US"/>
        </a:p>
      </dgm:t>
    </dgm:pt>
    <dgm:pt modelId="{67EFD882-5CE4-4DCF-B67D-E94323500E6D}">
      <dgm:prSet/>
      <dgm:spPr/>
      <dgm:t>
        <a:bodyPr/>
        <a:lstStyle/>
        <a:p>
          <a:r>
            <a:rPr lang="en-GB" i="1">
              <a:solidFill>
                <a:srgbClr val="009EA0"/>
              </a:solidFill>
            </a:rPr>
            <a:t>“One of the major barriers is a hospital IT systems. Hospital IT systems are very </a:t>
          </a:r>
          <a:r>
            <a:rPr lang="en-GB" i="1" err="1">
              <a:solidFill>
                <a:srgbClr val="009EA0"/>
              </a:solidFill>
            </a:rPr>
            <a:t>skeptical</a:t>
          </a:r>
          <a:r>
            <a:rPr lang="en-GB" i="1">
              <a:solidFill>
                <a:srgbClr val="009EA0"/>
              </a:solidFill>
            </a:rPr>
            <a:t> of new technologies. You know everybody at that … roadshow... Almost everybody has the same problem: IT systems. IT departments I think have to start to designate personnel that work in these.” [05, VR Pilot]</a:t>
          </a:r>
          <a:endParaRPr lang="en-US">
            <a:solidFill>
              <a:srgbClr val="009EA0"/>
            </a:solidFill>
          </a:endParaRPr>
        </a:p>
      </dgm:t>
    </dgm:pt>
    <dgm:pt modelId="{3BCE0892-A116-4336-9FC9-A58EE6EE288E}" type="parTrans" cxnId="{74A018F1-18D9-472B-9AD3-B1B17D41FCEA}">
      <dgm:prSet/>
      <dgm:spPr/>
      <dgm:t>
        <a:bodyPr/>
        <a:lstStyle/>
        <a:p>
          <a:endParaRPr lang="en-US"/>
        </a:p>
      </dgm:t>
    </dgm:pt>
    <dgm:pt modelId="{8FFD2909-5AD5-432B-AC2A-34AF25C16FD0}" type="sibTrans" cxnId="{74A018F1-18D9-472B-9AD3-B1B17D41FCEA}">
      <dgm:prSet/>
      <dgm:spPr/>
      <dgm:t>
        <a:bodyPr/>
        <a:lstStyle/>
        <a:p>
          <a:endParaRPr lang="en-US"/>
        </a:p>
      </dgm:t>
    </dgm:pt>
    <dgm:pt modelId="{863E3337-3A76-4736-8239-0EAF6B386DBA}">
      <dgm:prSet custT="1"/>
      <dgm:spPr/>
      <dgm:t>
        <a:bodyPr/>
        <a:lstStyle/>
        <a:p>
          <a:r>
            <a:rPr lang="en-GB" sz="1600" b="1"/>
            <a:t>Limited workforce</a:t>
          </a:r>
          <a:endParaRPr lang="en-US" sz="1600"/>
        </a:p>
      </dgm:t>
    </dgm:pt>
    <dgm:pt modelId="{FB57A259-ED90-4530-B80C-A5624602312D}" type="parTrans" cxnId="{ECA213A4-EA1F-4988-B05B-461B7C246D72}">
      <dgm:prSet/>
      <dgm:spPr/>
      <dgm:t>
        <a:bodyPr/>
        <a:lstStyle/>
        <a:p>
          <a:endParaRPr lang="en-US"/>
        </a:p>
      </dgm:t>
    </dgm:pt>
    <dgm:pt modelId="{61210FC3-CC15-4466-AF34-13E42320B445}" type="sibTrans" cxnId="{ECA213A4-EA1F-4988-B05B-461B7C246D72}">
      <dgm:prSet/>
      <dgm:spPr/>
      <dgm:t>
        <a:bodyPr/>
        <a:lstStyle/>
        <a:p>
          <a:endParaRPr lang="en-US"/>
        </a:p>
      </dgm:t>
    </dgm:pt>
    <dgm:pt modelId="{EDCAA90F-3804-4A4D-BABC-425FDCED6A3C}">
      <dgm:prSet/>
      <dgm:spPr/>
      <dgm:t>
        <a:bodyPr/>
        <a:lstStyle/>
        <a:p>
          <a:r>
            <a:rPr lang="en-GB" i="1">
              <a:solidFill>
                <a:srgbClr val="009EA0"/>
              </a:solidFill>
            </a:rPr>
            <a:t>“It just wouldn't be used because the amount of time and energy and passion that needs to go into creating a good VR or AR experience. We do not have the staff, the funding or anything in the trust already to cover that.” [013, no VR]</a:t>
          </a:r>
          <a:endParaRPr lang="en-US">
            <a:solidFill>
              <a:srgbClr val="009EA0"/>
            </a:solidFill>
          </a:endParaRPr>
        </a:p>
      </dgm:t>
    </dgm:pt>
    <dgm:pt modelId="{3BF274E9-B9D2-4C5E-8619-46D6172C59C7}" type="parTrans" cxnId="{ED19D037-DDF1-4749-BB86-EC34790094AE}">
      <dgm:prSet/>
      <dgm:spPr/>
      <dgm:t>
        <a:bodyPr/>
        <a:lstStyle/>
        <a:p>
          <a:endParaRPr lang="en-US"/>
        </a:p>
      </dgm:t>
    </dgm:pt>
    <dgm:pt modelId="{969C6693-1D0A-4ABB-AC56-1C02CFC5E68C}" type="sibTrans" cxnId="{ED19D037-DDF1-4749-BB86-EC34790094AE}">
      <dgm:prSet/>
      <dgm:spPr/>
      <dgm:t>
        <a:bodyPr/>
        <a:lstStyle/>
        <a:p>
          <a:endParaRPr lang="en-US"/>
        </a:p>
      </dgm:t>
    </dgm:pt>
    <dgm:pt modelId="{81D2F541-2EA4-4CC6-A437-DFF165C5B22A}" type="pres">
      <dgm:prSet presAssocID="{39CD8E57-AC1D-4B2E-ACE0-F19299817E79}" presName="root" presStyleCnt="0">
        <dgm:presLayoutVars>
          <dgm:dir/>
          <dgm:resizeHandles val="exact"/>
        </dgm:presLayoutVars>
      </dgm:prSet>
      <dgm:spPr/>
    </dgm:pt>
    <dgm:pt modelId="{C8F4B56C-8C62-407A-A738-338DD259A135}" type="pres">
      <dgm:prSet presAssocID="{CDEAC925-2E94-4CCD-9BD8-A2DFB30CBFB2}" presName="compNode" presStyleCnt="0"/>
      <dgm:spPr/>
    </dgm:pt>
    <dgm:pt modelId="{294F730C-8411-48FC-B316-74C215C44C5F}" type="pres">
      <dgm:prSet presAssocID="{CDEAC925-2E94-4CCD-9BD8-A2DFB30CBFB2}" presName="bgRect" presStyleLbl="bgShp" presStyleIdx="0" presStyleCnt="5"/>
      <dgm:spPr/>
    </dgm:pt>
    <dgm:pt modelId="{5DD3BEEE-7476-40F3-B61D-DB08F1E541A7}" type="pres">
      <dgm:prSet presAssocID="{CDEAC925-2E94-4CCD-9BD8-A2DFB30CBFB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oud Computing"/>
        </a:ext>
      </dgm:extLst>
    </dgm:pt>
    <dgm:pt modelId="{42C4ADDD-C434-4070-909C-BD7C86A5E9AB}" type="pres">
      <dgm:prSet presAssocID="{CDEAC925-2E94-4CCD-9BD8-A2DFB30CBFB2}" presName="spaceRect" presStyleCnt="0"/>
      <dgm:spPr/>
    </dgm:pt>
    <dgm:pt modelId="{29DA1BBC-87A2-4810-94EA-5428ADB52BBE}" type="pres">
      <dgm:prSet presAssocID="{CDEAC925-2E94-4CCD-9BD8-A2DFB30CBFB2}" presName="parTx" presStyleLbl="revTx" presStyleIdx="0" presStyleCnt="5">
        <dgm:presLayoutVars>
          <dgm:chMax val="0"/>
          <dgm:chPref val="0"/>
        </dgm:presLayoutVars>
      </dgm:prSet>
      <dgm:spPr/>
    </dgm:pt>
    <dgm:pt modelId="{B37D7304-8A2C-434C-BEBA-F67B66EABA0F}" type="pres">
      <dgm:prSet presAssocID="{CC7A2B77-B0AA-47FB-82AA-9290C843739E}" presName="sibTrans" presStyleCnt="0"/>
      <dgm:spPr/>
    </dgm:pt>
    <dgm:pt modelId="{B041324B-7283-4C68-8DD9-6F0706F232CE}" type="pres">
      <dgm:prSet presAssocID="{EB06C8F0-8B7F-49F2-A238-B3B9DF65FFAE}" presName="compNode" presStyleCnt="0"/>
      <dgm:spPr/>
    </dgm:pt>
    <dgm:pt modelId="{ED8C6FF4-4A75-429F-92C1-17460993F26B}" type="pres">
      <dgm:prSet presAssocID="{EB06C8F0-8B7F-49F2-A238-B3B9DF65FFAE}" presName="bgRect" presStyleLbl="bgShp" presStyleIdx="1" presStyleCnt="5" custLinFactNeighborY="-2274">
        <dgm:style>
          <a:lnRef idx="2">
            <a:schemeClr val="accent5"/>
          </a:lnRef>
          <a:fillRef idx="1">
            <a:schemeClr val="lt1"/>
          </a:fillRef>
          <a:effectRef idx="0">
            <a:schemeClr val="accent5"/>
          </a:effectRef>
          <a:fontRef idx="minor">
            <a:schemeClr val="dk1"/>
          </a:fontRef>
        </dgm:style>
      </dgm:prSet>
      <dgm:spPr>
        <a:ln/>
      </dgm:spPr>
    </dgm:pt>
    <dgm:pt modelId="{0A577AD2-D93E-4193-9DE8-4AD05D801B89}" type="pres">
      <dgm:prSet presAssocID="{EB06C8F0-8B7F-49F2-A238-B3B9DF65FFAE}" presName="iconRect" presStyleLbl="node1" presStyleIdx="1" presStyleCnt="5"/>
      <dgm:spPr>
        <a:ln>
          <a:noFill/>
        </a:ln>
      </dgm:spPr>
    </dgm:pt>
    <dgm:pt modelId="{70342D22-DDC9-40AD-A724-8E4BDC3048B1}" type="pres">
      <dgm:prSet presAssocID="{EB06C8F0-8B7F-49F2-A238-B3B9DF65FFAE}" presName="spaceRect" presStyleCnt="0"/>
      <dgm:spPr/>
    </dgm:pt>
    <dgm:pt modelId="{20814E57-F5F2-499E-A43F-8C04CBE988EF}" type="pres">
      <dgm:prSet presAssocID="{EB06C8F0-8B7F-49F2-A238-B3B9DF65FFAE}" presName="parTx" presStyleLbl="revTx" presStyleIdx="1" presStyleCnt="5">
        <dgm:presLayoutVars>
          <dgm:chMax val="0"/>
          <dgm:chPref val="0"/>
        </dgm:presLayoutVars>
      </dgm:prSet>
      <dgm:spPr/>
    </dgm:pt>
    <dgm:pt modelId="{22006164-95B5-4EE0-AE84-6982335B0DD4}" type="pres">
      <dgm:prSet presAssocID="{2639C325-04EB-46C9-87FA-1FFF3119DB65}" presName="sibTrans" presStyleCnt="0"/>
      <dgm:spPr/>
    </dgm:pt>
    <dgm:pt modelId="{36995CDD-1914-481F-94C7-B9AFCBBB1787}" type="pres">
      <dgm:prSet presAssocID="{67EFD882-5CE4-4DCF-B67D-E94323500E6D}" presName="compNode" presStyleCnt="0"/>
      <dgm:spPr/>
    </dgm:pt>
    <dgm:pt modelId="{C061B73B-CCAA-4774-BCB0-98E7251D6ADF}" type="pres">
      <dgm:prSet presAssocID="{67EFD882-5CE4-4DCF-B67D-E94323500E6D}" presName="bgRect" presStyleLbl="bgShp" presStyleIdx="2" presStyleCnt="5">
        <dgm:style>
          <a:lnRef idx="2">
            <a:schemeClr val="accent5"/>
          </a:lnRef>
          <a:fillRef idx="1">
            <a:schemeClr val="lt1"/>
          </a:fillRef>
          <a:effectRef idx="0">
            <a:schemeClr val="accent5"/>
          </a:effectRef>
          <a:fontRef idx="minor">
            <a:schemeClr val="dk1"/>
          </a:fontRef>
        </dgm:style>
      </dgm:prSet>
      <dgm:spPr/>
    </dgm:pt>
    <dgm:pt modelId="{DE69DBCB-AE13-4DD5-A79B-AEFC912B4F95}" type="pres">
      <dgm:prSet presAssocID="{67EFD882-5CE4-4DCF-B67D-E94323500E6D}" presName="iconRect" presStyleLbl="node1" presStyleIdx="2" presStyleCnt="5"/>
      <dgm:spPr>
        <a:ln>
          <a:noFill/>
        </a:ln>
      </dgm:spPr>
    </dgm:pt>
    <dgm:pt modelId="{5DDB4313-3636-4F8F-94D0-97C3EF5B4F62}" type="pres">
      <dgm:prSet presAssocID="{67EFD882-5CE4-4DCF-B67D-E94323500E6D}" presName="spaceRect" presStyleCnt="0"/>
      <dgm:spPr/>
    </dgm:pt>
    <dgm:pt modelId="{160C1572-5AFA-4FC3-872A-C51FDC936718}" type="pres">
      <dgm:prSet presAssocID="{67EFD882-5CE4-4DCF-B67D-E94323500E6D}" presName="parTx" presStyleLbl="revTx" presStyleIdx="2" presStyleCnt="5">
        <dgm:presLayoutVars>
          <dgm:chMax val="0"/>
          <dgm:chPref val="0"/>
        </dgm:presLayoutVars>
      </dgm:prSet>
      <dgm:spPr/>
    </dgm:pt>
    <dgm:pt modelId="{72FE506A-9E9B-412E-8AD0-4233302082C5}" type="pres">
      <dgm:prSet presAssocID="{8FFD2909-5AD5-432B-AC2A-34AF25C16FD0}" presName="sibTrans" presStyleCnt="0"/>
      <dgm:spPr/>
    </dgm:pt>
    <dgm:pt modelId="{8642D64B-8A1D-42DD-A636-C9E6577A7F32}" type="pres">
      <dgm:prSet presAssocID="{863E3337-3A76-4736-8239-0EAF6B386DBA}" presName="compNode" presStyleCnt="0"/>
      <dgm:spPr/>
    </dgm:pt>
    <dgm:pt modelId="{AB30054A-00F9-4A8E-A3C4-18BC75545769}" type="pres">
      <dgm:prSet presAssocID="{863E3337-3A76-4736-8239-0EAF6B386DBA}" presName="bgRect" presStyleLbl="bgShp" presStyleIdx="3" presStyleCnt="5"/>
      <dgm:spPr/>
    </dgm:pt>
    <dgm:pt modelId="{374CC1F4-3816-43D2-BC3D-AFFD0391E6AF}" type="pres">
      <dgm:prSet presAssocID="{863E3337-3A76-4736-8239-0EAF6B386DBA}" presName="iconRect" presStyleLbl="node1" presStyleIdx="3"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74B94321-2D41-40CC-9872-FA968B871140}" type="pres">
      <dgm:prSet presAssocID="{863E3337-3A76-4736-8239-0EAF6B386DBA}" presName="spaceRect" presStyleCnt="0"/>
      <dgm:spPr/>
    </dgm:pt>
    <dgm:pt modelId="{74CDCC42-DFF0-4049-B94D-645A82335384}" type="pres">
      <dgm:prSet presAssocID="{863E3337-3A76-4736-8239-0EAF6B386DBA}" presName="parTx" presStyleLbl="revTx" presStyleIdx="3" presStyleCnt="5">
        <dgm:presLayoutVars>
          <dgm:chMax val="0"/>
          <dgm:chPref val="0"/>
        </dgm:presLayoutVars>
      </dgm:prSet>
      <dgm:spPr/>
    </dgm:pt>
    <dgm:pt modelId="{8158C604-6A4B-40B2-9BFA-2C8B22964BAF}" type="pres">
      <dgm:prSet presAssocID="{61210FC3-CC15-4466-AF34-13E42320B445}" presName="sibTrans" presStyleCnt="0"/>
      <dgm:spPr/>
    </dgm:pt>
    <dgm:pt modelId="{6B508202-9395-4F30-A4D1-038AECA63F87}" type="pres">
      <dgm:prSet presAssocID="{EDCAA90F-3804-4A4D-BABC-425FDCED6A3C}" presName="compNode" presStyleCnt="0"/>
      <dgm:spPr/>
    </dgm:pt>
    <dgm:pt modelId="{836E740C-CAE7-4C72-8722-05A8DDD804E4}" type="pres">
      <dgm:prSet presAssocID="{EDCAA90F-3804-4A4D-BABC-425FDCED6A3C}" presName="bgRect" presStyleLbl="bgShp" presStyleIdx="4" presStyleCnt="5">
        <dgm:style>
          <a:lnRef idx="2">
            <a:schemeClr val="accent5"/>
          </a:lnRef>
          <a:fillRef idx="1">
            <a:schemeClr val="lt1"/>
          </a:fillRef>
          <a:effectRef idx="0">
            <a:schemeClr val="accent5"/>
          </a:effectRef>
          <a:fontRef idx="minor">
            <a:schemeClr val="dk1"/>
          </a:fontRef>
        </dgm:style>
      </dgm:prSet>
      <dgm:spPr/>
    </dgm:pt>
    <dgm:pt modelId="{16C1D4EA-5C87-4F89-BEC3-2E0734D59901}" type="pres">
      <dgm:prSet presAssocID="{EDCAA90F-3804-4A4D-BABC-425FDCED6A3C}" presName="iconRect" presStyleLbl="node1" presStyleIdx="4" presStyleCnt="5"/>
      <dgm:spPr>
        <a:ln>
          <a:noFill/>
        </a:ln>
      </dgm:spPr>
    </dgm:pt>
    <dgm:pt modelId="{58355129-C563-4FFD-8689-0A14AF12F841}" type="pres">
      <dgm:prSet presAssocID="{EDCAA90F-3804-4A4D-BABC-425FDCED6A3C}" presName="spaceRect" presStyleCnt="0"/>
      <dgm:spPr/>
    </dgm:pt>
    <dgm:pt modelId="{B6109AD5-E5EB-4BCD-87C5-66A39AAF6CAA}" type="pres">
      <dgm:prSet presAssocID="{EDCAA90F-3804-4A4D-BABC-425FDCED6A3C}" presName="parTx" presStyleLbl="revTx" presStyleIdx="4" presStyleCnt="5">
        <dgm:presLayoutVars>
          <dgm:chMax val="0"/>
          <dgm:chPref val="0"/>
        </dgm:presLayoutVars>
      </dgm:prSet>
      <dgm:spPr/>
    </dgm:pt>
  </dgm:ptLst>
  <dgm:cxnLst>
    <dgm:cxn modelId="{E0467200-009C-497A-9DA8-696A32D46A35}" srcId="{39CD8E57-AC1D-4B2E-ACE0-F19299817E79}" destId="{CDEAC925-2E94-4CCD-9BD8-A2DFB30CBFB2}" srcOrd="0" destOrd="0" parTransId="{4B4B2E7F-078B-4786-83FD-AA885E445539}" sibTransId="{CC7A2B77-B0AA-47FB-82AA-9290C843739E}"/>
    <dgm:cxn modelId="{B6231F0A-E954-4F13-8C2E-D01A19D399E5}" type="presOf" srcId="{EDCAA90F-3804-4A4D-BABC-425FDCED6A3C}" destId="{B6109AD5-E5EB-4BCD-87C5-66A39AAF6CAA}" srcOrd="0" destOrd="0" presId="urn:microsoft.com/office/officeart/2018/2/layout/IconVerticalSolidList"/>
    <dgm:cxn modelId="{8E803718-ED39-4AD0-8BC5-634FED4E4C73}" type="presOf" srcId="{863E3337-3A76-4736-8239-0EAF6B386DBA}" destId="{74CDCC42-DFF0-4049-B94D-645A82335384}" srcOrd="0" destOrd="0" presId="urn:microsoft.com/office/officeart/2018/2/layout/IconVerticalSolidList"/>
    <dgm:cxn modelId="{ED19D037-DDF1-4749-BB86-EC34790094AE}" srcId="{39CD8E57-AC1D-4B2E-ACE0-F19299817E79}" destId="{EDCAA90F-3804-4A4D-BABC-425FDCED6A3C}" srcOrd="4" destOrd="0" parTransId="{3BF274E9-B9D2-4C5E-8619-46D6172C59C7}" sibTransId="{969C6693-1D0A-4ABB-AC56-1C02CFC5E68C}"/>
    <dgm:cxn modelId="{16BFE43C-5B53-4AB7-825E-72782CC04072}" type="presOf" srcId="{67EFD882-5CE4-4DCF-B67D-E94323500E6D}" destId="{160C1572-5AFA-4FC3-872A-C51FDC936718}" srcOrd="0" destOrd="0" presId="urn:microsoft.com/office/officeart/2018/2/layout/IconVerticalSolidList"/>
    <dgm:cxn modelId="{58E06562-F347-4C79-BB58-5DBABA91C73F}" type="presOf" srcId="{CDEAC925-2E94-4CCD-9BD8-A2DFB30CBFB2}" destId="{29DA1BBC-87A2-4810-94EA-5428ADB52BBE}" srcOrd="0" destOrd="0" presId="urn:microsoft.com/office/officeart/2018/2/layout/IconVerticalSolidList"/>
    <dgm:cxn modelId="{65FDA86F-F4E8-4273-99BC-0B8FBFA690D7}" type="presOf" srcId="{EB06C8F0-8B7F-49F2-A238-B3B9DF65FFAE}" destId="{20814E57-F5F2-499E-A43F-8C04CBE988EF}" srcOrd="0" destOrd="0" presId="urn:microsoft.com/office/officeart/2018/2/layout/IconVerticalSolidList"/>
    <dgm:cxn modelId="{ECA213A4-EA1F-4988-B05B-461B7C246D72}" srcId="{39CD8E57-AC1D-4B2E-ACE0-F19299817E79}" destId="{863E3337-3A76-4736-8239-0EAF6B386DBA}" srcOrd="3" destOrd="0" parTransId="{FB57A259-ED90-4530-B80C-A5624602312D}" sibTransId="{61210FC3-CC15-4466-AF34-13E42320B445}"/>
    <dgm:cxn modelId="{D44255CC-8AC6-4914-8969-2D6D8A666D10}" srcId="{39CD8E57-AC1D-4B2E-ACE0-F19299817E79}" destId="{EB06C8F0-8B7F-49F2-A238-B3B9DF65FFAE}" srcOrd="1" destOrd="0" parTransId="{C1469655-56D5-48FF-9011-97215A380C7F}" sibTransId="{2639C325-04EB-46C9-87FA-1FFF3119DB65}"/>
    <dgm:cxn modelId="{74A018F1-18D9-472B-9AD3-B1B17D41FCEA}" srcId="{39CD8E57-AC1D-4B2E-ACE0-F19299817E79}" destId="{67EFD882-5CE4-4DCF-B67D-E94323500E6D}" srcOrd="2" destOrd="0" parTransId="{3BCE0892-A116-4336-9FC9-A58EE6EE288E}" sibTransId="{8FFD2909-5AD5-432B-AC2A-34AF25C16FD0}"/>
    <dgm:cxn modelId="{EA188BFE-030C-4838-A09E-A7F719773118}" type="presOf" srcId="{39CD8E57-AC1D-4B2E-ACE0-F19299817E79}" destId="{81D2F541-2EA4-4CC6-A437-DFF165C5B22A}" srcOrd="0" destOrd="0" presId="urn:microsoft.com/office/officeart/2018/2/layout/IconVerticalSolidList"/>
    <dgm:cxn modelId="{EE62DA4F-FDE6-4902-856A-4AD2BD3B0E1E}" type="presParOf" srcId="{81D2F541-2EA4-4CC6-A437-DFF165C5B22A}" destId="{C8F4B56C-8C62-407A-A738-338DD259A135}" srcOrd="0" destOrd="0" presId="urn:microsoft.com/office/officeart/2018/2/layout/IconVerticalSolidList"/>
    <dgm:cxn modelId="{20F4792E-14FF-4266-9EFC-66646CA92DEE}" type="presParOf" srcId="{C8F4B56C-8C62-407A-A738-338DD259A135}" destId="{294F730C-8411-48FC-B316-74C215C44C5F}" srcOrd="0" destOrd="0" presId="urn:microsoft.com/office/officeart/2018/2/layout/IconVerticalSolidList"/>
    <dgm:cxn modelId="{E4F0EEE6-746F-4DB1-B118-888D7A519E40}" type="presParOf" srcId="{C8F4B56C-8C62-407A-A738-338DD259A135}" destId="{5DD3BEEE-7476-40F3-B61D-DB08F1E541A7}" srcOrd="1" destOrd="0" presId="urn:microsoft.com/office/officeart/2018/2/layout/IconVerticalSolidList"/>
    <dgm:cxn modelId="{3A259D1D-3503-4028-8978-5579931471E7}" type="presParOf" srcId="{C8F4B56C-8C62-407A-A738-338DD259A135}" destId="{42C4ADDD-C434-4070-909C-BD7C86A5E9AB}" srcOrd="2" destOrd="0" presId="urn:microsoft.com/office/officeart/2018/2/layout/IconVerticalSolidList"/>
    <dgm:cxn modelId="{477506F0-1A5D-4A75-ADBE-CD53B733A44E}" type="presParOf" srcId="{C8F4B56C-8C62-407A-A738-338DD259A135}" destId="{29DA1BBC-87A2-4810-94EA-5428ADB52BBE}" srcOrd="3" destOrd="0" presId="urn:microsoft.com/office/officeart/2018/2/layout/IconVerticalSolidList"/>
    <dgm:cxn modelId="{63B45E1A-7D59-4EA8-BE12-2C156211D3C1}" type="presParOf" srcId="{81D2F541-2EA4-4CC6-A437-DFF165C5B22A}" destId="{B37D7304-8A2C-434C-BEBA-F67B66EABA0F}" srcOrd="1" destOrd="0" presId="urn:microsoft.com/office/officeart/2018/2/layout/IconVerticalSolidList"/>
    <dgm:cxn modelId="{2106CC3A-2553-49F3-9A2D-DE666940B6F7}" type="presParOf" srcId="{81D2F541-2EA4-4CC6-A437-DFF165C5B22A}" destId="{B041324B-7283-4C68-8DD9-6F0706F232CE}" srcOrd="2" destOrd="0" presId="urn:microsoft.com/office/officeart/2018/2/layout/IconVerticalSolidList"/>
    <dgm:cxn modelId="{48CC8CA1-34DF-4476-BC87-A46075FB5C6C}" type="presParOf" srcId="{B041324B-7283-4C68-8DD9-6F0706F232CE}" destId="{ED8C6FF4-4A75-429F-92C1-17460993F26B}" srcOrd="0" destOrd="0" presId="urn:microsoft.com/office/officeart/2018/2/layout/IconVerticalSolidList"/>
    <dgm:cxn modelId="{9CF9EBB6-CEC6-4A1B-8F76-CB7058A6DCC5}" type="presParOf" srcId="{B041324B-7283-4C68-8DD9-6F0706F232CE}" destId="{0A577AD2-D93E-4193-9DE8-4AD05D801B89}" srcOrd="1" destOrd="0" presId="urn:microsoft.com/office/officeart/2018/2/layout/IconVerticalSolidList"/>
    <dgm:cxn modelId="{84255E2F-6A27-4E2C-A24B-740DCEF56953}" type="presParOf" srcId="{B041324B-7283-4C68-8DD9-6F0706F232CE}" destId="{70342D22-DDC9-40AD-A724-8E4BDC3048B1}" srcOrd="2" destOrd="0" presId="urn:microsoft.com/office/officeart/2018/2/layout/IconVerticalSolidList"/>
    <dgm:cxn modelId="{F059478A-9A4B-4FFF-8A73-812E19780E0D}" type="presParOf" srcId="{B041324B-7283-4C68-8DD9-6F0706F232CE}" destId="{20814E57-F5F2-499E-A43F-8C04CBE988EF}" srcOrd="3" destOrd="0" presId="urn:microsoft.com/office/officeart/2018/2/layout/IconVerticalSolidList"/>
    <dgm:cxn modelId="{C30730EF-D5FB-42D0-9B9B-050A400B716E}" type="presParOf" srcId="{81D2F541-2EA4-4CC6-A437-DFF165C5B22A}" destId="{22006164-95B5-4EE0-AE84-6982335B0DD4}" srcOrd="3" destOrd="0" presId="urn:microsoft.com/office/officeart/2018/2/layout/IconVerticalSolidList"/>
    <dgm:cxn modelId="{A1571781-8B8B-48D5-AC7F-12AD46275B33}" type="presParOf" srcId="{81D2F541-2EA4-4CC6-A437-DFF165C5B22A}" destId="{36995CDD-1914-481F-94C7-B9AFCBBB1787}" srcOrd="4" destOrd="0" presId="urn:microsoft.com/office/officeart/2018/2/layout/IconVerticalSolidList"/>
    <dgm:cxn modelId="{6D2E92B5-AD5F-4106-A5B8-C7241BBEA648}" type="presParOf" srcId="{36995CDD-1914-481F-94C7-B9AFCBBB1787}" destId="{C061B73B-CCAA-4774-BCB0-98E7251D6ADF}" srcOrd="0" destOrd="0" presId="urn:microsoft.com/office/officeart/2018/2/layout/IconVerticalSolidList"/>
    <dgm:cxn modelId="{5BCDCC56-A780-43C3-9C76-EFAD50FBFA2A}" type="presParOf" srcId="{36995CDD-1914-481F-94C7-B9AFCBBB1787}" destId="{DE69DBCB-AE13-4DD5-A79B-AEFC912B4F95}" srcOrd="1" destOrd="0" presId="urn:microsoft.com/office/officeart/2018/2/layout/IconVerticalSolidList"/>
    <dgm:cxn modelId="{83FCF9C5-F9F9-4559-9CDA-165ACF53D6B1}" type="presParOf" srcId="{36995CDD-1914-481F-94C7-B9AFCBBB1787}" destId="{5DDB4313-3636-4F8F-94D0-97C3EF5B4F62}" srcOrd="2" destOrd="0" presId="urn:microsoft.com/office/officeart/2018/2/layout/IconVerticalSolidList"/>
    <dgm:cxn modelId="{3A142A55-913F-4464-A7DA-E221A13700CC}" type="presParOf" srcId="{36995CDD-1914-481F-94C7-B9AFCBBB1787}" destId="{160C1572-5AFA-4FC3-872A-C51FDC936718}" srcOrd="3" destOrd="0" presId="urn:microsoft.com/office/officeart/2018/2/layout/IconVerticalSolidList"/>
    <dgm:cxn modelId="{8B2ABFD5-6CC5-4223-885F-4947212123B3}" type="presParOf" srcId="{81D2F541-2EA4-4CC6-A437-DFF165C5B22A}" destId="{72FE506A-9E9B-412E-8AD0-4233302082C5}" srcOrd="5" destOrd="0" presId="urn:microsoft.com/office/officeart/2018/2/layout/IconVerticalSolidList"/>
    <dgm:cxn modelId="{613FF598-A0A4-4527-8536-67AD81B491E2}" type="presParOf" srcId="{81D2F541-2EA4-4CC6-A437-DFF165C5B22A}" destId="{8642D64B-8A1D-42DD-A636-C9E6577A7F32}" srcOrd="6" destOrd="0" presId="urn:microsoft.com/office/officeart/2018/2/layout/IconVerticalSolidList"/>
    <dgm:cxn modelId="{C0308CB6-0892-4049-93BA-203051E21D29}" type="presParOf" srcId="{8642D64B-8A1D-42DD-A636-C9E6577A7F32}" destId="{AB30054A-00F9-4A8E-A3C4-18BC75545769}" srcOrd="0" destOrd="0" presId="urn:microsoft.com/office/officeart/2018/2/layout/IconVerticalSolidList"/>
    <dgm:cxn modelId="{70EE27FF-FDA4-4CA2-B14C-C62090240685}" type="presParOf" srcId="{8642D64B-8A1D-42DD-A636-C9E6577A7F32}" destId="{374CC1F4-3816-43D2-BC3D-AFFD0391E6AF}" srcOrd="1" destOrd="0" presId="urn:microsoft.com/office/officeart/2018/2/layout/IconVerticalSolidList"/>
    <dgm:cxn modelId="{9D2DCBBB-A12C-44B5-A437-F6234F4A465A}" type="presParOf" srcId="{8642D64B-8A1D-42DD-A636-C9E6577A7F32}" destId="{74B94321-2D41-40CC-9872-FA968B871140}" srcOrd="2" destOrd="0" presId="urn:microsoft.com/office/officeart/2018/2/layout/IconVerticalSolidList"/>
    <dgm:cxn modelId="{D1A1DEC1-561F-4CB0-90CC-5610A5F7FBE3}" type="presParOf" srcId="{8642D64B-8A1D-42DD-A636-C9E6577A7F32}" destId="{74CDCC42-DFF0-4049-B94D-645A82335384}" srcOrd="3" destOrd="0" presId="urn:microsoft.com/office/officeart/2018/2/layout/IconVerticalSolidList"/>
    <dgm:cxn modelId="{4D4FEC70-8CF3-4BAA-B7AC-AA8E5E357789}" type="presParOf" srcId="{81D2F541-2EA4-4CC6-A437-DFF165C5B22A}" destId="{8158C604-6A4B-40B2-9BFA-2C8B22964BAF}" srcOrd="7" destOrd="0" presId="urn:microsoft.com/office/officeart/2018/2/layout/IconVerticalSolidList"/>
    <dgm:cxn modelId="{2BE56E4C-14B5-454C-999A-ECE1AF51E482}" type="presParOf" srcId="{81D2F541-2EA4-4CC6-A437-DFF165C5B22A}" destId="{6B508202-9395-4F30-A4D1-038AECA63F87}" srcOrd="8" destOrd="0" presId="urn:microsoft.com/office/officeart/2018/2/layout/IconVerticalSolidList"/>
    <dgm:cxn modelId="{C329C7BA-B767-4C27-AC7F-76C7274D18DA}" type="presParOf" srcId="{6B508202-9395-4F30-A4D1-038AECA63F87}" destId="{836E740C-CAE7-4C72-8722-05A8DDD804E4}" srcOrd="0" destOrd="0" presId="urn:microsoft.com/office/officeart/2018/2/layout/IconVerticalSolidList"/>
    <dgm:cxn modelId="{3072DFDA-E768-4605-96B3-7D847F0F6881}" type="presParOf" srcId="{6B508202-9395-4F30-A4D1-038AECA63F87}" destId="{16C1D4EA-5C87-4F89-BEC3-2E0734D59901}" srcOrd="1" destOrd="0" presId="urn:microsoft.com/office/officeart/2018/2/layout/IconVerticalSolidList"/>
    <dgm:cxn modelId="{DD375041-DB0E-47B4-8B69-4D7DB3259414}" type="presParOf" srcId="{6B508202-9395-4F30-A4D1-038AECA63F87}" destId="{58355129-C563-4FFD-8689-0A14AF12F841}" srcOrd="2" destOrd="0" presId="urn:microsoft.com/office/officeart/2018/2/layout/IconVerticalSolidList"/>
    <dgm:cxn modelId="{BEC58002-950A-401A-9B53-6A73D1A99012}" type="presParOf" srcId="{6B508202-9395-4F30-A4D1-038AECA63F87}" destId="{B6109AD5-E5EB-4BCD-87C5-66A39AAF6CA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82F78D8-0410-49BE-A6AD-175A96ABA26A}"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ABF3A223-7BE0-4943-B3D3-17E61328B3E6}">
      <dgm:prSet/>
      <dgm:spPr/>
      <dgm:t>
        <a:bodyPr/>
        <a:lstStyle/>
        <a:p>
          <a:pPr>
            <a:defRPr cap="all"/>
          </a:pPr>
          <a:r>
            <a:rPr lang="en-GB"/>
            <a:t>Comprehension of modality</a:t>
          </a:r>
          <a:endParaRPr lang="en-US"/>
        </a:p>
      </dgm:t>
    </dgm:pt>
    <dgm:pt modelId="{17EE525C-343A-491E-8EC1-2DE955F4A07A}" type="parTrans" cxnId="{267FE250-D1AF-49B4-8696-8BC6055E8702}">
      <dgm:prSet/>
      <dgm:spPr/>
      <dgm:t>
        <a:bodyPr/>
        <a:lstStyle/>
        <a:p>
          <a:endParaRPr lang="en-US"/>
        </a:p>
      </dgm:t>
    </dgm:pt>
    <dgm:pt modelId="{AD605439-F18E-482C-822B-5E72C4A3AF6F}" type="sibTrans" cxnId="{267FE250-D1AF-49B4-8696-8BC6055E8702}">
      <dgm:prSet/>
      <dgm:spPr/>
      <dgm:t>
        <a:bodyPr/>
        <a:lstStyle/>
        <a:p>
          <a:endParaRPr lang="en-US"/>
        </a:p>
      </dgm:t>
    </dgm:pt>
    <dgm:pt modelId="{A822408B-6AD4-46DA-A4AC-AA27C30EB6A7}">
      <dgm:prSet/>
      <dgm:spPr/>
      <dgm:t>
        <a:bodyPr/>
        <a:lstStyle/>
        <a:p>
          <a:pPr>
            <a:defRPr cap="all"/>
          </a:pPr>
          <a:r>
            <a:rPr lang="en-GB"/>
            <a:t>Networking opportunities</a:t>
          </a:r>
          <a:endParaRPr lang="en-US"/>
        </a:p>
      </dgm:t>
    </dgm:pt>
    <dgm:pt modelId="{B3BC83A2-3B5A-4B81-9CFA-F5C63F9481CF}" type="parTrans" cxnId="{CAD1D374-A318-45EC-AA0F-FA68860C826F}">
      <dgm:prSet/>
      <dgm:spPr/>
      <dgm:t>
        <a:bodyPr/>
        <a:lstStyle/>
        <a:p>
          <a:endParaRPr lang="en-US"/>
        </a:p>
      </dgm:t>
    </dgm:pt>
    <dgm:pt modelId="{4BAB74FE-1106-4697-9D54-3D5BFACECC19}" type="sibTrans" cxnId="{CAD1D374-A318-45EC-AA0F-FA68860C826F}">
      <dgm:prSet/>
      <dgm:spPr/>
      <dgm:t>
        <a:bodyPr/>
        <a:lstStyle/>
        <a:p>
          <a:endParaRPr lang="en-US"/>
        </a:p>
      </dgm:t>
    </dgm:pt>
    <dgm:pt modelId="{D77EF2DB-1CA7-4EA1-A229-2BEABD4A8B4D}">
      <dgm:prSet/>
      <dgm:spPr/>
      <dgm:t>
        <a:bodyPr/>
        <a:lstStyle/>
        <a:p>
          <a:pPr>
            <a:defRPr cap="all"/>
          </a:pPr>
          <a:r>
            <a:rPr lang="en-GB"/>
            <a:t>Central coordination of XR implementation</a:t>
          </a:r>
          <a:endParaRPr lang="en-US"/>
        </a:p>
      </dgm:t>
    </dgm:pt>
    <dgm:pt modelId="{0D905496-5A7B-4F1E-82BC-1B2DEA5EDBDD}" type="parTrans" cxnId="{5896FD29-44E9-4C5E-985F-4A66DDB42770}">
      <dgm:prSet/>
      <dgm:spPr/>
      <dgm:t>
        <a:bodyPr/>
        <a:lstStyle/>
        <a:p>
          <a:endParaRPr lang="en-US"/>
        </a:p>
      </dgm:t>
    </dgm:pt>
    <dgm:pt modelId="{1AFA2943-21A0-45BE-995A-272FA6EDA791}" type="sibTrans" cxnId="{5896FD29-44E9-4C5E-985F-4A66DDB42770}">
      <dgm:prSet/>
      <dgm:spPr/>
      <dgm:t>
        <a:bodyPr/>
        <a:lstStyle/>
        <a:p>
          <a:endParaRPr lang="en-US"/>
        </a:p>
      </dgm:t>
    </dgm:pt>
    <dgm:pt modelId="{E9E6DB51-A88D-478F-BDCC-D9935ACCF1CB}">
      <dgm:prSet/>
      <dgm:spPr/>
      <dgm:t>
        <a:bodyPr/>
        <a:lstStyle/>
        <a:p>
          <a:pPr>
            <a:defRPr cap="all"/>
          </a:pPr>
          <a:r>
            <a:rPr lang="en-GB"/>
            <a:t>Skilled workforce </a:t>
          </a:r>
          <a:endParaRPr lang="en-US"/>
        </a:p>
      </dgm:t>
    </dgm:pt>
    <dgm:pt modelId="{AF7C668F-2F49-4698-9593-BD914F8221FB}" type="parTrans" cxnId="{075918E5-9801-4F66-ABD4-6AECBB0FC2C0}">
      <dgm:prSet/>
      <dgm:spPr/>
      <dgm:t>
        <a:bodyPr/>
        <a:lstStyle/>
        <a:p>
          <a:endParaRPr lang="en-US"/>
        </a:p>
      </dgm:t>
    </dgm:pt>
    <dgm:pt modelId="{19EAB34D-DA5B-4751-8980-172AF2E2BA79}" type="sibTrans" cxnId="{075918E5-9801-4F66-ABD4-6AECBB0FC2C0}">
      <dgm:prSet/>
      <dgm:spPr/>
      <dgm:t>
        <a:bodyPr/>
        <a:lstStyle/>
        <a:p>
          <a:endParaRPr lang="en-US"/>
        </a:p>
      </dgm:t>
    </dgm:pt>
    <dgm:pt modelId="{63BCC45F-4C99-418C-A899-41FF6C5F900B}" type="pres">
      <dgm:prSet presAssocID="{E82F78D8-0410-49BE-A6AD-175A96ABA26A}" presName="root" presStyleCnt="0">
        <dgm:presLayoutVars>
          <dgm:dir/>
          <dgm:resizeHandles val="exact"/>
        </dgm:presLayoutVars>
      </dgm:prSet>
      <dgm:spPr/>
    </dgm:pt>
    <dgm:pt modelId="{5AD60A2C-9B90-4E7A-91C2-7FECA449B2E4}" type="pres">
      <dgm:prSet presAssocID="{ABF3A223-7BE0-4943-B3D3-17E61328B3E6}" presName="compNode" presStyleCnt="0"/>
      <dgm:spPr/>
    </dgm:pt>
    <dgm:pt modelId="{366B0A51-56A3-4369-BDAF-57002109BD61}" type="pres">
      <dgm:prSet presAssocID="{ABF3A223-7BE0-4943-B3D3-17E61328B3E6}" presName="iconBgRect" presStyleLbl="bgShp" presStyleIdx="0" presStyleCnt="4"/>
      <dgm:spPr/>
    </dgm:pt>
    <dgm:pt modelId="{9963A1C2-288E-4CCE-8E9F-7C17DDE2A1F7}" type="pres">
      <dgm:prSet presAssocID="{ABF3A223-7BE0-4943-B3D3-17E61328B3E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71FD5157-4B51-4087-AE6C-BC3DA1F57940}" type="pres">
      <dgm:prSet presAssocID="{ABF3A223-7BE0-4943-B3D3-17E61328B3E6}" presName="spaceRect" presStyleCnt="0"/>
      <dgm:spPr/>
    </dgm:pt>
    <dgm:pt modelId="{82181A79-6CB5-42F5-8D8C-100934A91FA6}" type="pres">
      <dgm:prSet presAssocID="{ABF3A223-7BE0-4943-B3D3-17E61328B3E6}" presName="textRect" presStyleLbl="revTx" presStyleIdx="0" presStyleCnt="4">
        <dgm:presLayoutVars>
          <dgm:chMax val="1"/>
          <dgm:chPref val="1"/>
        </dgm:presLayoutVars>
      </dgm:prSet>
      <dgm:spPr/>
    </dgm:pt>
    <dgm:pt modelId="{6AC8FAA4-F524-410B-B1D8-48C57910506C}" type="pres">
      <dgm:prSet presAssocID="{AD605439-F18E-482C-822B-5E72C4A3AF6F}" presName="sibTrans" presStyleCnt="0"/>
      <dgm:spPr/>
    </dgm:pt>
    <dgm:pt modelId="{E0DCDAA7-3333-4FCC-B75B-0D34C333DC98}" type="pres">
      <dgm:prSet presAssocID="{A822408B-6AD4-46DA-A4AC-AA27C30EB6A7}" presName="compNode" presStyleCnt="0"/>
      <dgm:spPr/>
    </dgm:pt>
    <dgm:pt modelId="{96F4408E-92F4-4779-BB24-4FDF99068EF9}" type="pres">
      <dgm:prSet presAssocID="{A822408B-6AD4-46DA-A4AC-AA27C30EB6A7}" presName="iconBgRect" presStyleLbl="bgShp" presStyleIdx="1" presStyleCnt="4"/>
      <dgm:spPr/>
    </dgm:pt>
    <dgm:pt modelId="{CFD0DDE0-2AA5-49A8-907F-BF14BC41FF1C}" type="pres">
      <dgm:prSet presAssocID="{A822408B-6AD4-46DA-A4AC-AA27C30EB6A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EC0ACA87-8B20-49C4-AC5B-24C23FD0F0B2}" type="pres">
      <dgm:prSet presAssocID="{A822408B-6AD4-46DA-A4AC-AA27C30EB6A7}" presName="spaceRect" presStyleCnt="0"/>
      <dgm:spPr/>
    </dgm:pt>
    <dgm:pt modelId="{F3CE2984-438C-45AC-BA6D-57BDCF70C14F}" type="pres">
      <dgm:prSet presAssocID="{A822408B-6AD4-46DA-A4AC-AA27C30EB6A7}" presName="textRect" presStyleLbl="revTx" presStyleIdx="1" presStyleCnt="4">
        <dgm:presLayoutVars>
          <dgm:chMax val="1"/>
          <dgm:chPref val="1"/>
        </dgm:presLayoutVars>
      </dgm:prSet>
      <dgm:spPr/>
    </dgm:pt>
    <dgm:pt modelId="{97144764-5FB9-4900-86DE-6F0F81FDF19A}" type="pres">
      <dgm:prSet presAssocID="{4BAB74FE-1106-4697-9D54-3D5BFACECC19}" presName="sibTrans" presStyleCnt="0"/>
      <dgm:spPr/>
    </dgm:pt>
    <dgm:pt modelId="{07D37790-B1DA-4886-A7A9-6E67EE8C6A8F}" type="pres">
      <dgm:prSet presAssocID="{D77EF2DB-1CA7-4EA1-A229-2BEABD4A8B4D}" presName="compNode" presStyleCnt="0"/>
      <dgm:spPr/>
    </dgm:pt>
    <dgm:pt modelId="{3ED36688-1F48-4F80-A400-3F702E13B9CA}" type="pres">
      <dgm:prSet presAssocID="{D77EF2DB-1CA7-4EA1-A229-2BEABD4A8B4D}" presName="iconBgRect" presStyleLbl="bgShp" presStyleIdx="2" presStyleCnt="4"/>
      <dgm:spPr/>
    </dgm:pt>
    <dgm:pt modelId="{403727AE-7437-49F8-89C4-45FD7E549C3C}" type="pres">
      <dgm:prSet presAssocID="{D77EF2DB-1CA7-4EA1-A229-2BEABD4A8B4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a:ext>
      </dgm:extLst>
    </dgm:pt>
    <dgm:pt modelId="{0E05DFAC-2ED2-4ED7-8D9A-05EA13FC360D}" type="pres">
      <dgm:prSet presAssocID="{D77EF2DB-1CA7-4EA1-A229-2BEABD4A8B4D}" presName="spaceRect" presStyleCnt="0"/>
      <dgm:spPr/>
    </dgm:pt>
    <dgm:pt modelId="{56FC5B50-128F-4576-87B5-E895491BCB26}" type="pres">
      <dgm:prSet presAssocID="{D77EF2DB-1CA7-4EA1-A229-2BEABD4A8B4D}" presName="textRect" presStyleLbl="revTx" presStyleIdx="2" presStyleCnt="4">
        <dgm:presLayoutVars>
          <dgm:chMax val="1"/>
          <dgm:chPref val="1"/>
        </dgm:presLayoutVars>
      </dgm:prSet>
      <dgm:spPr/>
    </dgm:pt>
    <dgm:pt modelId="{3F7532FA-B4D8-411F-853F-0300676B8D73}" type="pres">
      <dgm:prSet presAssocID="{1AFA2943-21A0-45BE-995A-272FA6EDA791}" presName="sibTrans" presStyleCnt="0"/>
      <dgm:spPr/>
    </dgm:pt>
    <dgm:pt modelId="{B76F7601-94F0-496D-B903-370E26009C6C}" type="pres">
      <dgm:prSet presAssocID="{E9E6DB51-A88D-478F-BDCC-D9935ACCF1CB}" presName="compNode" presStyleCnt="0"/>
      <dgm:spPr/>
    </dgm:pt>
    <dgm:pt modelId="{A71656A8-5F34-4D31-9612-CEB2775F5FD9}" type="pres">
      <dgm:prSet presAssocID="{E9E6DB51-A88D-478F-BDCC-D9935ACCF1CB}" presName="iconBgRect" presStyleLbl="bgShp" presStyleIdx="3" presStyleCnt="4"/>
      <dgm:spPr/>
    </dgm:pt>
    <dgm:pt modelId="{B8EDE5B8-1B80-4058-AE7B-13CFEFEEF0D0}" type="pres">
      <dgm:prSet presAssocID="{E9E6DB51-A88D-478F-BDCC-D9935ACCF1CB}" presName="iconRect" presStyleLbl="node1" presStyleIdx="3" presStyleCnt="4"/>
      <dgm:spPr>
        <a:blipFill rotWithShape="1">
          <a:blip xmlns:r="http://schemas.openxmlformats.org/officeDocument/2006/relationships" r:embed="rId7"/>
          <a:srcRect/>
          <a:stretch>
            <a:fillRect/>
          </a:stretch>
        </a:blipFill>
        <a:ln>
          <a:noFill/>
        </a:ln>
      </dgm:spPr>
      <dgm:extLst>
        <a:ext uri="{E40237B7-FDA0-4F09-8148-C483321AD2D9}">
          <dgm14:cNvPr xmlns:dgm14="http://schemas.microsoft.com/office/drawing/2010/diagram" id="0" name="" descr="Dollar"/>
        </a:ext>
      </dgm:extLst>
    </dgm:pt>
    <dgm:pt modelId="{46C4E82D-BFE5-4A25-A590-C33E0CF44FF4}" type="pres">
      <dgm:prSet presAssocID="{E9E6DB51-A88D-478F-BDCC-D9935ACCF1CB}" presName="spaceRect" presStyleCnt="0"/>
      <dgm:spPr/>
    </dgm:pt>
    <dgm:pt modelId="{492D0F47-E6E8-4563-9CCB-18DB133DC61B}" type="pres">
      <dgm:prSet presAssocID="{E9E6DB51-A88D-478F-BDCC-D9935ACCF1CB}" presName="textRect" presStyleLbl="revTx" presStyleIdx="3" presStyleCnt="4">
        <dgm:presLayoutVars>
          <dgm:chMax val="1"/>
          <dgm:chPref val="1"/>
        </dgm:presLayoutVars>
      </dgm:prSet>
      <dgm:spPr/>
    </dgm:pt>
  </dgm:ptLst>
  <dgm:cxnLst>
    <dgm:cxn modelId="{6CD1FD24-4772-4F70-8BB6-C0D4777E3C06}" type="presOf" srcId="{E82F78D8-0410-49BE-A6AD-175A96ABA26A}" destId="{63BCC45F-4C99-418C-A899-41FF6C5F900B}" srcOrd="0" destOrd="0" presId="urn:microsoft.com/office/officeart/2018/5/layout/IconCircleLabelList"/>
    <dgm:cxn modelId="{5896FD29-44E9-4C5E-985F-4A66DDB42770}" srcId="{E82F78D8-0410-49BE-A6AD-175A96ABA26A}" destId="{D77EF2DB-1CA7-4EA1-A229-2BEABD4A8B4D}" srcOrd="2" destOrd="0" parTransId="{0D905496-5A7B-4F1E-82BC-1B2DEA5EDBDD}" sibTransId="{1AFA2943-21A0-45BE-995A-272FA6EDA791}"/>
    <dgm:cxn modelId="{16D90934-D60F-4A56-A720-50084F614D31}" type="presOf" srcId="{D77EF2DB-1CA7-4EA1-A229-2BEABD4A8B4D}" destId="{56FC5B50-128F-4576-87B5-E895491BCB26}" srcOrd="0" destOrd="0" presId="urn:microsoft.com/office/officeart/2018/5/layout/IconCircleLabelList"/>
    <dgm:cxn modelId="{3F10B65D-A370-41F5-A734-14B75F573027}" type="presOf" srcId="{E9E6DB51-A88D-478F-BDCC-D9935ACCF1CB}" destId="{492D0F47-E6E8-4563-9CCB-18DB133DC61B}" srcOrd="0" destOrd="0" presId="urn:microsoft.com/office/officeart/2018/5/layout/IconCircleLabelList"/>
    <dgm:cxn modelId="{1A5DDA69-3A38-457C-BF42-8BA7EC423C8F}" type="presOf" srcId="{A822408B-6AD4-46DA-A4AC-AA27C30EB6A7}" destId="{F3CE2984-438C-45AC-BA6D-57BDCF70C14F}" srcOrd="0" destOrd="0" presId="urn:microsoft.com/office/officeart/2018/5/layout/IconCircleLabelList"/>
    <dgm:cxn modelId="{267FE250-D1AF-49B4-8696-8BC6055E8702}" srcId="{E82F78D8-0410-49BE-A6AD-175A96ABA26A}" destId="{ABF3A223-7BE0-4943-B3D3-17E61328B3E6}" srcOrd="0" destOrd="0" parTransId="{17EE525C-343A-491E-8EC1-2DE955F4A07A}" sibTransId="{AD605439-F18E-482C-822B-5E72C4A3AF6F}"/>
    <dgm:cxn modelId="{CAD1D374-A318-45EC-AA0F-FA68860C826F}" srcId="{E82F78D8-0410-49BE-A6AD-175A96ABA26A}" destId="{A822408B-6AD4-46DA-A4AC-AA27C30EB6A7}" srcOrd="1" destOrd="0" parTransId="{B3BC83A2-3B5A-4B81-9CFA-F5C63F9481CF}" sibTransId="{4BAB74FE-1106-4697-9D54-3D5BFACECC19}"/>
    <dgm:cxn modelId="{3C4048C1-CB42-4BF3-BBDE-C2F2A65BEE1D}" type="presOf" srcId="{ABF3A223-7BE0-4943-B3D3-17E61328B3E6}" destId="{82181A79-6CB5-42F5-8D8C-100934A91FA6}" srcOrd="0" destOrd="0" presId="urn:microsoft.com/office/officeart/2018/5/layout/IconCircleLabelList"/>
    <dgm:cxn modelId="{075918E5-9801-4F66-ABD4-6AECBB0FC2C0}" srcId="{E82F78D8-0410-49BE-A6AD-175A96ABA26A}" destId="{E9E6DB51-A88D-478F-BDCC-D9935ACCF1CB}" srcOrd="3" destOrd="0" parTransId="{AF7C668F-2F49-4698-9593-BD914F8221FB}" sibTransId="{19EAB34D-DA5B-4751-8980-172AF2E2BA79}"/>
    <dgm:cxn modelId="{DCD82D9C-C42D-468F-A234-225CEDD8AEB1}" type="presParOf" srcId="{63BCC45F-4C99-418C-A899-41FF6C5F900B}" destId="{5AD60A2C-9B90-4E7A-91C2-7FECA449B2E4}" srcOrd="0" destOrd="0" presId="urn:microsoft.com/office/officeart/2018/5/layout/IconCircleLabelList"/>
    <dgm:cxn modelId="{0B866F21-8A3A-45B3-B9B5-ED5309C75EC0}" type="presParOf" srcId="{5AD60A2C-9B90-4E7A-91C2-7FECA449B2E4}" destId="{366B0A51-56A3-4369-BDAF-57002109BD61}" srcOrd="0" destOrd="0" presId="urn:microsoft.com/office/officeart/2018/5/layout/IconCircleLabelList"/>
    <dgm:cxn modelId="{91C25F11-0C94-4245-83EE-13981AC55EE6}" type="presParOf" srcId="{5AD60A2C-9B90-4E7A-91C2-7FECA449B2E4}" destId="{9963A1C2-288E-4CCE-8E9F-7C17DDE2A1F7}" srcOrd="1" destOrd="0" presId="urn:microsoft.com/office/officeart/2018/5/layout/IconCircleLabelList"/>
    <dgm:cxn modelId="{C2F6F8A8-D8DF-4913-A35B-E1B58AFE8B12}" type="presParOf" srcId="{5AD60A2C-9B90-4E7A-91C2-7FECA449B2E4}" destId="{71FD5157-4B51-4087-AE6C-BC3DA1F57940}" srcOrd="2" destOrd="0" presId="urn:microsoft.com/office/officeart/2018/5/layout/IconCircleLabelList"/>
    <dgm:cxn modelId="{F411F005-3AF8-47DE-AE46-62A8422745BE}" type="presParOf" srcId="{5AD60A2C-9B90-4E7A-91C2-7FECA449B2E4}" destId="{82181A79-6CB5-42F5-8D8C-100934A91FA6}" srcOrd="3" destOrd="0" presId="urn:microsoft.com/office/officeart/2018/5/layout/IconCircleLabelList"/>
    <dgm:cxn modelId="{2A9297D8-34DB-401A-948F-1C9452304243}" type="presParOf" srcId="{63BCC45F-4C99-418C-A899-41FF6C5F900B}" destId="{6AC8FAA4-F524-410B-B1D8-48C57910506C}" srcOrd="1" destOrd="0" presId="urn:microsoft.com/office/officeart/2018/5/layout/IconCircleLabelList"/>
    <dgm:cxn modelId="{EECA0071-BD65-4A45-964A-AE68D7A77566}" type="presParOf" srcId="{63BCC45F-4C99-418C-A899-41FF6C5F900B}" destId="{E0DCDAA7-3333-4FCC-B75B-0D34C333DC98}" srcOrd="2" destOrd="0" presId="urn:microsoft.com/office/officeart/2018/5/layout/IconCircleLabelList"/>
    <dgm:cxn modelId="{C8E11767-3FFA-49D0-B503-7F15A9BE86BF}" type="presParOf" srcId="{E0DCDAA7-3333-4FCC-B75B-0D34C333DC98}" destId="{96F4408E-92F4-4779-BB24-4FDF99068EF9}" srcOrd="0" destOrd="0" presId="urn:microsoft.com/office/officeart/2018/5/layout/IconCircleLabelList"/>
    <dgm:cxn modelId="{DB1B7716-60FC-42AD-A13F-39E42A38F16A}" type="presParOf" srcId="{E0DCDAA7-3333-4FCC-B75B-0D34C333DC98}" destId="{CFD0DDE0-2AA5-49A8-907F-BF14BC41FF1C}" srcOrd="1" destOrd="0" presId="urn:microsoft.com/office/officeart/2018/5/layout/IconCircleLabelList"/>
    <dgm:cxn modelId="{D14F02EF-FE9C-4C40-ADA9-01873F5FB327}" type="presParOf" srcId="{E0DCDAA7-3333-4FCC-B75B-0D34C333DC98}" destId="{EC0ACA87-8B20-49C4-AC5B-24C23FD0F0B2}" srcOrd="2" destOrd="0" presId="urn:microsoft.com/office/officeart/2018/5/layout/IconCircleLabelList"/>
    <dgm:cxn modelId="{CE850407-7376-4B48-9E4B-13465E26904B}" type="presParOf" srcId="{E0DCDAA7-3333-4FCC-B75B-0D34C333DC98}" destId="{F3CE2984-438C-45AC-BA6D-57BDCF70C14F}" srcOrd="3" destOrd="0" presId="urn:microsoft.com/office/officeart/2018/5/layout/IconCircleLabelList"/>
    <dgm:cxn modelId="{96DD2355-4477-4D34-B4B3-D22EB2F1687C}" type="presParOf" srcId="{63BCC45F-4C99-418C-A899-41FF6C5F900B}" destId="{97144764-5FB9-4900-86DE-6F0F81FDF19A}" srcOrd="3" destOrd="0" presId="urn:microsoft.com/office/officeart/2018/5/layout/IconCircleLabelList"/>
    <dgm:cxn modelId="{48B6EE4A-33C0-4338-A423-32BF38D52614}" type="presParOf" srcId="{63BCC45F-4C99-418C-A899-41FF6C5F900B}" destId="{07D37790-B1DA-4886-A7A9-6E67EE8C6A8F}" srcOrd="4" destOrd="0" presId="urn:microsoft.com/office/officeart/2018/5/layout/IconCircleLabelList"/>
    <dgm:cxn modelId="{4D66FF62-D57F-4A46-993E-420651421D5B}" type="presParOf" srcId="{07D37790-B1DA-4886-A7A9-6E67EE8C6A8F}" destId="{3ED36688-1F48-4F80-A400-3F702E13B9CA}" srcOrd="0" destOrd="0" presId="urn:microsoft.com/office/officeart/2018/5/layout/IconCircleLabelList"/>
    <dgm:cxn modelId="{8792607A-2A7A-4F6C-BDE1-1C08B7D85EDF}" type="presParOf" srcId="{07D37790-B1DA-4886-A7A9-6E67EE8C6A8F}" destId="{403727AE-7437-49F8-89C4-45FD7E549C3C}" srcOrd="1" destOrd="0" presId="urn:microsoft.com/office/officeart/2018/5/layout/IconCircleLabelList"/>
    <dgm:cxn modelId="{09BF7420-29F8-4417-908B-2CD5383203EB}" type="presParOf" srcId="{07D37790-B1DA-4886-A7A9-6E67EE8C6A8F}" destId="{0E05DFAC-2ED2-4ED7-8D9A-05EA13FC360D}" srcOrd="2" destOrd="0" presId="urn:microsoft.com/office/officeart/2018/5/layout/IconCircleLabelList"/>
    <dgm:cxn modelId="{81029E28-ADFA-4CA7-B79F-60EE6287AFB6}" type="presParOf" srcId="{07D37790-B1DA-4886-A7A9-6E67EE8C6A8F}" destId="{56FC5B50-128F-4576-87B5-E895491BCB26}" srcOrd="3" destOrd="0" presId="urn:microsoft.com/office/officeart/2018/5/layout/IconCircleLabelList"/>
    <dgm:cxn modelId="{DCE2AFBD-97EF-445F-89CF-9797F0A9A426}" type="presParOf" srcId="{63BCC45F-4C99-418C-A899-41FF6C5F900B}" destId="{3F7532FA-B4D8-411F-853F-0300676B8D73}" srcOrd="5" destOrd="0" presId="urn:microsoft.com/office/officeart/2018/5/layout/IconCircleLabelList"/>
    <dgm:cxn modelId="{D5DA6720-8E74-401F-B39A-A6A64F9034A6}" type="presParOf" srcId="{63BCC45F-4C99-418C-A899-41FF6C5F900B}" destId="{B76F7601-94F0-496D-B903-370E26009C6C}" srcOrd="6" destOrd="0" presId="urn:microsoft.com/office/officeart/2018/5/layout/IconCircleLabelList"/>
    <dgm:cxn modelId="{44B949E8-7873-428A-A641-A3624C18EA72}" type="presParOf" srcId="{B76F7601-94F0-496D-B903-370E26009C6C}" destId="{A71656A8-5F34-4D31-9612-CEB2775F5FD9}" srcOrd="0" destOrd="0" presId="urn:microsoft.com/office/officeart/2018/5/layout/IconCircleLabelList"/>
    <dgm:cxn modelId="{18FD7194-157E-46F7-9D0D-1C616DE29894}" type="presParOf" srcId="{B76F7601-94F0-496D-B903-370E26009C6C}" destId="{B8EDE5B8-1B80-4058-AE7B-13CFEFEEF0D0}" srcOrd="1" destOrd="0" presId="urn:microsoft.com/office/officeart/2018/5/layout/IconCircleLabelList"/>
    <dgm:cxn modelId="{A96CEB0F-52A1-4A8D-92F6-46865205C3C2}" type="presParOf" srcId="{B76F7601-94F0-496D-B903-370E26009C6C}" destId="{46C4E82D-BFE5-4A25-A590-C33E0CF44FF4}" srcOrd="2" destOrd="0" presId="urn:microsoft.com/office/officeart/2018/5/layout/IconCircleLabelList"/>
    <dgm:cxn modelId="{1A1B0012-7017-408B-B017-064574460BA9}" type="presParOf" srcId="{B76F7601-94F0-496D-B903-370E26009C6C}" destId="{492D0F47-E6E8-4563-9CCB-18DB133DC61B}"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5EC83F6-1251-4FE5-A048-5799C2550C3F}"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en-US"/>
        </a:p>
      </dgm:t>
    </dgm:pt>
    <dgm:pt modelId="{8B8A77A7-0E56-44F4-91AD-88849D3E6764}">
      <dgm:prSet/>
      <dgm:spPr/>
      <dgm:t>
        <a:bodyPr/>
        <a:lstStyle/>
        <a:p>
          <a:r>
            <a:rPr lang="en-GB"/>
            <a:t>Summary of ES learning: </a:t>
          </a:r>
          <a:endParaRPr lang="en-US"/>
        </a:p>
      </dgm:t>
    </dgm:pt>
    <dgm:pt modelId="{78E623C7-CF5D-4B87-A83D-AD80A6383BAB}" type="parTrans" cxnId="{AEEE23EE-36D4-4F13-B5A8-1B2F0401A599}">
      <dgm:prSet/>
      <dgm:spPr/>
      <dgm:t>
        <a:bodyPr/>
        <a:lstStyle/>
        <a:p>
          <a:endParaRPr lang="en-US"/>
        </a:p>
      </dgm:t>
    </dgm:pt>
    <dgm:pt modelId="{6D4BDCA6-124F-475B-A4D5-3AAA15D4CBE7}" type="sibTrans" cxnId="{AEEE23EE-36D4-4F13-B5A8-1B2F0401A599}">
      <dgm:prSet/>
      <dgm:spPr/>
      <dgm:t>
        <a:bodyPr/>
        <a:lstStyle/>
        <a:p>
          <a:endParaRPr lang="en-US"/>
        </a:p>
      </dgm:t>
    </dgm:pt>
    <dgm:pt modelId="{D2D229D1-034C-4F6C-AB38-852AEE3703DF}">
      <dgm:prSet/>
      <dgm:spPr/>
      <dgm:t>
        <a:bodyPr/>
        <a:lstStyle/>
        <a:p>
          <a:r>
            <a:rPr lang="en-GB"/>
            <a:t>“</a:t>
          </a:r>
          <a:r>
            <a:rPr lang="en-GB" i="1"/>
            <a:t>Immersion does not depend on technology, but new technologies can be highly effective at delivering immersion</a:t>
          </a:r>
          <a:r>
            <a:rPr lang="en-GB"/>
            <a:t>” (Assess VR)</a:t>
          </a:r>
          <a:endParaRPr lang="en-US"/>
        </a:p>
      </dgm:t>
    </dgm:pt>
    <dgm:pt modelId="{442ADD32-2F30-417E-9B52-EEA6511AD46E}" type="parTrans" cxnId="{1F69714A-22C1-4131-B1D8-55D8FA5992A7}">
      <dgm:prSet/>
      <dgm:spPr/>
      <dgm:t>
        <a:bodyPr/>
        <a:lstStyle/>
        <a:p>
          <a:endParaRPr lang="en-US"/>
        </a:p>
      </dgm:t>
    </dgm:pt>
    <dgm:pt modelId="{5F0FE4A5-7967-444F-88C3-64D7A3505DBA}" type="sibTrans" cxnId="{1F69714A-22C1-4131-B1D8-55D8FA5992A7}">
      <dgm:prSet/>
      <dgm:spPr/>
      <dgm:t>
        <a:bodyPr/>
        <a:lstStyle/>
        <a:p>
          <a:endParaRPr lang="en-US"/>
        </a:p>
      </dgm:t>
    </dgm:pt>
    <dgm:pt modelId="{440126B7-A9FC-4991-84F5-5B5EDA012941}">
      <dgm:prSet/>
      <dgm:spPr/>
      <dgm:t>
        <a:bodyPr/>
        <a:lstStyle/>
        <a:p>
          <a:r>
            <a:rPr lang="en-GB"/>
            <a:t>Choosing the right technology should be driven by level of learners and learning objectives</a:t>
          </a:r>
          <a:endParaRPr lang="en-US"/>
        </a:p>
      </dgm:t>
    </dgm:pt>
    <dgm:pt modelId="{51E0A806-10CA-410A-B2CB-A9BD5768A6FA}" type="parTrans" cxnId="{9A65DF42-3111-4017-B872-FE6469025EE1}">
      <dgm:prSet/>
      <dgm:spPr/>
      <dgm:t>
        <a:bodyPr/>
        <a:lstStyle/>
        <a:p>
          <a:endParaRPr lang="en-US"/>
        </a:p>
      </dgm:t>
    </dgm:pt>
    <dgm:pt modelId="{C6616C53-27F7-48B6-B21A-13763457D213}" type="sibTrans" cxnId="{9A65DF42-3111-4017-B872-FE6469025EE1}">
      <dgm:prSet/>
      <dgm:spPr/>
      <dgm:t>
        <a:bodyPr/>
        <a:lstStyle/>
        <a:p>
          <a:endParaRPr lang="en-US"/>
        </a:p>
      </dgm:t>
    </dgm:pt>
    <dgm:pt modelId="{D9652A55-5BE5-4176-AC79-47CB1C85D3AD}">
      <dgm:prSet/>
      <dgm:spPr/>
      <dgm:t>
        <a:bodyPr/>
        <a:lstStyle/>
        <a:p>
          <a:r>
            <a:rPr lang="en-GB"/>
            <a:t>VR considered the most mature type of XR technologies </a:t>
          </a:r>
          <a:endParaRPr lang="en-US"/>
        </a:p>
      </dgm:t>
    </dgm:pt>
    <dgm:pt modelId="{E79D1B06-0994-4108-8C3A-D353BF9480BE}" type="parTrans" cxnId="{04071453-A48D-4944-9D08-D926606EA235}">
      <dgm:prSet/>
      <dgm:spPr/>
      <dgm:t>
        <a:bodyPr/>
        <a:lstStyle/>
        <a:p>
          <a:endParaRPr lang="en-US"/>
        </a:p>
      </dgm:t>
    </dgm:pt>
    <dgm:pt modelId="{AB1C4678-F376-4CFD-AB1D-66F960F79474}" type="sibTrans" cxnId="{04071453-A48D-4944-9D08-D926606EA235}">
      <dgm:prSet/>
      <dgm:spPr/>
      <dgm:t>
        <a:bodyPr/>
        <a:lstStyle/>
        <a:p>
          <a:endParaRPr lang="en-US"/>
        </a:p>
      </dgm:t>
    </dgm:pt>
    <dgm:pt modelId="{71A469A8-7D17-446E-839E-1DF48044E165}">
      <dgm:prSet/>
      <dgm:spPr/>
      <dgm:t>
        <a:bodyPr/>
        <a:lstStyle/>
        <a:p>
          <a:r>
            <a:rPr lang="en-GB"/>
            <a:t>“</a:t>
          </a:r>
          <a:r>
            <a:rPr lang="en-GB" i="1"/>
            <a:t>Chaos with definitions </a:t>
          </a:r>
          <a:r>
            <a:rPr lang="en-GB"/>
            <a:t>of VR” </a:t>
          </a:r>
          <a:endParaRPr lang="en-US"/>
        </a:p>
      </dgm:t>
    </dgm:pt>
    <dgm:pt modelId="{35BD5DD9-95BB-4E03-B224-D201E38D462E}" type="parTrans" cxnId="{8C627698-723A-4C09-BA6E-7E6BF2D38A84}">
      <dgm:prSet/>
      <dgm:spPr/>
      <dgm:t>
        <a:bodyPr/>
        <a:lstStyle/>
        <a:p>
          <a:endParaRPr lang="en-US"/>
        </a:p>
      </dgm:t>
    </dgm:pt>
    <dgm:pt modelId="{713F5C16-DE19-4469-AAA9-4E578505F2AF}" type="sibTrans" cxnId="{8C627698-723A-4C09-BA6E-7E6BF2D38A84}">
      <dgm:prSet/>
      <dgm:spPr/>
      <dgm:t>
        <a:bodyPr/>
        <a:lstStyle/>
        <a:p>
          <a:endParaRPr lang="en-US"/>
        </a:p>
      </dgm:t>
    </dgm:pt>
    <dgm:pt modelId="{98839EA9-87D3-4624-8806-7D1854DED7B1}">
      <dgm:prSet/>
      <dgm:spPr/>
      <dgm:t>
        <a:bodyPr/>
        <a:lstStyle/>
        <a:p>
          <a:r>
            <a:rPr lang="en-GB"/>
            <a:t>Need longitudinal studies</a:t>
          </a:r>
          <a:endParaRPr lang="en-US"/>
        </a:p>
      </dgm:t>
    </dgm:pt>
    <dgm:pt modelId="{1580A9D3-00E7-4715-92CC-E3583247D98B}" type="parTrans" cxnId="{AEFA628F-FD32-4D0F-821F-953747CC33B5}">
      <dgm:prSet/>
      <dgm:spPr/>
      <dgm:t>
        <a:bodyPr/>
        <a:lstStyle/>
        <a:p>
          <a:endParaRPr lang="en-US"/>
        </a:p>
      </dgm:t>
    </dgm:pt>
    <dgm:pt modelId="{EF1B7AFB-A501-4400-89AE-2AECE4E89940}" type="sibTrans" cxnId="{AEFA628F-FD32-4D0F-821F-953747CC33B5}">
      <dgm:prSet/>
      <dgm:spPr/>
      <dgm:t>
        <a:bodyPr/>
        <a:lstStyle/>
        <a:p>
          <a:endParaRPr lang="en-US"/>
        </a:p>
      </dgm:t>
    </dgm:pt>
    <dgm:pt modelId="{50607E43-15C8-42FF-B15B-88602086D882}">
      <dgm:prSet/>
      <dgm:spPr/>
      <dgm:t>
        <a:bodyPr/>
        <a:lstStyle/>
        <a:p>
          <a:r>
            <a:rPr lang="en-GB"/>
            <a:t>Need Patient level outcomes for XR</a:t>
          </a:r>
          <a:endParaRPr lang="en-US"/>
        </a:p>
      </dgm:t>
    </dgm:pt>
    <dgm:pt modelId="{E221B571-A7B2-40DD-B99C-A6AA4D18BC3C}" type="parTrans" cxnId="{1065EB5C-D99E-4944-AC6B-90A4BB319E14}">
      <dgm:prSet/>
      <dgm:spPr/>
      <dgm:t>
        <a:bodyPr/>
        <a:lstStyle/>
        <a:p>
          <a:endParaRPr lang="en-US"/>
        </a:p>
      </dgm:t>
    </dgm:pt>
    <dgm:pt modelId="{088B615C-5FE7-45F8-B72B-D5015A682553}" type="sibTrans" cxnId="{1065EB5C-D99E-4944-AC6B-90A4BB319E14}">
      <dgm:prSet/>
      <dgm:spPr/>
      <dgm:t>
        <a:bodyPr/>
        <a:lstStyle/>
        <a:p>
          <a:endParaRPr lang="en-US"/>
        </a:p>
      </dgm:t>
    </dgm:pt>
    <dgm:pt modelId="{9E6CE624-F565-4786-811C-A4AC360EF092}" type="pres">
      <dgm:prSet presAssocID="{45EC83F6-1251-4FE5-A048-5799C2550C3F}" presName="linear" presStyleCnt="0">
        <dgm:presLayoutVars>
          <dgm:animLvl val="lvl"/>
          <dgm:resizeHandles val="exact"/>
        </dgm:presLayoutVars>
      </dgm:prSet>
      <dgm:spPr/>
    </dgm:pt>
    <dgm:pt modelId="{87550DBD-8CDD-474D-AC0E-11EF3D0198CE}" type="pres">
      <dgm:prSet presAssocID="{8B8A77A7-0E56-44F4-91AD-88849D3E6764}" presName="parentText" presStyleLbl="node1" presStyleIdx="0" presStyleCnt="7">
        <dgm:presLayoutVars>
          <dgm:chMax val="0"/>
          <dgm:bulletEnabled val="1"/>
        </dgm:presLayoutVars>
      </dgm:prSet>
      <dgm:spPr/>
    </dgm:pt>
    <dgm:pt modelId="{447C5D2C-266C-4337-BD79-391087D40747}" type="pres">
      <dgm:prSet presAssocID="{6D4BDCA6-124F-475B-A4D5-3AAA15D4CBE7}" presName="spacer" presStyleCnt="0"/>
      <dgm:spPr/>
    </dgm:pt>
    <dgm:pt modelId="{E6B0955E-6C9B-44A3-A8DE-8C3653D295A2}" type="pres">
      <dgm:prSet presAssocID="{D2D229D1-034C-4F6C-AB38-852AEE3703DF}" presName="parentText" presStyleLbl="node1" presStyleIdx="1" presStyleCnt="7">
        <dgm:presLayoutVars>
          <dgm:chMax val="0"/>
          <dgm:bulletEnabled val="1"/>
        </dgm:presLayoutVars>
      </dgm:prSet>
      <dgm:spPr/>
    </dgm:pt>
    <dgm:pt modelId="{758414FF-F3C0-40C1-B821-479B20B43C45}" type="pres">
      <dgm:prSet presAssocID="{5F0FE4A5-7967-444F-88C3-64D7A3505DBA}" presName="spacer" presStyleCnt="0"/>
      <dgm:spPr/>
    </dgm:pt>
    <dgm:pt modelId="{B32EE322-AE2D-435A-9E62-F33DEA5A92FD}" type="pres">
      <dgm:prSet presAssocID="{440126B7-A9FC-4991-84F5-5B5EDA012941}" presName="parentText" presStyleLbl="node1" presStyleIdx="2" presStyleCnt="7">
        <dgm:presLayoutVars>
          <dgm:chMax val="0"/>
          <dgm:bulletEnabled val="1"/>
        </dgm:presLayoutVars>
      </dgm:prSet>
      <dgm:spPr/>
    </dgm:pt>
    <dgm:pt modelId="{960C2275-042A-427F-B8BD-BC9EE1185AA1}" type="pres">
      <dgm:prSet presAssocID="{C6616C53-27F7-48B6-B21A-13763457D213}" presName="spacer" presStyleCnt="0"/>
      <dgm:spPr/>
    </dgm:pt>
    <dgm:pt modelId="{45443FE6-0097-4369-B192-1540F59A5512}" type="pres">
      <dgm:prSet presAssocID="{D9652A55-5BE5-4176-AC79-47CB1C85D3AD}" presName="parentText" presStyleLbl="node1" presStyleIdx="3" presStyleCnt="7">
        <dgm:presLayoutVars>
          <dgm:chMax val="0"/>
          <dgm:bulletEnabled val="1"/>
        </dgm:presLayoutVars>
      </dgm:prSet>
      <dgm:spPr/>
    </dgm:pt>
    <dgm:pt modelId="{F532E0D3-A9D0-4665-AF08-D947983DC9DC}" type="pres">
      <dgm:prSet presAssocID="{AB1C4678-F376-4CFD-AB1D-66F960F79474}" presName="spacer" presStyleCnt="0"/>
      <dgm:spPr/>
    </dgm:pt>
    <dgm:pt modelId="{51E82975-6F10-4581-933F-8C24A739F006}" type="pres">
      <dgm:prSet presAssocID="{71A469A8-7D17-446E-839E-1DF48044E165}" presName="parentText" presStyleLbl="node1" presStyleIdx="4" presStyleCnt="7">
        <dgm:presLayoutVars>
          <dgm:chMax val="0"/>
          <dgm:bulletEnabled val="1"/>
        </dgm:presLayoutVars>
      </dgm:prSet>
      <dgm:spPr/>
    </dgm:pt>
    <dgm:pt modelId="{5B202F8F-A269-48A2-89C5-5FAAA4E3E845}" type="pres">
      <dgm:prSet presAssocID="{713F5C16-DE19-4469-AAA9-4E578505F2AF}" presName="spacer" presStyleCnt="0"/>
      <dgm:spPr/>
    </dgm:pt>
    <dgm:pt modelId="{A314C996-AE30-4D46-8A48-CD515D8A0EF5}" type="pres">
      <dgm:prSet presAssocID="{98839EA9-87D3-4624-8806-7D1854DED7B1}" presName="parentText" presStyleLbl="node1" presStyleIdx="5" presStyleCnt="7">
        <dgm:presLayoutVars>
          <dgm:chMax val="0"/>
          <dgm:bulletEnabled val="1"/>
        </dgm:presLayoutVars>
      </dgm:prSet>
      <dgm:spPr/>
    </dgm:pt>
    <dgm:pt modelId="{F48B5604-822C-4BFC-9958-25B519765DBE}" type="pres">
      <dgm:prSet presAssocID="{EF1B7AFB-A501-4400-89AE-2AECE4E89940}" presName="spacer" presStyleCnt="0"/>
      <dgm:spPr/>
    </dgm:pt>
    <dgm:pt modelId="{0437FE44-CA95-45A5-8097-5009FD867774}" type="pres">
      <dgm:prSet presAssocID="{50607E43-15C8-42FF-B15B-88602086D882}" presName="parentText" presStyleLbl="node1" presStyleIdx="6" presStyleCnt="7">
        <dgm:presLayoutVars>
          <dgm:chMax val="0"/>
          <dgm:bulletEnabled val="1"/>
        </dgm:presLayoutVars>
      </dgm:prSet>
      <dgm:spPr/>
    </dgm:pt>
  </dgm:ptLst>
  <dgm:cxnLst>
    <dgm:cxn modelId="{1065EB5C-D99E-4944-AC6B-90A4BB319E14}" srcId="{45EC83F6-1251-4FE5-A048-5799C2550C3F}" destId="{50607E43-15C8-42FF-B15B-88602086D882}" srcOrd="6" destOrd="0" parTransId="{E221B571-A7B2-40DD-B99C-A6AA4D18BC3C}" sibTransId="{088B615C-5FE7-45F8-B72B-D5015A682553}"/>
    <dgm:cxn modelId="{9A65DF42-3111-4017-B872-FE6469025EE1}" srcId="{45EC83F6-1251-4FE5-A048-5799C2550C3F}" destId="{440126B7-A9FC-4991-84F5-5B5EDA012941}" srcOrd="2" destOrd="0" parTransId="{51E0A806-10CA-410A-B2CB-A9BD5768A6FA}" sibTransId="{C6616C53-27F7-48B6-B21A-13763457D213}"/>
    <dgm:cxn modelId="{BA4ED165-29A1-4BF8-8B09-29744906B209}" type="presOf" srcId="{440126B7-A9FC-4991-84F5-5B5EDA012941}" destId="{B32EE322-AE2D-435A-9E62-F33DEA5A92FD}" srcOrd="0" destOrd="0" presId="urn:microsoft.com/office/officeart/2005/8/layout/vList2"/>
    <dgm:cxn modelId="{7E3A2A49-45A4-4DA1-B00D-9F354421FFD0}" type="presOf" srcId="{98839EA9-87D3-4624-8806-7D1854DED7B1}" destId="{A314C996-AE30-4D46-8A48-CD515D8A0EF5}" srcOrd="0" destOrd="0" presId="urn:microsoft.com/office/officeart/2005/8/layout/vList2"/>
    <dgm:cxn modelId="{1F69714A-22C1-4131-B1D8-55D8FA5992A7}" srcId="{45EC83F6-1251-4FE5-A048-5799C2550C3F}" destId="{D2D229D1-034C-4F6C-AB38-852AEE3703DF}" srcOrd="1" destOrd="0" parTransId="{442ADD32-2F30-417E-9B52-EEA6511AD46E}" sibTransId="{5F0FE4A5-7967-444F-88C3-64D7A3505DBA}"/>
    <dgm:cxn modelId="{04071453-A48D-4944-9D08-D926606EA235}" srcId="{45EC83F6-1251-4FE5-A048-5799C2550C3F}" destId="{D9652A55-5BE5-4176-AC79-47CB1C85D3AD}" srcOrd="3" destOrd="0" parTransId="{E79D1B06-0994-4108-8C3A-D353BF9480BE}" sibTransId="{AB1C4678-F376-4CFD-AB1D-66F960F79474}"/>
    <dgm:cxn modelId="{CEB6BF89-2A6C-4A49-8A91-02D495EFC941}" type="presOf" srcId="{8B8A77A7-0E56-44F4-91AD-88849D3E6764}" destId="{87550DBD-8CDD-474D-AC0E-11EF3D0198CE}" srcOrd="0" destOrd="0" presId="urn:microsoft.com/office/officeart/2005/8/layout/vList2"/>
    <dgm:cxn modelId="{C09CE38C-AF6A-4A2C-B7D2-379528EFAF4B}" type="presOf" srcId="{D2D229D1-034C-4F6C-AB38-852AEE3703DF}" destId="{E6B0955E-6C9B-44A3-A8DE-8C3653D295A2}" srcOrd="0" destOrd="0" presId="urn:microsoft.com/office/officeart/2005/8/layout/vList2"/>
    <dgm:cxn modelId="{AEFA628F-FD32-4D0F-821F-953747CC33B5}" srcId="{45EC83F6-1251-4FE5-A048-5799C2550C3F}" destId="{98839EA9-87D3-4624-8806-7D1854DED7B1}" srcOrd="5" destOrd="0" parTransId="{1580A9D3-00E7-4715-92CC-E3583247D98B}" sibTransId="{EF1B7AFB-A501-4400-89AE-2AECE4E89940}"/>
    <dgm:cxn modelId="{8C627698-723A-4C09-BA6E-7E6BF2D38A84}" srcId="{45EC83F6-1251-4FE5-A048-5799C2550C3F}" destId="{71A469A8-7D17-446E-839E-1DF48044E165}" srcOrd="4" destOrd="0" parTransId="{35BD5DD9-95BB-4E03-B224-D201E38D462E}" sibTransId="{713F5C16-DE19-4469-AAA9-4E578505F2AF}"/>
    <dgm:cxn modelId="{FC091D99-522F-46E2-8F55-3C1C9F185A4B}" type="presOf" srcId="{D9652A55-5BE5-4176-AC79-47CB1C85D3AD}" destId="{45443FE6-0097-4369-B192-1540F59A5512}" srcOrd="0" destOrd="0" presId="urn:microsoft.com/office/officeart/2005/8/layout/vList2"/>
    <dgm:cxn modelId="{BF636CA0-CEEC-4549-B575-EAF4CBED1BC9}" type="presOf" srcId="{50607E43-15C8-42FF-B15B-88602086D882}" destId="{0437FE44-CA95-45A5-8097-5009FD867774}" srcOrd="0" destOrd="0" presId="urn:microsoft.com/office/officeart/2005/8/layout/vList2"/>
    <dgm:cxn modelId="{7A9688A7-0B8A-404C-84E7-DC5543EFDE87}" type="presOf" srcId="{71A469A8-7D17-446E-839E-1DF48044E165}" destId="{51E82975-6F10-4581-933F-8C24A739F006}" srcOrd="0" destOrd="0" presId="urn:microsoft.com/office/officeart/2005/8/layout/vList2"/>
    <dgm:cxn modelId="{AEEE23EE-36D4-4F13-B5A8-1B2F0401A599}" srcId="{45EC83F6-1251-4FE5-A048-5799C2550C3F}" destId="{8B8A77A7-0E56-44F4-91AD-88849D3E6764}" srcOrd="0" destOrd="0" parTransId="{78E623C7-CF5D-4B87-A83D-AD80A6383BAB}" sibTransId="{6D4BDCA6-124F-475B-A4D5-3AAA15D4CBE7}"/>
    <dgm:cxn modelId="{DA385DEF-F7B4-4731-86A7-FBC0D71017D5}" type="presOf" srcId="{45EC83F6-1251-4FE5-A048-5799C2550C3F}" destId="{9E6CE624-F565-4786-811C-A4AC360EF092}" srcOrd="0" destOrd="0" presId="urn:microsoft.com/office/officeart/2005/8/layout/vList2"/>
    <dgm:cxn modelId="{A50BB05F-6255-4C5D-8FCF-C616EF1C3034}" type="presParOf" srcId="{9E6CE624-F565-4786-811C-A4AC360EF092}" destId="{87550DBD-8CDD-474D-AC0E-11EF3D0198CE}" srcOrd="0" destOrd="0" presId="urn:microsoft.com/office/officeart/2005/8/layout/vList2"/>
    <dgm:cxn modelId="{19A58BE7-53E3-4F8E-A008-36F6B6B8C7D9}" type="presParOf" srcId="{9E6CE624-F565-4786-811C-A4AC360EF092}" destId="{447C5D2C-266C-4337-BD79-391087D40747}" srcOrd="1" destOrd="0" presId="urn:microsoft.com/office/officeart/2005/8/layout/vList2"/>
    <dgm:cxn modelId="{86D72AB2-B849-431E-92BA-08786A0DB0B4}" type="presParOf" srcId="{9E6CE624-F565-4786-811C-A4AC360EF092}" destId="{E6B0955E-6C9B-44A3-A8DE-8C3653D295A2}" srcOrd="2" destOrd="0" presId="urn:microsoft.com/office/officeart/2005/8/layout/vList2"/>
    <dgm:cxn modelId="{9B3E44B4-AF79-408B-BCB0-A65DE2E5A65C}" type="presParOf" srcId="{9E6CE624-F565-4786-811C-A4AC360EF092}" destId="{758414FF-F3C0-40C1-B821-479B20B43C45}" srcOrd="3" destOrd="0" presId="urn:microsoft.com/office/officeart/2005/8/layout/vList2"/>
    <dgm:cxn modelId="{755696D7-CCF3-4A92-A5B6-41987FB556CA}" type="presParOf" srcId="{9E6CE624-F565-4786-811C-A4AC360EF092}" destId="{B32EE322-AE2D-435A-9E62-F33DEA5A92FD}" srcOrd="4" destOrd="0" presId="urn:microsoft.com/office/officeart/2005/8/layout/vList2"/>
    <dgm:cxn modelId="{39C7F2B6-193D-4137-B9A0-4D42412AA79E}" type="presParOf" srcId="{9E6CE624-F565-4786-811C-A4AC360EF092}" destId="{960C2275-042A-427F-B8BD-BC9EE1185AA1}" srcOrd="5" destOrd="0" presId="urn:microsoft.com/office/officeart/2005/8/layout/vList2"/>
    <dgm:cxn modelId="{301B7289-F5D8-451E-B4F0-2EDECC63E98B}" type="presParOf" srcId="{9E6CE624-F565-4786-811C-A4AC360EF092}" destId="{45443FE6-0097-4369-B192-1540F59A5512}" srcOrd="6" destOrd="0" presId="urn:microsoft.com/office/officeart/2005/8/layout/vList2"/>
    <dgm:cxn modelId="{D3307D7F-69A9-490D-A379-A07647F2EFAD}" type="presParOf" srcId="{9E6CE624-F565-4786-811C-A4AC360EF092}" destId="{F532E0D3-A9D0-4665-AF08-D947983DC9DC}" srcOrd="7" destOrd="0" presId="urn:microsoft.com/office/officeart/2005/8/layout/vList2"/>
    <dgm:cxn modelId="{A0925233-D23F-4A55-97F8-6462D8E0586D}" type="presParOf" srcId="{9E6CE624-F565-4786-811C-A4AC360EF092}" destId="{51E82975-6F10-4581-933F-8C24A739F006}" srcOrd="8" destOrd="0" presId="urn:microsoft.com/office/officeart/2005/8/layout/vList2"/>
    <dgm:cxn modelId="{1B978A23-9B98-42CD-A0DE-FC6652EDF40D}" type="presParOf" srcId="{9E6CE624-F565-4786-811C-A4AC360EF092}" destId="{5B202F8F-A269-48A2-89C5-5FAAA4E3E845}" srcOrd="9" destOrd="0" presId="urn:microsoft.com/office/officeart/2005/8/layout/vList2"/>
    <dgm:cxn modelId="{C2A489AB-811D-47A1-A569-2C49885CAE93}" type="presParOf" srcId="{9E6CE624-F565-4786-811C-A4AC360EF092}" destId="{A314C996-AE30-4D46-8A48-CD515D8A0EF5}" srcOrd="10" destOrd="0" presId="urn:microsoft.com/office/officeart/2005/8/layout/vList2"/>
    <dgm:cxn modelId="{245C666A-B25B-4B43-BA6D-23909D5B696F}" type="presParOf" srcId="{9E6CE624-F565-4786-811C-A4AC360EF092}" destId="{F48B5604-822C-4BFC-9958-25B519765DBE}" srcOrd="11" destOrd="0" presId="urn:microsoft.com/office/officeart/2005/8/layout/vList2"/>
    <dgm:cxn modelId="{D3C24AA5-FBE4-4FAD-85F9-95E8F17354C0}" type="presParOf" srcId="{9E6CE624-F565-4786-811C-A4AC360EF092}" destId="{0437FE44-CA95-45A5-8097-5009FD867774}"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BB4A7-2D91-4683-A147-E17EC904A564}">
      <dsp:nvSpPr>
        <dsp:cNvPr id="0" name=""/>
        <dsp:cNvSpPr/>
      </dsp:nvSpPr>
      <dsp:spPr>
        <a:xfrm>
          <a:off x="0" y="0"/>
          <a:ext cx="112320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D30F96-D8C7-4AE4-B266-910D24BDE903}">
      <dsp:nvSpPr>
        <dsp:cNvPr id="0" name=""/>
        <dsp:cNvSpPr/>
      </dsp:nvSpPr>
      <dsp:spPr>
        <a:xfrm>
          <a:off x="0" y="0"/>
          <a:ext cx="11232000" cy="1327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1" kern="1200"/>
            <a:t>Definitions of XR technology (AR, VR, MR) </a:t>
          </a:r>
          <a:endParaRPr lang="en-US" sz="3600" kern="1200"/>
        </a:p>
      </dsp:txBody>
      <dsp:txXfrm>
        <a:off x="0" y="0"/>
        <a:ext cx="11232000" cy="1327895"/>
      </dsp:txXfrm>
    </dsp:sp>
    <dsp:sp modelId="{492EBFBE-CB7C-4E66-AE3F-CA8ADB4DC21D}">
      <dsp:nvSpPr>
        <dsp:cNvPr id="0" name=""/>
        <dsp:cNvSpPr/>
      </dsp:nvSpPr>
      <dsp:spPr>
        <a:xfrm>
          <a:off x="0" y="1327895"/>
          <a:ext cx="112320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7CB625-E1AD-4E59-B5DF-8D8CE9E40986}">
      <dsp:nvSpPr>
        <dsp:cNvPr id="0" name=""/>
        <dsp:cNvSpPr/>
      </dsp:nvSpPr>
      <dsp:spPr>
        <a:xfrm>
          <a:off x="0" y="1327895"/>
          <a:ext cx="11232000" cy="1327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1" kern="1200"/>
            <a:t>Literature review findings</a:t>
          </a:r>
          <a:endParaRPr lang="en-US" sz="3600" kern="1200"/>
        </a:p>
      </dsp:txBody>
      <dsp:txXfrm>
        <a:off x="0" y="1327895"/>
        <a:ext cx="11232000" cy="1327895"/>
      </dsp:txXfrm>
    </dsp:sp>
    <dsp:sp modelId="{A1033071-15FA-40D5-981F-F94686CC340C}">
      <dsp:nvSpPr>
        <dsp:cNvPr id="0" name=""/>
        <dsp:cNvSpPr/>
      </dsp:nvSpPr>
      <dsp:spPr>
        <a:xfrm>
          <a:off x="0" y="2655790"/>
          <a:ext cx="112320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453D6F-6911-4995-8C65-358A9DCB50A2}">
      <dsp:nvSpPr>
        <dsp:cNvPr id="0" name=""/>
        <dsp:cNvSpPr/>
      </dsp:nvSpPr>
      <dsp:spPr>
        <a:xfrm>
          <a:off x="0" y="2655790"/>
          <a:ext cx="11232000" cy="1327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1" kern="1200"/>
            <a:t>Interview findings </a:t>
          </a:r>
          <a:endParaRPr lang="en-US" sz="3600" kern="1200"/>
        </a:p>
      </dsp:txBody>
      <dsp:txXfrm>
        <a:off x="0" y="2655790"/>
        <a:ext cx="11232000" cy="1327895"/>
      </dsp:txXfrm>
    </dsp:sp>
    <dsp:sp modelId="{EB6D6FAA-23CB-4385-870A-55E620CE7363}">
      <dsp:nvSpPr>
        <dsp:cNvPr id="0" name=""/>
        <dsp:cNvSpPr/>
      </dsp:nvSpPr>
      <dsp:spPr>
        <a:xfrm>
          <a:off x="0" y="3983685"/>
          <a:ext cx="112320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60665A-872F-4C59-AEA1-9A0AC943A67B}">
      <dsp:nvSpPr>
        <dsp:cNvPr id="0" name=""/>
        <dsp:cNvSpPr/>
      </dsp:nvSpPr>
      <dsp:spPr>
        <a:xfrm>
          <a:off x="0" y="3983685"/>
          <a:ext cx="11232000" cy="1327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1" kern="1200"/>
            <a:t>Learning from IMSH (Orlando, 19-26 January 2023)</a:t>
          </a:r>
          <a:endParaRPr lang="en-US" sz="3600" kern="1200"/>
        </a:p>
      </dsp:txBody>
      <dsp:txXfrm>
        <a:off x="0" y="3983685"/>
        <a:ext cx="11232000" cy="13278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F2FE9A-C3EA-45A8-8F99-8294AE0897F1}">
      <dsp:nvSpPr>
        <dsp:cNvPr id="0" name=""/>
        <dsp:cNvSpPr/>
      </dsp:nvSpPr>
      <dsp:spPr>
        <a:xfrm>
          <a:off x="156385" y="3105"/>
          <a:ext cx="4898611" cy="1224652"/>
        </a:xfrm>
        <a:prstGeom prst="roundRect">
          <a:avLst>
            <a:gd name="adj" fmla="val 10000"/>
          </a:avLst>
        </a:prstGeom>
        <a:gradFill rotWithShape="0">
          <a:gsLst>
            <a:gs pos="0">
              <a:srgbClr val="009EA0"/>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a:t>Aim: </a:t>
          </a:r>
          <a:r>
            <a:rPr lang="en-GB" sz="1600" kern="1200"/>
            <a:t>to collect, review and analyse readily available evidence related to the effectiveness of XR in postgraduate health education.</a:t>
          </a:r>
          <a:endParaRPr lang="en-US" sz="1600" kern="1200"/>
        </a:p>
      </dsp:txBody>
      <dsp:txXfrm>
        <a:off x="192254" y="38974"/>
        <a:ext cx="4826873" cy="1152914"/>
      </dsp:txXfrm>
    </dsp:sp>
    <dsp:sp modelId="{112FCA80-2367-4266-A2F2-8C9772CCD2B3}">
      <dsp:nvSpPr>
        <dsp:cNvPr id="0" name=""/>
        <dsp:cNvSpPr/>
      </dsp:nvSpPr>
      <dsp:spPr>
        <a:xfrm rot="5400000">
          <a:off x="2376069" y="1258374"/>
          <a:ext cx="459244" cy="551093"/>
        </a:xfrm>
        <a:prstGeom prst="rightArrow">
          <a:avLst>
            <a:gd name="adj1" fmla="val 60000"/>
            <a:gd name="adj2" fmla="val 50000"/>
          </a:avLst>
        </a:prstGeom>
        <a:gradFill rotWithShape="0">
          <a:gsLst>
            <a:gs pos="0">
              <a:schemeClr val="accent2">
                <a:tint val="60000"/>
                <a:hueOff val="0"/>
                <a:satOff val="0"/>
                <a:lumOff val="0"/>
                <a:alphaOff val="0"/>
                <a:tint val="100000"/>
                <a:shade val="100000"/>
                <a:satMod val="130000"/>
              </a:schemeClr>
            </a:gs>
            <a:gs pos="100000">
              <a:schemeClr val="accent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5400000">
        <a:off x="2440364" y="1304299"/>
        <a:ext cx="330655" cy="321471"/>
      </dsp:txXfrm>
    </dsp:sp>
    <dsp:sp modelId="{FABDF16A-F3A5-407B-B0F0-89F2BB534B51}">
      <dsp:nvSpPr>
        <dsp:cNvPr id="0" name=""/>
        <dsp:cNvSpPr/>
      </dsp:nvSpPr>
      <dsp:spPr>
        <a:xfrm>
          <a:off x="156385" y="1840084"/>
          <a:ext cx="4898611" cy="2097830"/>
        </a:xfrm>
        <a:prstGeom prst="roundRect">
          <a:avLst>
            <a:gd name="adj" fmla="val 10000"/>
          </a:avLst>
        </a:prstGeom>
        <a:gradFill rotWithShape="0">
          <a:gsLst>
            <a:gs pos="0">
              <a:srgbClr val="009EA0"/>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kern="1200"/>
            <a:t>Methodology</a:t>
          </a:r>
          <a:endParaRPr lang="en-US" sz="1400" b="1" kern="1200"/>
        </a:p>
        <a:p>
          <a:pPr marL="114300" lvl="1" indent="-114300" algn="l" defTabSz="622300">
            <a:lnSpc>
              <a:spcPct val="90000"/>
            </a:lnSpc>
            <a:spcBef>
              <a:spcPct val="0"/>
            </a:spcBef>
            <a:spcAft>
              <a:spcPct val="15000"/>
            </a:spcAft>
            <a:buChar char="•"/>
          </a:pPr>
          <a:r>
            <a:rPr lang="en-GB" sz="1400" kern="1200"/>
            <a:t>Six databases </a:t>
          </a:r>
          <a:endParaRPr lang="en-US" sz="1400" kern="1200"/>
        </a:p>
        <a:p>
          <a:pPr marL="114300" lvl="1" indent="-114300" algn="l" defTabSz="622300">
            <a:lnSpc>
              <a:spcPct val="90000"/>
            </a:lnSpc>
            <a:spcBef>
              <a:spcPct val="0"/>
            </a:spcBef>
            <a:spcAft>
              <a:spcPct val="15000"/>
            </a:spcAft>
            <a:buChar char="•"/>
          </a:pPr>
          <a:r>
            <a:rPr lang="en-GB" sz="1400" b="1" kern="1200"/>
            <a:t>PICO</a:t>
          </a:r>
          <a:r>
            <a:rPr lang="en-GB" sz="1400" kern="1200"/>
            <a:t> search strategy : </a:t>
          </a:r>
          <a:r>
            <a:rPr lang="en-GB" sz="1400" b="1" kern="1200"/>
            <a:t>P</a:t>
          </a:r>
          <a:r>
            <a:rPr lang="en-GB" sz="1400" kern="1200"/>
            <a:t>(postgraduate stud* OR professional OR graduate); I (Immersive virtual reality OR Immersive technology* OR Head Mounted Display OR HMD OR Extended Reality OR Mixed Reality OR Augmented reality); </a:t>
          </a:r>
          <a:r>
            <a:rPr lang="en-GB" sz="1400" b="1" kern="1200"/>
            <a:t>C</a:t>
          </a:r>
          <a:r>
            <a:rPr lang="en-GB" sz="1400" kern="1200"/>
            <a:t> (health education OR medical education) </a:t>
          </a:r>
          <a:endParaRPr lang="en-US" sz="1400" kern="1200"/>
        </a:p>
      </dsp:txBody>
      <dsp:txXfrm>
        <a:off x="217828" y="1901527"/>
        <a:ext cx="4775725" cy="1974944"/>
      </dsp:txXfrm>
    </dsp:sp>
    <dsp:sp modelId="{F3440F09-B6F2-4795-9C96-2341C7C04BAA}">
      <dsp:nvSpPr>
        <dsp:cNvPr id="0" name=""/>
        <dsp:cNvSpPr/>
      </dsp:nvSpPr>
      <dsp:spPr>
        <a:xfrm rot="5400000">
          <a:off x="2364918" y="4024280"/>
          <a:ext cx="459244" cy="551093"/>
        </a:xfrm>
        <a:prstGeom prst="rightArrow">
          <a:avLst>
            <a:gd name="adj1" fmla="val 60000"/>
            <a:gd name="adj2" fmla="val 50000"/>
          </a:avLst>
        </a:prstGeom>
        <a:gradFill rotWithShape="0">
          <a:gsLst>
            <a:gs pos="0">
              <a:schemeClr val="accent2">
                <a:tint val="60000"/>
                <a:hueOff val="0"/>
                <a:satOff val="0"/>
                <a:lumOff val="0"/>
                <a:alphaOff val="0"/>
                <a:tint val="100000"/>
                <a:shade val="100000"/>
                <a:satMod val="130000"/>
              </a:schemeClr>
            </a:gs>
            <a:gs pos="100000">
              <a:schemeClr val="accent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5400000">
        <a:off x="2429213" y="4070205"/>
        <a:ext cx="330655" cy="321471"/>
      </dsp:txXfrm>
    </dsp:sp>
    <dsp:sp modelId="{959ACCA2-947F-44D2-A41B-2117779298BA}">
      <dsp:nvSpPr>
        <dsp:cNvPr id="0" name=""/>
        <dsp:cNvSpPr/>
      </dsp:nvSpPr>
      <dsp:spPr>
        <a:xfrm>
          <a:off x="156385" y="4550241"/>
          <a:ext cx="4898611" cy="1224652"/>
        </a:xfrm>
        <a:prstGeom prst="roundRect">
          <a:avLst>
            <a:gd name="adj" fmla="val 10000"/>
          </a:avLst>
        </a:prstGeom>
        <a:gradFill rotWithShape="0">
          <a:gsLst>
            <a:gs pos="0">
              <a:srgbClr val="009EA0"/>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Out of 141 Systematic literate reviews (SLR), 55 underwent full text review;  </a:t>
          </a:r>
          <a:r>
            <a:rPr lang="en-GB" sz="2000" b="1" kern="1200"/>
            <a:t>24 papers</a:t>
          </a:r>
          <a:r>
            <a:rPr lang="en-GB" sz="2000" kern="1200"/>
            <a:t> met inclusion criteria ad were analysed </a:t>
          </a:r>
          <a:endParaRPr lang="en-US" sz="2000" kern="1200"/>
        </a:p>
      </dsp:txBody>
      <dsp:txXfrm>
        <a:off x="192254" y="4586110"/>
        <a:ext cx="4826873" cy="11529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6FA651-4945-46A9-BECA-D68D0A3328A1}">
      <dsp:nvSpPr>
        <dsp:cNvPr id="0" name=""/>
        <dsp:cNvSpPr/>
      </dsp:nvSpPr>
      <dsp:spPr>
        <a:xfrm>
          <a:off x="0" y="2593"/>
          <a:ext cx="11232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EADA02-DB9A-493B-99F8-F8310B2CBA5B}">
      <dsp:nvSpPr>
        <dsp:cNvPr id="0" name=""/>
        <dsp:cNvSpPr/>
      </dsp:nvSpPr>
      <dsp:spPr>
        <a:xfrm>
          <a:off x="0" y="2593"/>
          <a:ext cx="11232000" cy="884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t>Large number of publications on XR, various quality, heterogeneity </a:t>
          </a:r>
          <a:endParaRPr lang="en-US" sz="2400" kern="1200"/>
        </a:p>
      </dsp:txBody>
      <dsp:txXfrm>
        <a:off x="0" y="2593"/>
        <a:ext cx="11232000" cy="884398"/>
      </dsp:txXfrm>
    </dsp:sp>
    <dsp:sp modelId="{E5FC0069-0924-4377-97F1-8F70B25857E8}">
      <dsp:nvSpPr>
        <dsp:cNvPr id="0" name=""/>
        <dsp:cNvSpPr/>
      </dsp:nvSpPr>
      <dsp:spPr>
        <a:xfrm>
          <a:off x="0" y="886992"/>
          <a:ext cx="11232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2E3E92-33AF-4EEB-8F58-6D995360461B}">
      <dsp:nvSpPr>
        <dsp:cNvPr id="0" name=""/>
        <dsp:cNvSpPr/>
      </dsp:nvSpPr>
      <dsp:spPr>
        <a:xfrm>
          <a:off x="0" y="886992"/>
          <a:ext cx="11232000" cy="884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t>Countries of publications (North America dominance)</a:t>
          </a:r>
          <a:endParaRPr lang="en-US" sz="2400" kern="1200"/>
        </a:p>
      </dsp:txBody>
      <dsp:txXfrm>
        <a:off x="0" y="886992"/>
        <a:ext cx="11232000" cy="884398"/>
      </dsp:txXfrm>
    </dsp:sp>
    <dsp:sp modelId="{517FEBBB-DD16-4A44-97E4-8455F6E63178}">
      <dsp:nvSpPr>
        <dsp:cNvPr id="0" name=""/>
        <dsp:cNvSpPr/>
      </dsp:nvSpPr>
      <dsp:spPr>
        <a:xfrm>
          <a:off x="0" y="1771391"/>
          <a:ext cx="11232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3A5FEF-C934-485D-92E3-CB6CA9ACDB14}">
      <dsp:nvSpPr>
        <dsp:cNvPr id="0" name=""/>
        <dsp:cNvSpPr/>
      </dsp:nvSpPr>
      <dsp:spPr>
        <a:xfrm>
          <a:off x="0" y="1771391"/>
          <a:ext cx="11232000" cy="884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t>Prevalent publication journals – Surgery disciplines </a:t>
          </a:r>
          <a:endParaRPr lang="en-US" sz="2400" kern="1200"/>
        </a:p>
      </dsp:txBody>
      <dsp:txXfrm>
        <a:off x="0" y="1771391"/>
        <a:ext cx="11232000" cy="884398"/>
      </dsp:txXfrm>
    </dsp:sp>
    <dsp:sp modelId="{73665E06-A35D-437A-AD49-F8F6A1EA2CFB}">
      <dsp:nvSpPr>
        <dsp:cNvPr id="0" name=""/>
        <dsp:cNvSpPr/>
      </dsp:nvSpPr>
      <dsp:spPr>
        <a:xfrm>
          <a:off x="0" y="2655789"/>
          <a:ext cx="11232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EC5B3B-5A21-427E-A800-E5ADFCD56DD9}">
      <dsp:nvSpPr>
        <dsp:cNvPr id="0" name=""/>
        <dsp:cNvSpPr/>
      </dsp:nvSpPr>
      <dsp:spPr>
        <a:xfrm>
          <a:off x="0" y="2655790"/>
          <a:ext cx="11232000" cy="884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t>Publication trends (increase in recent years of scientific publications but not in educational publications) </a:t>
          </a:r>
          <a:endParaRPr lang="en-US" sz="2400" kern="1200"/>
        </a:p>
      </dsp:txBody>
      <dsp:txXfrm>
        <a:off x="0" y="2655790"/>
        <a:ext cx="11232000" cy="884398"/>
      </dsp:txXfrm>
    </dsp:sp>
    <dsp:sp modelId="{6E47C9FD-F23C-4F7E-9868-DEAB0337B689}">
      <dsp:nvSpPr>
        <dsp:cNvPr id="0" name=""/>
        <dsp:cNvSpPr/>
      </dsp:nvSpPr>
      <dsp:spPr>
        <a:xfrm>
          <a:off x="0" y="3540188"/>
          <a:ext cx="11232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9FF9D3-5402-4408-9BAC-F4B9E0637B0A}">
      <dsp:nvSpPr>
        <dsp:cNvPr id="0" name=""/>
        <dsp:cNvSpPr/>
      </dsp:nvSpPr>
      <dsp:spPr>
        <a:xfrm>
          <a:off x="0" y="3540188"/>
          <a:ext cx="11232000" cy="884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endParaRPr lang="en-US" sz="2400" kern="1200"/>
        </a:p>
      </dsp:txBody>
      <dsp:txXfrm>
        <a:off x="0" y="3540188"/>
        <a:ext cx="11232000" cy="884398"/>
      </dsp:txXfrm>
    </dsp:sp>
    <dsp:sp modelId="{1ED4241D-15DF-4661-9E29-F429E96A4F16}">
      <dsp:nvSpPr>
        <dsp:cNvPr id="0" name=""/>
        <dsp:cNvSpPr/>
      </dsp:nvSpPr>
      <dsp:spPr>
        <a:xfrm>
          <a:off x="0" y="4424587"/>
          <a:ext cx="11232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992967-0556-4957-9E10-A3D90AC0C738}">
      <dsp:nvSpPr>
        <dsp:cNvPr id="0" name=""/>
        <dsp:cNvSpPr/>
      </dsp:nvSpPr>
      <dsp:spPr>
        <a:xfrm>
          <a:off x="0" y="4424587"/>
          <a:ext cx="11232000" cy="884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t> </a:t>
          </a:r>
          <a:endParaRPr lang="en-US" sz="2400" kern="1200"/>
        </a:p>
      </dsp:txBody>
      <dsp:txXfrm>
        <a:off x="0" y="4424587"/>
        <a:ext cx="11232000" cy="8843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DD9739-5D64-4F30-BEDF-57A920C6BF44}">
      <dsp:nvSpPr>
        <dsp:cNvPr id="0" name=""/>
        <dsp:cNvSpPr/>
      </dsp:nvSpPr>
      <dsp:spPr>
        <a:xfrm>
          <a:off x="0" y="0"/>
          <a:ext cx="11232000"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59680A98-E941-4D59-A7BA-992057141A87}">
      <dsp:nvSpPr>
        <dsp:cNvPr id="0" name=""/>
        <dsp:cNvSpPr/>
      </dsp:nvSpPr>
      <dsp:spPr>
        <a:xfrm>
          <a:off x="0" y="0"/>
          <a:ext cx="11232000" cy="1327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b="1" i="1" kern="1200"/>
            <a:t>Flexibilities</a:t>
          </a:r>
          <a:r>
            <a:rPr lang="en-GB" sz="1700" i="1" kern="1200"/>
            <a:t> offered by I-VR technologies,</a:t>
          </a:r>
          <a:r>
            <a:rPr lang="en-GB" sz="1700" kern="1200"/>
            <a:t> that include an option to receive training at the learner’s convenience (time and space), to control the pace and stimulus during the session, as well as monitoring learning progress through detailed and immediate feedback.</a:t>
          </a:r>
          <a:endParaRPr lang="en-US" sz="1700" kern="1200"/>
        </a:p>
      </dsp:txBody>
      <dsp:txXfrm>
        <a:off x="0" y="0"/>
        <a:ext cx="11232000" cy="1327895"/>
      </dsp:txXfrm>
    </dsp:sp>
    <dsp:sp modelId="{BAB08DCC-BA43-4DF5-A263-165D041D8258}">
      <dsp:nvSpPr>
        <dsp:cNvPr id="0" name=""/>
        <dsp:cNvSpPr/>
      </dsp:nvSpPr>
      <dsp:spPr>
        <a:xfrm>
          <a:off x="0" y="1327895"/>
          <a:ext cx="11232000"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5DAC94D0-D143-411F-BCC0-36DE605E5807}">
      <dsp:nvSpPr>
        <dsp:cNvPr id="0" name=""/>
        <dsp:cNvSpPr/>
      </dsp:nvSpPr>
      <dsp:spPr>
        <a:xfrm>
          <a:off x="0" y="1327895"/>
          <a:ext cx="11232000" cy="1327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b="1" i="1" kern="1200"/>
            <a:t>Enhanced debrief </a:t>
          </a:r>
          <a:r>
            <a:rPr lang="en-GB" sz="1700" kern="1200"/>
            <a:t>achieved through</a:t>
          </a:r>
          <a:r>
            <a:rPr lang="en-GB" sz="1700" i="1" kern="1200"/>
            <a:t> </a:t>
          </a:r>
          <a:r>
            <a:rPr lang="en-GB" sz="1700" kern="1200"/>
            <a:t>enhanced observer experience and the perceived psychological safety offered by a VR scenario. The importance of supporting I-VR training with a group debrief, particularly for human factors training was strongly emphasised by some interview participants.</a:t>
          </a:r>
          <a:endParaRPr lang="en-US" sz="1700" kern="1200"/>
        </a:p>
      </dsp:txBody>
      <dsp:txXfrm>
        <a:off x="0" y="1327895"/>
        <a:ext cx="11232000" cy="1327895"/>
      </dsp:txXfrm>
    </dsp:sp>
    <dsp:sp modelId="{20DAAF46-E9DF-4FB1-9A61-24A2AFDB458E}">
      <dsp:nvSpPr>
        <dsp:cNvPr id="0" name=""/>
        <dsp:cNvSpPr/>
      </dsp:nvSpPr>
      <dsp:spPr>
        <a:xfrm>
          <a:off x="0" y="2655790"/>
          <a:ext cx="11232000"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5DBB815A-AFB2-4CC9-A89A-EE849670BC3E}">
      <dsp:nvSpPr>
        <dsp:cNvPr id="0" name=""/>
        <dsp:cNvSpPr/>
      </dsp:nvSpPr>
      <dsp:spPr>
        <a:xfrm>
          <a:off x="0" y="2655790"/>
          <a:ext cx="11232000" cy="1327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b="1" i="1" kern="1200"/>
            <a:t>High fidelity scenarios</a:t>
          </a:r>
          <a:r>
            <a:rPr lang="en-GB" sz="1700" i="1" kern="1200"/>
            <a:t>, </a:t>
          </a:r>
          <a:r>
            <a:rPr lang="en-GB" sz="1700" kern="1200"/>
            <a:t>including scenarios of rare clinical events, emergencies, or situations that are not always possible or safe to re-create in traditional simulation.</a:t>
          </a:r>
        </a:p>
        <a:p>
          <a:pPr marL="0" lvl="0" indent="0" algn="l" defTabSz="755650">
            <a:lnSpc>
              <a:spcPct val="90000"/>
            </a:lnSpc>
            <a:spcBef>
              <a:spcPct val="0"/>
            </a:spcBef>
            <a:spcAft>
              <a:spcPct val="35000"/>
            </a:spcAft>
            <a:buNone/>
          </a:pPr>
          <a:endParaRPr lang="en-GB" sz="1700" kern="1200"/>
        </a:p>
        <a:p>
          <a:pPr marL="0" lvl="0" indent="0" algn="l" defTabSz="755650">
            <a:lnSpc>
              <a:spcPct val="90000"/>
            </a:lnSpc>
            <a:spcBef>
              <a:spcPct val="0"/>
            </a:spcBef>
            <a:spcAft>
              <a:spcPct val="35000"/>
            </a:spcAft>
            <a:buNone/>
          </a:pPr>
          <a:r>
            <a:rPr lang="en-GB" sz="1700" b="1" i="1" kern="1200"/>
            <a:t>Training of soft skills</a:t>
          </a:r>
          <a:r>
            <a:rPr lang="en-GB" sz="1700" kern="1200"/>
            <a:t>: such as empathy, communication, emotional resilience, responding under pressure.</a:t>
          </a:r>
          <a:endParaRPr lang="en-US" sz="1700" kern="1200"/>
        </a:p>
      </dsp:txBody>
      <dsp:txXfrm>
        <a:off x="0" y="2655790"/>
        <a:ext cx="11232000" cy="1327895"/>
      </dsp:txXfrm>
    </dsp:sp>
    <dsp:sp modelId="{49B69CFC-7831-4441-8E38-DF215FA833E9}">
      <dsp:nvSpPr>
        <dsp:cNvPr id="0" name=""/>
        <dsp:cNvSpPr/>
      </dsp:nvSpPr>
      <dsp:spPr>
        <a:xfrm>
          <a:off x="0" y="3983685"/>
          <a:ext cx="11232000"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5A5F9EAE-8DDB-4825-9CFE-5B7A03762033}">
      <dsp:nvSpPr>
        <dsp:cNvPr id="0" name=""/>
        <dsp:cNvSpPr/>
      </dsp:nvSpPr>
      <dsp:spPr>
        <a:xfrm>
          <a:off x="0" y="3983685"/>
          <a:ext cx="11232000" cy="1327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b="1" i="1" kern="1200"/>
            <a:t>Meeting learners’ expectations</a:t>
          </a:r>
          <a:r>
            <a:rPr lang="en-GB" sz="1700" i="1" kern="1200"/>
            <a:t>.</a:t>
          </a:r>
          <a:r>
            <a:rPr lang="en-GB" sz="1700" kern="1200"/>
            <a:t> As VR is an integral part of undergraduate medical education, younger learners have already developed practice and expectations for learning opportunities and teaching modalities, including I-VR.</a:t>
          </a:r>
          <a:endParaRPr lang="en-US" sz="1700" kern="1200"/>
        </a:p>
      </dsp:txBody>
      <dsp:txXfrm>
        <a:off x="0" y="3983685"/>
        <a:ext cx="11232000" cy="13278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6B0A51-56A3-4369-BDAF-57002109BD61}">
      <dsp:nvSpPr>
        <dsp:cNvPr id="0" name=""/>
        <dsp:cNvSpPr/>
      </dsp:nvSpPr>
      <dsp:spPr>
        <a:xfrm>
          <a:off x="675708" y="1339989"/>
          <a:ext cx="1457595" cy="145759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63A1C2-288E-4CCE-8E9F-7C17DDE2A1F7}">
      <dsp:nvSpPr>
        <dsp:cNvPr id="0" name=""/>
        <dsp:cNvSpPr/>
      </dsp:nvSpPr>
      <dsp:spPr>
        <a:xfrm>
          <a:off x="986343" y="1650625"/>
          <a:ext cx="836325" cy="836325"/>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2181A79-6CB5-42F5-8D8C-100934A91FA6}">
      <dsp:nvSpPr>
        <dsp:cNvPr id="0" name=""/>
        <dsp:cNvSpPr/>
      </dsp:nvSpPr>
      <dsp:spPr>
        <a:xfrm>
          <a:off x="209756" y="3251590"/>
          <a:ext cx="2389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High cost</a:t>
          </a:r>
        </a:p>
      </dsp:txBody>
      <dsp:txXfrm>
        <a:off x="209756" y="3251590"/>
        <a:ext cx="2389500" cy="720000"/>
      </dsp:txXfrm>
    </dsp:sp>
    <dsp:sp modelId="{96F4408E-92F4-4779-BB24-4FDF99068EF9}">
      <dsp:nvSpPr>
        <dsp:cNvPr id="0" name=""/>
        <dsp:cNvSpPr/>
      </dsp:nvSpPr>
      <dsp:spPr>
        <a:xfrm>
          <a:off x="3483371" y="1339989"/>
          <a:ext cx="1457595" cy="145759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D0DDE0-2AA5-49A8-907F-BF14BC41FF1C}">
      <dsp:nvSpPr>
        <dsp:cNvPr id="0" name=""/>
        <dsp:cNvSpPr/>
      </dsp:nvSpPr>
      <dsp:spPr>
        <a:xfrm>
          <a:off x="3794006" y="1650625"/>
          <a:ext cx="836325" cy="836325"/>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3CE2984-438C-45AC-BA6D-57BDCF70C14F}">
      <dsp:nvSpPr>
        <dsp:cNvPr id="0" name=""/>
        <dsp:cNvSpPr/>
      </dsp:nvSpPr>
      <dsp:spPr>
        <a:xfrm>
          <a:off x="3017418" y="3251590"/>
          <a:ext cx="2389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Staff attitudes</a:t>
          </a:r>
        </a:p>
      </dsp:txBody>
      <dsp:txXfrm>
        <a:off x="3017418" y="3251590"/>
        <a:ext cx="2389500" cy="720000"/>
      </dsp:txXfrm>
    </dsp:sp>
    <dsp:sp modelId="{3ED36688-1F48-4F80-A400-3F702E13B9CA}">
      <dsp:nvSpPr>
        <dsp:cNvPr id="0" name=""/>
        <dsp:cNvSpPr/>
      </dsp:nvSpPr>
      <dsp:spPr>
        <a:xfrm>
          <a:off x="6291033" y="1339989"/>
          <a:ext cx="1457595" cy="145759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3727AE-7437-49F8-89C4-45FD7E549C3C}">
      <dsp:nvSpPr>
        <dsp:cNvPr id="0" name=""/>
        <dsp:cNvSpPr/>
      </dsp:nvSpPr>
      <dsp:spPr>
        <a:xfrm>
          <a:off x="6601668" y="1650625"/>
          <a:ext cx="836325" cy="836325"/>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6FC5B50-128F-4576-87B5-E895491BCB26}">
      <dsp:nvSpPr>
        <dsp:cNvPr id="0" name=""/>
        <dsp:cNvSpPr/>
      </dsp:nvSpPr>
      <dsp:spPr>
        <a:xfrm>
          <a:off x="5825081" y="3251590"/>
          <a:ext cx="2389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GB" sz="2500" kern="1200"/>
            <a:t>HOSPITAL it systems</a:t>
          </a:r>
          <a:endParaRPr lang="en-US" sz="2500" kern="1200"/>
        </a:p>
      </dsp:txBody>
      <dsp:txXfrm>
        <a:off x="5825081" y="3251590"/>
        <a:ext cx="2389500" cy="720000"/>
      </dsp:txXfrm>
    </dsp:sp>
    <dsp:sp modelId="{A71656A8-5F34-4D31-9612-CEB2775F5FD9}">
      <dsp:nvSpPr>
        <dsp:cNvPr id="0" name=""/>
        <dsp:cNvSpPr/>
      </dsp:nvSpPr>
      <dsp:spPr>
        <a:xfrm>
          <a:off x="9098696" y="1339989"/>
          <a:ext cx="1457595" cy="145759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EDE5B8-1B80-4058-AE7B-13CFEFEEF0D0}">
      <dsp:nvSpPr>
        <dsp:cNvPr id="0" name=""/>
        <dsp:cNvSpPr/>
      </dsp:nvSpPr>
      <dsp:spPr>
        <a:xfrm>
          <a:off x="9409331" y="1650625"/>
          <a:ext cx="836325" cy="836325"/>
        </a:xfrm>
        <a:prstGeom prst="rect">
          <a:avLst/>
        </a:prstGeom>
        <a:blipFill rotWithShape="1">
          <a:blip xmlns:r="http://schemas.openxmlformats.org/officeDocument/2006/relationships" r:embed="rId7"/>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92D0F47-E6E8-4563-9CCB-18DB133DC61B}">
      <dsp:nvSpPr>
        <dsp:cNvPr id="0" name=""/>
        <dsp:cNvSpPr/>
      </dsp:nvSpPr>
      <dsp:spPr>
        <a:xfrm>
          <a:off x="8632743" y="3251590"/>
          <a:ext cx="2389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GB" sz="2500" kern="1200"/>
            <a:t>Limited workforce </a:t>
          </a:r>
          <a:endParaRPr lang="en-US" sz="2500" kern="1200"/>
        </a:p>
      </dsp:txBody>
      <dsp:txXfrm>
        <a:off x="8632743" y="3251590"/>
        <a:ext cx="2389500"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F730C-8411-48FC-B316-74C215C44C5F}">
      <dsp:nvSpPr>
        <dsp:cNvPr id="0" name=""/>
        <dsp:cNvSpPr/>
      </dsp:nvSpPr>
      <dsp:spPr>
        <a:xfrm>
          <a:off x="0" y="67820"/>
          <a:ext cx="11232000" cy="8434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D3BEEE-7476-40F3-B61D-DB08F1E541A7}">
      <dsp:nvSpPr>
        <dsp:cNvPr id="0" name=""/>
        <dsp:cNvSpPr/>
      </dsp:nvSpPr>
      <dsp:spPr>
        <a:xfrm>
          <a:off x="325477" y="230661"/>
          <a:ext cx="463881" cy="463881"/>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9DA1BBC-87A2-4810-94EA-5428ADB52BBE}">
      <dsp:nvSpPr>
        <dsp:cNvPr id="0" name=""/>
        <dsp:cNvSpPr/>
      </dsp:nvSpPr>
      <dsp:spPr>
        <a:xfrm>
          <a:off x="974151" y="701"/>
          <a:ext cx="10257848" cy="843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262" tIns="89262" rIns="89262" bIns="89262" numCol="1" spcCol="1270" anchor="ctr" anchorCtr="0">
          <a:noAutofit/>
        </a:bodyPr>
        <a:lstStyle/>
        <a:p>
          <a:pPr marL="0" lvl="0" indent="0" algn="l" defTabSz="889000">
            <a:lnSpc>
              <a:spcPct val="100000"/>
            </a:lnSpc>
            <a:spcBef>
              <a:spcPct val="0"/>
            </a:spcBef>
            <a:spcAft>
              <a:spcPct val="35000"/>
            </a:spcAft>
            <a:buNone/>
          </a:pPr>
          <a:r>
            <a:rPr lang="en-GB" sz="2000" b="1" kern="1200"/>
            <a:t>Cost</a:t>
          </a:r>
          <a:r>
            <a:rPr lang="en-GB" sz="2000" kern="1200"/>
            <a:t> (HMD, creating scenarios)</a:t>
          </a:r>
          <a:endParaRPr lang="en-US" sz="2000" kern="1200"/>
        </a:p>
      </dsp:txBody>
      <dsp:txXfrm>
        <a:off x="974151" y="701"/>
        <a:ext cx="10257848" cy="843420"/>
      </dsp:txXfrm>
    </dsp:sp>
    <dsp:sp modelId="{ED8C6FF4-4A75-429F-92C1-17460993F26B}">
      <dsp:nvSpPr>
        <dsp:cNvPr id="0" name=""/>
        <dsp:cNvSpPr/>
      </dsp:nvSpPr>
      <dsp:spPr>
        <a:xfrm>
          <a:off x="0" y="1035797"/>
          <a:ext cx="11232000" cy="843420"/>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sp>
    <dsp:sp modelId="{0A577AD2-D93E-4193-9DE8-4AD05D801B89}">
      <dsp:nvSpPr>
        <dsp:cNvPr id="0" name=""/>
        <dsp:cNvSpPr/>
      </dsp:nvSpPr>
      <dsp:spPr>
        <a:xfrm>
          <a:off x="255134" y="1244746"/>
          <a:ext cx="463881" cy="463881"/>
        </a:xfrm>
        <a:prstGeom prst="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814E57-F5F2-499E-A43F-8C04CBE988EF}">
      <dsp:nvSpPr>
        <dsp:cNvPr id="0" name=""/>
        <dsp:cNvSpPr/>
      </dsp:nvSpPr>
      <dsp:spPr>
        <a:xfrm>
          <a:off x="974151" y="1054977"/>
          <a:ext cx="10257848" cy="843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262" tIns="89262" rIns="89262" bIns="89262" numCol="1" spcCol="1270" anchor="ctr" anchorCtr="0">
          <a:noAutofit/>
        </a:bodyPr>
        <a:lstStyle/>
        <a:p>
          <a:pPr marL="0" lvl="0" indent="0" algn="l" defTabSz="622300">
            <a:lnSpc>
              <a:spcPct val="100000"/>
            </a:lnSpc>
            <a:spcBef>
              <a:spcPct val="0"/>
            </a:spcBef>
            <a:spcAft>
              <a:spcPct val="35000"/>
            </a:spcAft>
            <a:buNone/>
          </a:pPr>
          <a:r>
            <a:rPr lang="en-GB" sz="1400" i="1" kern="1200">
              <a:solidFill>
                <a:srgbClr val="009EA0"/>
              </a:solidFill>
            </a:rPr>
            <a:t>“I </a:t>
          </a:r>
          <a:r>
            <a:rPr lang="en-GB" sz="1400" i="1" kern="1200" spc="-10">
              <a:solidFill>
                <a:srgbClr val="009EA0"/>
              </a:solidFill>
              <a:effectLst/>
            </a:rPr>
            <a:t>I've seen augmented reality used alongside simulators, particularly obstetric simulators, to great effect. However, it's very expensive to get started… Firstly finance… these VR headsets are expensive. Good headsets are very expensive” [013, no VR]</a:t>
          </a:r>
          <a:endParaRPr lang="en-US" sz="1400" kern="1200">
            <a:solidFill>
              <a:srgbClr val="009EA0"/>
            </a:solidFill>
          </a:endParaRPr>
        </a:p>
      </dsp:txBody>
      <dsp:txXfrm>
        <a:off x="974151" y="1054977"/>
        <a:ext cx="10257848" cy="843420"/>
      </dsp:txXfrm>
    </dsp:sp>
    <dsp:sp modelId="{C061B73B-CCAA-4774-BCB0-98E7251D6ADF}">
      <dsp:nvSpPr>
        <dsp:cNvPr id="0" name=""/>
        <dsp:cNvSpPr/>
      </dsp:nvSpPr>
      <dsp:spPr>
        <a:xfrm>
          <a:off x="0" y="2109253"/>
          <a:ext cx="11232000" cy="843420"/>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sp>
    <dsp:sp modelId="{DE69DBCB-AE13-4DD5-A79B-AEFC912B4F95}">
      <dsp:nvSpPr>
        <dsp:cNvPr id="0" name=""/>
        <dsp:cNvSpPr/>
      </dsp:nvSpPr>
      <dsp:spPr>
        <a:xfrm>
          <a:off x="255134" y="2299022"/>
          <a:ext cx="463881" cy="463881"/>
        </a:xfrm>
        <a:prstGeom prst="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60C1572-5AFA-4FC3-872A-C51FDC936718}">
      <dsp:nvSpPr>
        <dsp:cNvPr id="0" name=""/>
        <dsp:cNvSpPr/>
      </dsp:nvSpPr>
      <dsp:spPr>
        <a:xfrm>
          <a:off x="974151" y="2109253"/>
          <a:ext cx="10257848" cy="843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262" tIns="89262" rIns="89262" bIns="89262" numCol="1" spcCol="1270" anchor="ctr" anchorCtr="0">
          <a:noAutofit/>
        </a:bodyPr>
        <a:lstStyle/>
        <a:p>
          <a:pPr marL="0" lvl="0" indent="0" algn="l" defTabSz="622300">
            <a:lnSpc>
              <a:spcPct val="100000"/>
            </a:lnSpc>
            <a:spcBef>
              <a:spcPct val="0"/>
            </a:spcBef>
            <a:spcAft>
              <a:spcPct val="35000"/>
            </a:spcAft>
            <a:buNone/>
          </a:pPr>
          <a:r>
            <a:rPr lang="en-GB" sz="1400" i="1" kern="1200">
              <a:solidFill>
                <a:srgbClr val="009EA0"/>
              </a:solidFill>
            </a:rPr>
            <a:t>“</a:t>
          </a:r>
          <a:r>
            <a:rPr lang="en-GB" sz="1400" i="1" kern="1200" spc="-10">
              <a:solidFill>
                <a:srgbClr val="009EA0"/>
              </a:solidFill>
              <a:effectLst/>
            </a:rPr>
            <a:t>But when you look at it, actually, VR is a lot cheaper than buying a whole simulation. I think on the surface level it feels quite expensive, but when you probably look at the numbers, it actually works out cheaper. [03, VR] </a:t>
          </a:r>
          <a:endParaRPr lang="en-US" sz="1400" kern="1200">
            <a:solidFill>
              <a:srgbClr val="009EA0"/>
            </a:solidFill>
          </a:endParaRPr>
        </a:p>
      </dsp:txBody>
      <dsp:txXfrm>
        <a:off x="974151" y="2109253"/>
        <a:ext cx="10257848" cy="843420"/>
      </dsp:txXfrm>
    </dsp:sp>
    <dsp:sp modelId="{AB30054A-00F9-4A8E-A3C4-18BC75545769}">
      <dsp:nvSpPr>
        <dsp:cNvPr id="0" name=""/>
        <dsp:cNvSpPr/>
      </dsp:nvSpPr>
      <dsp:spPr>
        <a:xfrm>
          <a:off x="0" y="3163529"/>
          <a:ext cx="11232000" cy="8434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4CC1F4-3816-43D2-BC3D-AFFD0391E6AF}">
      <dsp:nvSpPr>
        <dsp:cNvPr id="0" name=""/>
        <dsp:cNvSpPr/>
      </dsp:nvSpPr>
      <dsp:spPr>
        <a:xfrm>
          <a:off x="255134" y="3353299"/>
          <a:ext cx="463881" cy="463881"/>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4CDCC42-DFF0-4049-B94D-645A82335384}">
      <dsp:nvSpPr>
        <dsp:cNvPr id="0" name=""/>
        <dsp:cNvSpPr/>
      </dsp:nvSpPr>
      <dsp:spPr>
        <a:xfrm>
          <a:off x="974151" y="3163529"/>
          <a:ext cx="10257848" cy="843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262" tIns="89262" rIns="89262" bIns="89262" numCol="1" spcCol="1270" anchor="ctr" anchorCtr="0">
          <a:noAutofit/>
        </a:bodyPr>
        <a:lstStyle/>
        <a:p>
          <a:pPr marL="0" lvl="0" indent="0" algn="l" defTabSz="889000">
            <a:lnSpc>
              <a:spcPct val="100000"/>
            </a:lnSpc>
            <a:spcBef>
              <a:spcPct val="0"/>
            </a:spcBef>
            <a:spcAft>
              <a:spcPct val="35000"/>
            </a:spcAft>
            <a:buNone/>
          </a:pPr>
          <a:r>
            <a:rPr lang="en-GB" sz="2000" b="1" kern="1200"/>
            <a:t>Staff Attitudes </a:t>
          </a:r>
          <a:r>
            <a:rPr lang="en-GB" sz="1600" kern="1200"/>
            <a:t>(fear of new technologies, lack of control in simulation, belief in face-to face simulation and perceptions of remote learning being less effective - resistance to change) </a:t>
          </a:r>
          <a:endParaRPr lang="en-US" sz="1600" kern="1200"/>
        </a:p>
      </dsp:txBody>
      <dsp:txXfrm>
        <a:off x="974151" y="3163529"/>
        <a:ext cx="10257848" cy="843420"/>
      </dsp:txXfrm>
    </dsp:sp>
    <dsp:sp modelId="{836E740C-CAE7-4C72-8722-05A8DDD804E4}">
      <dsp:nvSpPr>
        <dsp:cNvPr id="0" name=""/>
        <dsp:cNvSpPr/>
      </dsp:nvSpPr>
      <dsp:spPr>
        <a:xfrm>
          <a:off x="0" y="4342631"/>
          <a:ext cx="11232000" cy="843420"/>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sp>
    <dsp:sp modelId="{16C1D4EA-5C87-4F89-BEC3-2E0734D59901}">
      <dsp:nvSpPr>
        <dsp:cNvPr id="0" name=""/>
        <dsp:cNvSpPr/>
      </dsp:nvSpPr>
      <dsp:spPr>
        <a:xfrm>
          <a:off x="255134" y="4532401"/>
          <a:ext cx="463881" cy="463881"/>
        </a:xfrm>
        <a:prstGeom prst="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6109AD5-E5EB-4BCD-87C5-66A39AAF6CAA}">
      <dsp:nvSpPr>
        <dsp:cNvPr id="0" name=""/>
        <dsp:cNvSpPr/>
      </dsp:nvSpPr>
      <dsp:spPr>
        <a:xfrm>
          <a:off x="974151" y="4217805"/>
          <a:ext cx="10257848" cy="1093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262" tIns="89262" rIns="89262" bIns="89262" numCol="1" spcCol="1270" anchor="ctr" anchorCtr="0">
          <a:noAutofit/>
        </a:bodyPr>
        <a:lstStyle/>
        <a:p>
          <a:pPr marL="0" lvl="0" indent="0" algn="l" defTabSz="622300">
            <a:lnSpc>
              <a:spcPct val="100000"/>
            </a:lnSpc>
            <a:spcBef>
              <a:spcPct val="0"/>
            </a:spcBef>
            <a:spcAft>
              <a:spcPct val="35000"/>
            </a:spcAft>
            <a:buNone/>
          </a:pPr>
          <a:r>
            <a:rPr lang="en-GB" sz="1400" i="1" kern="1200">
              <a:solidFill>
                <a:srgbClr val="009EA0"/>
              </a:solidFill>
            </a:rPr>
            <a:t>“</a:t>
          </a:r>
          <a:r>
            <a:rPr lang="en-GB" sz="1400" i="1" kern="1200" spc="-10">
              <a:solidFill>
                <a:srgbClr val="009EA0"/>
              </a:solidFill>
              <a:effectLst/>
            </a:rPr>
            <a:t>I think that there are some educators in the same way that we have been slow to adopt simulation as an education, when we had to rip people away from the whiteboard and the PowerPoint presentation. I think that there will always be. There will always culturally be those people that will want to stick to it now they have found simulation. That they're </a:t>
          </a:r>
          <a:r>
            <a:rPr lang="en-GB" sz="1400" i="1" kern="1200" spc="-10" err="1">
              <a:solidFill>
                <a:srgbClr val="009EA0"/>
              </a:solidFill>
              <a:effectLst/>
            </a:rPr>
            <a:t>gonna</a:t>
          </a:r>
          <a:r>
            <a:rPr lang="en-GB" sz="1400" i="1" kern="1200" spc="-10">
              <a:solidFill>
                <a:srgbClr val="009EA0"/>
              </a:solidFill>
              <a:effectLst/>
            </a:rPr>
            <a:t> be quite happy to hang on to this for a few decades, I anticipate”. [010, VR Pilot]</a:t>
          </a:r>
          <a:endParaRPr lang="en-US" sz="1400" kern="1200">
            <a:solidFill>
              <a:srgbClr val="009EA0"/>
            </a:solidFill>
          </a:endParaRPr>
        </a:p>
      </dsp:txBody>
      <dsp:txXfrm>
        <a:off x="974151" y="4217805"/>
        <a:ext cx="10257848" cy="109307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F730C-8411-48FC-B316-74C215C44C5F}">
      <dsp:nvSpPr>
        <dsp:cNvPr id="0" name=""/>
        <dsp:cNvSpPr/>
      </dsp:nvSpPr>
      <dsp:spPr>
        <a:xfrm>
          <a:off x="0" y="4149"/>
          <a:ext cx="11232000" cy="88388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D3BEEE-7476-40F3-B61D-DB08F1E541A7}">
      <dsp:nvSpPr>
        <dsp:cNvPr id="0" name=""/>
        <dsp:cNvSpPr/>
      </dsp:nvSpPr>
      <dsp:spPr>
        <a:xfrm>
          <a:off x="267373" y="203022"/>
          <a:ext cx="486134" cy="4861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9DA1BBC-87A2-4810-94EA-5428ADB52BBE}">
      <dsp:nvSpPr>
        <dsp:cNvPr id="0" name=""/>
        <dsp:cNvSpPr/>
      </dsp:nvSpPr>
      <dsp:spPr>
        <a:xfrm>
          <a:off x="1020881" y="4149"/>
          <a:ext cx="10211118" cy="883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544" tIns="93544" rIns="93544" bIns="93544" numCol="1" spcCol="1270" anchor="ctr" anchorCtr="0">
          <a:noAutofit/>
        </a:bodyPr>
        <a:lstStyle/>
        <a:p>
          <a:pPr marL="0" lvl="0" indent="0" algn="l" defTabSz="711200">
            <a:lnSpc>
              <a:spcPct val="90000"/>
            </a:lnSpc>
            <a:spcBef>
              <a:spcPct val="0"/>
            </a:spcBef>
            <a:spcAft>
              <a:spcPct val="35000"/>
            </a:spcAft>
            <a:buNone/>
          </a:pPr>
          <a:r>
            <a:rPr lang="en-GB" sz="1600" b="1" kern="1200"/>
            <a:t>Hospital IT system – </a:t>
          </a:r>
          <a:r>
            <a:rPr lang="en-GB" sz="1600" kern="1200"/>
            <a:t>one of the major barriers in adopting new technologies (data </a:t>
          </a:r>
          <a:r>
            <a:rPr lang="en-GB" sz="1600" kern="1200" err="1"/>
            <a:t>protection,cybersecurity</a:t>
          </a:r>
          <a:r>
            <a:rPr lang="en-GB" sz="1600" kern="1200"/>
            <a:t>, hospital </a:t>
          </a:r>
          <a:r>
            <a:rPr lang="en-GB" sz="1600" kern="1200" err="1"/>
            <a:t>WiFi</a:t>
          </a:r>
          <a:r>
            <a:rPr lang="en-GB" sz="1600" kern="1200"/>
            <a:t>) </a:t>
          </a:r>
          <a:endParaRPr lang="en-US" sz="1600" kern="1200"/>
        </a:p>
      </dsp:txBody>
      <dsp:txXfrm>
        <a:off x="1020881" y="4149"/>
        <a:ext cx="10211118" cy="883880"/>
      </dsp:txXfrm>
    </dsp:sp>
    <dsp:sp modelId="{ED8C6FF4-4A75-429F-92C1-17460993F26B}">
      <dsp:nvSpPr>
        <dsp:cNvPr id="0" name=""/>
        <dsp:cNvSpPr/>
      </dsp:nvSpPr>
      <dsp:spPr>
        <a:xfrm>
          <a:off x="0" y="1088900"/>
          <a:ext cx="11232000" cy="883880"/>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sp>
    <dsp:sp modelId="{0A577AD2-D93E-4193-9DE8-4AD05D801B89}">
      <dsp:nvSpPr>
        <dsp:cNvPr id="0" name=""/>
        <dsp:cNvSpPr/>
      </dsp:nvSpPr>
      <dsp:spPr>
        <a:xfrm>
          <a:off x="267373" y="1307872"/>
          <a:ext cx="486134" cy="486134"/>
        </a:xfrm>
        <a:prstGeom prst="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814E57-F5F2-499E-A43F-8C04CBE988EF}">
      <dsp:nvSpPr>
        <dsp:cNvPr id="0" name=""/>
        <dsp:cNvSpPr/>
      </dsp:nvSpPr>
      <dsp:spPr>
        <a:xfrm>
          <a:off x="1020881" y="1108999"/>
          <a:ext cx="10211118" cy="883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544" tIns="93544" rIns="93544" bIns="93544" numCol="1" spcCol="1270" anchor="ctr" anchorCtr="0">
          <a:noAutofit/>
        </a:bodyPr>
        <a:lstStyle/>
        <a:p>
          <a:pPr marL="0" lvl="0" indent="0" algn="l" defTabSz="622300">
            <a:lnSpc>
              <a:spcPct val="90000"/>
            </a:lnSpc>
            <a:spcBef>
              <a:spcPct val="0"/>
            </a:spcBef>
            <a:spcAft>
              <a:spcPct val="35000"/>
            </a:spcAft>
            <a:buNone/>
          </a:pPr>
          <a:r>
            <a:rPr lang="en-GB" sz="1400" i="1" kern="1200">
              <a:solidFill>
                <a:srgbClr val="009EA0"/>
              </a:solidFill>
            </a:rPr>
            <a:t>“So I think because it is a still a very new piece of equipment and a very new process. That even trying to adapt some things is taking a while. If we wanted to download apps onto the HoloLens, we have to go through a whole IT process. It's nothing that can be done instantaneously when we can't just download things onto it. It does take a while to get IT to approve different things.” [019, VR]</a:t>
          </a:r>
          <a:endParaRPr lang="en-US" sz="1400" kern="1200">
            <a:solidFill>
              <a:srgbClr val="009EA0"/>
            </a:solidFill>
          </a:endParaRPr>
        </a:p>
      </dsp:txBody>
      <dsp:txXfrm>
        <a:off x="1020881" y="1108999"/>
        <a:ext cx="10211118" cy="883880"/>
      </dsp:txXfrm>
    </dsp:sp>
    <dsp:sp modelId="{C061B73B-CCAA-4774-BCB0-98E7251D6ADF}">
      <dsp:nvSpPr>
        <dsp:cNvPr id="0" name=""/>
        <dsp:cNvSpPr/>
      </dsp:nvSpPr>
      <dsp:spPr>
        <a:xfrm>
          <a:off x="0" y="2213849"/>
          <a:ext cx="11232000" cy="883880"/>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sp>
    <dsp:sp modelId="{DE69DBCB-AE13-4DD5-A79B-AEFC912B4F95}">
      <dsp:nvSpPr>
        <dsp:cNvPr id="0" name=""/>
        <dsp:cNvSpPr/>
      </dsp:nvSpPr>
      <dsp:spPr>
        <a:xfrm>
          <a:off x="267373" y="2412722"/>
          <a:ext cx="486134" cy="486134"/>
        </a:xfrm>
        <a:prstGeom prst="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60C1572-5AFA-4FC3-872A-C51FDC936718}">
      <dsp:nvSpPr>
        <dsp:cNvPr id="0" name=""/>
        <dsp:cNvSpPr/>
      </dsp:nvSpPr>
      <dsp:spPr>
        <a:xfrm>
          <a:off x="1020881" y="2213849"/>
          <a:ext cx="10211118" cy="883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544" tIns="93544" rIns="93544" bIns="93544" numCol="1" spcCol="1270" anchor="ctr" anchorCtr="0">
          <a:noAutofit/>
        </a:bodyPr>
        <a:lstStyle/>
        <a:p>
          <a:pPr marL="0" lvl="0" indent="0" algn="l" defTabSz="622300">
            <a:lnSpc>
              <a:spcPct val="90000"/>
            </a:lnSpc>
            <a:spcBef>
              <a:spcPct val="0"/>
            </a:spcBef>
            <a:spcAft>
              <a:spcPct val="35000"/>
            </a:spcAft>
            <a:buNone/>
          </a:pPr>
          <a:r>
            <a:rPr lang="en-GB" sz="1400" i="1" kern="1200">
              <a:solidFill>
                <a:srgbClr val="009EA0"/>
              </a:solidFill>
            </a:rPr>
            <a:t>“One of the major barriers is a hospital IT systems. Hospital IT systems are very </a:t>
          </a:r>
          <a:r>
            <a:rPr lang="en-GB" sz="1400" i="1" kern="1200" err="1">
              <a:solidFill>
                <a:srgbClr val="009EA0"/>
              </a:solidFill>
            </a:rPr>
            <a:t>skeptical</a:t>
          </a:r>
          <a:r>
            <a:rPr lang="en-GB" sz="1400" i="1" kern="1200">
              <a:solidFill>
                <a:srgbClr val="009EA0"/>
              </a:solidFill>
            </a:rPr>
            <a:t> of new technologies. You know everybody at that … roadshow... Almost everybody has the same problem: IT systems. IT departments I think have to start to designate personnel that work in these.” [05, VR Pilot]</a:t>
          </a:r>
          <a:endParaRPr lang="en-US" sz="1400" kern="1200">
            <a:solidFill>
              <a:srgbClr val="009EA0"/>
            </a:solidFill>
          </a:endParaRPr>
        </a:p>
      </dsp:txBody>
      <dsp:txXfrm>
        <a:off x="1020881" y="2213849"/>
        <a:ext cx="10211118" cy="883880"/>
      </dsp:txXfrm>
    </dsp:sp>
    <dsp:sp modelId="{AB30054A-00F9-4A8E-A3C4-18BC75545769}">
      <dsp:nvSpPr>
        <dsp:cNvPr id="0" name=""/>
        <dsp:cNvSpPr/>
      </dsp:nvSpPr>
      <dsp:spPr>
        <a:xfrm>
          <a:off x="0" y="3318700"/>
          <a:ext cx="11232000" cy="88388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4CC1F4-3816-43D2-BC3D-AFFD0391E6AF}">
      <dsp:nvSpPr>
        <dsp:cNvPr id="0" name=""/>
        <dsp:cNvSpPr/>
      </dsp:nvSpPr>
      <dsp:spPr>
        <a:xfrm>
          <a:off x="267373" y="3517573"/>
          <a:ext cx="486134" cy="4861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4CDCC42-DFF0-4049-B94D-645A82335384}">
      <dsp:nvSpPr>
        <dsp:cNvPr id="0" name=""/>
        <dsp:cNvSpPr/>
      </dsp:nvSpPr>
      <dsp:spPr>
        <a:xfrm>
          <a:off x="1020881" y="3318700"/>
          <a:ext cx="10211118" cy="883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544" tIns="93544" rIns="93544" bIns="93544" numCol="1" spcCol="1270" anchor="ctr" anchorCtr="0">
          <a:noAutofit/>
        </a:bodyPr>
        <a:lstStyle/>
        <a:p>
          <a:pPr marL="0" lvl="0" indent="0" algn="l" defTabSz="711200">
            <a:lnSpc>
              <a:spcPct val="90000"/>
            </a:lnSpc>
            <a:spcBef>
              <a:spcPct val="0"/>
            </a:spcBef>
            <a:spcAft>
              <a:spcPct val="35000"/>
            </a:spcAft>
            <a:buNone/>
          </a:pPr>
          <a:r>
            <a:rPr lang="en-GB" sz="1600" b="1" kern="1200"/>
            <a:t>Limited workforce</a:t>
          </a:r>
          <a:endParaRPr lang="en-US" sz="1600" kern="1200"/>
        </a:p>
      </dsp:txBody>
      <dsp:txXfrm>
        <a:off x="1020881" y="3318700"/>
        <a:ext cx="10211118" cy="883880"/>
      </dsp:txXfrm>
    </dsp:sp>
    <dsp:sp modelId="{836E740C-CAE7-4C72-8722-05A8DDD804E4}">
      <dsp:nvSpPr>
        <dsp:cNvPr id="0" name=""/>
        <dsp:cNvSpPr/>
      </dsp:nvSpPr>
      <dsp:spPr>
        <a:xfrm>
          <a:off x="0" y="4423550"/>
          <a:ext cx="11232000" cy="883880"/>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sp>
    <dsp:sp modelId="{16C1D4EA-5C87-4F89-BEC3-2E0734D59901}">
      <dsp:nvSpPr>
        <dsp:cNvPr id="0" name=""/>
        <dsp:cNvSpPr/>
      </dsp:nvSpPr>
      <dsp:spPr>
        <a:xfrm>
          <a:off x="267373" y="4622423"/>
          <a:ext cx="486134" cy="486134"/>
        </a:xfrm>
        <a:prstGeom prst="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6109AD5-E5EB-4BCD-87C5-66A39AAF6CAA}">
      <dsp:nvSpPr>
        <dsp:cNvPr id="0" name=""/>
        <dsp:cNvSpPr/>
      </dsp:nvSpPr>
      <dsp:spPr>
        <a:xfrm>
          <a:off x="1020881" y="4423550"/>
          <a:ext cx="10211118" cy="883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544" tIns="93544" rIns="93544" bIns="93544" numCol="1" spcCol="1270" anchor="ctr" anchorCtr="0">
          <a:noAutofit/>
        </a:bodyPr>
        <a:lstStyle/>
        <a:p>
          <a:pPr marL="0" lvl="0" indent="0" algn="l" defTabSz="622300">
            <a:lnSpc>
              <a:spcPct val="90000"/>
            </a:lnSpc>
            <a:spcBef>
              <a:spcPct val="0"/>
            </a:spcBef>
            <a:spcAft>
              <a:spcPct val="35000"/>
            </a:spcAft>
            <a:buNone/>
          </a:pPr>
          <a:r>
            <a:rPr lang="en-GB" sz="1400" i="1" kern="1200">
              <a:solidFill>
                <a:srgbClr val="009EA0"/>
              </a:solidFill>
            </a:rPr>
            <a:t>“It just wouldn't be used because the amount of time and energy and passion that needs to go into creating a good VR or AR experience. We do not have the staff, the funding or anything in the trust already to cover that.” [013, no VR]</a:t>
          </a:r>
          <a:endParaRPr lang="en-US" sz="1400" kern="1200">
            <a:solidFill>
              <a:srgbClr val="009EA0"/>
            </a:solidFill>
          </a:endParaRPr>
        </a:p>
      </dsp:txBody>
      <dsp:txXfrm>
        <a:off x="1020881" y="4423550"/>
        <a:ext cx="10211118" cy="8838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6B0A51-56A3-4369-BDAF-57002109BD61}">
      <dsp:nvSpPr>
        <dsp:cNvPr id="0" name=""/>
        <dsp:cNvSpPr/>
      </dsp:nvSpPr>
      <dsp:spPr>
        <a:xfrm>
          <a:off x="675708" y="1339989"/>
          <a:ext cx="1457595" cy="145759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63A1C2-288E-4CCE-8E9F-7C17DDE2A1F7}">
      <dsp:nvSpPr>
        <dsp:cNvPr id="0" name=""/>
        <dsp:cNvSpPr/>
      </dsp:nvSpPr>
      <dsp:spPr>
        <a:xfrm>
          <a:off x="986343" y="1650625"/>
          <a:ext cx="836325" cy="8363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2181A79-6CB5-42F5-8D8C-100934A91FA6}">
      <dsp:nvSpPr>
        <dsp:cNvPr id="0" name=""/>
        <dsp:cNvSpPr/>
      </dsp:nvSpPr>
      <dsp:spPr>
        <a:xfrm>
          <a:off x="209756" y="3251590"/>
          <a:ext cx="2389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GB" sz="1800" kern="1200"/>
            <a:t>Comprehension of modality</a:t>
          </a:r>
          <a:endParaRPr lang="en-US" sz="1800" kern="1200"/>
        </a:p>
      </dsp:txBody>
      <dsp:txXfrm>
        <a:off x="209756" y="3251590"/>
        <a:ext cx="2389500" cy="720000"/>
      </dsp:txXfrm>
    </dsp:sp>
    <dsp:sp modelId="{96F4408E-92F4-4779-BB24-4FDF99068EF9}">
      <dsp:nvSpPr>
        <dsp:cNvPr id="0" name=""/>
        <dsp:cNvSpPr/>
      </dsp:nvSpPr>
      <dsp:spPr>
        <a:xfrm>
          <a:off x="3483371" y="1339989"/>
          <a:ext cx="1457595" cy="145759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D0DDE0-2AA5-49A8-907F-BF14BC41FF1C}">
      <dsp:nvSpPr>
        <dsp:cNvPr id="0" name=""/>
        <dsp:cNvSpPr/>
      </dsp:nvSpPr>
      <dsp:spPr>
        <a:xfrm>
          <a:off x="3794006" y="1650625"/>
          <a:ext cx="836325" cy="8363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3CE2984-438C-45AC-BA6D-57BDCF70C14F}">
      <dsp:nvSpPr>
        <dsp:cNvPr id="0" name=""/>
        <dsp:cNvSpPr/>
      </dsp:nvSpPr>
      <dsp:spPr>
        <a:xfrm>
          <a:off x="3017418" y="3251590"/>
          <a:ext cx="2389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GB" sz="1800" kern="1200"/>
            <a:t>Networking opportunities</a:t>
          </a:r>
          <a:endParaRPr lang="en-US" sz="1800" kern="1200"/>
        </a:p>
      </dsp:txBody>
      <dsp:txXfrm>
        <a:off x="3017418" y="3251590"/>
        <a:ext cx="2389500" cy="720000"/>
      </dsp:txXfrm>
    </dsp:sp>
    <dsp:sp modelId="{3ED36688-1F48-4F80-A400-3F702E13B9CA}">
      <dsp:nvSpPr>
        <dsp:cNvPr id="0" name=""/>
        <dsp:cNvSpPr/>
      </dsp:nvSpPr>
      <dsp:spPr>
        <a:xfrm>
          <a:off x="6291033" y="1339989"/>
          <a:ext cx="1457595" cy="145759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3727AE-7437-49F8-89C4-45FD7E549C3C}">
      <dsp:nvSpPr>
        <dsp:cNvPr id="0" name=""/>
        <dsp:cNvSpPr/>
      </dsp:nvSpPr>
      <dsp:spPr>
        <a:xfrm>
          <a:off x="6601668" y="1650625"/>
          <a:ext cx="836325" cy="8363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6FC5B50-128F-4576-87B5-E895491BCB26}">
      <dsp:nvSpPr>
        <dsp:cNvPr id="0" name=""/>
        <dsp:cNvSpPr/>
      </dsp:nvSpPr>
      <dsp:spPr>
        <a:xfrm>
          <a:off x="5825081" y="3251590"/>
          <a:ext cx="2389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GB" sz="1800" kern="1200"/>
            <a:t>Central coordination of XR implementation</a:t>
          </a:r>
          <a:endParaRPr lang="en-US" sz="1800" kern="1200"/>
        </a:p>
      </dsp:txBody>
      <dsp:txXfrm>
        <a:off x="5825081" y="3251590"/>
        <a:ext cx="2389500" cy="720000"/>
      </dsp:txXfrm>
    </dsp:sp>
    <dsp:sp modelId="{A71656A8-5F34-4D31-9612-CEB2775F5FD9}">
      <dsp:nvSpPr>
        <dsp:cNvPr id="0" name=""/>
        <dsp:cNvSpPr/>
      </dsp:nvSpPr>
      <dsp:spPr>
        <a:xfrm>
          <a:off x="9098696" y="1339989"/>
          <a:ext cx="1457595" cy="145759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EDE5B8-1B80-4058-AE7B-13CFEFEEF0D0}">
      <dsp:nvSpPr>
        <dsp:cNvPr id="0" name=""/>
        <dsp:cNvSpPr/>
      </dsp:nvSpPr>
      <dsp:spPr>
        <a:xfrm>
          <a:off x="9409331" y="1650625"/>
          <a:ext cx="836325" cy="836325"/>
        </a:xfrm>
        <a:prstGeom prst="rect">
          <a:avLst/>
        </a:prstGeom>
        <a:blipFill rotWithShape="1">
          <a:blip xmlns:r="http://schemas.openxmlformats.org/officeDocument/2006/relationships" r:embed="rId7"/>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92D0F47-E6E8-4563-9CCB-18DB133DC61B}">
      <dsp:nvSpPr>
        <dsp:cNvPr id="0" name=""/>
        <dsp:cNvSpPr/>
      </dsp:nvSpPr>
      <dsp:spPr>
        <a:xfrm>
          <a:off x="8632743" y="3251590"/>
          <a:ext cx="2389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GB" sz="1800" kern="1200"/>
            <a:t>Skilled workforce </a:t>
          </a:r>
          <a:endParaRPr lang="en-US" sz="1800" kern="1200"/>
        </a:p>
      </dsp:txBody>
      <dsp:txXfrm>
        <a:off x="8632743" y="3251590"/>
        <a:ext cx="2389500" cy="720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550DBD-8CDD-474D-AC0E-11EF3D0198CE}">
      <dsp:nvSpPr>
        <dsp:cNvPr id="0" name=""/>
        <dsp:cNvSpPr/>
      </dsp:nvSpPr>
      <dsp:spPr>
        <a:xfrm>
          <a:off x="0" y="215109"/>
          <a:ext cx="5376000" cy="59587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Summary of ES learning: </a:t>
          </a:r>
          <a:endParaRPr lang="en-US" sz="1500" kern="1200"/>
        </a:p>
      </dsp:txBody>
      <dsp:txXfrm>
        <a:off x="29088" y="244197"/>
        <a:ext cx="5317824" cy="537701"/>
      </dsp:txXfrm>
    </dsp:sp>
    <dsp:sp modelId="{E6B0955E-6C9B-44A3-A8DE-8C3653D295A2}">
      <dsp:nvSpPr>
        <dsp:cNvPr id="0" name=""/>
        <dsp:cNvSpPr/>
      </dsp:nvSpPr>
      <dsp:spPr>
        <a:xfrm>
          <a:off x="0" y="854186"/>
          <a:ext cx="5376000" cy="59587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a:t>
          </a:r>
          <a:r>
            <a:rPr lang="en-GB" sz="1500" i="1" kern="1200"/>
            <a:t>Immersion does not depend on technology, but new technologies can be highly effective at delivering immersion</a:t>
          </a:r>
          <a:r>
            <a:rPr lang="en-GB" sz="1500" kern="1200"/>
            <a:t>” (Assess VR)</a:t>
          </a:r>
          <a:endParaRPr lang="en-US" sz="1500" kern="1200"/>
        </a:p>
      </dsp:txBody>
      <dsp:txXfrm>
        <a:off x="29088" y="883274"/>
        <a:ext cx="5317824" cy="537701"/>
      </dsp:txXfrm>
    </dsp:sp>
    <dsp:sp modelId="{B32EE322-AE2D-435A-9E62-F33DEA5A92FD}">
      <dsp:nvSpPr>
        <dsp:cNvPr id="0" name=""/>
        <dsp:cNvSpPr/>
      </dsp:nvSpPr>
      <dsp:spPr>
        <a:xfrm>
          <a:off x="0" y="1493263"/>
          <a:ext cx="5376000" cy="59587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Choosing the right technology should be driven by level of learners and learning objectives</a:t>
          </a:r>
          <a:endParaRPr lang="en-US" sz="1500" kern="1200"/>
        </a:p>
      </dsp:txBody>
      <dsp:txXfrm>
        <a:off x="29088" y="1522351"/>
        <a:ext cx="5317824" cy="537701"/>
      </dsp:txXfrm>
    </dsp:sp>
    <dsp:sp modelId="{45443FE6-0097-4369-B192-1540F59A5512}">
      <dsp:nvSpPr>
        <dsp:cNvPr id="0" name=""/>
        <dsp:cNvSpPr/>
      </dsp:nvSpPr>
      <dsp:spPr>
        <a:xfrm>
          <a:off x="0" y="2132341"/>
          <a:ext cx="5376000" cy="59587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VR considered the most mature type of XR technologies </a:t>
          </a:r>
          <a:endParaRPr lang="en-US" sz="1500" kern="1200"/>
        </a:p>
      </dsp:txBody>
      <dsp:txXfrm>
        <a:off x="29088" y="2161429"/>
        <a:ext cx="5317824" cy="537701"/>
      </dsp:txXfrm>
    </dsp:sp>
    <dsp:sp modelId="{51E82975-6F10-4581-933F-8C24A739F006}">
      <dsp:nvSpPr>
        <dsp:cNvPr id="0" name=""/>
        <dsp:cNvSpPr/>
      </dsp:nvSpPr>
      <dsp:spPr>
        <a:xfrm>
          <a:off x="0" y="2771418"/>
          <a:ext cx="5376000" cy="59587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a:t>
          </a:r>
          <a:r>
            <a:rPr lang="en-GB" sz="1500" i="1" kern="1200"/>
            <a:t>Chaos with definitions </a:t>
          </a:r>
          <a:r>
            <a:rPr lang="en-GB" sz="1500" kern="1200"/>
            <a:t>of VR” </a:t>
          </a:r>
          <a:endParaRPr lang="en-US" sz="1500" kern="1200"/>
        </a:p>
      </dsp:txBody>
      <dsp:txXfrm>
        <a:off x="29088" y="2800506"/>
        <a:ext cx="5317824" cy="537701"/>
      </dsp:txXfrm>
    </dsp:sp>
    <dsp:sp modelId="{A314C996-AE30-4D46-8A48-CD515D8A0EF5}">
      <dsp:nvSpPr>
        <dsp:cNvPr id="0" name=""/>
        <dsp:cNvSpPr/>
      </dsp:nvSpPr>
      <dsp:spPr>
        <a:xfrm>
          <a:off x="0" y="3410496"/>
          <a:ext cx="5376000" cy="59587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Need longitudinal studies</a:t>
          </a:r>
          <a:endParaRPr lang="en-US" sz="1500" kern="1200"/>
        </a:p>
      </dsp:txBody>
      <dsp:txXfrm>
        <a:off x="29088" y="3439584"/>
        <a:ext cx="5317824" cy="537701"/>
      </dsp:txXfrm>
    </dsp:sp>
    <dsp:sp modelId="{0437FE44-CA95-45A5-8097-5009FD867774}">
      <dsp:nvSpPr>
        <dsp:cNvPr id="0" name=""/>
        <dsp:cNvSpPr/>
      </dsp:nvSpPr>
      <dsp:spPr>
        <a:xfrm>
          <a:off x="0" y="4049573"/>
          <a:ext cx="5376000" cy="59587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Need Patient level outcomes for XR</a:t>
          </a:r>
          <a:endParaRPr lang="en-US" sz="1500" kern="1200"/>
        </a:p>
      </dsp:txBody>
      <dsp:txXfrm>
        <a:off x="29088" y="4078661"/>
        <a:ext cx="5317824" cy="53770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220CBB-D972-D444-8592-B23A7758CEF7}" type="datetimeFigureOut">
              <a:rPr lang="en-US" smtClean="0"/>
              <a:t>2/22/2023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3B49CD-7E1B-C543-B23F-34FDB672E370}" type="slidenum">
              <a:rPr lang="en-US" smtClean="0"/>
              <a:t>‹#›</a:t>
            </a:fld>
            <a:endParaRPr lang="en-US"/>
          </a:p>
        </p:txBody>
      </p:sp>
    </p:spTree>
    <p:extLst>
      <p:ext uri="{BB962C8B-B14F-4D97-AF65-F5344CB8AC3E}">
        <p14:creationId xmlns:p14="http://schemas.microsoft.com/office/powerpoint/2010/main" val="2204049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spc="-10">
                <a:effectLst/>
                <a:latin typeface="Calibri" panose="020F0502020204030204" pitchFamily="34" charset="0"/>
                <a:ea typeface="Calibri" panose="020F0502020204030204" pitchFamily="34" charset="0"/>
                <a:cs typeface="Times New Roman (Body CS)"/>
              </a:rPr>
              <a:t>King’s College London (KCL) was commissioned by UCLP to undertake a study on behalf of Health Education England to understand the factors at play in the uptake of immersive XR technologies to support the training of healthcare professionals. </a:t>
            </a:r>
          </a:p>
          <a:p>
            <a:pPr marL="0" indent="0">
              <a:buNone/>
            </a:pPr>
            <a:endParaRPr lang="en-GB" sz="1200" spc="-1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spc="-10">
                <a:effectLst/>
                <a:latin typeface="Calibri" panose="020F0502020204030204" pitchFamily="34" charset="0"/>
              </a:rPr>
              <a:t>Interview purpose: </a:t>
            </a:r>
            <a:r>
              <a:rPr lang="en-GB" sz="1200" spc="-10">
                <a:effectLst/>
                <a:highlight>
                  <a:srgbClr val="00FFFF"/>
                </a:highlight>
                <a:latin typeface="Calibri" panose="020F0502020204030204" pitchFamily="34" charset="0"/>
                <a:ea typeface="Calibri" panose="020F0502020204030204" pitchFamily="34" charset="0"/>
                <a:cs typeface="Times New Roman (Body CS)"/>
              </a:rPr>
              <a:t>The purpose of this work is to understand more about the learning needs for immersive virtual reality (VR)/extended reality (XR) technologies in postgraduate health education and to understand more about the current use of these technologies by experienced simulation educators in the London Simulation Network (LSN).</a:t>
            </a:r>
            <a:r>
              <a:rPr lang="en-GB" sz="1200" spc="-10">
                <a:effectLst/>
                <a:latin typeface="Calibri" panose="020F0502020204030204" pitchFamily="34" charset="0"/>
                <a:ea typeface="Calibri" panose="020F0502020204030204" pitchFamily="34" charset="0"/>
                <a:cs typeface="Times New Roman (Body CS)"/>
              </a:rPr>
              <a:t> </a:t>
            </a:r>
          </a:p>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3</a:t>
            </a:fld>
            <a:endParaRPr lang="en-US"/>
          </a:p>
        </p:txBody>
      </p:sp>
    </p:spTree>
    <p:extLst>
      <p:ext uri="{BB962C8B-B14F-4D97-AF65-F5344CB8AC3E}">
        <p14:creationId xmlns:p14="http://schemas.microsoft.com/office/powerpoint/2010/main" val="3693313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800" spc="-10">
                <a:effectLst/>
                <a:latin typeface="Calibri" panose="020F0502020204030204" pitchFamily="34" charset="0"/>
                <a:ea typeface="Calibri" panose="020F0502020204030204" pitchFamily="34" charset="0"/>
                <a:cs typeface="Times New Roman (Body CS)"/>
              </a:rPr>
              <a:t>In addition, for facilitating the delivery of specific courses to develop various skills, VR technologies were thought to be also potentially useful for facilitating the delivery of:</a:t>
            </a:r>
          </a:p>
          <a:p>
            <a:pPr marL="342900" lvl="0" indent="-342900">
              <a:lnSpc>
                <a:spcPct val="107000"/>
              </a:lnSpc>
              <a:spcAft>
                <a:spcPts val="800"/>
              </a:spcAft>
              <a:buFont typeface="+mj-lt"/>
              <a:buAutoNum type="alphaLcParen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800" spc="-10">
                <a:effectLst/>
                <a:latin typeface="Calibri" panose="020F0502020204030204" pitchFamily="34" charset="0"/>
                <a:ea typeface="Calibri" panose="020F0502020204030204" pitchFamily="34" charset="0"/>
                <a:cs typeface="Times New Roman (Body CS)"/>
              </a:rPr>
              <a:t>staff induction programmes </a:t>
            </a:r>
          </a:p>
          <a:p>
            <a:pPr marL="342900" lvl="0" indent="-342900">
              <a:lnSpc>
                <a:spcPct val="107000"/>
              </a:lnSpc>
              <a:spcAft>
                <a:spcPts val="800"/>
              </a:spcAft>
              <a:buFont typeface="+mj-lt"/>
              <a:buAutoNum type="alphaLcParen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800" spc="-10">
                <a:effectLst/>
                <a:latin typeface="Calibri" panose="020F0502020204030204" pitchFamily="34" charset="0"/>
                <a:ea typeface="Calibri" panose="020F0502020204030204" pitchFamily="34" charset="0"/>
                <a:cs typeface="Times New Roman (Body CS)"/>
              </a:rPr>
              <a:t>pre-simulation preparations </a:t>
            </a:r>
          </a:p>
          <a:p>
            <a:pPr marL="342900" lvl="0" indent="-342900">
              <a:lnSpc>
                <a:spcPct val="107000"/>
              </a:lnSpc>
              <a:spcAft>
                <a:spcPts val="800"/>
              </a:spcAft>
              <a:buFont typeface="+mj-lt"/>
              <a:buAutoNum type="alphaLcParen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800" spc="-10">
                <a:effectLst/>
                <a:latin typeface="Calibri" panose="020F0502020204030204" pitchFamily="34" charset="0"/>
                <a:ea typeface="Calibri" panose="020F0502020204030204" pitchFamily="34" charset="0"/>
                <a:cs typeface="Times New Roman (Body CS)"/>
              </a:rPr>
              <a:t>clinical placement programmes </a:t>
            </a:r>
          </a:p>
          <a:p>
            <a:endParaRPr lang="en-GB"/>
          </a:p>
        </p:txBody>
      </p:sp>
      <p:sp>
        <p:nvSpPr>
          <p:cNvPr id="4" name="Slide Number Placeholder 3"/>
          <p:cNvSpPr>
            <a:spLocks noGrp="1"/>
          </p:cNvSpPr>
          <p:nvPr>
            <p:ph type="sldNum" sz="quarter" idx="5"/>
          </p:nvPr>
        </p:nvSpPr>
        <p:spPr/>
        <p:txBody>
          <a:bodyPr/>
          <a:lstStyle/>
          <a:p>
            <a:fld id="{9C3B49CD-7E1B-C543-B23F-34FDB672E370}" type="slidenum">
              <a:rPr lang="en-US" smtClean="0"/>
              <a:t>18</a:t>
            </a:fld>
            <a:endParaRPr lang="en-US"/>
          </a:p>
        </p:txBody>
      </p:sp>
    </p:spTree>
    <p:extLst>
      <p:ext uri="{BB962C8B-B14F-4D97-AF65-F5344CB8AC3E}">
        <p14:creationId xmlns:p14="http://schemas.microsoft.com/office/powerpoint/2010/main" val="859077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spc="-10">
                <a:effectLst/>
                <a:latin typeface="Calibri" panose="020F0502020204030204" pitchFamily="34" charset="0"/>
                <a:ea typeface="Calibri" panose="020F0502020204030204" pitchFamily="34" charset="0"/>
                <a:cs typeface="Times New Roman (Body CS)"/>
              </a:rPr>
              <a:t>Facilities capacity: Several interviewees acknowledged that limited resources (both staff and space) within a Simulation centre impedes their ability to satisfy increasing learning demands from their Trusts. By delivering I-VR training in-situ and remotely, they can help provide learning to a greater audience, including those who traditionally would be less involved, thus improving learning availability and inclusivity.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spc="-10">
                <a:effectLst/>
                <a:latin typeface="Calibri" panose="020F0502020204030204" pitchFamily="34" charset="0"/>
                <a:ea typeface="Calibri" panose="020F0502020204030204" pitchFamily="34" charset="0"/>
                <a:cs typeface="Times New Roman (Body 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spc="-10">
              <a:effectLst/>
              <a:latin typeface="Calibri" panose="020F0502020204030204" pitchFamily="34" charset="0"/>
              <a:ea typeface="Calibri" panose="020F0502020204030204" pitchFamily="34" charset="0"/>
              <a:cs typeface="Times New Roman (Body 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spc="-10">
                <a:effectLst/>
                <a:latin typeface="Calibri" panose="020F0502020204030204" pitchFamily="34" charset="0"/>
                <a:ea typeface="Calibri" panose="020F0502020204030204" pitchFamily="34" charset="0"/>
                <a:cs typeface="Times New Roman (Body CS)"/>
              </a:rPr>
              <a:t>Generally, participants thought that once established, I-VR simulations will require less facilitators and faculty support compared to traditional simulations. However, colleagues recognised setup challenges, such as creating and validating VR scenarios and training staff, which could require an initial investment of extra resource. As such, any relief for issues of staff capacity may only be achieved gradually and after a phase of increased workload.</a:t>
            </a:r>
          </a:p>
          <a:p>
            <a:endParaRPr lang="en-GB"/>
          </a:p>
        </p:txBody>
      </p:sp>
      <p:sp>
        <p:nvSpPr>
          <p:cNvPr id="4" name="Slide Number Placeholder 3"/>
          <p:cNvSpPr>
            <a:spLocks noGrp="1"/>
          </p:cNvSpPr>
          <p:nvPr>
            <p:ph type="sldNum" sz="quarter" idx="5"/>
          </p:nvPr>
        </p:nvSpPr>
        <p:spPr/>
        <p:txBody>
          <a:bodyPr/>
          <a:lstStyle/>
          <a:p>
            <a:fld id="{9C3B49CD-7E1B-C543-B23F-34FDB672E370}" type="slidenum">
              <a:rPr lang="en-US" smtClean="0"/>
              <a:t>19</a:t>
            </a:fld>
            <a:endParaRPr lang="en-US"/>
          </a:p>
        </p:txBody>
      </p:sp>
    </p:spTree>
    <p:extLst>
      <p:ext uri="{BB962C8B-B14F-4D97-AF65-F5344CB8AC3E}">
        <p14:creationId xmlns:p14="http://schemas.microsoft.com/office/powerpoint/2010/main" val="2302262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a:effectLst/>
                <a:latin typeface="Calibri" panose="020F0502020204030204" pitchFamily="34" charset="0"/>
                <a:ea typeface="Calibri" panose="020F0502020204030204" pitchFamily="34" charset="0"/>
                <a:cs typeface="Times New Roman" panose="02020603050405020304" pitchFamily="18" charset="0"/>
              </a:rPr>
              <a:t>Several factors were mentioned by interviewees as barriers for the wider uptake of XR technologies by the NHS for their workforce education and factors that may facilitate this uptake. From the picture obtained (See Fig 1) it is clear that these barries and facilitators are enmeshed and interlinked and include themes like: funding challenges, engagement of people, executive “buy in”/leadership, comprehension of modality, and taskforce. Knowing facilitators and barriers could help to advance furthur XR uptake in postgraduate health education by setting up actions to address barriers and reinforce facilitators.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9C3B49CD-7E1B-C543-B23F-34FDB672E370}" type="slidenum">
              <a:rPr lang="en-US" smtClean="0"/>
              <a:t>20</a:t>
            </a:fld>
            <a:endParaRPr lang="en-US"/>
          </a:p>
        </p:txBody>
      </p:sp>
    </p:spTree>
    <p:extLst>
      <p:ext uri="{BB962C8B-B14F-4D97-AF65-F5344CB8AC3E}">
        <p14:creationId xmlns:p14="http://schemas.microsoft.com/office/powerpoint/2010/main" val="3796972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spc="-10">
                <a:effectLst/>
                <a:latin typeface="Calibri" panose="020F0502020204030204" pitchFamily="34" charset="0"/>
                <a:ea typeface="Calibri" panose="020F0502020204030204" pitchFamily="34" charset="0"/>
                <a:cs typeface="Times New Roman (Body CS)"/>
              </a:rPr>
              <a:t>Some remain sceptical that funds for these technologies would be available to them in the near future, as there is a perception that education and training have never truly been a priority.</a:t>
            </a:r>
          </a:p>
          <a:p>
            <a:endParaRPr lang="en-GB" sz="1200" spc="-1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spc="-10">
                <a:effectLst/>
                <a:latin typeface="Calibri" panose="020F0502020204030204" pitchFamily="34" charset="0"/>
                <a:ea typeface="Calibri" panose="020F0502020204030204" pitchFamily="34" charset="0"/>
                <a:cs typeface="Times New Roman (Body CS)"/>
              </a:rPr>
              <a:t>Staff attitudes, resistance to change</a:t>
            </a:r>
            <a:r>
              <a:rPr lang="en-GB" sz="1200" spc="-10">
                <a:effectLst/>
                <a:latin typeface="Calibri" panose="020F0502020204030204" pitchFamily="34" charset="0"/>
                <a:ea typeface="Calibri" panose="020F0502020204030204" pitchFamily="34" charset="0"/>
                <a:cs typeface="Times New Roman (Body CS)"/>
              </a:rPr>
              <a:t> was another perceived barrier mentioned by several interviewees. People are naturally resistant to change and if educators are seeing that current simulation practices are effective in delivering their objectives there will be little motivation and resistance to adopt new technologies and learn new skills. Fear of new technologies and the lack of control in digital simulations was identified as a perceived barrier for both learners and educators. Several interviewees pointed to the different attitudes among younger and older colleagues (both educators and learners) with younger colleagues being more willing to engage with new technologies, due to their greater exposure and experience with them. However, the biggest barrier was a strong belief in the value of face-to face hands-on simulations on learning and perceptions of remote learning being less effective.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spc="-10">
              <a:effectLst/>
              <a:latin typeface="Calibri" panose="020F0502020204030204" pitchFamily="34" charset="0"/>
              <a:ea typeface="Calibri" panose="020F0502020204030204" pitchFamily="34" charset="0"/>
              <a:cs typeface="Times New Roman (Body 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spc="-10">
                <a:effectLst/>
                <a:latin typeface="Calibri" panose="020F0502020204030204" pitchFamily="34" charset="0"/>
                <a:ea typeface="Calibri" panose="020F0502020204030204" pitchFamily="34" charset="0"/>
                <a:cs typeface="Times New Roman (Body CS)"/>
              </a:rPr>
              <a:t>To address these negative believes educating colleagues on the potential benefits by offering hands-on experiences to develop their own beliefs and attitudes may facilitate the uptake of these new technologies.  Several participants described their own eye-opening experience and excitement about the multiple possibilities of I-VR technologies in education after they had tried them. </a:t>
            </a:r>
            <a:r>
              <a:rPr lang="en-GB" sz="1200">
                <a:effectLst/>
                <a:latin typeface="Calibri" panose="020F0502020204030204" pitchFamily="34" charset="0"/>
                <a:ea typeface="Calibri" panose="020F0502020204030204" pitchFamily="34" charset="0"/>
              </a:rPr>
              <a:t>Initiatives such as technology open days, LSN roadshow, and the HEE pilot, offering hands-on experience with technologies, were greatly appreciated by participants as an opportunity to build up awareness and have direct experience with these technologies. </a:t>
            </a:r>
            <a:endParaRPr lang="en-GB" sz="120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spc="-10">
              <a:effectLst/>
              <a:latin typeface="Calibri" panose="020F0502020204030204" pitchFamily="34" charset="0"/>
              <a:ea typeface="Calibri" panose="020F0502020204030204" pitchFamily="34" charset="0"/>
              <a:cs typeface="Times New Roman (Body CS)"/>
            </a:endParaRPr>
          </a:p>
          <a:p>
            <a:endParaRPr lang="en-GB"/>
          </a:p>
        </p:txBody>
      </p:sp>
      <p:sp>
        <p:nvSpPr>
          <p:cNvPr id="4" name="Slide Number Placeholder 3"/>
          <p:cNvSpPr>
            <a:spLocks noGrp="1"/>
          </p:cNvSpPr>
          <p:nvPr>
            <p:ph type="sldNum" sz="quarter" idx="5"/>
          </p:nvPr>
        </p:nvSpPr>
        <p:spPr/>
        <p:txBody>
          <a:bodyPr/>
          <a:lstStyle/>
          <a:p>
            <a:fld id="{9C3B49CD-7E1B-C543-B23F-34FDB672E370}" type="slidenum">
              <a:rPr lang="en-US" smtClean="0"/>
              <a:t>22</a:t>
            </a:fld>
            <a:endParaRPr lang="en-US"/>
          </a:p>
        </p:txBody>
      </p:sp>
    </p:spTree>
    <p:extLst>
      <p:ext uri="{BB962C8B-B14F-4D97-AF65-F5344CB8AC3E}">
        <p14:creationId xmlns:p14="http://schemas.microsoft.com/office/powerpoint/2010/main" val="136393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spc="-10">
                <a:effectLst/>
                <a:latin typeface="Calibri" panose="020F0502020204030204" pitchFamily="34" charset="0"/>
                <a:ea typeface="Calibri" panose="020F0502020204030204" pitchFamily="34" charset="0"/>
                <a:cs typeface="Times New Roman (Body CS)"/>
              </a:rPr>
              <a:t>Hospital IT systems</a:t>
            </a:r>
            <a:r>
              <a:rPr lang="en-GB" sz="1800" spc="-10">
                <a:effectLst/>
                <a:latin typeface="Calibri" panose="020F0502020204030204" pitchFamily="34" charset="0"/>
                <a:ea typeface="Calibri" panose="020F0502020204030204" pitchFamily="34" charset="0"/>
                <a:cs typeface="Times New Roman (Body CS)"/>
              </a:rPr>
              <a:t> were perceived as one of the major barriers in adopting new technologies due to the length of time it takes to get IT approval for new equipment and its software. There are data protection and security considerations that IT departments need to address, but it has been questioned whether the process should be the same for an educational department or simulation centre that does not handle confidential patient data but rather uses fictious learning scenarios. Inefficient hospital Wi-Fi systems were mentioned as another barrier that </a:t>
            </a:r>
            <a:r>
              <a:rPr lang="en-AU" sz="1800">
                <a:effectLst/>
                <a:latin typeface="Calibri" panose="020F0502020204030204" pitchFamily="34" charset="0"/>
                <a:ea typeface="Calibri" panose="020F0502020204030204" pitchFamily="34" charset="0"/>
                <a:cs typeface="Times New Roman" panose="02020603050405020304" pitchFamily="18" charset="0"/>
              </a:rPr>
              <a:t>may impede the most effective use of XR technologies on-site.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spc="-10">
              <a:effectLst/>
              <a:latin typeface="Calibri" panose="020F0502020204030204" pitchFamily="34" charset="0"/>
              <a:ea typeface="Calibri" panose="020F0502020204030204" pitchFamily="34" charset="0"/>
              <a:cs typeface="Times New Roman (Body 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spc="-10">
              <a:effectLst/>
              <a:latin typeface="Calibri" panose="020F0502020204030204" pitchFamily="34" charset="0"/>
              <a:ea typeface="Calibri" panose="020F0502020204030204" pitchFamily="34" charset="0"/>
              <a:cs typeface="Times New Roman (Body 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b="1">
                <a:effectLst/>
                <a:latin typeface="Calibri" panose="020F0502020204030204" pitchFamily="34" charset="0"/>
                <a:ea typeface="Calibri" panose="020F0502020204030204" pitchFamily="34" charset="0"/>
                <a:cs typeface="Times New Roman" panose="02020603050405020304" pitchFamily="18" charset="0"/>
              </a:rPr>
              <a:t>Limited resources </a:t>
            </a:r>
            <a:r>
              <a:rPr lang="en-AU" sz="1800">
                <a:effectLst/>
                <a:latin typeface="Calibri" panose="020F0502020204030204" pitchFamily="34" charset="0"/>
                <a:ea typeface="Calibri" panose="020F0502020204030204" pitchFamily="34" charset="0"/>
                <a:cs typeface="Times New Roman" panose="02020603050405020304" pitchFamily="18" charset="0"/>
              </a:rPr>
              <a:t>for healthcare education and the lack of technically skilled staff to drive the implementation of XR technologies were another barrier; </a:t>
            </a:r>
            <a:r>
              <a:rPr lang="en-GB" sz="1800" spc="-10">
                <a:effectLst/>
                <a:latin typeface="Calibri" panose="020F0502020204030204" pitchFamily="34" charset="0"/>
                <a:ea typeface="Calibri" panose="020F0502020204030204" pitchFamily="34" charset="0"/>
                <a:cs typeface="Times New Roman (Body CS)"/>
              </a:rPr>
              <a:t>Training success would depend on the facilitation and supervision, and re-training of staff and learners would need to be taken into account. This infrastructure support, that would require money and space. Concern was expressed by a few participants in this study about the very limited resources and funding available for Simulation leads and Simulation Centres in their Trusts, where </a:t>
            </a:r>
            <a:r>
              <a:rPr lang="en-GB" sz="1800">
                <a:effectLst/>
                <a:latin typeface="Calibri" panose="020F0502020204030204" pitchFamily="34" charset="0"/>
                <a:ea typeface="Calibri" panose="020F0502020204030204" pitchFamily="34" charset="0"/>
                <a:cs typeface="Times New Roman" panose="02020603050405020304" pitchFamily="18" charset="0"/>
              </a:rPr>
              <a:t>educational innovations are often driven by enthusiastic volunteers, the observed tendency that has been in place over the entire history of simulations education implementation in the NHS that continues today. </a:t>
            </a:r>
            <a:endParaRPr lang="en-GB" sz="1800" spc="-10">
              <a:effectLst/>
              <a:latin typeface="Calibri" panose="020F0502020204030204" pitchFamily="34" charset="0"/>
              <a:ea typeface="Calibri" panose="020F0502020204030204" pitchFamily="34" charset="0"/>
              <a:cs typeface="Times New Roman (Body 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spc="-10">
              <a:effectLst/>
              <a:latin typeface="Calibri" panose="020F0502020204030204" pitchFamily="34" charset="0"/>
              <a:ea typeface="Calibri" panose="020F0502020204030204" pitchFamily="34" charset="0"/>
              <a:cs typeface="Times New Roman (Body CS)"/>
            </a:endParaRPr>
          </a:p>
          <a:p>
            <a:endParaRPr lang="en-GB"/>
          </a:p>
        </p:txBody>
      </p:sp>
      <p:sp>
        <p:nvSpPr>
          <p:cNvPr id="4" name="Slide Number Placeholder 3"/>
          <p:cNvSpPr>
            <a:spLocks noGrp="1"/>
          </p:cNvSpPr>
          <p:nvPr>
            <p:ph type="sldNum" sz="quarter" idx="5"/>
          </p:nvPr>
        </p:nvSpPr>
        <p:spPr/>
        <p:txBody>
          <a:bodyPr/>
          <a:lstStyle/>
          <a:p>
            <a:fld id="{9C3B49CD-7E1B-C543-B23F-34FDB672E370}" type="slidenum">
              <a:rPr lang="en-US" smtClean="0"/>
              <a:t>23</a:t>
            </a:fld>
            <a:endParaRPr lang="en-US"/>
          </a:p>
        </p:txBody>
      </p:sp>
    </p:spTree>
    <p:extLst>
      <p:ext uri="{BB962C8B-B14F-4D97-AF65-F5344CB8AC3E}">
        <p14:creationId xmlns:p14="http://schemas.microsoft.com/office/powerpoint/2010/main" val="462205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effectLst/>
                <a:latin typeface="Calibri" panose="020F0502020204030204" pitchFamily="34" charset="0"/>
                <a:ea typeface="Calibri" panose="020F0502020204030204" pitchFamily="34" charset="0"/>
                <a:cs typeface="Times New Roman" panose="02020603050405020304" pitchFamily="18" charset="0"/>
              </a:rPr>
              <a:t>Comprehension of modality </a:t>
            </a:r>
            <a:r>
              <a:rPr lang="en-GB" sz="1800" b="0">
                <a:effectLst/>
                <a:latin typeface="Calibri" panose="020F0502020204030204" pitchFamily="34" charset="0"/>
                <a:ea typeface="Calibri" panose="020F0502020204030204" pitchFamily="34" charset="0"/>
                <a:cs typeface="Times New Roman" panose="02020603050405020304" pitchFamily="18" charset="0"/>
              </a:rPr>
              <a:t>was </a:t>
            </a:r>
            <a:r>
              <a:rPr lang="en-GB" sz="1800" spc="-10">
                <a:effectLst/>
                <a:latin typeface="Calibri" panose="020F0502020204030204" pitchFamily="34" charset="0"/>
                <a:ea typeface="Calibri" panose="020F0502020204030204" pitchFamily="34" charset="0"/>
                <a:cs typeface="Times New Roman (Body CS)"/>
              </a:rPr>
              <a:t>the most prevalent theme when participants talked about the facilitating factors for the implementation of XR technologies in postgraduate health professionals education.</a:t>
            </a:r>
            <a:r>
              <a:rPr lang="en-GB" sz="1800" b="1" spc="-10">
                <a:effectLst/>
                <a:latin typeface="Calibri" panose="020F0502020204030204" pitchFamily="34" charset="0"/>
                <a:ea typeface="Calibri" panose="020F0502020204030204" pitchFamily="34" charset="0"/>
                <a:cs typeface="Times New Roman (Body CS)"/>
              </a:rPr>
              <a:t> </a:t>
            </a:r>
            <a:r>
              <a:rPr lang="en-GB" sz="1800" spc="-10">
                <a:effectLst/>
                <a:latin typeface="Calibri" panose="020F0502020204030204" pitchFamily="34" charset="0"/>
                <a:ea typeface="Calibri" panose="020F0502020204030204" pitchFamily="34" charset="0"/>
                <a:cs typeface="Times New Roman (Body CS)"/>
              </a:rPr>
              <a:t>Participants strongly felt</a:t>
            </a:r>
            <a:r>
              <a:rPr lang="en-GB" sz="1800" b="1" spc="-10">
                <a:effectLst/>
                <a:latin typeface="Calibri" panose="020F0502020204030204" pitchFamily="34" charset="0"/>
                <a:ea typeface="Calibri" panose="020F0502020204030204" pitchFamily="34" charset="0"/>
                <a:cs typeface="Times New Roman (Body CS)"/>
              </a:rPr>
              <a:t> </a:t>
            </a:r>
            <a:r>
              <a:rPr lang="en-GB" sz="1800" spc="-10">
                <a:effectLst/>
                <a:latin typeface="Calibri" panose="020F0502020204030204" pitchFamily="34" charset="0"/>
                <a:ea typeface="Calibri" panose="020F0502020204030204" pitchFamily="34" charset="0"/>
                <a:cs typeface="Times New Roman (Body CS)"/>
              </a:rPr>
              <a:t>that evidence of effectiveness across various types of simulations and learning objectives, would be hugely beneficial for convincing themselves and their colleagues to invest the time and resources into these new technologies and building up evidence-backed business cases for the technology uptake and implementation. Potential evidence could include: learners’ positive reactions and experiences with technologies; effective and persistent participant learning; cost effectiveness of training; and a positive impact on patient safety.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effectLst/>
                <a:latin typeface="Calibri" panose="020F0502020204030204" pitchFamily="34" charset="0"/>
                <a:ea typeface="Calibri" panose="020F0502020204030204" pitchFamily="34" charset="0"/>
                <a:cs typeface="Times New Roman" panose="02020603050405020304" pitchFamily="18" charset="0"/>
              </a:rPr>
              <a:t>Networking, </a:t>
            </a:r>
            <a:r>
              <a:rPr lang="en-GB" sz="1800">
                <a:effectLst/>
                <a:latin typeface="Calibri" panose="020F0502020204030204" pitchFamily="34" charset="0"/>
                <a:ea typeface="Calibri" panose="020F0502020204030204" pitchFamily="34" charset="0"/>
                <a:cs typeface="Times New Roman" panose="02020603050405020304" pitchFamily="18" charset="0"/>
              </a:rPr>
              <a:t>learning from others, sharing experience and resources</a:t>
            </a:r>
            <a:r>
              <a:rPr lang="en-GB" sz="1800" b="1">
                <a:effectLst/>
                <a:latin typeface="Calibri" panose="020F0502020204030204" pitchFamily="34" charset="0"/>
                <a:ea typeface="Calibri" panose="020F0502020204030204" pitchFamily="34" charset="0"/>
                <a:cs typeface="Times New Roman" panose="02020603050405020304" pitchFamily="18" charset="0"/>
              </a:rPr>
              <a:t> </a:t>
            </a:r>
            <a:r>
              <a:rPr lang="en-GB" sz="1800">
                <a:effectLst/>
                <a:latin typeface="Calibri" panose="020F0502020204030204" pitchFamily="34" charset="0"/>
                <a:ea typeface="Calibri" panose="020F0502020204030204" pitchFamily="34" charset="0"/>
                <a:cs typeface="Times New Roman" panose="02020603050405020304" pitchFamily="18" charset="0"/>
              </a:rPr>
              <a:t>was a prominent theme facilitating the uptake of XR technologies, helping participants develop the understanding of this new educational modality, which remains rather limited at present. Interviewees praised the LSN and HEE for providing practical assistance with networking and  hands-on experience via technologies road shows and equipment loan schemes.</a:t>
            </a:r>
          </a:p>
          <a:p>
            <a:endParaRPr lang="en-GB"/>
          </a:p>
        </p:txBody>
      </p:sp>
      <p:sp>
        <p:nvSpPr>
          <p:cNvPr id="4" name="Slide Number Placeholder 3"/>
          <p:cNvSpPr>
            <a:spLocks noGrp="1"/>
          </p:cNvSpPr>
          <p:nvPr>
            <p:ph type="sldNum" sz="quarter" idx="5"/>
          </p:nvPr>
        </p:nvSpPr>
        <p:spPr/>
        <p:txBody>
          <a:bodyPr/>
          <a:lstStyle/>
          <a:p>
            <a:fld id="{9C3B49CD-7E1B-C543-B23F-34FDB672E370}" type="slidenum">
              <a:rPr lang="en-US" smtClean="0"/>
              <a:t>25</a:t>
            </a:fld>
            <a:endParaRPr lang="en-US"/>
          </a:p>
        </p:txBody>
      </p:sp>
    </p:spTree>
    <p:extLst>
      <p:ext uri="{BB962C8B-B14F-4D97-AF65-F5344CB8AC3E}">
        <p14:creationId xmlns:p14="http://schemas.microsoft.com/office/powerpoint/2010/main" val="1250376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effectLst/>
                <a:latin typeface="Calibri" panose="020F0502020204030204" pitchFamily="34" charset="0"/>
                <a:ea typeface="Calibri" panose="020F0502020204030204" pitchFamily="34" charset="0"/>
                <a:cs typeface="Times New Roman" panose="02020603050405020304" pitchFamily="18" charset="0"/>
              </a:rPr>
              <a:t>Central coordination of XR procurement </a:t>
            </a:r>
            <a:r>
              <a:rPr lang="en-GB" sz="1800">
                <a:effectLst/>
                <a:latin typeface="Calibri" panose="020F0502020204030204" pitchFamily="34" charset="0"/>
                <a:ea typeface="Calibri" panose="020F0502020204030204" pitchFamily="34" charset="0"/>
                <a:cs typeface="Times New Roman" panose="02020603050405020304" pitchFamily="18" charset="0"/>
              </a:rPr>
              <a:t>could prevent fragmented and dispersed implementations of XR technologies in healthcare education, and would help to ensure quality standards as well as equality of opportunities to engage with these new technologies.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effectLst/>
                <a:latin typeface="Calibri" panose="020F0502020204030204" pitchFamily="34" charset="0"/>
                <a:ea typeface="Calibri" panose="020F0502020204030204" pitchFamily="34" charset="0"/>
                <a:cs typeface="Times New Roman" panose="02020603050405020304" pitchFamily="18" charset="0"/>
              </a:rPr>
              <a:t>Interview participants discussed, </a:t>
            </a:r>
            <a:r>
              <a:rPr lang="en-GB" sz="1800">
                <a:effectLst/>
                <a:latin typeface="Calibri" panose="020F0502020204030204" pitchFamily="34" charset="0"/>
                <a:ea typeface="Calibri" panose="020F0502020204030204" pitchFamily="34" charset="0"/>
                <a:cs typeface="Times New Roman" panose="02020603050405020304" pitchFamily="18" charset="0"/>
              </a:rPr>
              <a:t>at some length, the importance of investing in knowledgeable, technology-enthusiasts and growing champions who will drive these new technologies implementation. All technicians involved in this study shared their personal experiences with immersive VR technologies and their enthusiasm about XR technologies as a great educational modality in general.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9C3B49CD-7E1B-C543-B23F-34FDB672E370}" type="slidenum">
              <a:rPr lang="en-US" smtClean="0"/>
              <a:t>26</a:t>
            </a:fld>
            <a:endParaRPr lang="en-US"/>
          </a:p>
        </p:txBody>
      </p:sp>
    </p:spTree>
    <p:extLst>
      <p:ext uri="{BB962C8B-B14F-4D97-AF65-F5344CB8AC3E}">
        <p14:creationId xmlns:p14="http://schemas.microsoft.com/office/powerpoint/2010/main" val="411457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1000"/>
              </a:spcAft>
            </a:pPr>
            <a:r>
              <a:rPr lang="en-AU" sz="1800" b="1" kern="0">
                <a:solidFill>
                  <a:srgbClr val="41B6E6"/>
                </a:solidFill>
                <a:effectLst/>
                <a:latin typeface="Calibri" panose="020F0502020204030204" pitchFamily="34" charset="0"/>
                <a:cs typeface="Times New Roman" panose="02020603050405020304" pitchFamily="18" charset="0"/>
              </a:rPr>
              <a:t>Recommendations</a:t>
            </a:r>
            <a:endParaRPr lang="en-GB" sz="1800" b="1" kern="0">
              <a:solidFill>
                <a:srgbClr val="41B6E6"/>
              </a:solidFill>
              <a:effectLst/>
              <a:latin typeface="Calibri" panose="020F0502020204030204" pitchFamily="34" charset="0"/>
              <a:cs typeface="Times New Roman" panose="02020603050405020304" pitchFamily="18" charset="0"/>
            </a:endParaRPr>
          </a:p>
          <a:p>
            <a:pPr algn="just">
              <a:spcAft>
                <a:spcPts val="10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1. Set Realistic Expectations for XR Technologies </a:t>
            </a:r>
            <a:r>
              <a:rPr lang="en-GB" sz="1800">
                <a:effectLst/>
                <a:latin typeface="Calibri" panose="020F0502020204030204" pitchFamily="34" charset="0"/>
                <a:ea typeface="Calibri" panose="020F0502020204030204" pitchFamily="34" charset="0"/>
                <a:cs typeface="Times New Roman" panose="02020603050405020304" pitchFamily="18" charset="0"/>
              </a:rPr>
              <a:t>supported by evidence of their effectiveness, required human and infrastructure resources and additional funding for hardware and software purchase and update.</a:t>
            </a:r>
          </a:p>
          <a:p>
            <a:pPr algn="just">
              <a:spcAft>
                <a:spcPts val="10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2. Facilitate Access to XR Technologies </a:t>
            </a:r>
            <a:r>
              <a:rPr lang="en-GB" sz="1800">
                <a:effectLst/>
                <a:latin typeface="Calibri" panose="020F0502020204030204" pitchFamily="34" charset="0"/>
                <a:ea typeface="Calibri" panose="020F0502020204030204" pitchFamily="34" charset="0"/>
                <a:cs typeface="Times New Roman" panose="02020603050405020304" pitchFamily="18" charset="0"/>
              </a:rPr>
              <a:t>by providing colleagues with the opportunities to trial and experiment with them, as well as share experiences (both successful and otherwise) and learn from others through networking opportunities. </a:t>
            </a:r>
          </a:p>
          <a:p>
            <a:pPr algn="just">
              <a:spcAft>
                <a:spcPts val="10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3. Develop and Fund Strategic Research about XR Technologies</a:t>
            </a:r>
            <a:r>
              <a:rPr lang="en-GB" sz="1800">
                <a:effectLst/>
                <a:latin typeface="Calibri" panose="020F0502020204030204" pitchFamily="34" charset="0"/>
                <a:ea typeface="Calibri" panose="020F0502020204030204" pitchFamily="34" charset="0"/>
                <a:cs typeface="Times New Roman" panose="02020603050405020304" pitchFamily="18" charset="0"/>
              </a:rPr>
              <a:t> to  focus on applications and contexts beyond procedural skills, and the mechanisms by which these technologies support learning. There is a clear opportunity for research that both contributes to the wider knowledge base while supporting the strategic needs of healthcare educators in the NHS.</a:t>
            </a:r>
          </a:p>
          <a:p>
            <a:pPr algn="just">
              <a:spcAft>
                <a:spcPts val="10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4. Financially Support the Development and Acquisition of XR Technologies for the NHS Context </a:t>
            </a:r>
            <a:r>
              <a:rPr lang="en-GB" sz="1800">
                <a:effectLst/>
                <a:latin typeface="Calibri" panose="020F0502020204030204" pitchFamily="34" charset="0"/>
                <a:ea typeface="Calibri" panose="020F0502020204030204" pitchFamily="34" charset="0"/>
                <a:cs typeface="Times New Roman" panose="02020603050405020304" pitchFamily="18" charset="0"/>
              </a:rPr>
              <a:t>to address the high cost of XR hardware and low quality of medical software.</a:t>
            </a:r>
          </a:p>
          <a:p>
            <a:pPr algn="just">
              <a:spcAft>
                <a:spcPts val="10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5. Regional and National Strategies are Needed for XR Technologies</a:t>
            </a:r>
            <a:r>
              <a:rPr lang="en-GB" sz="1800">
                <a:effectLst/>
                <a:latin typeface="Calibri" panose="020F0502020204030204" pitchFamily="34" charset="0"/>
                <a:ea typeface="Calibri" panose="020F0502020204030204" pitchFamily="34" charset="0"/>
                <a:cs typeface="Times New Roman" panose="02020603050405020304" pitchFamily="18" charset="0"/>
              </a:rPr>
              <a:t> </a:t>
            </a:r>
            <a:r>
              <a:rPr lang="en-GB" sz="1800" b="1">
                <a:effectLst/>
                <a:latin typeface="Calibri" panose="020F0502020204030204" pitchFamily="34" charset="0"/>
                <a:ea typeface="Calibri" panose="020F0502020204030204" pitchFamily="34" charset="0"/>
                <a:cs typeface="Times New Roman" panose="02020603050405020304" pitchFamily="18" charset="0"/>
              </a:rPr>
              <a:t>adoption </a:t>
            </a:r>
            <a:r>
              <a:rPr lang="en-GB" sz="1800">
                <a:effectLst/>
                <a:latin typeface="Calibri" panose="020F0502020204030204" pitchFamily="34" charset="0"/>
                <a:ea typeface="Calibri" panose="020F0502020204030204" pitchFamily="34" charset="0"/>
                <a:cs typeface="Times New Roman" panose="02020603050405020304" pitchFamily="18" charset="0"/>
              </a:rPr>
              <a:t>to achieve an equitable training experience within regions; focusing on surgical and procedural skills development would be a low-risk application. A second, exploratory application of XR could be in theoretical knowledge acquisition, as a more engaging and motivating modality. </a:t>
            </a:r>
          </a:p>
          <a:p>
            <a:pPr algn="just">
              <a:spcAft>
                <a:spcPts val="10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6. Continue to Address Digital Readiness</a:t>
            </a:r>
            <a:r>
              <a:rPr lang="en-GB" sz="1800">
                <a:effectLst/>
                <a:latin typeface="Calibri" panose="020F0502020204030204" pitchFamily="34" charset="0"/>
                <a:ea typeface="Calibri" panose="020F0502020204030204" pitchFamily="34" charset="0"/>
                <a:cs typeface="Times New Roman" panose="02020603050405020304" pitchFamily="18" charset="0"/>
              </a:rPr>
              <a:t> by promoting  and supporting the implementation of the </a:t>
            </a:r>
            <a:r>
              <a:rPr lang="en-GB" sz="1800" i="1">
                <a:effectLst/>
                <a:latin typeface="Calibri" panose="020F0502020204030204" pitchFamily="34" charset="0"/>
                <a:ea typeface="Calibri" panose="020F0502020204030204" pitchFamily="34" charset="0"/>
                <a:cs typeface="Times New Roman" panose="02020603050405020304" pitchFamily="18" charset="0"/>
              </a:rPr>
              <a:t>TEL Readiness Assessment Matrix </a:t>
            </a:r>
            <a:r>
              <a:rPr lang="en-GB" sz="1800">
                <a:effectLst/>
                <a:latin typeface="Calibri" panose="020F0502020204030204" pitchFamily="34" charset="0"/>
                <a:ea typeface="Calibri" panose="020F0502020204030204" pitchFamily="34" charset="0"/>
                <a:cs typeface="Times New Roman" panose="02020603050405020304" pitchFamily="18" charset="0"/>
              </a:rPr>
              <a:t>to support educators and organisations to identify suitable technologies for local adoption.</a:t>
            </a:r>
          </a:p>
          <a:p>
            <a:r>
              <a:rPr lang="en-GB" sz="1800" b="1">
                <a:effectLst/>
                <a:latin typeface="Calibri" panose="020F0502020204030204" pitchFamily="34" charset="0"/>
                <a:ea typeface="Calibri" panose="020F0502020204030204" pitchFamily="34" charset="0"/>
                <a:cs typeface="Times New Roman" panose="02020603050405020304" pitchFamily="18" charset="0"/>
              </a:rPr>
              <a:t>7. Faculty Development is Central to XR Adoption </a:t>
            </a:r>
            <a:r>
              <a:rPr lang="en-GB" sz="1800">
                <a:effectLst/>
                <a:latin typeface="Calibri" panose="020F0502020204030204" pitchFamily="34" charset="0"/>
                <a:ea typeface="Calibri" panose="020F0502020204030204" pitchFamily="34" charset="0"/>
                <a:cs typeface="Times New Roman" panose="02020603050405020304" pitchFamily="18" charset="0"/>
              </a:rPr>
              <a:t>and should</a:t>
            </a:r>
            <a:r>
              <a:rPr lang="en-GB" sz="1800" b="1">
                <a:effectLst/>
                <a:latin typeface="Calibri" panose="020F0502020204030204" pitchFamily="34" charset="0"/>
                <a:ea typeface="Calibri" panose="020F0502020204030204" pitchFamily="34" charset="0"/>
                <a:cs typeface="Times New Roman" panose="02020603050405020304" pitchFamily="18" charset="0"/>
              </a:rPr>
              <a:t> </a:t>
            </a:r>
            <a:r>
              <a:rPr lang="en-GB" sz="1800">
                <a:effectLst/>
                <a:latin typeface="Calibri" panose="020F0502020204030204" pitchFamily="34" charset="0"/>
                <a:ea typeface="Calibri" panose="020F0502020204030204" pitchFamily="34" charset="0"/>
                <a:cs typeface="Times New Roman" panose="02020603050405020304" pitchFamily="18" charset="0"/>
              </a:rPr>
              <a:t>initially focus on understanding the technology and terminology (both theoretical and hands on experience). </a:t>
            </a:r>
            <a:endParaRPr lang="en-GB"/>
          </a:p>
        </p:txBody>
      </p:sp>
      <p:sp>
        <p:nvSpPr>
          <p:cNvPr id="4" name="Slide Number Placeholder 3"/>
          <p:cNvSpPr>
            <a:spLocks noGrp="1"/>
          </p:cNvSpPr>
          <p:nvPr>
            <p:ph type="sldNum" sz="quarter" idx="5"/>
          </p:nvPr>
        </p:nvSpPr>
        <p:spPr/>
        <p:txBody>
          <a:bodyPr/>
          <a:lstStyle/>
          <a:p>
            <a:fld id="{9C3B49CD-7E1B-C543-B23F-34FDB672E370}" type="slidenum">
              <a:rPr lang="en-US" smtClean="0"/>
              <a:t>27</a:t>
            </a:fld>
            <a:endParaRPr lang="en-US"/>
          </a:p>
        </p:txBody>
      </p:sp>
    </p:spTree>
    <p:extLst>
      <p:ext uri="{BB962C8B-B14F-4D97-AF65-F5344CB8AC3E}">
        <p14:creationId xmlns:p14="http://schemas.microsoft.com/office/powerpoint/2010/main" val="3959362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a:solidFill>
                  <a:srgbClr val="4D5156"/>
                </a:solidFill>
                <a:effectLst/>
                <a:latin typeface="arial" panose="020B0604020202020204" pitchFamily="34" charset="0"/>
              </a:rPr>
              <a:t>The International Meeting on Simulation in Healthcare (</a:t>
            </a:r>
            <a:r>
              <a:rPr lang="en-GB" b="1" i="0">
                <a:solidFill>
                  <a:srgbClr val="5F6368"/>
                </a:solidFill>
                <a:effectLst/>
                <a:latin typeface="arial" panose="020B0604020202020204" pitchFamily="34" charset="0"/>
              </a:rPr>
              <a:t>IMSH</a:t>
            </a:r>
            <a:r>
              <a:rPr lang="en-GB" b="0" i="0">
                <a:solidFill>
                  <a:srgbClr val="4D5156"/>
                </a:solidFill>
                <a:effectLst/>
                <a:latin typeface="arial" panose="020B0604020202020204" pitchFamily="34" charset="0"/>
              </a:rPr>
              <a:t>) is a scientific conference that explores the latest innovations and best practices </a:t>
            </a:r>
            <a:r>
              <a:rPr lang="en-GB" b="0" i="0">
                <a:solidFill>
                  <a:srgbClr val="2C124F"/>
                </a:solidFill>
                <a:effectLst/>
                <a:latin typeface="Nunito Sans" pitchFamily="2" charset="0"/>
              </a:rPr>
              <a:t>in healthcare simulation. </a:t>
            </a:r>
          </a:p>
          <a:p>
            <a:endParaRPr lang="en-GB" b="0" i="0">
              <a:solidFill>
                <a:srgbClr val="2C124F"/>
              </a:solidFill>
              <a:effectLst/>
              <a:latin typeface="Nunito Sans"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Calibri" panose="020F0502020204030204" pitchFamily="34" charset="0"/>
                <a:ea typeface="Calibri" panose="020F0502020204030204" pitchFamily="34" charset="0"/>
              </a:rPr>
              <a:t>I would like to share some of  my learning from this conference related to XR technologies that may of useful for a more global understanding of issues, trends and developments with XR technologies in healthcare education</a:t>
            </a:r>
            <a:endParaRPr lang="en-GB"/>
          </a:p>
        </p:txBody>
      </p:sp>
      <p:sp>
        <p:nvSpPr>
          <p:cNvPr id="4" name="Slide Number Placeholder 3"/>
          <p:cNvSpPr>
            <a:spLocks noGrp="1"/>
          </p:cNvSpPr>
          <p:nvPr>
            <p:ph type="sldNum" sz="quarter" idx="5"/>
          </p:nvPr>
        </p:nvSpPr>
        <p:spPr/>
        <p:txBody>
          <a:bodyPr/>
          <a:lstStyle/>
          <a:p>
            <a:fld id="{9C3B49CD-7E1B-C543-B23F-34FDB672E370}" type="slidenum">
              <a:rPr lang="en-US" smtClean="0"/>
              <a:t>30</a:t>
            </a:fld>
            <a:endParaRPr lang="en-US"/>
          </a:p>
        </p:txBody>
      </p:sp>
    </p:spTree>
    <p:extLst>
      <p:ext uri="{BB962C8B-B14F-4D97-AF65-F5344CB8AC3E}">
        <p14:creationId xmlns:p14="http://schemas.microsoft.com/office/powerpoint/2010/main" val="5735892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1000"/>
              </a:spcAft>
            </a:pPr>
            <a:r>
              <a:rPr lang="en-GB"/>
              <a:t>Overview of the state of existing evidence to understand whether the evidence is sufficiently developed to support with the development of guidance to assist with medical simulations across 12 topics</a:t>
            </a:r>
          </a:p>
        </p:txBody>
      </p:sp>
      <p:sp>
        <p:nvSpPr>
          <p:cNvPr id="4" name="Slide Number Placeholder 3"/>
          <p:cNvSpPr>
            <a:spLocks noGrp="1"/>
          </p:cNvSpPr>
          <p:nvPr>
            <p:ph type="sldNum" sz="quarter" idx="5"/>
          </p:nvPr>
        </p:nvSpPr>
        <p:spPr/>
        <p:txBody>
          <a:bodyPr/>
          <a:lstStyle/>
          <a:p>
            <a:fld id="{9C3B49CD-7E1B-C543-B23F-34FDB672E370}" type="slidenum">
              <a:rPr lang="en-US" smtClean="0"/>
              <a:t>31</a:t>
            </a:fld>
            <a:endParaRPr lang="en-US"/>
          </a:p>
        </p:txBody>
      </p:sp>
    </p:spTree>
    <p:extLst>
      <p:ext uri="{BB962C8B-B14F-4D97-AF65-F5344CB8AC3E}">
        <p14:creationId xmlns:p14="http://schemas.microsoft.com/office/powerpoint/2010/main" val="2298143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lang="en-GB" sz="1800" spc="-1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concept of immersive technology is not new and first appeared around 50 years ago when the first immersive human-computer interaction prototype “Man-Machine Graphical Communication system” was built. However, despite the relatively mature state of the technology, there is no consensus in the definition of immersive technology. Immersive Extended reality technology is used as a term that describes virtual reality (VR), augmented reality (AR) and mixed reality (MR) technologies as a whole.</a:t>
            </a:r>
            <a:endParaRPr lang="en-GB" sz="1800" spc="-10">
              <a:effectLst/>
              <a:latin typeface="Calibri" panose="020F0502020204030204" pitchFamily="34" charset="0"/>
              <a:ea typeface="Calibri" panose="020F0502020204030204" pitchFamily="34" charset="0"/>
              <a:cs typeface="Times New Roman (Body CS)"/>
            </a:endParaRPr>
          </a:p>
          <a:p>
            <a:pPr>
              <a:lnSpc>
                <a:spcPct val="110000"/>
              </a:lnSpc>
              <a:spcAft>
                <a:spcPts val="600"/>
              </a:spcAft>
            </a:pPr>
            <a:endParaRPr lang="en-GB" sz="1800" spc="-1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10000"/>
              </a:lnSpc>
              <a:spcAft>
                <a:spcPts val="600"/>
              </a:spcAft>
            </a:pPr>
            <a:r>
              <a:rPr lang="en-GB" sz="1800" spc="-1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Augmented reality (AR) is a superimposition of computer-generated content onto our visible surroundings. </a:t>
            </a:r>
            <a:r>
              <a:rPr lang="en-GB" sz="1800" spc="-10">
                <a:effectLst/>
                <a:latin typeface="Calibri" panose="020F0502020204030204" pitchFamily="34" charset="0"/>
                <a:ea typeface="Calibri" panose="020F0502020204030204" pitchFamily="34" charset="0"/>
                <a:cs typeface="Calibri" panose="020F0502020204030204" pitchFamily="34" charset="0"/>
              </a:rPr>
              <a:t> The term AR is used to define a set of different technologies, that include </a:t>
            </a:r>
            <a:r>
              <a:rPr lang="en-GB" sz="1800" spc="-1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display-based systems,</a:t>
            </a:r>
            <a:r>
              <a:rPr lang="en-GB" sz="1800" spc="-10">
                <a:effectLst/>
                <a:latin typeface="Calibri" panose="020F0502020204030204" pitchFamily="34" charset="0"/>
                <a:ea typeface="Calibri" panose="020F0502020204030204" pitchFamily="34" charset="0"/>
                <a:cs typeface="Calibri" panose="020F0502020204030204" pitchFamily="34" charset="0"/>
              </a:rPr>
              <a:t> aiming to project digitally generated virtual content into the real environment to </a:t>
            </a:r>
            <a:r>
              <a:rPr lang="en-GB" sz="1800" spc="-1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combine real and virtual imagery. </a:t>
            </a:r>
            <a:r>
              <a:rPr lang="en-GB" sz="1800" spc="-10">
                <a:effectLst/>
                <a:latin typeface="Calibri" panose="020F0502020204030204" pitchFamily="34" charset="0"/>
                <a:ea typeface="Calibri" panose="020F0502020204030204" pitchFamily="34" charset="0"/>
                <a:cs typeface="Calibri" panose="020F0502020204030204" pitchFamily="34" charset="0"/>
              </a:rPr>
              <a:t> For example, in surgery, in AR, computer-generated information is superimposed onto the surgical field to give a 3D semi-immersive experience and a more integrated vision of the patient’s status. </a:t>
            </a:r>
            <a:endParaRPr lang="en-GB" sz="1800" spc="-10">
              <a:effectLst/>
              <a:latin typeface="Calibri" panose="020F0502020204030204" pitchFamily="34" charset="0"/>
              <a:ea typeface="Calibri" panose="020F0502020204030204" pitchFamily="34" charset="0"/>
              <a:cs typeface="Times New Roman (Body CS)"/>
            </a:endParaRPr>
          </a:p>
          <a:p>
            <a:pPr>
              <a:lnSpc>
                <a:spcPct val="110000"/>
              </a:lnSpc>
              <a:spcAft>
                <a:spcPts val="600"/>
              </a:spcAft>
            </a:pPr>
            <a:r>
              <a:rPr lang="en-GB" sz="1800" spc="-10">
                <a:effectLst/>
                <a:latin typeface="Calibri" panose="020F0502020204030204" pitchFamily="34" charset="0"/>
                <a:ea typeface="Calibri" panose="020F0502020204030204" pitchFamily="34" charset="0"/>
                <a:cs typeface="Calibri" panose="020F0502020204030204" pitchFamily="34" charset="0"/>
              </a:rPr>
              <a:t> </a:t>
            </a:r>
          </a:p>
          <a:p>
            <a:pPr>
              <a:lnSpc>
                <a:spcPct val="110000"/>
              </a:lnSpc>
              <a:spcAft>
                <a:spcPts val="600"/>
              </a:spcAft>
            </a:pPr>
            <a:r>
              <a:rPr lang="en-GB" sz="1800" spc="-10">
                <a:effectLst/>
                <a:latin typeface="Calibri" panose="020F0502020204030204" pitchFamily="34" charset="0"/>
                <a:ea typeface="Calibri" panose="020F0502020204030204" pitchFamily="34" charset="0"/>
                <a:cs typeface="Times New Roman" panose="02020603050405020304" pitchFamily="18" charset="0"/>
              </a:rPr>
              <a:t>Virtual reality (VR) is a simulated 3D environment created by computer technology. Users  wearing a head mounted display (HMD) and haptic sensors (tactic sensors) react to the environment as if it were an actual physical environment. </a:t>
            </a:r>
            <a:endParaRPr lang="en-GB" sz="1800" spc="-10">
              <a:effectLst/>
              <a:latin typeface="Calibri" panose="020F0502020204030204" pitchFamily="34" charset="0"/>
              <a:ea typeface="Calibri" panose="020F0502020204030204" pitchFamily="34" charset="0"/>
              <a:cs typeface="Times New Roman (Body CS)"/>
            </a:endParaRPr>
          </a:p>
          <a:p>
            <a:endParaRPr lang="en-GB"/>
          </a:p>
        </p:txBody>
      </p:sp>
      <p:sp>
        <p:nvSpPr>
          <p:cNvPr id="4" name="Slide Number Placeholder 3"/>
          <p:cNvSpPr>
            <a:spLocks noGrp="1"/>
          </p:cNvSpPr>
          <p:nvPr>
            <p:ph type="sldNum" sz="quarter" idx="5"/>
          </p:nvPr>
        </p:nvSpPr>
        <p:spPr/>
        <p:txBody>
          <a:bodyPr/>
          <a:lstStyle/>
          <a:p>
            <a:fld id="{9C3B49CD-7E1B-C543-B23F-34FDB672E370}" type="slidenum">
              <a:rPr lang="en-US" smtClean="0"/>
              <a:t>5</a:t>
            </a:fld>
            <a:endParaRPr lang="en-US"/>
          </a:p>
        </p:txBody>
      </p:sp>
    </p:spTree>
    <p:extLst>
      <p:ext uri="{BB962C8B-B14F-4D97-AF65-F5344CB8AC3E}">
        <p14:creationId xmlns:p14="http://schemas.microsoft.com/office/powerpoint/2010/main" val="29687050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effectLst/>
                <a:latin typeface="Calibri" panose="020F0502020204030204" pitchFamily="34" charset="0"/>
                <a:ea typeface="Calibri" panose="020F0502020204030204" pitchFamily="34" charset="0"/>
              </a:rPr>
              <a:t>Pre-briefing instructions</a:t>
            </a:r>
            <a:r>
              <a:rPr lang="en-GB" sz="1800">
                <a:effectLst/>
                <a:latin typeface="Calibri" panose="020F0502020204030204" pitchFamily="34" charset="0"/>
                <a:ea typeface="Calibri" panose="020F0502020204030204" pitchFamily="34" charset="0"/>
              </a:rPr>
              <a:t> for learners still emerging?? (needs major consideration; emersion can take time to achieve and experience can feel different; build up expectations/ learning outcomes)</a:t>
            </a:r>
          </a:p>
          <a:p>
            <a:endParaRPr lang="en-GB"/>
          </a:p>
        </p:txBody>
      </p:sp>
      <p:sp>
        <p:nvSpPr>
          <p:cNvPr id="4" name="Slide Number Placeholder 3"/>
          <p:cNvSpPr>
            <a:spLocks noGrp="1"/>
          </p:cNvSpPr>
          <p:nvPr>
            <p:ph type="sldNum" sz="quarter" idx="5"/>
          </p:nvPr>
        </p:nvSpPr>
        <p:spPr/>
        <p:txBody>
          <a:bodyPr/>
          <a:lstStyle/>
          <a:p>
            <a:fld id="{9C3B49CD-7E1B-C543-B23F-34FDB672E370}" type="slidenum">
              <a:rPr lang="en-US" smtClean="0"/>
              <a:t>34</a:t>
            </a:fld>
            <a:endParaRPr lang="en-US"/>
          </a:p>
        </p:txBody>
      </p:sp>
    </p:spTree>
    <p:extLst>
      <p:ext uri="{BB962C8B-B14F-4D97-AF65-F5344CB8AC3E}">
        <p14:creationId xmlns:p14="http://schemas.microsoft.com/office/powerpoint/2010/main" val="11399780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3B49CD-7E1B-C543-B23F-34FDB672E370}" type="slidenum">
              <a:rPr lang="en-US" smtClean="0"/>
              <a:t>37</a:t>
            </a:fld>
            <a:endParaRPr lang="en-US"/>
          </a:p>
        </p:txBody>
      </p:sp>
    </p:spTree>
    <p:extLst>
      <p:ext uri="{BB962C8B-B14F-4D97-AF65-F5344CB8AC3E}">
        <p14:creationId xmlns:p14="http://schemas.microsoft.com/office/powerpoint/2010/main" val="4271107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Aft>
                <a:spcPts val="600"/>
              </a:spcAft>
            </a:pPr>
            <a:r>
              <a:rPr lang="en-GB" sz="1800" spc="-1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Augmented reality (AR) is a superimposition of computer-generated content onto our visible surroundings. </a:t>
            </a:r>
            <a:r>
              <a:rPr lang="en-GB" sz="1800" spc="-10">
                <a:effectLst/>
                <a:latin typeface="Calibri" panose="020F0502020204030204" pitchFamily="34" charset="0"/>
                <a:ea typeface="Calibri" panose="020F0502020204030204" pitchFamily="34" charset="0"/>
                <a:cs typeface="Calibri" panose="020F0502020204030204" pitchFamily="34" charset="0"/>
              </a:rPr>
              <a:t> The term AR is used to define a set of different technologies, that include </a:t>
            </a:r>
            <a:r>
              <a:rPr lang="en-GB" sz="1800" spc="-1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display-based systems,</a:t>
            </a:r>
            <a:r>
              <a:rPr lang="en-GB" sz="1800" spc="-10">
                <a:effectLst/>
                <a:latin typeface="Calibri" panose="020F0502020204030204" pitchFamily="34" charset="0"/>
                <a:ea typeface="Calibri" panose="020F0502020204030204" pitchFamily="34" charset="0"/>
                <a:cs typeface="Calibri" panose="020F0502020204030204" pitchFamily="34" charset="0"/>
              </a:rPr>
              <a:t> aiming to project virtual content (digitally generated) into the real environment to </a:t>
            </a:r>
            <a:r>
              <a:rPr lang="en-GB" sz="1800" spc="-1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combine real and virtual imagery. </a:t>
            </a:r>
          </a:p>
          <a:p>
            <a:pPr>
              <a:lnSpc>
                <a:spcPct val="110000"/>
              </a:lnSpc>
              <a:spcAft>
                <a:spcPts val="600"/>
              </a:spcAft>
            </a:pPr>
            <a:r>
              <a:rPr lang="en-GB" sz="1800" spc="-10">
                <a:effectLst/>
                <a:latin typeface="Calibri" panose="020F0502020204030204" pitchFamily="34" charset="0"/>
                <a:ea typeface="Calibri" panose="020F0502020204030204" pitchFamily="34" charset="0"/>
                <a:cs typeface="Calibri" panose="020F0502020204030204" pitchFamily="34" charset="0"/>
              </a:rPr>
              <a:t> </a:t>
            </a:r>
            <a:endParaRPr lang="en-GB" sz="1800" spc="-10">
              <a:effectLst/>
              <a:latin typeface="Calibri" panose="020F0502020204030204" pitchFamily="34" charset="0"/>
              <a:ea typeface="Calibri" panose="020F0502020204030204" pitchFamily="34" charset="0"/>
              <a:cs typeface="Times New Roman (Body CS)"/>
            </a:endParaRPr>
          </a:p>
          <a:p>
            <a:pPr>
              <a:lnSpc>
                <a:spcPct val="110000"/>
              </a:lnSpc>
              <a:spcAft>
                <a:spcPts val="600"/>
              </a:spcAft>
            </a:pPr>
            <a:r>
              <a:rPr lang="en-GB" sz="1800" spc="-10">
                <a:effectLst/>
                <a:latin typeface="Calibri" panose="020F0502020204030204" pitchFamily="34" charset="0"/>
                <a:ea typeface="Calibri" panose="020F0502020204030204" pitchFamily="34" charset="0"/>
                <a:cs typeface="Calibri" panose="020F0502020204030204" pitchFamily="34" charset="0"/>
              </a:rPr>
              <a:t>In AR visual display technology augments the physical environment in two principal ways: head-mounted display (HMD) and non-immersive monitor-based video (window on the world).  </a:t>
            </a:r>
            <a:r>
              <a:rPr lang="en-GB" sz="1800" spc="-10">
                <a:solidFill>
                  <a:srgbClr val="000000"/>
                </a:solidFill>
                <a:effectLst/>
                <a:latin typeface="Calibri" panose="020F0502020204030204" pitchFamily="34" charset="0"/>
                <a:ea typeface="Calibri" panose="020F0502020204030204" pitchFamily="34" charset="0"/>
                <a:cs typeface="Calibri" panose="020F0502020204030204" pitchFamily="34" charset="0"/>
              </a:rPr>
              <a:t>The HMD is the most well-known display technology used for AR. These displays are further classified into</a:t>
            </a:r>
            <a:r>
              <a:rPr lang="en-GB" sz="1800" spc="-1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spc="-10">
                <a:solidFill>
                  <a:srgbClr val="000000"/>
                </a:solidFill>
                <a:effectLst/>
                <a:latin typeface="Calibri" panose="020F0502020204030204" pitchFamily="34" charset="0"/>
                <a:ea typeface="Calibri" panose="020F0502020204030204" pitchFamily="34" charset="0"/>
                <a:cs typeface="Calibri" panose="020F0502020204030204" pitchFamily="34" charset="0"/>
              </a:rPr>
              <a:t>“Optical-See-Through Head-Mounted Display” and “Video-See-Through Head-Mounted Display”.  The Optical-See-Through enables a user to see the real world augmented with information via see-through lenses such as the Microsoft HoloLens. Video see-through displays use an additional camera to provide the user with surrounding reality. </a:t>
            </a:r>
          </a:p>
          <a:p>
            <a:pPr>
              <a:lnSpc>
                <a:spcPct val="110000"/>
              </a:lnSpc>
              <a:spcAft>
                <a:spcPts val="600"/>
              </a:spcAft>
            </a:pPr>
            <a:endParaRPr lang="en-GB" sz="1800" spc="-10">
              <a:effectLst/>
              <a:latin typeface="Calibri" panose="020F0502020204030204" pitchFamily="34" charset="0"/>
              <a:ea typeface="Calibri" panose="020F0502020204030204" pitchFamily="34" charset="0"/>
              <a:cs typeface="Times New Roman (Body CS)"/>
            </a:endParaRPr>
          </a:p>
          <a:p>
            <a:pPr>
              <a:lnSpc>
                <a:spcPct val="110000"/>
              </a:lnSpc>
              <a:spcAft>
                <a:spcPts val="600"/>
              </a:spcAft>
            </a:pPr>
            <a:r>
              <a:rPr lang="en-GB" sz="1800" spc="-10">
                <a:effectLst/>
                <a:latin typeface="Calibri" panose="020F0502020204030204" pitchFamily="34" charset="0"/>
                <a:ea typeface="Calibri" panose="020F0502020204030204" pitchFamily="34" charset="0"/>
                <a:cs typeface="Calibri" panose="020F0502020204030204" pitchFamily="34" charset="0"/>
              </a:rPr>
              <a:t>The display technologies showed the ability to stimulate the learning process and support the learner in acquiring several competencies: to understand spatial relationships and construct mental 3D models of; to acquire cognitive-psychomotor abilities; prolong learning retention; experience student-centred motivation and obtain flexibility to learn anytime and anywhere in their own pace and style. Other promising learning factors facilitated by the display technologies were related to visualization, directing attention, intrinsic benefits of motivation, skill retention, mobile learning and using oneself as a learning object (7). </a:t>
            </a:r>
            <a:r>
              <a:rPr lang="en-GB" sz="1800" spc="-1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It was suggested that AR/MR based applications may outperform traditional learning approaches in surgical training  </a:t>
            </a:r>
            <a:endParaRPr lang="en-GB" sz="1800" spc="-10">
              <a:effectLst/>
              <a:latin typeface="Calibri" panose="020F0502020204030204" pitchFamily="34" charset="0"/>
              <a:ea typeface="Calibri" panose="020F0502020204030204" pitchFamily="34" charset="0"/>
              <a:cs typeface="Times New Roman (Body CS)"/>
            </a:endParaRPr>
          </a:p>
          <a:p>
            <a:endParaRPr lang="en-GB"/>
          </a:p>
        </p:txBody>
      </p:sp>
      <p:sp>
        <p:nvSpPr>
          <p:cNvPr id="4" name="Slide Number Placeholder 3"/>
          <p:cNvSpPr>
            <a:spLocks noGrp="1"/>
          </p:cNvSpPr>
          <p:nvPr>
            <p:ph type="sldNum" sz="quarter" idx="5"/>
          </p:nvPr>
        </p:nvSpPr>
        <p:spPr/>
        <p:txBody>
          <a:bodyPr/>
          <a:lstStyle/>
          <a:p>
            <a:fld id="{9C3B49CD-7E1B-C543-B23F-34FDB672E370}" type="slidenum">
              <a:rPr lang="en-US" smtClean="0"/>
              <a:t>6</a:t>
            </a:fld>
            <a:endParaRPr lang="en-US"/>
          </a:p>
        </p:txBody>
      </p:sp>
    </p:spTree>
    <p:extLst>
      <p:ext uri="{BB962C8B-B14F-4D97-AF65-F5344CB8AC3E}">
        <p14:creationId xmlns:p14="http://schemas.microsoft.com/office/powerpoint/2010/main" val="676998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spc="-10">
                <a:effectLst/>
                <a:latin typeface="Calibri" panose="020F0502020204030204" pitchFamily="34" charset="0"/>
                <a:ea typeface="Calibri" panose="020F0502020204030204" pitchFamily="34" charset="0"/>
                <a:cs typeface="Times New Roman" panose="02020603050405020304" pitchFamily="18" charset="0"/>
              </a:rPr>
              <a:t>Virtual reality (VR) is a computer-generated simulation of a 3D environment. Users  wearing a head mounted display (HMD) and haptic sensors (tactic sensors) react to the environment as if it were an actual physical environment. The human brain actively models the physical world using its sensory inputs. Virtual reality is created by replacing sensory inputs (e.g., auditory, visual, tactile) with digital ones. Immersion, presence, and interactivity are core characteristics of VR technology.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spc="-1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i="1" spc="-10">
                <a:effectLst/>
                <a:latin typeface="Calibri" panose="020F0502020204030204" pitchFamily="34" charset="0"/>
                <a:ea typeface="Calibri" panose="020F0502020204030204" pitchFamily="34" charset="0"/>
                <a:cs typeface="Times New Roman" panose="02020603050405020304" pitchFamily="18" charset="0"/>
              </a:rPr>
              <a:t>Fully Immersive Simulator </a:t>
            </a:r>
            <a:r>
              <a:rPr lang="en-GB" sz="1800" spc="-10">
                <a:effectLst/>
                <a:latin typeface="Calibri" panose="020F0502020204030204" pitchFamily="34" charset="0"/>
                <a:ea typeface="Calibri" panose="020F0502020204030204" pitchFamily="34" charset="0"/>
                <a:cs typeface="Times New Roman" panose="02020603050405020304" pitchFamily="18" charset="0"/>
              </a:rPr>
              <a:t>(FIS). Several new HMDs for FIS are available today, such as Google Glass®, Microsoft</a:t>
            </a:r>
            <a:r>
              <a:rPr lang="en-GB" sz="1800" b="1" spc="-10">
                <a:effectLst/>
                <a:latin typeface="Calibri" panose="020F0502020204030204" pitchFamily="34" charset="0"/>
                <a:ea typeface="Calibri" panose="020F0502020204030204" pitchFamily="34" charset="0"/>
                <a:cs typeface="Times New Roman" panose="02020603050405020304" pitchFamily="18" charset="0"/>
              </a:rPr>
              <a:t> </a:t>
            </a:r>
            <a:r>
              <a:rPr lang="en-GB" sz="1800" spc="-10">
                <a:effectLst/>
                <a:latin typeface="Calibri" panose="020F0502020204030204" pitchFamily="34" charset="0"/>
                <a:ea typeface="Calibri" panose="020F0502020204030204" pitchFamily="34" charset="0"/>
                <a:cs typeface="Times New Roman" panose="02020603050405020304" pitchFamily="18" charset="0"/>
              </a:rPr>
              <a:t>HoloLens®, </a:t>
            </a:r>
            <a:r>
              <a:rPr lang="en-GB" sz="1800" spc="-1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Oculus Quest, Samsung Odyssey, and </a:t>
            </a:r>
            <a:r>
              <a:rPr lang="en-GB" sz="1800" spc="-10">
                <a:effectLst/>
                <a:latin typeface="Calibri" panose="020F0502020204030204" pitchFamily="34" charset="0"/>
                <a:ea typeface="Calibri" panose="020F0502020204030204" pitchFamily="34" charset="0"/>
                <a:cs typeface="Times New Roman" panose="02020603050405020304" pitchFamily="18" charset="0"/>
              </a:rPr>
              <a:t>Oculus Rift, (which can be combined with hand position/motion detection devices like Leap Motion®</a:t>
            </a:r>
            <a:r>
              <a:rPr lang="en-GB" sz="1800" b="1" spc="-10">
                <a:effectLst/>
                <a:latin typeface="Calibri" panose="020F0502020204030204" pitchFamily="34" charset="0"/>
                <a:ea typeface="Calibri" panose="020F0502020204030204" pitchFamily="34" charset="0"/>
                <a:cs typeface="Times New Roman" panose="02020603050405020304" pitchFamily="18" charset="0"/>
              </a:rPr>
              <a:t> </a:t>
            </a:r>
            <a:r>
              <a:rPr lang="en-GB" sz="1800" spc="-10">
                <a:effectLst/>
                <a:latin typeface="Calibri" panose="020F0502020204030204" pitchFamily="34" charset="0"/>
                <a:ea typeface="Calibri" panose="020F0502020204030204" pitchFamily="34" charset="0"/>
                <a:cs typeface="Times New Roman" panose="02020603050405020304" pitchFamily="18" charset="0"/>
              </a:rPr>
              <a:t>to allow the operator to interact with the virtual environment). If, at least the 3D graphics and some realistic tool controllers are present, they are referred to as a </a:t>
            </a:r>
            <a:r>
              <a:rPr lang="en-GB" sz="1800" i="1" spc="-10">
                <a:effectLst/>
                <a:latin typeface="Calibri" panose="020F0502020204030204" pitchFamily="34" charset="0"/>
                <a:ea typeface="Calibri" panose="020F0502020204030204" pitchFamily="34" charset="0"/>
                <a:cs typeface="Times New Roman" panose="02020603050405020304" pitchFamily="18" charset="0"/>
              </a:rPr>
              <a:t>Skill-Immersive Simulator </a:t>
            </a:r>
            <a:r>
              <a:rPr lang="en-GB" sz="1800" spc="-10">
                <a:effectLst/>
                <a:latin typeface="Calibri" panose="020F0502020204030204" pitchFamily="34" charset="0"/>
                <a:ea typeface="Calibri" panose="020F0502020204030204" pitchFamily="34" charset="0"/>
                <a:cs typeface="Times New Roman" panose="02020603050405020304" pitchFamily="18" charset="0"/>
              </a:rPr>
              <a:t>(SIS). Otherwise, when the VR is created through a computer screen with keyboard/mouse controllers, they are referred to as </a:t>
            </a:r>
            <a:r>
              <a:rPr lang="en-GB" sz="1800" i="1" spc="-10">
                <a:effectLst/>
                <a:latin typeface="Calibri" panose="020F0502020204030204" pitchFamily="34" charset="0"/>
                <a:ea typeface="Calibri" panose="020F0502020204030204" pitchFamily="34" charset="0"/>
                <a:cs typeface="Times New Roman" panose="02020603050405020304" pitchFamily="18" charset="0"/>
              </a:rPr>
              <a:t>Non-Immersive Simulator </a:t>
            </a:r>
            <a:r>
              <a:rPr lang="en-GB" sz="1800" spc="-10">
                <a:effectLst/>
                <a:latin typeface="Calibri" panose="020F0502020204030204" pitchFamily="34" charset="0"/>
                <a:ea typeface="Calibri" panose="020F0502020204030204" pitchFamily="34" charset="0"/>
                <a:cs typeface="Times New Roman" panose="02020603050405020304" pitchFamily="18" charset="0"/>
              </a:rPr>
              <a:t>(NIS)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spc="-1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spc="-10">
                <a:effectLst/>
                <a:latin typeface="Calibri" panose="020F0502020204030204" pitchFamily="34" charset="0"/>
                <a:ea typeface="Calibri" panose="020F0502020204030204" pitchFamily="34" charset="0"/>
                <a:cs typeface="Times New Roman" panose="02020603050405020304" pitchFamily="18" charset="0"/>
              </a:rPr>
              <a:t>I-VR – HMD – provides a stereoscopic  computer generated or 360 degree video image to the users. </a:t>
            </a:r>
            <a:endParaRPr lang="en-GB" sz="1800" spc="-10">
              <a:effectLst/>
              <a:latin typeface="Calibri" panose="020F0502020204030204" pitchFamily="34" charset="0"/>
              <a:ea typeface="Calibri" panose="020F0502020204030204" pitchFamily="34" charset="0"/>
              <a:cs typeface="Times New Roman (Body CS)"/>
            </a:endParaRPr>
          </a:p>
          <a:p>
            <a:endParaRPr lang="en-GB"/>
          </a:p>
        </p:txBody>
      </p:sp>
      <p:sp>
        <p:nvSpPr>
          <p:cNvPr id="4" name="Slide Number Placeholder 3"/>
          <p:cNvSpPr>
            <a:spLocks noGrp="1"/>
          </p:cNvSpPr>
          <p:nvPr>
            <p:ph type="sldNum" sz="quarter" idx="5"/>
          </p:nvPr>
        </p:nvSpPr>
        <p:spPr/>
        <p:txBody>
          <a:bodyPr/>
          <a:lstStyle/>
          <a:p>
            <a:fld id="{9C3B49CD-7E1B-C543-B23F-34FDB672E370}" type="slidenum">
              <a:rPr lang="en-US" smtClean="0"/>
              <a:t>7</a:t>
            </a:fld>
            <a:endParaRPr lang="en-US"/>
          </a:p>
        </p:txBody>
      </p:sp>
    </p:spTree>
    <p:extLst>
      <p:ext uri="{BB962C8B-B14F-4D97-AF65-F5344CB8AC3E}">
        <p14:creationId xmlns:p14="http://schemas.microsoft.com/office/powerpoint/2010/main" val="2914382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latin typeface="Arial"/>
                <a:cs typeface="Arial"/>
              </a:rPr>
              <a:t>AIM</a:t>
            </a:r>
            <a:r>
              <a:rPr lang="en-GB" sz="1200">
                <a:latin typeface="Arial"/>
                <a:cs typeface="Arial"/>
              </a:rPr>
              <a:t>: to understand the effectiveness of XR technologies</a:t>
            </a:r>
            <a:endParaRPr lang="en-GB" sz="1200"/>
          </a:p>
          <a:p>
            <a:endParaRPr lang="en-GB"/>
          </a:p>
        </p:txBody>
      </p:sp>
      <p:sp>
        <p:nvSpPr>
          <p:cNvPr id="4" name="Slide Number Placeholder 3"/>
          <p:cNvSpPr>
            <a:spLocks noGrp="1"/>
          </p:cNvSpPr>
          <p:nvPr>
            <p:ph type="sldNum" sz="quarter" idx="5"/>
          </p:nvPr>
        </p:nvSpPr>
        <p:spPr/>
        <p:txBody>
          <a:bodyPr/>
          <a:lstStyle/>
          <a:p>
            <a:fld id="{9C3B49CD-7E1B-C543-B23F-34FDB672E370}" type="slidenum">
              <a:rPr lang="en-US" smtClean="0"/>
              <a:t>9</a:t>
            </a:fld>
            <a:endParaRPr lang="en-US"/>
          </a:p>
        </p:txBody>
      </p:sp>
    </p:spTree>
    <p:extLst>
      <p:ext uri="{BB962C8B-B14F-4D97-AF65-F5344CB8AC3E}">
        <p14:creationId xmlns:p14="http://schemas.microsoft.com/office/powerpoint/2010/main" val="2182237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3B49CD-7E1B-C543-B23F-34FDB672E370}" type="slidenum">
              <a:rPr lang="en-US" smtClean="0"/>
              <a:t>10</a:t>
            </a:fld>
            <a:endParaRPr lang="en-US"/>
          </a:p>
        </p:txBody>
      </p:sp>
    </p:spTree>
    <p:extLst>
      <p:ext uri="{BB962C8B-B14F-4D97-AF65-F5344CB8AC3E}">
        <p14:creationId xmlns:p14="http://schemas.microsoft.com/office/powerpoint/2010/main" val="3379225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For motor skills development </a:t>
            </a:r>
            <a:r>
              <a:rPr lang="en-GB" sz="1200">
                <a:effectLst/>
                <a:latin typeface="Calibri" panose="020F0502020204030204" pitchFamily="34" charset="0"/>
                <a:ea typeface="Calibri" panose="020F0502020204030204" pitchFamily="34" charset="0"/>
                <a:cs typeface="Times New Roman" panose="02020603050405020304" pitchFamily="18" charset="0"/>
              </a:rPr>
              <a:t>AR offers a better user experience than VR as it provides real tactile feedback, improved haptics and lack of reliance on complex digital graphics </a:t>
            </a:r>
            <a:r>
              <a:rPr lang="en-GB" sz="1800">
                <a:effectLst/>
                <a:latin typeface="Calibri" panose="020F0502020204030204" pitchFamily="34" charset="0"/>
                <a:ea typeface="Calibri" panose="020F0502020204030204" pitchFamily="34" charset="0"/>
                <a:cs typeface="Times New Roman" panose="02020603050405020304" pitchFamily="18" charset="0"/>
              </a:rPr>
              <a:t>that are often unrealistic.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9C3B49CD-7E1B-C543-B23F-34FDB672E370}" type="slidenum">
              <a:rPr lang="en-US" smtClean="0"/>
              <a:t>11</a:t>
            </a:fld>
            <a:endParaRPr lang="en-US"/>
          </a:p>
        </p:txBody>
      </p:sp>
    </p:spTree>
    <p:extLst>
      <p:ext uri="{BB962C8B-B14F-4D97-AF65-F5344CB8AC3E}">
        <p14:creationId xmlns:p14="http://schemas.microsoft.com/office/powerpoint/2010/main" val="1449950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spc="-10">
                <a:effectLst/>
                <a:latin typeface="Calibri" panose="020F0502020204030204" pitchFamily="34" charset="0"/>
                <a:ea typeface="Calibri" panose="020F0502020204030204" pitchFamily="34" charset="0"/>
                <a:cs typeface="Calibri" panose="020F0502020204030204" pitchFamily="34" charset="0"/>
              </a:rPr>
              <a:t>There is evidence for the effectiveness of XR technologies in improving skills (predominantly procedural skills in surgery and clinical skills in nursing), knowledge (predominantly of anatomical structures via a 3D visualisation), and attitudes (including self-efficacy, confidence and stress-resilience).</a:t>
            </a:r>
            <a:endParaRPr lang="en-GB" sz="1800" spc="-10">
              <a:effectLst/>
              <a:latin typeface="Calibri" panose="020F0502020204030204" pitchFamily="34" charset="0"/>
              <a:ea typeface="Calibri" panose="020F0502020204030204" pitchFamily="34" charset="0"/>
              <a:cs typeface="Times New Roman (Body CS)"/>
            </a:endParaRPr>
          </a:p>
          <a:p>
            <a:r>
              <a:rPr lang="en-GB"/>
              <a:t>Reference list for all 24 publications is included in our summary outcomes paper, but here are two useful good quality reviews that can give you a good overview of trends, developments and directions with the XR technologies. </a:t>
            </a:r>
          </a:p>
        </p:txBody>
      </p:sp>
      <p:sp>
        <p:nvSpPr>
          <p:cNvPr id="4" name="Slide Number Placeholder 3"/>
          <p:cNvSpPr>
            <a:spLocks noGrp="1"/>
          </p:cNvSpPr>
          <p:nvPr>
            <p:ph type="sldNum" sz="quarter" idx="5"/>
          </p:nvPr>
        </p:nvSpPr>
        <p:spPr/>
        <p:txBody>
          <a:bodyPr/>
          <a:lstStyle/>
          <a:p>
            <a:fld id="{9C3B49CD-7E1B-C543-B23F-34FDB672E370}" type="slidenum">
              <a:rPr lang="en-US" smtClean="0"/>
              <a:t>14</a:t>
            </a:fld>
            <a:endParaRPr lang="en-US"/>
          </a:p>
        </p:txBody>
      </p:sp>
    </p:spTree>
    <p:extLst>
      <p:ext uri="{BB962C8B-B14F-4D97-AF65-F5344CB8AC3E}">
        <p14:creationId xmlns:p14="http://schemas.microsoft.com/office/powerpoint/2010/main" val="3845384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spc="-10">
                <a:effectLst/>
                <a:latin typeface="Calibri" panose="020F0502020204030204" pitchFamily="34" charset="0"/>
                <a:ea typeface="Calibri" panose="020F0502020204030204" pitchFamily="34" charset="0"/>
                <a:cs typeface="Times New Roman (Body CS)"/>
              </a:rPr>
              <a:t>.  A VR Champion training programme was implemented in one Trust where VR Champions were trained to support ongoing VR clinical (on wards) and non-clinical (in community) training of staff.  In this trust a technical team has been set up to create their own scenarios (using 360 degree cameras) that can be pre-loaded to PICO VR headsets, ready for use by learners at their convenience.  This trust has substantial experience with VR technologies (including platforms for creating their own CGI scenarios and 360 degree videos); their experience would be useful to share with colleagues to help facilitate the uptake of I-VR technologies by the NHS. </a:t>
            </a:r>
            <a:endParaRPr lang="en-GB"/>
          </a:p>
        </p:txBody>
      </p:sp>
      <p:sp>
        <p:nvSpPr>
          <p:cNvPr id="4" name="Slide Number Placeholder 3"/>
          <p:cNvSpPr>
            <a:spLocks noGrp="1"/>
          </p:cNvSpPr>
          <p:nvPr>
            <p:ph type="sldNum" sz="quarter" idx="5"/>
          </p:nvPr>
        </p:nvSpPr>
        <p:spPr/>
        <p:txBody>
          <a:bodyPr/>
          <a:lstStyle/>
          <a:p>
            <a:fld id="{9C3B49CD-7E1B-C543-B23F-34FDB672E370}" type="slidenum">
              <a:rPr lang="en-US" smtClean="0"/>
              <a:t>17</a:t>
            </a:fld>
            <a:endParaRPr lang="en-US"/>
          </a:p>
        </p:txBody>
      </p:sp>
    </p:spTree>
    <p:extLst>
      <p:ext uri="{BB962C8B-B14F-4D97-AF65-F5344CB8AC3E}">
        <p14:creationId xmlns:p14="http://schemas.microsoft.com/office/powerpoint/2010/main" val="27644463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localhost/Users/mac1/Desktop/KCL%20LOGO%20WOB.pn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file://localhost/Users/mac1/Desktop/KCL_box_red_485_rgb.png" TargetMode="Externa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file://localhost/Users/mac1/Desktop/KCL_box_red_485_rgb.png" TargetMode="External"/><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file://localhost/Users/mac1/Desktop/KCL_box_red_485_rgb.png"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file://localhost/Users/mac1/Desktop/KCL_box_red_485_rgb.png"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file://localhost/Users/mac1/Desktop/KCL_box_red_485_rgb.png"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file://localhost/Users/mac1/Desktop/KCL_box_red_485_rgb.pn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file://localhost/Users/mac1/Desktop/KCL_box_red_485_rgb.png" TargetMode="Externa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file://localhost/Users/mac1/Desktop/KCL_box_red_485_rgb.png"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file://localhost/Users/mac1/Desktop/KCL_box_red_485_rgb.pn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UK Cover slide">
    <p:bg>
      <p:bgPr>
        <a:solidFill>
          <a:srgbClr val="CDD7DC"/>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05DBA87-7AB9-4144-A17F-43A9C30380F1}"/>
              </a:ext>
            </a:extLst>
          </p:cNvPr>
          <p:cNvGrpSpPr/>
          <p:nvPr userDrawn="1"/>
        </p:nvGrpSpPr>
        <p:grpSpPr>
          <a:xfrm>
            <a:off x="2744511" y="869793"/>
            <a:ext cx="6692677" cy="5118415"/>
            <a:chOff x="1211282" y="869792"/>
            <a:chExt cx="6721435" cy="5118415"/>
          </a:xfrm>
        </p:grpSpPr>
        <p:sp>
          <p:nvSpPr>
            <p:cNvPr id="4" name="Rectangle 3">
              <a:extLst>
                <a:ext uri="{FF2B5EF4-FFF2-40B4-BE49-F238E27FC236}">
                  <a16:creationId xmlns:a16="http://schemas.microsoft.com/office/drawing/2014/main" id="{7ECAA9C9-0BE4-5F43-B408-44CF4ECDD428}"/>
                </a:ext>
              </a:extLst>
            </p:cNvPr>
            <p:cNvSpPr/>
            <p:nvPr userDrawn="1"/>
          </p:nvSpPr>
          <p:spPr>
            <a:xfrm>
              <a:off x="1211282" y="869792"/>
              <a:ext cx="6721435" cy="5118415"/>
            </a:xfrm>
            <a:prstGeom prst="rect">
              <a:avLst/>
            </a:prstGeom>
            <a:solidFill>
              <a:srgbClr val="E223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2"/>
            </a:p>
          </p:txBody>
        </p:sp>
        <p:pic>
          <p:nvPicPr>
            <p:cNvPr id="5" name="KCL-LOGO-INTERNATIONAL.png">
              <a:extLst>
                <a:ext uri="{FF2B5EF4-FFF2-40B4-BE49-F238E27FC236}">
                  <a16:creationId xmlns:a16="http://schemas.microsoft.com/office/drawing/2014/main" id="{B036F538-478A-B641-903C-F7985F6DF1D7}"/>
                </a:ext>
              </a:extLst>
            </p:cNvPr>
            <p:cNvPicPr>
              <a:picLocks noChangeAspect="1"/>
            </p:cNvPicPr>
            <p:nvPr/>
          </p:nvPicPr>
          <p:blipFill>
            <a:blip r:embed="rId2" r:link="rId3" cstate="screen">
              <a:extLst>
                <a:ext uri="{28A0092B-C50C-407E-A947-70E740481C1C}">
                  <a14:useLocalDpi xmlns:a14="http://schemas.microsoft.com/office/drawing/2010/main"/>
                </a:ext>
              </a:extLst>
            </a:blip>
            <a:stretch>
              <a:fillRect/>
            </a:stretch>
          </p:blipFill>
          <p:spPr>
            <a:xfrm>
              <a:off x="2024655" y="1671090"/>
              <a:ext cx="5127602" cy="3554053"/>
            </a:xfrm>
            <a:prstGeom prst="rect">
              <a:avLst/>
            </a:prstGeom>
          </p:spPr>
        </p:pic>
      </p:grpSp>
    </p:spTree>
    <p:extLst>
      <p:ext uri="{BB962C8B-B14F-4D97-AF65-F5344CB8AC3E}">
        <p14:creationId xmlns:p14="http://schemas.microsoft.com/office/powerpoint/2010/main" val="252889499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 bullets only">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KingsBureauGrot ThreeSeven" panose="02000506040000020004" pitchFamily="2" charset="0"/>
              </a:defRPr>
            </a:lvl1pPr>
          </a:lstStyle>
          <a:p>
            <a:r>
              <a:rPr lang="en-GB"/>
              <a:t>Click to edit Master title style</a:t>
            </a:r>
            <a:endParaRPr lang="en-US"/>
          </a:p>
        </p:txBody>
      </p:sp>
      <p:sp>
        <p:nvSpPr>
          <p:cNvPr id="3" name="Content Placeholder 2"/>
          <p:cNvSpPr>
            <a:spLocks noGrp="1"/>
          </p:cNvSpPr>
          <p:nvPr>
            <p:ph idx="1" hasCustomPrompt="1"/>
          </p:nvPr>
        </p:nvSpPr>
        <p:spPr/>
        <p:txBody>
          <a:bodyPr>
            <a:normAutofit/>
          </a:bodyPr>
          <a:lstStyle>
            <a:lvl1pPr marL="342900" indent="-342900" algn="l" defTabSz="457200" rtl="0" eaLnBrk="1" latinLnBrk="0" hangingPunct="1">
              <a:lnSpc>
                <a:spcPct val="120000"/>
              </a:lnSpc>
              <a:spcBef>
                <a:spcPts val="0"/>
              </a:spcBef>
              <a:buClr>
                <a:srgbClr val="0A2D50"/>
              </a:buClr>
              <a:buFont typeface="Arial"/>
              <a:buChar char="•"/>
              <a:defRPr lang="en-US" sz="2000" b="0" i="0" kern="1200" dirty="0" smtClean="0">
                <a:solidFill>
                  <a:schemeClr val="tx1"/>
                </a:solidFill>
                <a:latin typeface="Kings Caslon Text" panose="02000503000000020003" pitchFamily="2" charset="77"/>
                <a:ea typeface="+mn-ea"/>
                <a:cs typeface="Kings Caslon Text" panose="02000503000000020003" pitchFamily="2" charset="77"/>
              </a:defRPr>
            </a:lvl1pPr>
            <a:lvl2pPr marL="342900" indent="-342900" algn="l" defTabSz="457200" rtl="0" eaLnBrk="1" latinLnBrk="0" hangingPunct="1">
              <a:lnSpc>
                <a:spcPct val="120000"/>
              </a:lnSpc>
              <a:spcBef>
                <a:spcPts val="0"/>
              </a:spcBef>
              <a:buClr>
                <a:srgbClr val="0A2D50"/>
              </a:buClr>
              <a:buFont typeface="Arial"/>
              <a:buChar char="•"/>
              <a:defRPr lang="en-US" sz="2000" b="0" i="0" kern="1200" dirty="0" smtClean="0">
                <a:solidFill>
                  <a:schemeClr val="tx1"/>
                </a:solidFill>
                <a:latin typeface="Kings Caslon Text" panose="02000503000000020003" pitchFamily="2" charset="77"/>
                <a:ea typeface="+mn-ea"/>
                <a:cs typeface="Kings Caslon Text" panose="02000503000000020003" pitchFamily="2" charset="77"/>
              </a:defRPr>
            </a:lvl2pPr>
            <a:lvl3pPr marL="268715" indent="-268715" algn="l" defTabSz="457200" rtl="0" eaLnBrk="1" latinLnBrk="0" hangingPunct="1">
              <a:lnSpc>
                <a:spcPct val="120000"/>
              </a:lnSpc>
              <a:spcBef>
                <a:spcPts val="0"/>
              </a:spcBef>
              <a:buClr>
                <a:srgbClr val="0A2D50"/>
              </a:buClr>
              <a:buFont typeface="Arial"/>
              <a:buChar char="•"/>
              <a:defRPr lang="en-US" sz="2000" kern="1200" dirty="0" smtClean="0">
                <a:solidFill>
                  <a:schemeClr val="tx1"/>
                </a:solidFill>
                <a:latin typeface="Georgia"/>
                <a:ea typeface="+mn-ea"/>
                <a:cs typeface="Georgia"/>
              </a:defRPr>
            </a:lvl3pPr>
            <a:lvl4pPr marL="537429" indent="-268715" algn="l" defTabSz="457200" rtl="0" eaLnBrk="1" latinLnBrk="0" hangingPunct="1">
              <a:lnSpc>
                <a:spcPct val="120000"/>
              </a:lnSpc>
              <a:spcBef>
                <a:spcPts val="0"/>
              </a:spcBef>
              <a:buClr>
                <a:srgbClr val="0A2D50"/>
              </a:buClr>
              <a:buFont typeface="Arial"/>
              <a:buChar char="•"/>
              <a:defRPr lang="en-US" sz="2000" b="0" i="0" kern="1200" dirty="0" smtClean="0">
                <a:solidFill>
                  <a:schemeClr val="tx1"/>
                </a:solidFill>
                <a:latin typeface="Kings Caslon Text" panose="02000503000000020003" pitchFamily="2" charset="77"/>
                <a:ea typeface="+mn-ea"/>
                <a:cs typeface="Kings Caslon Text" panose="02000503000000020003" pitchFamily="2" charset="77"/>
              </a:defRPr>
            </a:lvl4pPr>
            <a:lvl5pPr marL="806144" indent="-268715" algn="l" defTabSz="457200" rtl="0" eaLnBrk="1" latinLnBrk="0" hangingPunct="1">
              <a:lnSpc>
                <a:spcPct val="120000"/>
              </a:lnSpc>
              <a:spcBef>
                <a:spcPts val="0"/>
              </a:spcBef>
              <a:buClr>
                <a:srgbClr val="0A2D50"/>
              </a:buClr>
              <a:buFont typeface="Arial"/>
              <a:buChar char="•"/>
              <a:defRPr lang="en-US" sz="2000" b="0" i="0" kern="1200" dirty="0" smtClean="0">
                <a:solidFill>
                  <a:schemeClr val="tx1"/>
                </a:solidFill>
                <a:latin typeface="Kings Caslon Text" panose="02000503000000020003" pitchFamily="2" charset="77"/>
                <a:ea typeface="+mn-ea"/>
                <a:cs typeface="Kings Caslon Text" panose="02000503000000020003" pitchFamily="2" charset="77"/>
              </a:defRPr>
            </a:lvl5pPr>
            <a:lvl6pPr marL="2286000" indent="0">
              <a:buNone/>
              <a:defRPr/>
            </a:lvl6pPr>
          </a:lstStyle>
          <a:p>
            <a:r>
              <a:rPr lang="en-US"/>
              <a:t>First level bullet point (indent x0)</a:t>
            </a:r>
          </a:p>
          <a:p>
            <a:pPr lvl="3"/>
            <a:r>
              <a:rPr lang="en-US"/>
              <a:t>Second level bullet point (indent x1)</a:t>
            </a:r>
          </a:p>
          <a:p>
            <a:pPr lvl="4"/>
            <a:r>
              <a:rPr lang="en-US"/>
              <a:t>Third level bullet point (indent x2)</a:t>
            </a:r>
          </a:p>
          <a:p>
            <a:pPr lvl="1"/>
            <a:endParaRPr lang="en-US"/>
          </a:p>
        </p:txBody>
      </p:sp>
      <p:sp>
        <p:nvSpPr>
          <p:cNvPr id="4" name="Date Placeholder 3"/>
          <p:cNvSpPr>
            <a:spLocks noGrp="1"/>
          </p:cNvSpPr>
          <p:nvPr>
            <p:ph type="dt" sz="half" idx="10"/>
          </p:nvPr>
        </p:nvSpPr>
        <p:spPr>
          <a:xfrm>
            <a:off x="482063" y="6498000"/>
            <a:ext cx="964125"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D46D31-4F81-C84C-9C9E-CC304FB2B6EB}" type="datetimeFigureOut">
              <a:rPr lang="en-US" smtClean="0"/>
              <a:pPr/>
              <a:t>2/22/2023</a:t>
            </a:fld>
            <a:endParaRPr lang="en-US"/>
          </a:p>
        </p:txBody>
      </p:sp>
      <p:sp>
        <p:nvSpPr>
          <p:cNvPr id="5" name="Footer Placeholder 4"/>
          <p:cNvSpPr>
            <a:spLocks noGrp="1"/>
          </p:cNvSpPr>
          <p:nvPr>
            <p:ph type="ftr" sz="quarter" idx="11"/>
          </p:nvPr>
        </p:nvSpPr>
        <p:spPr>
          <a:xfrm>
            <a:off x="1446188" y="6498000"/>
            <a:ext cx="9352013"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6" name="Slide Number Placeholder 5"/>
          <p:cNvSpPr>
            <a:spLocks noGrp="1"/>
          </p:cNvSpPr>
          <p:nvPr>
            <p:ph type="sldNum" sz="quarter" idx="12"/>
          </p:nvPr>
        </p:nvSpPr>
        <p:spPr>
          <a:xfrm>
            <a:off x="10798200" y="6498000"/>
            <a:ext cx="964125" cy="360000"/>
          </a:xfrm>
          <a:prstGeom prst="rect">
            <a:avLst/>
          </a:prstGeom>
        </p:spPr>
        <p:txBody>
          <a:bodyPr vert="horz" lIns="91440" tIns="0" rIns="0" bIns="0" rtlCol="0" anchor="t" anchorCtr="0"/>
          <a:lstStyle>
            <a:defPPr>
              <a:defRPr lang="en-US"/>
            </a:defPPr>
            <a:lvl1pPr marL="0" algn="r"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04D54F-FA85-F344-8424-FB00D2AE8D01}" type="slidenum">
              <a:rPr lang="en-US" smtClean="0"/>
              <a:pPr/>
              <a:t>‹#›</a:t>
            </a:fld>
            <a:endParaRPr lang="en-US"/>
          </a:p>
        </p:txBody>
      </p:sp>
      <p:cxnSp>
        <p:nvCxnSpPr>
          <p:cNvPr id="7" name="Straight Connector 6"/>
          <p:cNvCxnSpPr/>
          <p:nvPr/>
        </p:nvCxnSpPr>
        <p:spPr>
          <a:xfrm>
            <a:off x="480001" y="909220"/>
            <a:ext cx="11232000" cy="0"/>
          </a:xfrm>
          <a:prstGeom prst="line">
            <a:avLst/>
          </a:prstGeom>
          <a:ln w="12700">
            <a:solidFill>
              <a:srgbClr val="C2B6AB"/>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480001" y="909220"/>
            <a:ext cx="112320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247274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lumns - text and bullets">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KingsBureauGrot ThreeSeven" panose="02000506040000020004" pitchFamily="2" charset="0"/>
              </a:defRPr>
            </a:lvl1pPr>
          </a:lstStyle>
          <a:p>
            <a:r>
              <a:rPr lang="en-US"/>
              <a:t>Two columns – text and bullets</a:t>
            </a:r>
          </a:p>
        </p:txBody>
      </p:sp>
      <p:sp>
        <p:nvSpPr>
          <p:cNvPr id="3" name="Content Placeholder 2"/>
          <p:cNvSpPr>
            <a:spLocks noGrp="1"/>
          </p:cNvSpPr>
          <p:nvPr>
            <p:ph sz="half" idx="1" hasCustomPrompt="1"/>
          </p:nvPr>
        </p:nvSpPr>
        <p:spPr>
          <a:xfrm>
            <a:off x="480000" y="1088721"/>
            <a:ext cx="5376000" cy="4860560"/>
          </a:xfrm>
        </p:spPr>
        <p:txBody>
          <a:bodyPr>
            <a:normAutofit/>
          </a:bodyPr>
          <a:lstStyle>
            <a:lvl1pPr marL="0" indent="0">
              <a:buNone/>
              <a:defRPr sz="2000" b="1" i="0">
                <a:solidFill>
                  <a:srgbClr val="0A2D50"/>
                </a:solidFill>
                <a:latin typeface="KingsBureauGrot ThreeSeven" panose="02000506040000020004" pitchFamily="2" charset="0"/>
                <a:cs typeface="KingsBureauGrot ThreeSeven" panose="02000506040000020004" pitchFamily="2" charset="0"/>
              </a:defRPr>
            </a:lvl1pPr>
            <a:lvl2pPr marL="0" indent="0">
              <a:buNone/>
              <a:defRPr sz="2000" b="0" i="0">
                <a:latin typeface="Kings Caslon Text" panose="02000503000000020003" pitchFamily="2" charset="77"/>
              </a:defRPr>
            </a:lvl2pPr>
            <a:lvl3pPr marL="268715" indent="-268715">
              <a:defRPr sz="2000" b="0" i="0">
                <a:latin typeface="Kings Caslon Text" panose="02000503000000020003" pitchFamily="2" charset="77"/>
              </a:defRPr>
            </a:lvl3pPr>
            <a:lvl4pPr marL="537429" indent="-268715">
              <a:defRPr sz="2000" b="0" i="0">
                <a:latin typeface="Kings Caslon Text" panose="02000503000000020003" pitchFamily="2" charset="77"/>
              </a:defRPr>
            </a:lvl4pPr>
            <a:lvl5pPr marL="806144" indent="-268715">
              <a:defRPr sz="2000" b="0" i="0">
                <a:latin typeface="Kings Caslon Text" panose="02000503000000020003" pitchFamily="2" charset="77"/>
              </a:defRPr>
            </a:lvl5pPr>
            <a:lvl6pPr>
              <a:defRPr sz="1792"/>
            </a:lvl6pPr>
            <a:lvl7pPr>
              <a:defRPr sz="1792"/>
            </a:lvl7pPr>
            <a:lvl8pPr>
              <a:defRPr sz="1792"/>
            </a:lvl8pPr>
            <a:lvl9pPr>
              <a:defRPr sz="1792"/>
            </a:lvl9pPr>
          </a:lstStyle>
          <a:p>
            <a:pPr marL="0" indent="0">
              <a:buNone/>
            </a:pPr>
            <a:r>
              <a:rPr lang="en-US"/>
              <a:t>First line of text/heading/intro would go here, remove bullet (indent x0)</a:t>
            </a:r>
          </a:p>
          <a:p>
            <a:pPr lvl="1"/>
            <a:r>
              <a:rPr lang="en-US"/>
              <a:t>Second line of text would go here (remove bullet, indent x1)</a:t>
            </a:r>
          </a:p>
          <a:p>
            <a:pPr lvl="2"/>
            <a:r>
              <a:rPr lang="en-US"/>
              <a:t>First level bullet point (indent x2)</a:t>
            </a:r>
          </a:p>
          <a:p>
            <a:pPr lvl="3"/>
            <a:r>
              <a:rPr lang="en-US"/>
              <a:t>Second level bullet point (indent x3)</a:t>
            </a:r>
          </a:p>
          <a:p>
            <a:pPr lvl="4"/>
            <a:r>
              <a:rPr lang="en-US"/>
              <a:t>Third level bullet point (indent x4)</a:t>
            </a:r>
          </a:p>
          <a:p>
            <a:endParaRPr lang="en-US"/>
          </a:p>
        </p:txBody>
      </p:sp>
      <p:sp>
        <p:nvSpPr>
          <p:cNvPr id="4" name="Content Placeholder 3"/>
          <p:cNvSpPr>
            <a:spLocks noGrp="1"/>
          </p:cNvSpPr>
          <p:nvPr>
            <p:ph sz="half" idx="2" hasCustomPrompt="1"/>
          </p:nvPr>
        </p:nvSpPr>
        <p:spPr>
          <a:xfrm>
            <a:off x="6336000" y="1088721"/>
            <a:ext cx="5376000" cy="4860560"/>
          </a:xfrm>
        </p:spPr>
        <p:txBody>
          <a:bodyPr>
            <a:normAutofit/>
          </a:bodyPr>
          <a:lstStyle>
            <a:lvl1pPr marL="0" indent="0">
              <a:buNone/>
              <a:defRPr sz="2000" b="1" i="0">
                <a:solidFill>
                  <a:srgbClr val="0A2D50"/>
                </a:solidFill>
                <a:latin typeface="KingsBureauGrot ThreeSeven" panose="02000506040000020004" pitchFamily="2" charset="0"/>
                <a:cs typeface="KingsBureauGrot ThreeSeven" panose="02000506040000020004" pitchFamily="2" charset="0"/>
              </a:defRPr>
            </a:lvl1pPr>
            <a:lvl2pPr marL="0" indent="0">
              <a:buNone/>
              <a:defRPr sz="2000" b="0" i="0">
                <a:latin typeface="Kings Caslon Text" panose="02000503000000020003" pitchFamily="2" charset="77"/>
              </a:defRPr>
            </a:lvl2pPr>
            <a:lvl3pPr marL="268715" indent="-268715">
              <a:defRPr sz="2000" b="0" i="0">
                <a:latin typeface="Kings Caslon Text" panose="02000503000000020003" pitchFamily="2" charset="77"/>
              </a:defRPr>
            </a:lvl3pPr>
            <a:lvl4pPr marL="537429" indent="-268715">
              <a:defRPr sz="2000" b="0" i="0">
                <a:latin typeface="Kings Caslon Text" panose="02000503000000020003" pitchFamily="2" charset="77"/>
              </a:defRPr>
            </a:lvl4pPr>
            <a:lvl5pPr marL="806144" indent="-268715">
              <a:defRPr sz="2000" b="0" i="0">
                <a:latin typeface="Kings Caslon Text" panose="02000503000000020003" pitchFamily="2" charset="77"/>
              </a:defRPr>
            </a:lvl5pPr>
            <a:lvl6pPr>
              <a:defRPr sz="1792"/>
            </a:lvl6pPr>
            <a:lvl7pPr>
              <a:defRPr sz="1792"/>
            </a:lvl7pPr>
            <a:lvl8pPr>
              <a:defRPr sz="1792"/>
            </a:lvl8pPr>
            <a:lvl9pPr>
              <a:defRPr sz="1792"/>
            </a:lvl9pPr>
          </a:lstStyle>
          <a:p>
            <a:r>
              <a:rPr lang="en-US"/>
              <a:t>First line of text/heading/intro would go here, remove bullet (indent x0)</a:t>
            </a:r>
          </a:p>
          <a:p>
            <a:pPr lvl="1"/>
            <a:r>
              <a:rPr lang="en-US"/>
              <a:t>Second line of text would go here (remove bullet, indent x1)</a:t>
            </a:r>
          </a:p>
          <a:p>
            <a:pPr lvl="2"/>
            <a:r>
              <a:rPr lang="en-US"/>
              <a:t>First level bullet point (indent x2)</a:t>
            </a:r>
          </a:p>
          <a:p>
            <a:pPr lvl="3"/>
            <a:r>
              <a:rPr lang="en-US"/>
              <a:t>Second level bullet point (indent x3)</a:t>
            </a:r>
          </a:p>
          <a:p>
            <a:pPr lvl="4"/>
            <a:r>
              <a:rPr lang="en-US"/>
              <a:t>Third level bullet point (indent x4)</a:t>
            </a:r>
          </a:p>
          <a:p>
            <a:endParaRPr lang="en-US"/>
          </a:p>
        </p:txBody>
      </p:sp>
      <p:sp>
        <p:nvSpPr>
          <p:cNvPr id="5" name="Date Placeholder 4"/>
          <p:cNvSpPr>
            <a:spLocks noGrp="1"/>
          </p:cNvSpPr>
          <p:nvPr>
            <p:ph type="dt" sz="half" idx="10"/>
          </p:nvPr>
        </p:nvSpPr>
        <p:spPr>
          <a:xfrm>
            <a:off x="482063" y="6498000"/>
            <a:ext cx="964125"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D46D31-4F81-C84C-9C9E-CC304FB2B6EB}" type="datetimeFigureOut">
              <a:rPr lang="en-US" smtClean="0"/>
              <a:pPr/>
              <a:t>2/22/2023</a:t>
            </a:fld>
            <a:endParaRPr lang="en-US"/>
          </a:p>
        </p:txBody>
      </p:sp>
      <p:sp>
        <p:nvSpPr>
          <p:cNvPr id="6" name="Footer Placeholder 5"/>
          <p:cNvSpPr>
            <a:spLocks noGrp="1"/>
          </p:cNvSpPr>
          <p:nvPr>
            <p:ph type="ftr" sz="quarter" idx="11"/>
          </p:nvPr>
        </p:nvSpPr>
        <p:spPr>
          <a:xfrm>
            <a:off x="1446188" y="6498000"/>
            <a:ext cx="9352013"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7" name="Slide Number Placeholder 6"/>
          <p:cNvSpPr>
            <a:spLocks noGrp="1"/>
          </p:cNvSpPr>
          <p:nvPr>
            <p:ph type="sldNum" sz="quarter" idx="12"/>
          </p:nvPr>
        </p:nvSpPr>
        <p:spPr>
          <a:xfrm>
            <a:off x="10798200" y="6498000"/>
            <a:ext cx="964125" cy="360000"/>
          </a:xfrm>
          <a:prstGeom prst="rect">
            <a:avLst/>
          </a:prstGeom>
        </p:spPr>
        <p:txBody>
          <a:bodyPr vert="horz" lIns="91440" tIns="0" rIns="0" bIns="0" rtlCol="0" anchor="t" anchorCtr="0"/>
          <a:lstStyle>
            <a:defPPr>
              <a:defRPr lang="en-US"/>
            </a:defPPr>
            <a:lvl1pPr marL="0" algn="r"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04D54F-FA85-F344-8424-FB00D2AE8D01}" type="slidenum">
              <a:rPr lang="en-US" smtClean="0"/>
              <a:pPr/>
              <a:t>‹#›</a:t>
            </a:fld>
            <a:endParaRPr lang="en-US"/>
          </a:p>
        </p:txBody>
      </p:sp>
      <p:cxnSp>
        <p:nvCxnSpPr>
          <p:cNvPr id="12" name="Straight Connector 11"/>
          <p:cNvCxnSpPr/>
          <p:nvPr userDrawn="1"/>
        </p:nvCxnSpPr>
        <p:spPr>
          <a:xfrm>
            <a:off x="480001" y="909220"/>
            <a:ext cx="112320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654215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lumns - bullets only">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KingsBureauGrot ThreeSeven" panose="02000506040000020004" pitchFamily="2" charset="0"/>
              </a:defRPr>
            </a:lvl1pPr>
          </a:lstStyle>
          <a:p>
            <a:r>
              <a:rPr lang="en-GB"/>
              <a:t>Two columns – bullets only</a:t>
            </a:r>
            <a:endParaRPr lang="en-US"/>
          </a:p>
        </p:txBody>
      </p:sp>
      <p:sp>
        <p:nvSpPr>
          <p:cNvPr id="3" name="Content Placeholder 2"/>
          <p:cNvSpPr>
            <a:spLocks noGrp="1"/>
          </p:cNvSpPr>
          <p:nvPr>
            <p:ph sz="half" idx="1" hasCustomPrompt="1"/>
          </p:nvPr>
        </p:nvSpPr>
        <p:spPr>
          <a:xfrm>
            <a:off x="480000" y="1088721"/>
            <a:ext cx="5376000" cy="4860560"/>
          </a:xfrm>
        </p:spPr>
        <p:txBody>
          <a:bodyPr>
            <a:normAutofit/>
          </a:bodyPr>
          <a:lstStyle>
            <a:lvl1pPr marL="0" indent="0">
              <a:buNone/>
              <a:defRPr lang="en-US" sz="2000" b="0" i="0" kern="1200" dirty="0" smtClean="0">
                <a:solidFill>
                  <a:schemeClr val="tx1"/>
                </a:solidFill>
                <a:latin typeface="Kings Caslon Text" panose="02000503000000020003" pitchFamily="2" charset="77"/>
                <a:ea typeface="+mn-ea"/>
                <a:cs typeface="Kings Caslon Text" panose="02000503000000020003" pitchFamily="2" charset="77"/>
              </a:defRPr>
            </a:lvl1pPr>
            <a:lvl2pPr marL="0" indent="0">
              <a:buNone/>
              <a:defRPr sz="2000" b="0" i="0">
                <a:latin typeface="Kings Caslon Text" panose="02000503000000020003" pitchFamily="2" charset="77"/>
              </a:defRPr>
            </a:lvl2pPr>
            <a:lvl3pPr marL="268715" indent="-268715">
              <a:defRPr sz="2000" b="0" i="0">
                <a:latin typeface="Kings Caslon Text" panose="02000503000000020003" pitchFamily="2" charset="77"/>
              </a:defRPr>
            </a:lvl3pPr>
            <a:lvl4pPr marL="537429" indent="-268715">
              <a:defRPr sz="2000" b="0" i="0">
                <a:latin typeface="Kings Caslon Text" panose="02000503000000020003" pitchFamily="2" charset="77"/>
              </a:defRPr>
            </a:lvl4pPr>
            <a:lvl5pPr marL="806144" indent="-268715">
              <a:defRPr sz="2000" b="0" i="0">
                <a:latin typeface="Kings Caslon Text" panose="02000503000000020003" pitchFamily="2" charset="77"/>
              </a:defRPr>
            </a:lvl5pPr>
            <a:lvl6pPr>
              <a:defRPr sz="1792"/>
            </a:lvl6pPr>
            <a:lvl7pPr>
              <a:defRPr sz="1792"/>
            </a:lvl7pPr>
            <a:lvl8pPr>
              <a:defRPr sz="1792"/>
            </a:lvl8pPr>
            <a:lvl9pPr>
              <a:defRPr sz="1792"/>
            </a:lvl9pPr>
          </a:lstStyle>
          <a:p>
            <a:r>
              <a:rPr lang="en-US"/>
              <a:t>First level bullet point (indent x0)</a:t>
            </a:r>
          </a:p>
          <a:p>
            <a:pPr lvl="1"/>
            <a:r>
              <a:rPr lang="en-US"/>
              <a:t>Second level bullet point (indent x1)</a:t>
            </a:r>
          </a:p>
          <a:p>
            <a:pPr lvl="2"/>
            <a:r>
              <a:rPr lang="en-US"/>
              <a:t>Third level bullet point (indent x2)</a:t>
            </a:r>
          </a:p>
          <a:p>
            <a:pPr lvl="3"/>
            <a:r>
              <a:rPr lang="en-US"/>
              <a:t>Fourth level bullet point (indent x3)</a:t>
            </a:r>
          </a:p>
          <a:p>
            <a:pPr lvl="4"/>
            <a:r>
              <a:rPr lang="en-US"/>
              <a:t>Fifth level bullet point (indent x4)</a:t>
            </a:r>
          </a:p>
          <a:p>
            <a:pPr lvl="0"/>
            <a:endParaRPr lang="en-US"/>
          </a:p>
        </p:txBody>
      </p:sp>
      <p:sp>
        <p:nvSpPr>
          <p:cNvPr id="4" name="Content Placeholder 3"/>
          <p:cNvSpPr>
            <a:spLocks noGrp="1"/>
          </p:cNvSpPr>
          <p:nvPr>
            <p:ph sz="half" idx="2" hasCustomPrompt="1"/>
          </p:nvPr>
        </p:nvSpPr>
        <p:spPr>
          <a:xfrm>
            <a:off x="6336000" y="1088721"/>
            <a:ext cx="5376000" cy="4860560"/>
          </a:xfrm>
        </p:spPr>
        <p:txBody>
          <a:bodyPr>
            <a:normAutofit/>
          </a:bodyPr>
          <a:lstStyle>
            <a:lvl1pPr marL="0" indent="0">
              <a:buNone/>
              <a:defRPr lang="en-US" sz="2000" b="0" i="0" kern="1200" dirty="0" smtClean="0">
                <a:solidFill>
                  <a:schemeClr val="tx1"/>
                </a:solidFill>
                <a:latin typeface="Kings Caslon Text" panose="02000503000000020003" pitchFamily="2" charset="77"/>
                <a:ea typeface="+mn-ea"/>
                <a:cs typeface="Kings Caslon Text" panose="02000503000000020003" pitchFamily="2" charset="77"/>
              </a:defRPr>
            </a:lvl1pPr>
            <a:lvl2pPr marL="0" indent="0">
              <a:buNone/>
              <a:defRPr sz="2000" b="0" i="0">
                <a:latin typeface="Kings Caslon Text" panose="02000503000000020003" pitchFamily="2" charset="77"/>
              </a:defRPr>
            </a:lvl2pPr>
            <a:lvl3pPr marL="268715" indent="-268715">
              <a:defRPr sz="2000" b="0" i="0">
                <a:latin typeface="Kings Caslon Text" panose="02000503000000020003" pitchFamily="2" charset="77"/>
              </a:defRPr>
            </a:lvl3pPr>
            <a:lvl4pPr marL="537429" indent="-268715">
              <a:defRPr sz="2000" b="0" i="0">
                <a:latin typeface="Kings Caslon Text" panose="02000503000000020003" pitchFamily="2" charset="77"/>
              </a:defRPr>
            </a:lvl4pPr>
            <a:lvl5pPr marL="806144" indent="-268715">
              <a:defRPr sz="2000" b="0" i="0">
                <a:latin typeface="Kings Caslon Text" panose="02000503000000020003" pitchFamily="2" charset="77"/>
              </a:defRPr>
            </a:lvl5pPr>
            <a:lvl6pPr>
              <a:defRPr sz="1792"/>
            </a:lvl6pPr>
            <a:lvl7pPr>
              <a:defRPr sz="1792"/>
            </a:lvl7pPr>
            <a:lvl8pPr>
              <a:defRPr sz="1792"/>
            </a:lvl8pPr>
            <a:lvl9pPr>
              <a:defRPr sz="1792"/>
            </a:lvl9pPr>
          </a:lstStyle>
          <a:p>
            <a:r>
              <a:rPr lang="en-US"/>
              <a:t>First level bullet point (indent x0)</a:t>
            </a:r>
          </a:p>
          <a:p>
            <a:pPr lvl="1"/>
            <a:r>
              <a:rPr lang="en-US"/>
              <a:t>Second level bullet point (indent x1)</a:t>
            </a:r>
          </a:p>
          <a:p>
            <a:pPr lvl="2"/>
            <a:r>
              <a:rPr lang="en-US"/>
              <a:t>Third level bullet point (indent x2)</a:t>
            </a:r>
          </a:p>
          <a:p>
            <a:pPr lvl="3"/>
            <a:r>
              <a:rPr lang="en-US"/>
              <a:t>Fourth level bullet point (indent x3)</a:t>
            </a:r>
          </a:p>
          <a:p>
            <a:pPr lvl="4"/>
            <a:r>
              <a:rPr lang="en-US"/>
              <a:t>Fifth level bullet point (indent x4)</a:t>
            </a:r>
          </a:p>
          <a:p>
            <a:endParaRPr lang="en-US"/>
          </a:p>
        </p:txBody>
      </p:sp>
      <p:sp>
        <p:nvSpPr>
          <p:cNvPr id="5" name="Date Placeholder 4"/>
          <p:cNvSpPr>
            <a:spLocks noGrp="1"/>
          </p:cNvSpPr>
          <p:nvPr>
            <p:ph type="dt" sz="half" idx="10"/>
          </p:nvPr>
        </p:nvSpPr>
        <p:spPr>
          <a:xfrm>
            <a:off x="482063" y="6498000"/>
            <a:ext cx="964125"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D46D31-4F81-C84C-9C9E-CC304FB2B6EB}" type="datetimeFigureOut">
              <a:rPr lang="en-US" smtClean="0"/>
              <a:pPr/>
              <a:t>2/22/2023</a:t>
            </a:fld>
            <a:endParaRPr lang="en-US"/>
          </a:p>
        </p:txBody>
      </p:sp>
      <p:sp>
        <p:nvSpPr>
          <p:cNvPr id="6" name="Footer Placeholder 5"/>
          <p:cNvSpPr>
            <a:spLocks noGrp="1"/>
          </p:cNvSpPr>
          <p:nvPr>
            <p:ph type="ftr" sz="quarter" idx="11"/>
          </p:nvPr>
        </p:nvSpPr>
        <p:spPr>
          <a:xfrm>
            <a:off x="1446188" y="6498000"/>
            <a:ext cx="9352013"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7" name="Slide Number Placeholder 6"/>
          <p:cNvSpPr>
            <a:spLocks noGrp="1"/>
          </p:cNvSpPr>
          <p:nvPr>
            <p:ph type="sldNum" sz="quarter" idx="12"/>
          </p:nvPr>
        </p:nvSpPr>
        <p:spPr>
          <a:xfrm>
            <a:off x="10798200" y="6498000"/>
            <a:ext cx="964125" cy="360000"/>
          </a:xfrm>
          <a:prstGeom prst="rect">
            <a:avLst/>
          </a:prstGeom>
        </p:spPr>
        <p:txBody>
          <a:bodyPr vert="horz" lIns="91440" tIns="0" rIns="0" bIns="0" rtlCol="0" anchor="t" anchorCtr="0"/>
          <a:lstStyle>
            <a:defPPr>
              <a:defRPr lang="en-US"/>
            </a:defPPr>
            <a:lvl1pPr marL="0" algn="r"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04D54F-FA85-F344-8424-FB00D2AE8D01}" type="slidenum">
              <a:rPr lang="en-US" smtClean="0"/>
              <a:pPr/>
              <a:t>‹#›</a:t>
            </a:fld>
            <a:endParaRPr lang="en-US"/>
          </a:p>
        </p:txBody>
      </p:sp>
      <p:cxnSp>
        <p:nvCxnSpPr>
          <p:cNvPr id="12" name="Straight Connector 11"/>
          <p:cNvCxnSpPr/>
          <p:nvPr userDrawn="1"/>
        </p:nvCxnSpPr>
        <p:spPr>
          <a:xfrm>
            <a:off x="480001" y="909220"/>
            <a:ext cx="112320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350756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lumns - text/bullets and image - alt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KingsBureauGrot ThreeSeven" panose="02000506040000020004" pitchFamily="2" charset="0"/>
              </a:defRPr>
            </a:lvl1pPr>
          </a:lstStyle>
          <a:p>
            <a:r>
              <a:rPr lang="en-US"/>
              <a:t>Two columns – text/bullets and image – alt 1</a:t>
            </a:r>
          </a:p>
        </p:txBody>
      </p:sp>
      <p:sp>
        <p:nvSpPr>
          <p:cNvPr id="3" name="Content Placeholder 2"/>
          <p:cNvSpPr>
            <a:spLocks noGrp="1"/>
          </p:cNvSpPr>
          <p:nvPr>
            <p:ph sz="half" idx="1" hasCustomPrompt="1"/>
          </p:nvPr>
        </p:nvSpPr>
        <p:spPr>
          <a:xfrm>
            <a:off x="480000" y="1088721"/>
            <a:ext cx="5376000" cy="4860560"/>
          </a:xfrm>
        </p:spPr>
        <p:txBody>
          <a:bodyPr>
            <a:normAutofit/>
          </a:bodyPr>
          <a:lstStyle>
            <a:lvl1pPr marL="0" indent="0">
              <a:buNone/>
              <a:defRPr sz="2000" b="1" i="0">
                <a:solidFill>
                  <a:srgbClr val="0A2D50"/>
                </a:solidFill>
                <a:latin typeface="KingsBureauGrot ThreeSeven" panose="02000506040000020004" pitchFamily="2" charset="0"/>
                <a:cs typeface="KingsBureauGrot ThreeSeven" panose="02000506040000020004" pitchFamily="2" charset="0"/>
              </a:defRPr>
            </a:lvl1pPr>
            <a:lvl2pPr marL="0" indent="0">
              <a:buNone/>
              <a:defRPr sz="2000" b="0" i="0">
                <a:latin typeface="Kings Caslon Text" panose="02000503000000020003" pitchFamily="2" charset="77"/>
              </a:defRPr>
            </a:lvl2pPr>
            <a:lvl3pPr marL="268715" indent="-268715">
              <a:defRPr sz="2000" b="0" i="0">
                <a:latin typeface="Kings Caslon Text" panose="02000503000000020003" pitchFamily="2" charset="77"/>
              </a:defRPr>
            </a:lvl3pPr>
            <a:lvl4pPr marL="537429" indent="-268715">
              <a:defRPr sz="1991"/>
            </a:lvl4pPr>
            <a:lvl5pPr marL="806144" indent="-268715">
              <a:defRPr sz="1991"/>
            </a:lvl5pPr>
            <a:lvl6pPr>
              <a:defRPr sz="1792"/>
            </a:lvl6pPr>
            <a:lvl7pPr>
              <a:defRPr sz="1792"/>
            </a:lvl7pPr>
            <a:lvl8pPr>
              <a:defRPr sz="1792"/>
            </a:lvl8pPr>
            <a:lvl9pPr>
              <a:defRPr sz="1792"/>
            </a:lvl9pPr>
          </a:lstStyle>
          <a:p>
            <a:r>
              <a:rPr lang="en-US"/>
              <a:t>First line of text/heading/intro would go here, remove bullet (indent x0)</a:t>
            </a:r>
          </a:p>
          <a:p>
            <a:pPr lvl="1"/>
            <a:r>
              <a:rPr lang="en-US"/>
              <a:t>Second line of text would go here (remove bullet, indent x1)</a:t>
            </a:r>
          </a:p>
          <a:p>
            <a:pPr lvl="2"/>
            <a:r>
              <a:rPr lang="en-US"/>
              <a:t>First level bullet point (indent x2)</a:t>
            </a:r>
          </a:p>
        </p:txBody>
      </p:sp>
      <p:sp>
        <p:nvSpPr>
          <p:cNvPr id="5" name="Date Placeholder 4"/>
          <p:cNvSpPr>
            <a:spLocks noGrp="1"/>
          </p:cNvSpPr>
          <p:nvPr>
            <p:ph type="dt" sz="half" idx="10"/>
          </p:nvPr>
        </p:nvSpPr>
        <p:spPr>
          <a:xfrm>
            <a:off x="482063" y="6498000"/>
            <a:ext cx="964125"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D46D31-4F81-C84C-9C9E-CC304FB2B6EB}" type="datetimeFigureOut">
              <a:rPr lang="en-US" smtClean="0"/>
              <a:pPr/>
              <a:t>2/22/2023</a:t>
            </a:fld>
            <a:endParaRPr lang="en-US"/>
          </a:p>
        </p:txBody>
      </p:sp>
      <p:sp>
        <p:nvSpPr>
          <p:cNvPr id="6" name="Footer Placeholder 5"/>
          <p:cNvSpPr>
            <a:spLocks noGrp="1"/>
          </p:cNvSpPr>
          <p:nvPr>
            <p:ph type="ftr" sz="quarter" idx="11"/>
          </p:nvPr>
        </p:nvSpPr>
        <p:spPr>
          <a:xfrm>
            <a:off x="1446188" y="6498000"/>
            <a:ext cx="9352013"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7" name="Slide Number Placeholder 6"/>
          <p:cNvSpPr>
            <a:spLocks noGrp="1"/>
          </p:cNvSpPr>
          <p:nvPr>
            <p:ph type="sldNum" sz="quarter" idx="12"/>
          </p:nvPr>
        </p:nvSpPr>
        <p:spPr>
          <a:xfrm>
            <a:off x="10798200" y="6498000"/>
            <a:ext cx="964125" cy="360000"/>
          </a:xfrm>
          <a:prstGeom prst="rect">
            <a:avLst/>
          </a:prstGeom>
        </p:spPr>
        <p:txBody>
          <a:bodyPr vert="horz" lIns="91440" tIns="0" rIns="0" bIns="0" rtlCol="0" anchor="t" anchorCtr="0"/>
          <a:lstStyle>
            <a:defPPr>
              <a:defRPr lang="en-US"/>
            </a:defPPr>
            <a:lvl1pPr marL="0" algn="r"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04D54F-FA85-F344-8424-FB00D2AE8D01}" type="slidenum">
              <a:rPr lang="en-US" smtClean="0"/>
              <a:pPr/>
              <a:t>‹#›</a:t>
            </a:fld>
            <a:endParaRPr lang="en-US"/>
          </a:p>
        </p:txBody>
      </p:sp>
      <p:sp>
        <p:nvSpPr>
          <p:cNvPr id="11" name="Picture Placeholder 10"/>
          <p:cNvSpPr>
            <a:spLocks noGrp="1"/>
          </p:cNvSpPr>
          <p:nvPr>
            <p:ph type="pic" sz="quarter" idx="13" hasCustomPrompt="1"/>
          </p:nvPr>
        </p:nvSpPr>
        <p:spPr>
          <a:xfrm>
            <a:off x="6335667" y="1089025"/>
            <a:ext cx="5376333" cy="4860925"/>
          </a:xfrm>
        </p:spPr>
        <p:txBody>
          <a:bodyPr/>
          <a:lstStyle>
            <a:lvl1pPr>
              <a:defRPr b="0" i="0">
                <a:latin typeface="Kings Caslon Text" panose="02000503000000020003" pitchFamily="2" charset="77"/>
              </a:defRPr>
            </a:lvl1pPr>
          </a:lstStyle>
          <a:p>
            <a:r>
              <a:rPr lang="en-GB"/>
              <a:t>Drag picture to placeholder or click icon to add</a:t>
            </a:r>
            <a:endParaRPr lang="en-US"/>
          </a:p>
        </p:txBody>
      </p:sp>
      <p:cxnSp>
        <p:nvCxnSpPr>
          <p:cNvPr id="12" name="Straight Connector 11"/>
          <p:cNvCxnSpPr/>
          <p:nvPr userDrawn="1"/>
        </p:nvCxnSpPr>
        <p:spPr>
          <a:xfrm>
            <a:off x="480001" y="909220"/>
            <a:ext cx="112320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221960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columns – text/bullets and image – alt 2">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KingsBureauGrot ThreeSeven" panose="02000506040000020004" pitchFamily="2" charset="0"/>
              </a:defRPr>
            </a:lvl1pPr>
          </a:lstStyle>
          <a:p>
            <a:r>
              <a:rPr lang="en-US"/>
              <a:t>Two columns – text/bullets and image – alt 2</a:t>
            </a:r>
          </a:p>
        </p:txBody>
      </p:sp>
      <p:sp>
        <p:nvSpPr>
          <p:cNvPr id="3" name="Content Placeholder 2"/>
          <p:cNvSpPr>
            <a:spLocks noGrp="1"/>
          </p:cNvSpPr>
          <p:nvPr>
            <p:ph sz="half" idx="1" hasCustomPrompt="1"/>
          </p:nvPr>
        </p:nvSpPr>
        <p:spPr>
          <a:xfrm>
            <a:off x="6336000" y="1088721"/>
            <a:ext cx="5376000" cy="4860560"/>
          </a:xfrm>
        </p:spPr>
        <p:txBody>
          <a:bodyPr>
            <a:normAutofit/>
          </a:bodyPr>
          <a:lstStyle>
            <a:lvl1pPr marL="0" indent="0">
              <a:buNone/>
              <a:defRPr sz="2000" b="1" i="0">
                <a:solidFill>
                  <a:srgbClr val="0A2D50"/>
                </a:solidFill>
                <a:latin typeface="KingsBureauGrot ThreeSeven" panose="02000506040000020004" pitchFamily="2" charset="0"/>
                <a:cs typeface="KingsBureauGrot ThreeSeven" panose="02000506040000020004" pitchFamily="2" charset="0"/>
              </a:defRPr>
            </a:lvl1pPr>
            <a:lvl2pPr marL="0" indent="0">
              <a:buNone/>
              <a:defRPr sz="2000" b="0" i="0">
                <a:latin typeface="Kings Caslon Text" panose="02000503000000020003" pitchFamily="2" charset="77"/>
              </a:defRPr>
            </a:lvl2pPr>
            <a:lvl3pPr marL="268715" indent="-268715">
              <a:defRPr sz="2000" b="0" i="0">
                <a:latin typeface="Kings Caslon Text" panose="02000503000000020003" pitchFamily="2" charset="77"/>
              </a:defRPr>
            </a:lvl3pPr>
            <a:lvl4pPr marL="537429" indent="-268715">
              <a:defRPr sz="2000" b="0" i="0">
                <a:latin typeface="Kings Caslon Text" panose="02000503000000020003" pitchFamily="2" charset="77"/>
              </a:defRPr>
            </a:lvl4pPr>
            <a:lvl5pPr marL="806144" indent="-268715">
              <a:defRPr sz="2000" b="0" i="0">
                <a:latin typeface="Kings Caslon Text" panose="02000503000000020003" pitchFamily="2" charset="77"/>
              </a:defRPr>
            </a:lvl5pPr>
            <a:lvl6pPr>
              <a:defRPr sz="1792"/>
            </a:lvl6pPr>
            <a:lvl7pPr>
              <a:defRPr sz="1792"/>
            </a:lvl7pPr>
            <a:lvl8pPr>
              <a:defRPr sz="1792"/>
            </a:lvl8pPr>
            <a:lvl9pPr>
              <a:defRPr sz="1792"/>
            </a:lvl9pPr>
          </a:lstStyle>
          <a:p>
            <a:r>
              <a:rPr lang="en-US"/>
              <a:t>First line of text/heading/intro would go here, remove bullet (indent x0)</a:t>
            </a:r>
          </a:p>
          <a:p>
            <a:pPr lvl="1"/>
            <a:r>
              <a:rPr lang="en-US"/>
              <a:t>Second line of text would go here (remove bullet, indent x1)</a:t>
            </a:r>
          </a:p>
          <a:p>
            <a:pPr lvl="2"/>
            <a:r>
              <a:rPr lang="en-US"/>
              <a:t>First level bullet point (indent x2)</a:t>
            </a:r>
          </a:p>
          <a:p>
            <a:pPr lvl="3"/>
            <a:r>
              <a:rPr lang="en-US"/>
              <a:t>Second level bullet point (indent x3)</a:t>
            </a:r>
          </a:p>
          <a:p>
            <a:pPr lvl="4"/>
            <a:r>
              <a:rPr lang="en-US"/>
              <a:t>Third level bullet point (indent x4)</a:t>
            </a:r>
          </a:p>
        </p:txBody>
      </p:sp>
      <p:sp>
        <p:nvSpPr>
          <p:cNvPr id="5" name="Date Placeholder 4"/>
          <p:cNvSpPr>
            <a:spLocks noGrp="1"/>
          </p:cNvSpPr>
          <p:nvPr>
            <p:ph type="dt" sz="half" idx="10"/>
          </p:nvPr>
        </p:nvSpPr>
        <p:spPr>
          <a:xfrm>
            <a:off x="482063" y="6498000"/>
            <a:ext cx="964125"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D46D31-4F81-C84C-9C9E-CC304FB2B6EB}" type="datetimeFigureOut">
              <a:rPr lang="en-US" smtClean="0"/>
              <a:pPr/>
              <a:t>2/22/2023</a:t>
            </a:fld>
            <a:endParaRPr lang="en-US"/>
          </a:p>
        </p:txBody>
      </p:sp>
      <p:sp>
        <p:nvSpPr>
          <p:cNvPr id="6" name="Footer Placeholder 5"/>
          <p:cNvSpPr>
            <a:spLocks noGrp="1"/>
          </p:cNvSpPr>
          <p:nvPr>
            <p:ph type="ftr" sz="quarter" idx="11"/>
          </p:nvPr>
        </p:nvSpPr>
        <p:spPr>
          <a:xfrm>
            <a:off x="1446188" y="6498000"/>
            <a:ext cx="9352013"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7" name="Slide Number Placeholder 6"/>
          <p:cNvSpPr>
            <a:spLocks noGrp="1"/>
          </p:cNvSpPr>
          <p:nvPr>
            <p:ph type="sldNum" sz="quarter" idx="12"/>
          </p:nvPr>
        </p:nvSpPr>
        <p:spPr>
          <a:xfrm>
            <a:off x="10798200" y="6498000"/>
            <a:ext cx="964125" cy="360000"/>
          </a:xfrm>
          <a:prstGeom prst="rect">
            <a:avLst/>
          </a:prstGeom>
        </p:spPr>
        <p:txBody>
          <a:bodyPr vert="horz" lIns="91440" tIns="0" rIns="0" bIns="0" rtlCol="0" anchor="t" anchorCtr="0"/>
          <a:lstStyle>
            <a:defPPr>
              <a:defRPr lang="en-US"/>
            </a:defPPr>
            <a:lvl1pPr marL="0" algn="r"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04D54F-FA85-F344-8424-FB00D2AE8D01}" type="slidenum">
              <a:rPr lang="en-US" smtClean="0"/>
              <a:pPr/>
              <a:t>‹#›</a:t>
            </a:fld>
            <a:endParaRPr lang="en-US"/>
          </a:p>
        </p:txBody>
      </p:sp>
      <p:sp>
        <p:nvSpPr>
          <p:cNvPr id="11" name="Picture Placeholder 10"/>
          <p:cNvSpPr>
            <a:spLocks noGrp="1"/>
          </p:cNvSpPr>
          <p:nvPr>
            <p:ph type="pic" sz="quarter" idx="13" hasCustomPrompt="1"/>
          </p:nvPr>
        </p:nvSpPr>
        <p:spPr>
          <a:xfrm>
            <a:off x="480001" y="1088356"/>
            <a:ext cx="5376333" cy="4860925"/>
          </a:xfrm>
        </p:spPr>
        <p:txBody>
          <a:bodyPr/>
          <a:lstStyle>
            <a:lvl1pPr>
              <a:defRPr b="0" i="0">
                <a:latin typeface="Kings Caslon Text" panose="02000503000000020003" pitchFamily="2" charset="77"/>
              </a:defRPr>
            </a:lvl1pPr>
          </a:lstStyle>
          <a:p>
            <a:r>
              <a:rPr lang="en-GB"/>
              <a:t>Drag picture to placeholder or click icon to add</a:t>
            </a:r>
            <a:endParaRPr lang="en-US"/>
          </a:p>
        </p:txBody>
      </p:sp>
      <p:cxnSp>
        <p:nvCxnSpPr>
          <p:cNvPr id="12" name="Straight Connector 11"/>
          <p:cNvCxnSpPr/>
          <p:nvPr userDrawn="1"/>
        </p:nvCxnSpPr>
        <p:spPr>
          <a:xfrm>
            <a:off x="480001" y="909220"/>
            <a:ext cx="112320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119388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lumns – bullets and image – alt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KingsBureauGrot ThreeSeven" panose="02000506040000020004" pitchFamily="2" charset="0"/>
              </a:defRPr>
            </a:lvl1pPr>
          </a:lstStyle>
          <a:p>
            <a:r>
              <a:rPr lang="en-US"/>
              <a:t>Two columns – bullets and image – alt 1</a:t>
            </a:r>
          </a:p>
        </p:txBody>
      </p:sp>
      <p:sp>
        <p:nvSpPr>
          <p:cNvPr id="3" name="Content Placeholder 2"/>
          <p:cNvSpPr>
            <a:spLocks noGrp="1"/>
          </p:cNvSpPr>
          <p:nvPr>
            <p:ph sz="half" idx="1" hasCustomPrompt="1"/>
          </p:nvPr>
        </p:nvSpPr>
        <p:spPr>
          <a:xfrm>
            <a:off x="480000" y="1088721"/>
            <a:ext cx="5376000" cy="4860560"/>
          </a:xfrm>
        </p:spPr>
        <p:txBody>
          <a:bodyPr>
            <a:normAutofit/>
          </a:bodyPr>
          <a:lstStyle>
            <a:lvl1pPr marL="0" indent="0" algn="l" defTabSz="457200" rtl="0" eaLnBrk="1" latinLnBrk="0" hangingPunct="1">
              <a:lnSpc>
                <a:spcPct val="120000"/>
              </a:lnSpc>
              <a:spcBef>
                <a:spcPts val="0"/>
              </a:spcBef>
              <a:buClr>
                <a:srgbClr val="0A2D50"/>
              </a:buClr>
              <a:buFont typeface="Arial"/>
              <a:buNone/>
              <a:defRPr lang="en-GB" sz="2000" b="0" i="0" kern="1200" dirty="0" smtClean="0">
                <a:solidFill>
                  <a:schemeClr val="tx1"/>
                </a:solidFill>
                <a:latin typeface="Kings Caslon Text" panose="02000503000000020003" pitchFamily="2" charset="77"/>
                <a:ea typeface="+mn-ea"/>
                <a:cs typeface="Kings Caslon Text" panose="02000503000000020003" pitchFamily="2" charset="77"/>
              </a:defRPr>
            </a:lvl1pPr>
            <a:lvl2pPr marL="0" indent="0">
              <a:buNone/>
              <a:defRPr sz="2000" b="0" i="0">
                <a:latin typeface="Kings Caslon Text" panose="02000503000000020003" pitchFamily="2" charset="77"/>
              </a:defRPr>
            </a:lvl2pPr>
            <a:lvl3pPr marL="268715" indent="-268715">
              <a:defRPr sz="2000" b="0" i="0">
                <a:latin typeface="Kings Caslon Text" panose="02000503000000020003" pitchFamily="2" charset="77"/>
              </a:defRPr>
            </a:lvl3pPr>
            <a:lvl4pPr marL="537429" indent="-268715">
              <a:defRPr sz="2000" b="0" i="0">
                <a:latin typeface="Kings Caslon Text" panose="02000503000000020003" pitchFamily="2" charset="77"/>
              </a:defRPr>
            </a:lvl4pPr>
            <a:lvl5pPr marL="806144" indent="-268715">
              <a:defRPr sz="2000" b="0" i="0">
                <a:latin typeface="Kings Caslon Text" panose="02000503000000020003" pitchFamily="2" charset="77"/>
              </a:defRPr>
            </a:lvl5pPr>
            <a:lvl6pPr>
              <a:defRPr sz="1792"/>
            </a:lvl6pPr>
            <a:lvl7pPr>
              <a:defRPr sz="1792"/>
            </a:lvl7pPr>
            <a:lvl8pPr>
              <a:defRPr sz="1792"/>
            </a:lvl8pPr>
            <a:lvl9pPr>
              <a:defRPr sz="1792"/>
            </a:lvl9pPr>
          </a:lstStyle>
          <a:p>
            <a:r>
              <a:rPr lang="en-US"/>
              <a:t>First level bullet point (indent x0)</a:t>
            </a:r>
          </a:p>
          <a:p>
            <a:pPr lvl="1"/>
            <a:r>
              <a:rPr lang="en-US"/>
              <a:t>Second level bullet point (indent x1)</a:t>
            </a:r>
          </a:p>
          <a:p>
            <a:pPr lvl="2"/>
            <a:r>
              <a:rPr lang="en-US"/>
              <a:t>Third level bullet point (indent x2)</a:t>
            </a:r>
          </a:p>
          <a:p>
            <a:pPr lvl="3"/>
            <a:r>
              <a:rPr lang="en-US"/>
              <a:t>Fourth level bullet point (indent x3)</a:t>
            </a:r>
          </a:p>
          <a:p>
            <a:pPr lvl="4"/>
            <a:r>
              <a:rPr lang="en-US"/>
              <a:t>Fifth level bullet point (indent x4)</a:t>
            </a:r>
          </a:p>
          <a:p>
            <a:pPr lvl="0"/>
            <a:endParaRPr lang="en-US"/>
          </a:p>
        </p:txBody>
      </p:sp>
      <p:sp>
        <p:nvSpPr>
          <p:cNvPr id="5" name="Date Placeholder 4"/>
          <p:cNvSpPr>
            <a:spLocks noGrp="1"/>
          </p:cNvSpPr>
          <p:nvPr>
            <p:ph type="dt" sz="half" idx="10"/>
          </p:nvPr>
        </p:nvSpPr>
        <p:spPr>
          <a:xfrm>
            <a:off x="482063" y="6498000"/>
            <a:ext cx="964125"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D46D31-4F81-C84C-9C9E-CC304FB2B6EB}" type="datetimeFigureOut">
              <a:rPr lang="en-US" smtClean="0"/>
              <a:pPr/>
              <a:t>2/22/2023</a:t>
            </a:fld>
            <a:endParaRPr lang="en-US"/>
          </a:p>
        </p:txBody>
      </p:sp>
      <p:sp>
        <p:nvSpPr>
          <p:cNvPr id="6" name="Footer Placeholder 5"/>
          <p:cNvSpPr>
            <a:spLocks noGrp="1"/>
          </p:cNvSpPr>
          <p:nvPr>
            <p:ph type="ftr" sz="quarter" idx="11"/>
          </p:nvPr>
        </p:nvSpPr>
        <p:spPr>
          <a:xfrm>
            <a:off x="1446188" y="6498000"/>
            <a:ext cx="9352013"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7" name="Slide Number Placeholder 6"/>
          <p:cNvSpPr>
            <a:spLocks noGrp="1"/>
          </p:cNvSpPr>
          <p:nvPr>
            <p:ph type="sldNum" sz="quarter" idx="12"/>
          </p:nvPr>
        </p:nvSpPr>
        <p:spPr>
          <a:xfrm>
            <a:off x="10798200" y="6498000"/>
            <a:ext cx="964125" cy="360000"/>
          </a:xfrm>
          <a:prstGeom prst="rect">
            <a:avLst/>
          </a:prstGeom>
        </p:spPr>
        <p:txBody>
          <a:bodyPr vert="horz" lIns="91440" tIns="0" rIns="0" bIns="0" rtlCol="0" anchor="t" anchorCtr="0"/>
          <a:lstStyle>
            <a:defPPr>
              <a:defRPr lang="en-US"/>
            </a:defPPr>
            <a:lvl1pPr marL="0" algn="r"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04D54F-FA85-F344-8424-FB00D2AE8D01}" type="slidenum">
              <a:rPr lang="en-US" smtClean="0"/>
              <a:pPr/>
              <a:t>‹#›</a:t>
            </a:fld>
            <a:endParaRPr lang="en-US"/>
          </a:p>
        </p:txBody>
      </p:sp>
      <p:sp>
        <p:nvSpPr>
          <p:cNvPr id="11" name="Picture Placeholder 10"/>
          <p:cNvSpPr>
            <a:spLocks noGrp="1"/>
          </p:cNvSpPr>
          <p:nvPr>
            <p:ph type="pic" sz="quarter" idx="13"/>
          </p:nvPr>
        </p:nvSpPr>
        <p:spPr>
          <a:xfrm>
            <a:off x="6335667" y="1089025"/>
            <a:ext cx="5376333" cy="4860925"/>
          </a:xfrm>
        </p:spPr>
        <p:txBody>
          <a:bodyPr/>
          <a:lstStyle/>
          <a:p>
            <a:r>
              <a:rPr lang="en-GB"/>
              <a:t>Drag picture to placeholder or click icon to add</a:t>
            </a:r>
            <a:endParaRPr lang="en-US"/>
          </a:p>
        </p:txBody>
      </p:sp>
      <p:cxnSp>
        <p:nvCxnSpPr>
          <p:cNvPr id="12" name="Straight Connector 11"/>
          <p:cNvCxnSpPr/>
          <p:nvPr userDrawn="1"/>
        </p:nvCxnSpPr>
        <p:spPr>
          <a:xfrm>
            <a:off x="480001" y="909220"/>
            <a:ext cx="112320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616388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lumns – bullets and image – alt 2">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Two columns – bullets and image – alt 2</a:t>
            </a:r>
          </a:p>
        </p:txBody>
      </p:sp>
      <p:sp>
        <p:nvSpPr>
          <p:cNvPr id="3" name="Content Placeholder 2"/>
          <p:cNvSpPr>
            <a:spLocks noGrp="1"/>
          </p:cNvSpPr>
          <p:nvPr>
            <p:ph sz="half" idx="1" hasCustomPrompt="1"/>
          </p:nvPr>
        </p:nvSpPr>
        <p:spPr>
          <a:xfrm>
            <a:off x="6336000" y="1088721"/>
            <a:ext cx="5376000" cy="4860560"/>
          </a:xfrm>
        </p:spPr>
        <p:txBody>
          <a:bodyPr>
            <a:normAutofit/>
          </a:bodyPr>
          <a:lstStyle>
            <a:lvl1pPr marL="0" indent="0">
              <a:buFont typeface="Arial" panose="020B0604020202020204" pitchFamily="34" charset="0"/>
              <a:buNone/>
              <a:defRPr lang="en-US" sz="2000" b="0" i="0" kern="1200" dirty="0" smtClean="0">
                <a:solidFill>
                  <a:schemeClr val="tx1"/>
                </a:solidFill>
                <a:latin typeface="Kings Caslon Text" panose="02000503000000020003" pitchFamily="2" charset="77"/>
                <a:ea typeface="+mn-ea"/>
                <a:cs typeface="Kings Caslon Text" panose="02000503000000020003" pitchFamily="2" charset="77"/>
              </a:defRPr>
            </a:lvl1pPr>
            <a:lvl2pPr marL="342900" indent="-342900">
              <a:buFont typeface="Arial" panose="020B0604020202020204" pitchFamily="34" charset="0"/>
              <a:buChar char="•"/>
              <a:defRPr sz="2000" b="0" i="0">
                <a:latin typeface="Kings Caslon Text" panose="02000503000000020003" pitchFamily="2" charset="77"/>
              </a:defRPr>
            </a:lvl2pPr>
            <a:lvl3pPr marL="342900" indent="-342900">
              <a:buFont typeface="Arial" panose="020B0604020202020204" pitchFamily="34" charset="0"/>
              <a:buChar char="•"/>
              <a:defRPr sz="2000" b="0" i="0">
                <a:latin typeface="Kings Caslon Text" panose="02000503000000020003" pitchFamily="2" charset="77"/>
              </a:defRPr>
            </a:lvl3pPr>
            <a:lvl4pPr marL="268714" indent="0">
              <a:buFont typeface="Arial" panose="020B0604020202020204" pitchFamily="34" charset="0"/>
              <a:buNone/>
              <a:defRPr sz="2000" b="0" i="0">
                <a:latin typeface="Kings Caslon Text" panose="02000503000000020003" pitchFamily="2" charset="77"/>
              </a:defRPr>
            </a:lvl4pPr>
            <a:lvl5pPr marL="537429" indent="0">
              <a:buFont typeface="Arial" panose="020B0604020202020204" pitchFamily="34" charset="0"/>
              <a:buNone/>
              <a:defRPr sz="2000" b="0" i="0">
                <a:latin typeface="Kings Caslon Text" panose="02000503000000020003" pitchFamily="2" charset="77"/>
              </a:defRPr>
            </a:lvl5pPr>
            <a:lvl6pPr marL="2286000" indent="0">
              <a:buNone/>
              <a:defRPr sz="1792"/>
            </a:lvl6pPr>
            <a:lvl7pPr>
              <a:defRPr sz="1792"/>
            </a:lvl7pPr>
            <a:lvl8pPr>
              <a:defRPr sz="1792"/>
            </a:lvl8pPr>
            <a:lvl9pPr>
              <a:defRPr sz="1792"/>
            </a:lvl9pPr>
          </a:lstStyle>
          <a:p>
            <a:r>
              <a:rPr lang="en-US"/>
              <a:t>First level bullet point (indent x0)</a:t>
            </a:r>
          </a:p>
          <a:p>
            <a:pPr lvl="1"/>
            <a:r>
              <a:rPr lang="en-US"/>
              <a:t>Second level bullet point (indent x1)</a:t>
            </a:r>
          </a:p>
          <a:p>
            <a:pPr lvl="2"/>
            <a:r>
              <a:rPr lang="en-US"/>
              <a:t>Third level bullet point (indent x2)</a:t>
            </a:r>
          </a:p>
          <a:p>
            <a:pPr lvl="3"/>
            <a:r>
              <a:rPr lang="en-US"/>
              <a:t>Fourth level bullet point (indent x3)</a:t>
            </a:r>
          </a:p>
          <a:p>
            <a:pPr lvl="4"/>
            <a:r>
              <a:rPr lang="en-US"/>
              <a:t>Fifth level bullet point (indent x4)</a:t>
            </a:r>
          </a:p>
          <a:p>
            <a:endParaRPr lang="en-US"/>
          </a:p>
        </p:txBody>
      </p:sp>
      <p:sp>
        <p:nvSpPr>
          <p:cNvPr id="5" name="Date Placeholder 4"/>
          <p:cNvSpPr>
            <a:spLocks noGrp="1"/>
          </p:cNvSpPr>
          <p:nvPr>
            <p:ph type="dt" sz="half" idx="10"/>
          </p:nvPr>
        </p:nvSpPr>
        <p:spPr>
          <a:xfrm>
            <a:off x="482063" y="6498000"/>
            <a:ext cx="964125"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D46D31-4F81-C84C-9C9E-CC304FB2B6EB}" type="datetimeFigureOut">
              <a:rPr lang="en-US" smtClean="0"/>
              <a:pPr/>
              <a:t>2/22/2023</a:t>
            </a:fld>
            <a:endParaRPr lang="en-US"/>
          </a:p>
        </p:txBody>
      </p:sp>
      <p:sp>
        <p:nvSpPr>
          <p:cNvPr id="6" name="Footer Placeholder 5"/>
          <p:cNvSpPr>
            <a:spLocks noGrp="1"/>
          </p:cNvSpPr>
          <p:nvPr>
            <p:ph type="ftr" sz="quarter" idx="11"/>
          </p:nvPr>
        </p:nvSpPr>
        <p:spPr>
          <a:xfrm>
            <a:off x="1446188" y="6498000"/>
            <a:ext cx="9352013"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7" name="Slide Number Placeholder 6"/>
          <p:cNvSpPr>
            <a:spLocks noGrp="1"/>
          </p:cNvSpPr>
          <p:nvPr>
            <p:ph type="sldNum" sz="quarter" idx="12"/>
          </p:nvPr>
        </p:nvSpPr>
        <p:spPr>
          <a:xfrm>
            <a:off x="10798200" y="6498000"/>
            <a:ext cx="964125" cy="360000"/>
          </a:xfrm>
          <a:prstGeom prst="rect">
            <a:avLst/>
          </a:prstGeom>
        </p:spPr>
        <p:txBody>
          <a:bodyPr vert="horz" lIns="91440" tIns="0" rIns="0" bIns="0" rtlCol="0" anchor="t" anchorCtr="0"/>
          <a:lstStyle>
            <a:defPPr>
              <a:defRPr lang="en-US"/>
            </a:defPPr>
            <a:lvl1pPr marL="0" algn="r"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04D54F-FA85-F344-8424-FB00D2AE8D01}" type="slidenum">
              <a:rPr lang="en-US" smtClean="0"/>
              <a:pPr/>
              <a:t>‹#›</a:t>
            </a:fld>
            <a:endParaRPr lang="en-US"/>
          </a:p>
        </p:txBody>
      </p:sp>
      <p:sp>
        <p:nvSpPr>
          <p:cNvPr id="11" name="Picture Placeholder 10"/>
          <p:cNvSpPr>
            <a:spLocks noGrp="1"/>
          </p:cNvSpPr>
          <p:nvPr>
            <p:ph type="pic" sz="quarter" idx="13"/>
          </p:nvPr>
        </p:nvSpPr>
        <p:spPr>
          <a:xfrm>
            <a:off x="480001" y="1088356"/>
            <a:ext cx="5376333" cy="4860925"/>
          </a:xfrm>
        </p:spPr>
        <p:txBody>
          <a:bodyPr/>
          <a:lstStyle/>
          <a:p>
            <a:r>
              <a:rPr lang="en-GB"/>
              <a:t>Drag picture to placeholder or click icon to add</a:t>
            </a:r>
            <a:endParaRPr lang="en-US"/>
          </a:p>
        </p:txBody>
      </p:sp>
      <p:cxnSp>
        <p:nvCxnSpPr>
          <p:cNvPr id="12" name="Straight Connector 11"/>
          <p:cNvCxnSpPr/>
          <p:nvPr userDrawn="1"/>
        </p:nvCxnSpPr>
        <p:spPr>
          <a:xfrm>
            <a:off x="480001" y="909220"/>
            <a:ext cx="112320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643486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x1  with captio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Picture x1</a:t>
            </a:r>
          </a:p>
        </p:txBody>
      </p:sp>
      <p:sp>
        <p:nvSpPr>
          <p:cNvPr id="4" name="Date Placeholder 3"/>
          <p:cNvSpPr>
            <a:spLocks noGrp="1"/>
          </p:cNvSpPr>
          <p:nvPr>
            <p:ph type="dt" sz="half" idx="10"/>
          </p:nvPr>
        </p:nvSpPr>
        <p:spPr>
          <a:xfrm>
            <a:off x="482063" y="6498000"/>
            <a:ext cx="964125"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D46D31-4F81-C84C-9C9E-CC304FB2B6EB}" type="datetimeFigureOut">
              <a:rPr lang="en-US" smtClean="0"/>
              <a:pPr/>
              <a:t>2/22/2023</a:t>
            </a:fld>
            <a:endParaRPr lang="en-US"/>
          </a:p>
        </p:txBody>
      </p:sp>
      <p:sp>
        <p:nvSpPr>
          <p:cNvPr id="5" name="Footer Placeholder 4"/>
          <p:cNvSpPr>
            <a:spLocks noGrp="1"/>
          </p:cNvSpPr>
          <p:nvPr>
            <p:ph type="ftr" sz="quarter" idx="11"/>
          </p:nvPr>
        </p:nvSpPr>
        <p:spPr>
          <a:xfrm>
            <a:off x="1446188" y="6498000"/>
            <a:ext cx="9352013"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6" name="Slide Number Placeholder 5"/>
          <p:cNvSpPr>
            <a:spLocks noGrp="1"/>
          </p:cNvSpPr>
          <p:nvPr>
            <p:ph type="sldNum" sz="quarter" idx="12"/>
          </p:nvPr>
        </p:nvSpPr>
        <p:spPr>
          <a:xfrm>
            <a:off x="10798200" y="6498000"/>
            <a:ext cx="964125" cy="360000"/>
          </a:xfrm>
          <a:prstGeom prst="rect">
            <a:avLst/>
          </a:prstGeom>
        </p:spPr>
        <p:txBody>
          <a:bodyPr vert="horz" lIns="91440" tIns="0" rIns="0" bIns="0" rtlCol="0" anchor="t" anchorCtr="0"/>
          <a:lstStyle>
            <a:defPPr>
              <a:defRPr lang="en-US"/>
            </a:defPPr>
            <a:lvl1pPr marL="0" algn="r"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04D54F-FA85-F344-8424-FB00D2AE8D01}" type="slidenum">
              <a:rPr lang="en-US" smtClean="0"/>
              <a:pPr/>
              <a:t>‹#›</a:t>
            </a:fld>
            <a:endParaRPr lang="en-US"/>
          </a:p>
        </p:txBody>
      </p:sp>
      <p:cxnSp>
        <p:nvCxnSpPr>
          <p:cNvPr id="7" name="Straight Connector 6"/>
          <p:cNvCxnSpPr/>
          <p:nvPr/>
        </p:nvCxnSpPr>
        <p:spPr>
          <a:xfrm>
            <a:off x="480001" y="909220"/>
            <a:ext cx="11232000" cy="0"/>
          </a:xfrm>
          <a:prstGeom prst="line">
            <a:avLst/>
          </a:prstGeom>
          <a:ln w="12700">
            <a:solidFill>
              <a:srgbClr val="C2B6AB"/>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480001" y="909220"/>
            <a:ext cx="112320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0" name="Picture Placeholder 9">
            <a:extLst>
              <a:ext uri="{FF2B5EF4-FFF2-40B4-BE49-F238E27FC236}">
                <a16:creationId xmlns:a16="http://schemas.microsoft.com/office/drawing/2014/main" id="{B134C904-740B-E84D-B324-36B6DE7B233C}"/>
              </a:ext>
            </a:extLst>
          </p:cNvPr>
          <p:cNvSpPr>
            <a:spLocks noGrp="1"/>
          </p:cNvSpPr>
          <p:nvPr>
            <p:ph type="pic" sz="quarter" idx="13"/>
          </p:nvPr>
        </p:nvSpPr>
        <p:spPr>
          <a:xfrm>
            <a:off x="479425" y="1049338"/>
            <a:ext cx="11233150" cy="4758792"/>
          </a:xfrm>
        </p:spPr>
        <p:txBody>
          <a:bodyPr/>
          <a:lstStyle/>
          <a:p>
            <a:endParaRPr lang="en-US"/>
          </a:p>
        </p:txBody>
      </p:sp>
      <p:sp>
        <p:nvSpPr>
          <p:cNvPr id="11" name="Text Placeholder 3">
            <a:extLst>
              <a:ext uri="{FF2B5EF4-FFF2-40B4-BE49-F238E27FC236}">
                <a16:creationId xmlns:a16="http://schemas.microsoft.com/office/drawing/2014/main" id="{3029D345-CF89-564D-B6D0-39BB56CBE9BE}"/>
              </a:ext>
            </a:extLst>
          </p:cNvPr>
          <p:cNvSpPr>
            <a:spLocks noGrp="1"/>
          </p:cNvSpPr>
          <p:nvPr>
            <p:ph type="body" sz="half" idx="2"/>
          </p:nvPr>
        </p:nvSpPr>
        <p:spPr>
          <a:xfrm>
            <a:off x="482063" y="5949280"/>
            <a:ext cx="11280263" cy="5487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268531880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icture x 4 with caption">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80002" y="1088720"/>
            <a:ext cx="5496000" cy="2250280"/>
          </a:xfrm>
        </p:spPr>
        <p:txBody>
          <a:bodyPr>
            <a:normAutofit/>
          </a:bodyPr>
          <a:lstStyle>
            <a:lvl1pPr marL="0" indent="0">
              <a:buNone/>
              <a:defRPr sz="1991"/>
            </a:lvl1pPr>
            <a:lvl2pPr marL="455234" indent="0">
              <a:buNone/>
              <a:defRPr sz="2788"/>
            </a:lvl2pPr>
            <a:lvl3pPr marL="910468" indent="0">
              <a:buNone/>
              <a:defRPr sz="2390"/>
            </a:lvl3pPr>
            <a:lvl4pPr marL="1365702" indent="0">
              <a:buNone/>
              <a:defRPr sz="1991"/>
            </a:lvl4pPr>
            <a:lvl5pPr marL="1820936" indent="0">
              <a:buNone/>
              <a:defRPr sz="1991"/>
            </a:lvl5pPr>
            <a:lvl6pPr marL="2276170" indent="0">
              <a:buNone/>
              <a:defRPr sz="1991"/>
            </a:lvl6pPr>
            <a:lvl7pPr marL="2731404" indent="0">
              <a:buNone/>
              <a:defRPr sz="1991"/>
            </a:lvl7pPr>
            <a:lvl8pPr marL="3186638" indent="0">
              <a:buNone/>
              <a:defRPr sz="1991"/>
            </a:lvl8pPr>
            <a:lvl9pPr marL="3641872" indent="0">
              <a:buNone/>
              <a:defRPr sz="1991"/>
            </a:lvl9pPr>
          </a:lstStyle>
          <a:p>
            <a:r>
              <a:rPr lang="en-GB"/>
              <a:t>Drag picture to placeholder or click icon to add</a:t>
            </a:r>
            <a:endParaRPr lang="en-US"/>
          </a:p>
        </p:txBody>
      </p:sp>
      <p:sp>
        <p:nvSpPr>
          <p:cNvPr id="4" name="Text Placeholder 3"/>
          <p:cNvSpPr>
            <a:spLocks noGrp="1"/>
          </p:cNvSpPr>
          <p:nvPr>
            <p:ph type="body" sz="half" idx="2"/>
          </p:nvPr>
        </p:nvSpPr>
        <p:spPr>
          <a:xfrm>
            <a:off x="480001" y="5949280"/>
            <a:ext cx="11232000" cy="548720"/>
          </a:xfrm>
        </p:spPr>
        <p:txBody>
          <a:bodyPr/>
          <a:lstStyle>
            <a:lvl1pPr marL="0" indent="0">
              <a:buNone/>
              <a:defRPr sz="1394"/>
            </a:lvl1pPr>
            <a:lvl2pPr marL="455234" indent="0">
              <a:buNone/>
              <a:defRPr sz="1195"/>
            </a:lvl2pPr>
            <a:lvl3pPr marL="910468" indent="0">
              <a:buNone/>
              <a:defRPr sz="996"/>
            </a:lvl3pPr>
            <a:lvl4pPr marL="1365702" indent="0">
              <a:buNone/>
              <a:defRPr sz="896"/>
            </a:lvl4pPr>
            <a:lvl5pPr marL="1820936" indent="0">
              <a:buNone/>
              <a:defRPr sz="896"/>
            </a:lvl5pPr>
            <a:lvl6pPr marL="2276170" indent="0">
              <a:buNone/>
              <a:defRPr sz="896"/>
            </a:lvl6pPr>
            <a:lvl7pPr marL="2731404" indent="0">
              <a:buNone/>
              <a:defRPr sz="896"/>
            </a:lvl7pPr>
            <a:lvl8pPr marL="3186638" indent="0">
              <a:buNone/>
              <a:defRPr sz="896"/>
            </a:lvl8pPr>
            <a:lvl9pPr marL="3641872" indent="0">
              <a:buNone/>
              <a:defRPr sz="896"/>
            </a:lvl9pPr>
          </a:lstStyle>
          <a:p>
            <a:pPr lvl="0"/>
            <a:r>
              <a:rPr lang="en-GB"/>
              <a:t>Click to edit Master text styles</a:t>
            </a:r>
          </a:p>
        </p:txBody>
      </p:sp>
      <p:sp>
        <p:nvSpPr>
          <p:cNvPr id="5" name="Date Placeholder 4"/>
          <p:cNvSpPr>
            <a:spLocks noGrp="1"/>
          </p:cNvSpPr>
          <p:nvPr>
            <p:ph type="dt" sz="half" idx="10"/>
          </p:nvPr>
        </p:nvSpPr>
        <p:spPr>
          <a:xfrm>
            <a:off x="482063" y="6498000"/>
            <a:ext cx="964125"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D46D31-4F81-C84C-9C9E-CC304FB2B6EB}" type="datetimeFigureOut">
              <a:rPr lang="en-US" smtClean="0"/>
              <a:pPr/>
              <a:t>2/22/2023</a:t>
            </a:fld>
            <a:endParaRPr lang="en-US"/>
          </a:p>
        </p:txBody>
      </p:sp>
      <p:sp>
        <p:nvSpPr>
          <p:cNvPr id="6" name="Footer Placeholder 5"/>
          <p:cNvSpPr>
            <a:spLocks noGrp="1"/>
          </p:cNvSpPr>
          <p:nvPr>
            <p:ph type="ftr" sz="quarter" idx="11"/>
          </p:nvPr>
        </p:nvSpPr>
        <p:spPr>
          <a:xfrm>
            <a:off x="1446188" y="6498000"/>
            <a:ext cx="9352013"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7" name="Slide Number Placeholder 6"/>
          <p:cNvSpPr>
            <a:spLocks noGrp="1"/>
          </p:cNvSpPr>
          <p:nvPr>
            <p:ph type="sldNum" sz="quarter" idx="12"/>
          </p:nvPr>
        </p:nvSpPr>
        <p:spPr>
          <a:xfrm>
            <a:off x="10798200" y="6498000"/>
            <a:ext cx="964125" cy="360000"/>
          </a:xfrm>
          <a:prstGeom prst="rect">
            <a:avLst/>
          </a:prstGeom>
        </p:spPr>
        <p:txBody>
          <a:bodyPr vert="horz" lIns="91440" tIns="0" rIns="0" bIns="0" rtlCol="0" anchor="t" anchorCtr="0"/>
          <a:lstStyle>
            <a:defPPr>
              <a:defRPr lang="en-US"/>
            </a:defPPr>
            <a:lvl1pPr marL="0" algn="r"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04D54F-FA85-F344-8424-FB00D2AE8D01}" type="slidenum">
              <a:rPr lang="en-US" smtClean="0"/>
              <a:pPr/>
              <a:t>‹#›</a:t>
            </a:fld>
            <a:endParaRPr lang="en-US"/>
          </a:p>
        </p:txBody>
      </p:sp>
      <p:sp>
        <p:nvSpPr>
          <p:cNvPr id="17" name="Picture Placeholder 2"/>
          <p:cNvSpPr>
            <a:spLocks noGrp="1"/>
          </p:cNvSpPr>
          <p:nvPr>
            <p:ph type="pic" idx="13"/>
          </p:nvPr>
        </p:nvSpPr>
        <p:spPr>
          <a:xfrm>
            <a:off x="480002" y="3519000"/>
            <a:ext cx="5496000" cy="2254600"/>
          </a:xfrm>
        </p:spPr>
        <p:txBody>
          <a:bodyPr>
            <a:normAutofit/>
          </a:bodyPr>
          <a:lstStyle>
            <a:lvl1pPr marL="0" indent="0">
              <a:buNone/>
              <a:defRPr sz="1991"/>
            </a:lvl1pPr>
            <a:lvl2pPr marL="455234" indent="0">
              <a:buNone/>
              <a:defRPr sz="2788"/>
            </a:lvl2pPr>
            <a:lvl3pPr marL="910468" indent="0">
              <a:buNone/>
              <a:defRPr sz="2390"/>
            </a:lvl3pPr>
            <a:lvl4pPr marL="1365702" indent="0">
              <a:buNone/>
              <a:defRPr sz="1991"/>
            </a:lvl4pPr>
            <a:lvl5pPr marL="1820936" indent="0">
              <a:buNone/>
              <a:defRPr sz="1991"/>
            </a:lvl5pPr>
            <a:lvl6pPr marL="2276170" indent="0">
              <a:buNone/>
              <a:defRPr sz="1991"/>
            </a:lvl6pPr>
            <a:lvl7pPr marL="2731404" indent="0">
              <a:buNone/>
              <a:defRPr sz="1991"/>
            </a:lvl7pPr>
            <a:lvl8pPr marL="3186638" indent="0">
              <a:buNone/>
              <a:defRPr sz="1991"/>
            </a:lvl8pPr>
            <a:lvl9pPr marL="3641872" indent="0">
              <a:buNone/>
              <a:defRPr sz="1991"/>
            </a:lvl9pPr>
          </a:lstStyle>
          <a:p>
            <a:r>
              <a:rPr lang="en-GB"/>
              <a:t>Drag picture to placeholder or click icon to add</a:t>
            </a:r>
            <a:endParaRPr lang="en-US"/>
          </a:p>
        </p:txBody>
      </p:sp>
      <p:sp>
        <p:nvSpPr>
          <p:cNvPr id="18" name="Picture Placeholder 2"/>
          <p:cNvSpPr>
            <a:spLocks noGrp="1"/>
          </p:cNvSpPr>
          <p:nvPr>
            <p:ph type="pic" idx="14"/>
          </p:nvPr>
        </p:nvSpPr>
        <p:spPr>
          <a:xfrm>
            <a:off x="6215999" y="1088720"/>
            <a:ext cx="5499043" cy="2250280"/>
          </a:xfrm>
        </p:spPr>
        <p:txBody>
          <a:bodyPr>
            <a:normAutofit/>
          </a:bodyPr>
          <a:lstStyle>
            <a:lvl1pPr marL="0" indent="0">
              <a:buNone/>
              <a:defRPr sz="1991"/>
            </a:lvl1pPr>
            <a:lvl2pPr marL="455234" indent="0">
              <a:buNone/>
              <a:defRPr sz="2788"/>
            </a:lvl2pPr>
            <a:lvl3pPr marL="910468" indent="0">
              <a:buNone/>
              <a:defRPr sz="2390"/>
            </a:lvl3pPr>
            <a:lvl4pPr marL="1365702" indent="0">
              <a:buNone/>
              <a:defRPr sz="1991"/>
            </a:lvl4pPr>
            <a:lvl5pPr marL="1820936" indent="0">
              <a:buNone/>
              <a:defRPr sz="1991"/>
            </a:lvl5pPr>
            <a:lvl6pPr marL="2276170" indent="0">
              <a:buNone/>
              <a:defRPr sz="1991"/>
            </a:lvl6pPr>
            <a:lvl7pPr marL="2731404" indent="0">
              <a:buNone/>
              <a:defRPr sz="1991"/>
            </a:lvl7pPr>
            <a:lvl8pPr marL="3186638" indent="0">
              <a:buNone/>
              <a:defRPr sz="1991"/>
            </a:lvl8pPr>
            <a:lvl9pPr marL="3641872" indent="0">
              <a:buNone/>
              <a:defRPr sz="1991"/>
            </a:lvl9pPr>
          </a:lstStyle>
          <a:p>
            <a:r>
              <a:rPr lang="en-GB"/>
              <a:t>Drag picture to placeholder or click icon to add</a:t>
            </a:r>
            <a:endParaRPr lang="en-US"/>
          </a:p>
        </p:txBody>
      </p:sp>
      <p:sp>
        <p:nvSpPr>
          <p:cNvPr id="19" name="Picture Placeholder 2"/>
          <p:cNvSpPr>
            <a:spLocks noGrp="1"/>
          </p:cNvSpPr>
          <p:nvPr>
            <p:ph type="pic" idx="15"/>
          </p:nvPr>
        </p:nvSpPr>
        <p:spPr>
          <a:xfrm>
            <a:off x="6215999" y="3519000"/>
            <a:ext cx="5499043" cy="2254600"/>
          </a:xfrm>
        </p:spPr>
        <p:txBody>
          <a:bodyPr>
            <a:normAutofit/>
          </a:bodyPr>
          <a:lstStyle>
            <a:lvl1pPr marL="0" indent="0">
              <a:buNone/>
              <a:defRPr sz="1991"/>
            </a:lvl1pPr>
            <a:lvl2pPr marL="455234" indent="0">
              <a:buNone/>
              <a:defRPr sz="2788"/>
            </a:lvl2pPr>
            <a:lvl3pPr marL="910468" indent="0">
              <a:buNone/>
              <a:defRPr sz="2390"/>
            </a:lvl3pPr>
            <a:lvl4pPr marL="1365702" indent="0">
              <a:buNone/>
              <a:defRPr sz="1991"/>
            </a:lvl4pPr>
            <a:lvl5pPr marL="1820936" indent="0">
              <a:buNone/>
              <a:defRPr sz="1991"/>
            </a:lvl5pPr>
            <a:lvl6pPr marL="2276170" indent="0">
              <a:buNone/>
              <a:defRPr sz="1991"/>
            </a:lvl6pPr>
            <a:lvl7pPr marL="2731404" indent="0">
              <a:buNone/>
              <a:defRPr sz="1991"/>
            </a:lvl7pPr>
            <a:lvl8pPr marL="3186638" indent="0">
              <a:buNone/>
              <a:defRPr sz="1991"/>
            </a:lvl8pPr>
            <a:lvl9pPr marL="3641872" indent="0">
              <a:buNone/>
              <a:defRPr sz="1991"/>
            </a:lvl9pPr>
          </a:lstStyle>
          <a:p>
            <a:r>
              <a:rPr lang="en-GB"/>
              <a:t>Drag picture to placeholder or click icon to add</a:t>
            </a:r>
            <a:endParaRPr lang="en-US"/>
          </a:p>
        </p:txBody>
      </p:sp>
      <p:sp>
        <p:nvSpPr>
          <p:cNvPr id="2" name="Title 1"/>
          <p:cNvSpPr>
            <a:spLocks noGrp="1"/>
          </p:cNvSpPr>
          <p:nvPr>
            <p:ph type="title" hasCustomPrompt="1"/>
          </p:nvPr>
        </p:nvSpPr>
        <p:spPr/>
        <p:txBody>
          <a:bodyPr/>
          <a:lstStyle/>
          <a:p>
            <a:r>
              <a:rPr lang="en-US"/>
              <a:t>Picture x4</a:t>
            </a:r>
          </a:p>
        </p:txBody>
      </p:sp>
      <p:cxnSp>
        <p:nvCxnSpPr>
          <p:cNvPr id="14" name="Straight Connector 13"/>
          <p:cNvCxnSpPr/>
          <p:nvPr userDrawn="1"/>
        </p:nvCxnSpPr>
        <p:spPr>
          <a:xfrm>
            <a:off x="480001" y="909220"/>
            <a:ext cx="112320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541692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icture x 6 with caption">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80003" y="1088720"/>
            <a:ext cx="3600028" cy="2250280"/>
          </a:xfrm>
        </p:spPr>
        <p:txBody>
          <a:bodyPr>
            <a:normAutofit/>
          </a:bodyPr>
          <a:lstStyle>
            <a:lvl1pPr marL="0" indent="0">
              <a:buNone/>
              <a:defRPr sz="1991"/>
            </a:lvl1pPr>
            <a:lvl2pPr marL="455234" indent="0">
              <a:buNone/>
              <a:defRPr sz="2788"/>
            </a:lvl2pPr>
            <a:lvl3pPr marL="910468" indent="0">
              <a:buNone/>
              <a:defRPr sz="2390"/>
            </a:lvl3pPr>
            <a:lvl4pPr marL="1365702" indent="0">
              <a:buNone/>
              <a:defRPr sz="1991"/>
            </a:lvl4pPr>
            <a:lvl5pPr marL="1820936" indent="0">
              <a:buNone/>
              <a:defRPr sz="1991"/>
            </a:lvl5pPr>
            <a:lvl6pPr marL="2276170" indent="0">
              <a:buNone/>
              <a:defRPr sz="1991"/>
            </a:lvl6pPr>
            <a:lvl7pPr marL="2731404" indent="0">
              <a:buNone/>
              <a:defRPr sz="1991"/>
            </a:lvl7pPr>
            <a:lvl8pPr marL="3186638" indent="0">
              <a:buNone/>
              <a:defRPr sz="1991"/>
            </a:lvl8pPr>
            <a:lvl9pPr marL="3641872" indent="0">
              <a:buNone/>
              <a:defRPr sz="1991"/>
            </a:lvl9pPr>
          </a:lstStyle>
          <a:p>
            <a:r>
              <a:rPr lang="en-GB"/>
              <a:t>Drag picture to placeholder or click icon to add</a:t>
            </a:r>
            <a:endParaRPr lang="en-US"/>
          </a:p>
        </p:txBody>
      </p:sp>
      <p:sp>
        <p:nvSpPr>
          <p:cNvPr id="4" name="Text Placeholder 3"/>
          <p:cNvSpPr>
            <a:spLocks noGrp="1"/>
          </p:cNvSpPr>
          <p:nvPr>
            <p:ph type="body" sz="half" idx="2"/>
          </p:nvPr>
        </p:nvSpPr>
        <p:spPr>
          <a:xfrm>
            <a:off x="480001" y="5949280"/>
            <a:ext cx="11232000" cy="548720"/>
          </a:xfrm>
        </p:spPr>
        <p:txBody>
          <a:bodyPr/>
          <a:lstStyle>
            <a:lvl1pPr marL="0" indent="0">
              <a:buNone/>
              <a:defRPr sz="1394"/>
            </a:lvl1pPr>
            <a:lvl2pPr marL="455234" indent="0">
              <a:buNone/>
              <a:defRPr sz="1195"/>
            </a:lvl2pPr>
            <a:lvl3pPr marL="910468" indent="0">
              <a:buNone/>
              <a:defRPr sz="996"/>
            </a:lvl3pPr>
            <a:lvl4pPr marL="1365702" indent="0">
              <a:buNone/>
              <a:defRPr sz="896"/>
            </a:lvl4pPr>
            <a:lvl5pPr marL="1820936" indent="0">
              <a:buNone/>
              <a:defRPr sz="896"/>
            </a:lvl5pPr>
            <a:lvl6pPr marL="2276170" indent="0">
              <a:buNone/>
              <a:defRPr sz="896"/>
            </a:lvl6pPr>
            <a:lvl7pPr marL="2731404" indent="0">
              <a:buNone/>
              <a:defRPr sz="896"/>
            </a:lvl7pPr>
            <a:lvl8pPr marL="3186638" indent="0">
              <a:buNone/>
              <a:defRPr sz="896"/>
            </a:lvl8pPr>
            <a:lvl9pPr marL="3641872" indent="0">
              <a:buNone/>
              <a:defRPr sz="896"/>
            </a:lvl9pPr>
          </a:lstStyle>
          <a:p>
            <a:pPr lvl="0"/>
            <a:r>
              <a:rPr lang="en-GB"/>
              <a:t>Click to edit Master text styles</a:t>
            </a:r>
          </a:p>
        </p:txBody>
      </p:sp>
      <p:sp>
        <p:nvSpPr>
          <p:cNvPr id="5" name="Date Placeholder 4"/>
          <p:cNvSpPr>
            <a:spLocks noGrp="1"/>
          </p:cNvSpPr>
          <p:nvPr>
            <p:ph type="dt" sz="half" idx="10"/>
          </p:nvPr>
        </p:nvSpPr>
        <p:spPr>
          <a:xfrm>
            <a:off x="482063" y="6498000"/>
            <a:ext cx="964125"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D46D31-4F81-C84C-9C9E-CC304FB2B6EB}" type="datetimeFigureOut">
              <a:rPr lang="en-US" smtClean="0"/>
              <a:pPr/>
              <a:t>2/22/2023</a:t>
            </a:fld>
            <a:endParaRPr lang="en-US"/>
          </a:p>
        </p:txBody>
      </p:sp>
      <p:sp>
        <p:nvSpPr>
          <p:cNvPr id="6" name="Footer Placeholder 5"/>
          <p:cNvSpPr>
            <a:spLocks noGrp="1"/>
          </p:cNvSpPr>
          <p:nvPr>
            <p:ph type="ftr" sz="quarter" idx="11"/>
          </p:nvPr>
        </p:nvSpPr>
        <p:spPr>
          <a:xfrm>
            <a:off x="1446188" y="6498000"/>
            <a:ext cx="9352013"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7" name="Slide Number Placeholder 6"/>
          <p:cNvSpPr>
            <a:spLocks noGrp="1"/>
          </p:cNvSpPr>
          <p:nvPr>
            <p:ph type="sldNum" sz="quarter" idx="12"/>
          </p:nvPr>
        </p:nvSpPr>
        <p:spPr>
          <a:xfrm>
            <a:off x="10798200" y="6498000"/>
            <a:ext cx="964125" cy="360000"/>
          </a:xfrm>
          <a:prstGeom prst="rect">
            <a:avLst/>
          </a:prstGeom>
        </p:spPr>
        <p:txBody>
          <a:bodyPr vert="horz" lIns="91440" tIns="0" rIns="0" bIns="0" rtlCol="0" anchor="t" anchorCtr="0"/>
          <a:lstStyle>
            <a:defPPr>
              <a:defRPr lang="en-US"/>
            </a:defPPr>
            <a:lvl1pPr marL="0" algn="r"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04D54F-FA85-F344-8424-FB00D2AE8D01}" type="slidenum">
              <a:rPr lang="en-US" smtClean="0"/>
              <a:pPr/>
              <a:t>‹#›</a:t>
            </a:fld>
            <a:endParaRPr lang="en-US"/>
          </a:p>
        </p:txBody>
      </p:sp>
      <p:sp>
        <p:nvSpPr>
          <p:cNvPr id="17" name="Picture Placeholder 2"/>
          <p:cNvSpPr>
            <a:spLocks noGrp="1"/>
          </p:cNvSpPr>
          <p:nvPr>
            <p:ph type="pic" idx="13"/>
          </p:nvPr>
        </p:nvSpPr>
        <p:spPr>
          <a:xfrm>
            <a:off x="480003" y="3519000"/>
            <a:ext cx="3600028" cy="2254600"/>
          </a:xfrm>
        </p:spPr>
        <p:txBody>
          <a:bodyPr>
            <a:normAutofit/>
          </a:bodyPr>
          <a:lstStyle>
            <a:lvl1pPr marL="0" indent="0">
              <a:buNone/>
              <a:defRPr sz="1991"/>
            </a:lvl1pPr>
            <a:lvl2pPr marL="455234" indent="0">
              <a:buNone/>
              <a:defRPr sz="2788"/>
            </a:lvl2pPr>
            <a:lvl3pPr marL="910468" indent="0">
              <a:buNone/>
              <a:defRPr sz="2390"/>
            </a:lvl3pPr>
            <a:lvl4pPr marL="1365702" indent="0">
              <a:buNone/>
              <a:defRPr sz="1991"/>
            </a:lvl4pPr>
            <a:lvl5pPr marL="1820936" indent="0">
              <a:buNone/>
              <a:defRPr sz="1991"/>
            </a:lvl5pPr>
            <a:lvl6pPr marL="2276170" indent="0">
              <a:buNone/>
              <a:defRPr sz="1991"/>
            </a:lvl6pPr>
            <a:lvl7pPr marL="2731404" indent="0">
              <a:buNone/>
              <a:defRPr sz="1991"/>
            </a:lvl7pPr>
            <a:lvl8pPr marL="3186638" indent="0">
              <a:buNone/>
              <a:defRPr sz="1991"/>
            </a:lvl8pPr>
            <a:lvl9pPr marL="3641872" indent="0">
              <a:buNone/>
              <a:defRPr sz="1991"/>
            </a:lvl9pPr>
          </a:lstStyle>
          <a:p>
            <a:r>
              <a:rPr lang="en-GB"/>
              <a:t>Drag picture to placeholder or click icon to add</a:t>
            </a:r>
            <a:endParaRPr lang="en-US"/>
          </a:p>
        </p:txBody>
      </p:sp>
      <p:sp>
        <p:nvSpPr>
          <p:cNvPr id="18" name="Picture Placeholder 2"/>
          <p:cNvSpPr>
            <a:spLocks noGrp="1"/>
          </p:cNvSpPr>
          <p:nvPr>
            <p:ph type="pic" idx="14"/>
          </p:nvPr>
        </p:nvSpPr>
        <p:spPr>
          <a:xfrm>
            <a:off x="8111970" y="1088720"/>
            <a:ext cx="3603072" cy="2250280"/>
          </a:xfrm>
        </p:spPr>
        <p:txBody>
          <a:bodyPr>
            <a:normAutofit/>
          </a:bodyPr>
          <a:lstStyle>
            <a:lvl1pPr marL="0" indent="0">
              <a:buNone/>
              <a:defRPr sz="1991"/>
            </a:lvl1pPr>
            <a:lvl2pPr marL="455234" indent="0">
              <a:buNone/>
              <a:defRPr sz="2788"/>
            </a:lvl2pPr>
            <a:lvl3pPr marL="910468" indent="0">
              <a:buNone/>
              <a:defRPr sz="2390"/>
            </a:lvl3pPr>
            <a:lvl4pPr marL="1365702" indent="0">
              <a:buNone/>
              <a:defRPr sz="1991"/>
            </a:lvl4pPr>
            <a:lvl5pPr marL="1820936" indent="0">
              <a:buNone/>
              <a:defRPr sz="1991"/>
            </a:lvl5pPr>
            <a:lvl6pPr marL="2276170" indent="0">
              <a:buNone/>
              <a:defRPr sz="1991"/>
            </a:lvl6pPr>
            <a:lvl7pPr marL="2731404" indent="0">
              <a:buNone/>
              <a:defRPr sz="1991"/>
            </a:lvl7pPr>
            <a:lvl8pPr marL="3186638" indent="0">
              <a:buNone/>
              <a:defRPr sz="1991"/>
            </a:lvl8pPr>
            <a:lvl9pPr marL="3641872" indent="0">
              <a:buNone/>
              <a:defRPr sz="1991"/>
            </a:lvl9pPr>
          </a:lstStyle>
          <a:p>
            <a:r>
              <a:rPr lang="en-GB"/>
              <a:t>Drag picture to placeholder or click icon to add</a:t>
            </a:r>
            <a:endParaRPr lang="en-US"/>
          </a:p>
        </p:txBody>
      </p:sp>
      <p:sp>
        <p:nvSpPr>
          <p:cNvPr id="19" name="Picture Placeholder 2"/>
          <p:cNvSpPr>
            <a:spLocks noGrp="1"/>
          </p:cNvSpPr>
          <p:nvPr>
            <p:ph type="pic" idx="15"/>
          </p:nvPr>
        </p:nvSpPr>
        <p:spPr>
          <a:xfrm>
            <a:off x="8111970" y="3519000"/>
            <a:ext cx="3603072" cy="2254600"/>
          </a:xfrm>
        </p:spPr>
        <p:txBody>
          <a:bodyPr>
            <a:normAutofit/>
          </a:bodyPr>
          <a:lstStyle>
            <a:lvl1pPr marL="0" indent="0">
              <a:buNone/>
              <a:defRPr sz="1991"/>
            </a:lvl1pPr>
            <a:lvl2pPr marL="455234" indent="0">
              <a:buNone/>
              <a:defRPr sz="2788"/>
            </a:lvl2pPr>
            <a:lvl3pPr marL="910468" indent="0">
              <a:buNone/>
              <a:defRPr sz="2390"/>
            </a:lvl3pPr>
            <a:lvl4pPr marL="1365702" indent="0">
              <a:buNone/>
              <a:defRPr sz="1991"/>
            </a:lvl4pPr>
            <a:lvl5pPr marL="1820936" indent="0">
              <a:buNone/>
              <a:defRPr sz="1991"/>
            </a:lvl5pPr>
            <a:lvl6pPr marL="2276170" indent="0">
              <a:buNone/>
              <a:defRPr sz="1991"/>
            </a:lvl6pPr>
            <a:lvl7pPr marL="2731404" indent="0">
              <a:buNone/>
              <a:defRPr sz="1991"/>
            </a:lvl7pPr>
            <a:lvl8pPr marL="3186638" indent="0">
              <a:buNone/>
              <a:defRPr sz="1991"/>
            </a:lvl8pPr>
            <a:lvl9pPr marL="3641872" indent="0">
              <a:buNone/>
              <a:defRPr sz="1991"/>
            </a:lvl9pPr>
          </a:lstStyle>
          <a:p>
            <a:r>
              <a:rPr lang="en-GB"/>
              <a:t>Drag picture to placeholder or click icon to add</a:t>
            </a:r>
            <a:endParaRPr lang="en-US"/>
          </a:p>
        </p:txBody>
      </p:sp>
      <p:sp>
        <p:nvSpPr>
          <p:cNvPr id="2" name="Title 1"/>
          <p:cNvSpPr>
            <a:spLocks noGrp="1"/>
          </p:cNvSpPr>
          <p:nvPr>
            <p:ph type="title" hasCustomPrompt="1"/>
          </p:nvPr>
        </p:nvSpPr>
        <p:spPr/>
        <p:txBody>
          <a:bodyPr/>
          <a:lstStyle/>
          <a:p>
            <a:r>
              <a:rPr lang="en-US"/>
              <a:t>Picture x6</a:t>
            </a:r>
          </a:p>
        </p:txBody>
      </p:sp>
      <p:sp>
        <p:nvSpPr>
          <p:cNvPr id="24" name="Picture Placeholder 2"/>
          <p:cNvSpPr>
            <a:spLocks noGrp="1"/>
          </p:cNvSpPr>
          <p:nvPr>
            <p:ph type="pic" idx="16"/>
          </p:nvPr>
        </p:nvSpPr>
        <p:spPr>
          <a:xfrm>
            <a:off x="4295986" y="1088720"/>
            <a:ext cx="3603072" cy="2250280"/>
          </a:xfrm>
        </p:spPr>
        <p:txBody>
          <a:bodyPr>
            <a:normAutofit/>
          </a:bodyPr>
          <a:lstStyle>
            <a:lvl1pPr marL="0" indent="0">
              <a:buNone/>
              <a:defRPr sz="1991"/>
            </a:lvl1pPr>
            <a:lvl2pPr marL="455234" indent="0">
              <a:buNone/>
              <a:defRPr sz="2788"/>
            </a:lvl2pPr>
            <a:lvl3pPr marL="910468" indent="0">
              <a:buNone/>
              <a:defRPr sz="2390"/>
            </a:lvl3pPr>
            <a:lvl4pPr marL="1365702" indent="0">
              <a:buNone/>
              <a:defRPr sz="1991"/>
            </a:lvl4pPr>
            <a:lvl5pPr marL="1820936" indent="0">
              <a:buNone/>
              <a:defRPr sz="1991"/>
            </a:lvl5pPr>
            <a:lvl6pPr marL="2276170" indent="0">
              <a:buNone/>
              <a:defRPr sz="1991"/>
            </a:lvl6pPr>
            <a:lvl7pPr marL="2731404" indent="0">
              <a:buNone/>
              <a:defRPr sz="1991"/>
            </a:lvl7pPr>
            <a:lvl8pPr marL="3186638" indent="0">
              <a:buNone/>
              <a:defRPr sz="1991"/>
            </a:lvl8pPr>
            <a:lvl9pPr marL="3641872" indent="0">
              <a:buNone/>
              <a:defRPr sz="1991"/>
            </a:lvl9pPr>
          </a:lstStyle>
          <a:p>
            <a:r>
              <a:rPr lang="en-GB"/>
              <a:t>Drag picture to placeholder or click icon to add</a:t>
            </a:r>
            <a:endParaRPr lang="en-US"/>
          </a:p>
        </p:txBody>
      </p:sp>
      <p:sp>
        <p:nvSpPr>
          <p:cNvPr id="25" name="Picture Placeholder 2"/>
          <p:cNvSpPr>
            <a:spLocks noGrp="1"/>
          </p:cNvSpPr>
          <p:nvPr>
            <p:ph type="pic" idx="17"/>
          </p:nvPr>
        </p:nvSpPr>
        <p:spPr>
          <a:xfrm>
            <a:off x="4295986" y="3519000"/>
            <a:ext cx="3603072" cy="2254600"/>
          </a:xfrm>
        </p:spPr>
        <p:txBody>
          <a:bodyPr>
            <a:normAutofit/>
          </a:bodyPr>
          <a:lstStyle>
            <a:lvl1pPr marL="0" indent="0">
              <a:buNone/>
              <a:defRPr sz="1991"/>
            </a:lvl1pPr>
            <a:lvl2pPr marL="455234" indent="0">
              <a:buNone/>
              <a:defRPr sz="2788"/>
            </a:lvl2pPr>
            <a:lvl3pPr marL="910468" indent="0">
              <a:buNone/>
              <a:defRPr sz="2390"/>
            </a:lvl3pPr>
            <a:lvl4pPr marL="1365702" indent="0">
              <a:buNone/>
              <a:defRPr sz="1991"/>
            </a:lvl4pPr>
            <a:lvl5pPr marL="1820936" indent="0">
              <a:buNone/>
              <a:defRPr sz="1991"/>
            </a:lvl5pPr>
            <a:lvl6pPr marL="2276170" indent="0">
              <a:buNone/>
              <a:defRPr sz="1991"/>
            </a:lvl6pPr>
            <a:lvl7pPr marL="2731404" indent="0">
              <a:buNone/>
              <a:defRPr sz="1991"/>
            </a:lvl7pPr>
            <a:lvl8pPr marL="3186638" indent="0">
              <a:buNone/>
              <a:defRPr sz="1991"/>
            </a:lvl8pPr>
            <a:lvl9pPr marL="3641872" indent="0">
              <a:buNone/>
              <a:defRPr sz="1991"/>
            </a:lvl9pPr>
          </a:lstStyle>
          <a:p>
            <a:r>
              <a:rPr lang="en-GB"/>
              <a:t>Drag picture to placeholder or click icon to add</a:t>
            </a:r>
            <a:endParaRPr lang="en-US"/>
          </a:p>
        </p:txBody>
      </p:sp>
      <p:cxnSp>
        <p:nvCxnSpPr>
          <p:cNvPr id="20" name="Straight Connector 19"/>
          <p:cNvCxnSpPr/>
          <p:nvPr userDrawn="1"/>
        </p:nvCxnSpPr>
        <p:spPr>
          <a:xfrm>
            <a:off x="480001" y="909220"/>
            <a:ext cx="112320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802871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 joint - alt 3">
    <p:spTree>
      <p:nvGrpSpPr>
        <p:cNvPr id="1" name=""/>
        <p:cNvGrpSpPr/>
        <p:nvPr/>
      </p:nvGrpSpPr>
      <p:grpSpPr>
        <a:xfrm>
          <a:off x="0" y="0"/>
          <a:ext cx="0" cy="0"/>
          <a:chOff x="0" y="0"/>
          <a:chExt cx="0" cy="0"/>
        </a:xfrm>
      </p:grpSpPr>
      <p:pic>
        <p:nvPicPr>
          <p:cNvPr id="15" name="Picture 14" descr="Two statues in front of Bush House building&#10;&#10;">
            <a:extLst>
              <a:ext uri="{FF2B5EF4-FFF2-40B4-BE49-F238E27FC236}">
                <a16:creationId xmlns:a16="http://schemas.microsoft.com/office/drawing/2014/main" id="{F4793EB2-2819-E843-A12D-5A71221FF36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6275" y="0"/>
            <a:ext cx="8125725" cy="6858000"/>
          </a:xfrm>
          <a:prstGeom prst="rect">
            <a:avLst/>
          </a:prstGeom>
        </p:spPr>
      </p:pic>
      <p:sp>
        <p:nvSpPr>
          <p:cNvPr id="16" name="Rectangle 15"/>
          <p:cNvSpPr/>
          <p:nvPr userDrawn="1"/>
        </p:nvSpPr>
        <p:spPr>
          <a:xfrm>
            <a:off x="0" y="-1"/>
            <a:ext cx="4065973" cy="5554979"/>
          </a:xfrm>
          <a:prstGeom prst="rect">
            <a:avLst/>
          </a:prstGeom>
          <a:solidFill>
            <a:srgbClr val="5A646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Title 1"/>
          <p:cNvSpPr>
            <a:spLocks noGrp="1"/>
          </p:cNvSpPr>
          <p:nvPr>
            <p:ph type="ctrTitle" hasCustomPrompt="1"/>
          </p:nvPr>
        </p:nvSpPr>
        <p:spPr>
          <a:xfrm>
            <a:off x="310719" y="1297774"/>
            <a:ext cx="3551068" cy="2953816"/>
          </a:xfrm>
        </p:spPr>
        <p:txBody>
          <a:bodyPr anchor="t" anchorCtr="0">
            <a:normAutofit/>
          </a:bodyPr>
          <a:lstStyle>
            <a:lvl1pPr>
              <a:defRPr sz="4000" b="1" i="0">
                <a:solidFill>
                  <a:srgbClr val="FFFFFF"/>
                </a:solidFill>
                <a:latin typeface="KingsBureauGrot ThreeSeven" panose="02000506040000020004" pitchFamily="2" charset="0"/>
                <a:cs typeface="Calibri" panose="020F0502020204030204" pitchFamily="34" charset="0"/>
              </a:defRPr>
            </a:lvl1pPr>
          </a:lstStyle>
          <a:p>
            <a:r>
              <a:rPr lang="en-GB"/>
              <a:t>Click to edit master title style</a:t>
            </a:r>
            <a:endParaRPr lang="en-US"/>
          </a:p>
        </p:txBody>
      </p:sp>
      <p:sp>
        <p:nvSpPr>
          <p:cNvPr id="3" name="Subtitle 2"/>
          <p:cNvSpPr>
            <a:spLocks noGrp="1"/>
          </p:cNvSpPr>
          <p:nvPr>
            <p:ph type="subTitle" idx="1" hasCustomPrompt="1"/>
          </p:nvPr>
        </p:nvSpPr>
        <p:spPr>
          <a:xfrm>
            <a:off x="310719" y="4316239"/>
            <a:ext cx="3551067" cy="891700"/>
          </a:xfrm>
        </p:spPr>
        <p:txBody>
          <a:bodyPr anchor="b" anchorCtr="0">
            <a:normAutofit/>
          </a:bodyPr>
          <a:lstStyle>
            <a:lvl1pPr marL="0" indent="0" algn="l">
              <a:buNone/>
              <a:defRPr sz="2400" b="0" i="0">
                <a:solidFill>
                  <a:srgbClr val="FFFFFF"/>
                </a:solidFill>
                <a:latin typeface="Kings Caslon Text" panose="02000503000000020003" pitchFamily="2" charset="77"/>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11" name="Picture Placeholder 10"/>
          <p:cNvSpPr>
            <a:spLocks noGrp="1"/>
          </p:cNvSpPr>
          <p:nvPr>
            <p:ph type="pic" sz="quarter" idx="10" hasCustomPrompt="1"/>
          </p:nvPr>
        </p:nvSpPr>
        <p:spPr>
          <a:xfrm>
            <a:off x="310718" y="5733981"/>
            <a:ext cx="3551067" cy="944280"/>
          </a:xfrm>
        </p:spPr>
        <p:txBody>
          <a:bodyPr/>
          <a:lstStyle>
            <a:lvl1pPr>
              <a:defRPr b="0" i="0">
                <a:latin typeface="Kings Caslon Text" panose="02000503000000020003" pitchFamily="2" charset="77"/>
                <a:cs typeface="Calibri" panose="020F0502020204030204" pitchFamily="34" charset="0"/>
              </a:defRPr>
            </a:lvl1pPr>
          </a:lstStyle>
          <a:p>
            <a:r>
              <a:rPr lang="en-GB"/>
              <a:t>Drag picture to placeholder or click icon to add</a:t>
            </a:r>
            <a:endParaRPr lang="en-US"/>
          </a:p>
        </p:txBody>
      </p:sp>
      <p:pic>
        <p:nvPicPr>
          <p:cNvPr id="9" name="KCL-LOGO-UK-1.png">
            <a:extLst>
              <a:ext uri="{FF2B5EF4-FFF2-40B4-BE49-F238E27FC236}">
                <a16:creationId xmlns:a16="http://schemas.microsoft.com/office/drawing/2014/main" id="{6744B5CB-C36A-49F5-A000-C34D59625344}"/>
              </a:ext>
            </a:extLst>
          </p:cNvPr>
          <p:cNvPicPr>
            <a:picLocks noChangeAspect="1"/>
          </p:cNvPicPr>
          <p:nvPr userDrawn="1"/>
        </p:nvPicPr>
        <p:blipFill>
          <a:blip r:embed="rId3" r:link="rId4" cstate="screen">
            <a:extLst>
              <a:ext uri="{28A0092B-C50C-407E-A947-70E740481C1C}">
                <a14:useLocalDpi xmlns:a14="http://schemas.microsoft.com/office/drawing/2010/main"/>
              </a:ext>
            </a:extLst>
          </a:blip>
          <a:stretch>
            <a:fillRect/>
          </a:stretch>
        </p:blipFill>
        <p:spPr>
          <a:xfrm>
            <a:off x="10482000" y="736"/>
            <a:ext cx="1710000" cy="1302285"/>
          </a:xfrm>
          <a:prstGeom prst="rect">
            <a:avLst/>
          </a:prstGeom>
        </p:spPr>
      </p:pic>
    </p:spTree>
    <p:extLst>
      <p:ext uri="{BB962C8B-B14F-4D97-AF65-F5344CB8AC3E}">
        <p14:creationId xmlns:p14="http://schemas.microsoft.com/office/powerpoint/2010/main" val="559781023"/>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Divider - teal">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0000" y="4689281"/>
            <a:ext cx="11232000" cy="728721"/>
          </a:xfrm>
        </p:spPr>
        <p:txBody>
          <a:bodyPr>
            <a:normAutofit/>
          </a:bodyPr>
          <a:lstStyle>
            <a:lvl1pPr>
              <a:defRPr sz="4500">
                <a:solidFill>
                  <a:srgbClr val="FFFFFF"/>
                </a:solidFill>
              </a:defRPr>
            </a:lvl1pPr>
          </a:lstStyle>
          <a:p>
            <a:r>
              <a:rPr lang="en-US"/>
              <a:t>Section title</a:t>
            </a:r>
          </a:p>
        </p:txBody>
      </p:sp>
      <p:sp>
        <p:nvSpPr>
          <p:cNvPr id="3" name="Subtitle 2"/>
          <p:cNvSpPr>
            <a:spLocks noGrp="1"/>
          </p:cNvSpPr>
          <p:nvPr>
            <p:ph type="subTitle" idx="1" hasCustomPrompt="1"/>
          </p:nvPr>
        </p:nvSpPr>
        <p:spPr>
          <a:xfrm>
            <a:off x="480000" y="5598000"/>
            <a:ext cx="11232000" cy="891700"/>
          </a:xfrm>
        </p:spPr>
        <p:txBody>
          <a:bodyPr/>
          <a:lstStyle>
            <a:lvl1pPr marL="0" indent="0" algn="l">
              <a:buNone/>
              <a:defRPr b="0" i="0">
                <a:solidFill>
                  <a:srgbClr val="FFFFFF"/>
                </a:solidFill>
                <a:latin typeface="Kings Caslon Text" panose="02000503000000020003" pitchFamily="2" charset="77"/>
                <a:cs typeface="Kings Caslon Text" panose="02000503000000020003"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Section subtitle</a:t>
            </a:r>
            <a:endParaRPr lang="en-US"/>
          </a:p>
        </p:txBody>
      </p:sp>
    </p:spTree>
    <p:extLst>
      <p:ext uri="{BB962C8B-B14F-4D97-AF65-F5344CB8AC3E}">
        <p14:creationId xmlns:p14="http://schemas.microsoft.com/office/powerpoint/2010/main" val="415455373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Divider - sea blue">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0000" y="4689281"/>
            <a:ext cx="11232000" cy="728721"/>
          </a:xfrm>
        </p:spPr>
        <p:txBody>
          <a:bodyPr>
            <a:normAutofit/>
          </a:bodyPr>
          <a:lstStyle>
            <a:lvl1pPr>
              <a:defRPr sz="4500">
                <a:solidFill>
                  <a:srgbClr val="FFFFFF"/>
                </a:solidFill>
              </a:defRPr>
            </a:lvl1pPr>
          </a:lstStyle>
          <a:p>
            <a:r>
              <a:rPr lang="en-US"/>
              <a:t>Section title</a:t>
            </a:r>
          </a:p>
        </p:txBody>
      </p:sp>
      <p:sp>
        <p:nvSpPr>
          <p:cNvPr id="3" name="Subtitle 2"/>
          <p:cNvSpPr>
            <a:spLocks noGrp="1"/>
          </p:cNvSpPr>
          <p:nvPr>
            <p:ph type="subTitle" idx="1" hasCustomPrompt="1"/>
          </p:nvPr>
        </p:nvSpPr>
        <p:spPr>
          <a:xfrm>
            <a:off x="480000" y="5598000"/>
            <a:ext cx="11232000" cy="891700"/>
          </a:xfrm>
        </p:spPr>
        <p:txBody>
          <a:bodyPr/>
          <a:lstStyle>
            <a:lvl1pPr marL="0" indent="0" algn="l">
              <a:buNone/>
              <a:defRPr b="0" i="0">
                <a:solidFill>
                  <a:srgbClr val="FFFFFF"/>
                </a:solidFill>
                <a:latin typeface="Kings Caslon Text" panose="02000503000000020003" pitchFamily="2" charset="77"/>
                <a:cs typeface="Kings Caslon Text" panose="02000503000000020003"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Section subtitle</a:t>
            </a:r>
            <a:endParaRPr lang="en-US"/>
          </a:p>
        </p:txBody>
      </p:sp>
    </p:spTree>
    <p:extLst>
      <p:ext uri="{BB962C8B-B14F-4D97-AF65-F5344CB8AC3E}">
        <p14:creationId xmlns:p14="http://schemas.microsoft.com/office/powerpoint/2010/main" val="123375678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Divider - orang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0000" y="4689281"/>
            <a:ext cx="11232000" cy="728721"/>
          </a:xfrm>
        </p:spPr>
        <p:txBody>
          <a:bodyPr>
            <a:normAutofit/>
          </a:bodyPr>
          <a:lstStyle>
            <a:lvl1pPr>
              <a:defRPr sz="4500">
                <a:solidFill>
                  <a:srgbClr val="FFFFFF"/>
                </a:solidFill>
              </a:defRPr>
            </a:lvl1pPr>
          </a:lstStyle>
          <a:p>
            <a:r>
              <a:rPr lang="en-US"/>
              <a:t>Section title</a:t>
            </a:r>
          </a:p>
        </p:txBody>
      </p:sp>
      <p:sp>
        <p:nvSpPr>
          <p:cNvPr id="3" name="Subtitle 2"/>
          <p:cNvSpPr>
            <a:spLocks noGrp="1"/>
          </p:cNvSpPr>
          <p:nvPr>
            <p:ph type="subTitle" idx="1" hasCustomPrompt="1"/>
          </p:nvPr>
        </p:nvSpPr>
        <p:spPr>
          <a:xfrm>
            <a:off x="480000" y="5598000"/>
            <a:ext cx="11232000" cy="1080000"/>
          </a:xfrm>
        </p:spPr>
        <p:txBody>
          <a:bodyPr/>
          <a:lstStyle>
            <a:lvl1pPr marL="0" indent="0" algn="l">
              <a:buNone/>
              <a:defRPr b="0" i="0">
                <a:solidFill>
                  <a:srgbClr val="FFFFFF"/>
                </a:solidFill>
                <a:latin typeface="Kings Caslon Text" panose="02000503000000020003" pitchFamily="2" charset="77"/>
                <a:cs typeface="Kings Caslon Text" panose="02000503000000020003"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Section subtitle</a:t>
            </a:r>
            <a:endParaRPr lang="en-US"/>
          </a:p>
        </p:txBody>
      </p:sp>
    </p:spTree>
    <p:extLst>
      <p:ext uri="{BB962C8B-B14F-4D97-AF65-F5344CB8AC3E}">
        <p14:creationId xmlns:p14="http://schemas.microsoft.com/office/powerpoint/2010/main" val="166056866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vider - sky blue">
    <p:bg>
      <p:bgPr>
        <a:solidFill>
          <a:srgbClr val="99990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0000" y="4689281"/>
            <a:ext cx="11232000" cy="728721"/>
          </a:xfrm>
        </p:spPr>
        <p:txBody>
          <a:bodyPr>
            <a:normAutofit/>
          </a:bodyPr>
          <a:lstStyle>
            <a:lvl1pPr>
              <a:defRPr sz="4500">
                <a:solidFill>
                  <a:srgbClr val="FFFFFF"/>
                </a:solidFill>
              </a:defRPr>
            </a:lvl1pPr>
          </a:lstStyle>
          <a:p>
            <a:r>
              <a:rPr lang="en-US"/>
              <a:t>Section title</a:t>
            </a:r>
          </a:p>
        </p:txBody>
      </p:sp>
      <p:sp>
        <p:nvSpPr>
          <p:cNvPr id="3" name="Subtitle 2"/>
          <p:cNvSpPr>
            <a:spLocks noGrp="1"/>
          </p:cNvSpPr>
          <p:nvPr>
            <p:ph type="subTitle" idx="1" hasCustomPrompt="1"/>
          </p:nvPr>
        </p:nvSpPr>
        <p:spPr>
          <a:xfrm>
            <a:off x="480000" y="5598000"/>
            <a:ext cx="11232000" cy="891700"/>
          </a:xfrm>
        </p:spPr>
        <p:txBody>
          <a:bodyPr/>
          <a:lstStyle>
            <a:lvl1pPr marL="0" indent="0" algn="l">
              <a:buNone/>
              <a:defRPr b="0" i="0">
                <a:solidFill>
                  <a:srgbClr val="FFFFFF"/>
                </a:solidFill>
                <a:latin typeface="Kings Caslon Text" panose="02000503000000020003" pitchFamily="2" charset="77"/>
                <a:cs typeface="Kings Caslon Text" panose="02000503000000020003"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Section subtitle</a:t>
            </a:r>
            <a:endParaRPr lang="en-US"/>
          </a:p>
        </p:txBody>
      </p:sp>
    </p:spTree>
    <p:extLst>
      <p:ext uri="{BB962C8B-B14F-4D97-AF65-F5344CB8AC3E}">
        <p14:creationId xmlns:p14="http://schemas.microsoft.com/office/powerpoint/2010/main" val="63342053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page">
    <p:bg>
      <p:bgPr>
        <a:solidFill>
          <a:srgbClr val="5A6469"/>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3ED64C56-7BE9-5D41-824D-0319FFA616DD}"/>
              </a:ext>
            </a:extLst>
          </p:cNvPr>
          <p:cNvSpPr>
            <a:spLocks noGrp="1"/>
          </p:cNvSpPr>
          <p:nvPr>
            <p:ph type="body" sz="quarter" idx="10" hasCustomPrompt="1"/>
          </p:nvPr>
        </p:nvSpPr>
        <p:spPr>
          <a:xfrm>
            <a:off x="489623" y="3420000"/>
            <a:ext cx="11231999" cy="2520000"/>
          </a:xfrm>
        </p:spPr>
        <p:txBody>
          <a:bodyPr>
            <a:noAutofit/>
          </a:bodyPr>
          <a:lstStyle>
            <a:lvl1pPr marL="0" indent="0">
              <a:buNone/>
              <a:defRPr sz="2000">
                <a:solidFill>
                  <a:schemeClr val="bg1"/>
                </a:solidFill>
              </a:defRPr>
            </a:lvl1pPr>
          </a:lstStyle>
          <a:p>
            <a:pPr lvl="0"/>
            <a:r>
              <a:rPr lang="en-GB" b="1">
                <a:solidFill>
                  <a:schemeClr val="bg1"/>
                </a:solidFill>
              </a:rPr>
              <a:t>Contact details/for more information</a:t>
            </a:r>
            <a:br>
              <a:rPr lang="en-GB">
                <a:solidFill>
                  <a:schemeClr val="bg1"/>
                </a:solidFill>
              </a:rPr>
            </a:br>
            <a:r>
              <a:rPr lang="en-GB">
                <a:solidFill>
                  <a:schemeClr val="bg1"/>
                </a:solidFill>
              </a:rPr>
              <a:t>Contact details 1</a:t>
            </a:r>
            <a:br>
              <a:rPr lang="en-GB">
                <a:solidFill>
                  <a:schemeClr val="bg1"/>
                </a:solidFill>
              </a:rPr>
            </a:br>
            <a:r>
              <a:rPr lang="en-GB">
                <a:solidFill>
                  <a:schemeClr val="bg1"/>
                </a:solidFill>
              </a:rPr>
              <a:t>Contact details 2</a:t>
            </a:r>
            <a:br>
              <a:rPr lang="en-GB">
                <a:solidFill>
                  <a:schemeClr val="bg1"/>
                </a:solidFill>
              </a:rPr>
            </a:br>
            <a:r>
              <a:rPr lang="en-GB">
                <a:solidFill>
                  <a:schemeClr val="bg1"/>
                </a:solidFill>
              </a:rPr>
              <a:t>Contact details 3</a:t>
            </a:r>
            <a:br>
              <a:rPr lang="en-GB">
                <a:solidFill>
                  <a:schemeClr val="bg1"/>
                </a:solidFill>
              </a:rPr>
            </a:br>
            <a:r>
              <a:rPr lang="en-GB">
                <a:solidFill>
                  <a:schemeClr val="bg1"/>
                </a:solidFill>
              </a:rPr>
              <a:t>+44 (0)20 7848 XXXX</a:t>
            </a:r>
            <a:br>
              <a:rPr lang="en-GB">
                <a:solidFill>
                  <a:schemeClr val="bg1"/>
                </a:solidFill>
              </a:rPr>
            </a:br>
            <a:r>
              <a:rPr lang="en-GB" err="1">
                <a:solidFill>
                  <a:schemeClr val="bg1"/>
                </a:solidFill>
              </a:rPr>
              <a:t>xxxx@kcl.ac.uk</a:t>
            </a:r>
            <a:br>
              <a:rPr lang="en-GB">
                <a:solidFill>
                  <a:schemeClr val="bg1"/>
                </a:solidFill>
              </a:rPr>
            </a:br>
            <a:r>
              <a:rPr lang="en-GB" err="1">
                <a:solidFill>
                  <a:schemeClr val="bg1"/>
                </a:solidFill>
              </a:rPr>
              <a:t>www.kcl.ac.uk</a:t>
            </a:r>
            <a:r>
              <a:rPr lang="en-GB">
                <a:solidFill>
                  <a:schemeClr val="bg1"/>
                </a:solidFill>
              </a:rPr>
              <a:t>/</a:t>
            </a:r>
            <a:r>
              <a:rPr lang="en-GB" err="1">
                <a:solidFill>
                  <a:schemeClr val="bg1"/>
                </a:solidFill>
              </a:rPr>
              <a:t>xxxx</a:t>
            </a:r>
            <a:endParaRPr lang="en-US"/>
          </a:p>
        </p:txBody>
      </p:sp>
      <p:sp>
        <p:nvSpPr>
          <p:cNvPr id="2" name="Title 1"/>
          <p:cNvSpPr>
            <a:spLocks noGrp="1"/>
          </p:cNvSpPr>
          <p:nvPr>
            <p:ph type="ctrTitle" hasCustomPrompt="1"/>
          </p:nvPr>
        </p:nvSpPr>
        <p:spPr>
          <a:xfrm>
            <a:off x="489623" y="2184934"/>
            <a:ext cx="7662972" cy="1053665"/>
          </a:xfrm>
        </p:spPr>
        <p:txBody>
          <a:bodyPr anchor="b" anchorCtr="0">
            <a:normAutofit/>
          </a:bodyPr>
          <a:lstStyle>
            <a:lvl1pPr>
              <a:defRPr sz="4500" b="1" i="0">
                <a:solidFill>
                  <a:srgbClr val="FFFFFF"/>
                </a:solidFill>
                <a:latin typeface="KingsBureauGrot ThreeSeven" panose="02000506040000020004" pitchFamily="2" charset="0"/>
              </a:defRPr>
            </a:lvl1pPr>
          </a:lstStyle>
          <a:p>
            <a:r>
              <a:rPr lang="en-GB"/>
              <a:t>Thank you</a:t>
            </a:r>
            <a:endParaRPr lang="en-US"/>
          </a:p>
        </p:txBody>
      </p:sp>
      <p:grpSp>
        <p:nvGrpSpPr>
          <p:cNvPr id="7" name="Group 6"/>
          <p:cNvGrpSpPr>
            <a:grpSpLocks noChangeAspect="1"/>
          </p:cNvGrpSpPr>
          <p:nvPr userDrawn="1"/>
        </p:nvGrpSpPr>
        <p:grpSpPr>
          <a:xfrm>
            <a:off x="10489316" y="1"/>
            <a:ext cx="1702684" cy="1303021"/>
            <a:chOff x="7949775" y="1"/>
            <a:chExt cx="1194225" cy="910000"/>
          </a:xfrm>
        </p:grpSpPr>
        <p:sp>
          <p:nvSpPr>
            <p:cNvPr id="8" name="Rectangle 7"/>
            <p:cNvSpPr/>
            <p:nvPr userDrawn="1"/>
          </p:nvSpPr>
          <p:spPr>
            <a:xfrm>
              <a:off x="7949775" y="1"/>
              <a:ext cx="1194225" cy="91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2"/>
            </a:p>
          </p:txBody>
        </p:sp>
        <p:pic>
          <p:nvPicPr>
            <p:cNvPr id="9" name="KCL-LOGO-UK-1.png"/>
            <p:cNvPicPr>
              <a:picLocks noChangeAspect="1"/>
            </p:cNvPicPr>
            <p:nvPr userDrawn="1"/>
          </p:nvPicPr>
          <p:blipFill>
            <a:blip r:embed="rId2" r:link="rId3" cstate="screen">
              <a:extLst>
                <a:ext uri="{28A0092B-C50C-407E-A947-70E740481C1C}">
                  <a14:useLocalDpi xmlns:a14="http://schemas.microsoft.com/office/drawing/2010/main"/>
                </a:ext>
              </a:extLst>
            </a:blip>
            <a:stretch>
              <a:fillRect/>
            </a:stretch>
          </p:blipFill>
          <p:spPr>
            <a:xfrm>
              <a:off x="7949775" y="258"/>
              <a:ext cx="1194225" cy="909486"/>
            </a:xfrm>
            <a:prstGeom prst="rect">
              <a:avLst/>
            </a:prstGeom>
          </p:spPr>
        </p:pic>
      </p:grpSp>
      <p:sp>
        <p:nvSpPr>
          <p:cNvPr id="18" name="Text Placeholder 9">
            <a:extLst>
              <a:ext uri="{FF2B5EF4-FFF2-40B4-BE49-F238E27FC236}">
                <a16:creationId xmlns:a16="http://schemas.microsoft.com/office/drawing/2014/main" id="{62F5BC61-7D93-C442-AAE8-F327F7EC1854}"/>
              </a:ext>
            </a:extLst>
          </p:cNvPr>
          <p:cNvSpPr>
            <a:spLocks noGrp="1"/>
          </p:cNvSpPr>
          <p:nvPr>
            <p:ph type="body" sz="quarter" idx="11" hasCustomPrompt="1"/>
          </p:nvPr>
        </p:nvSpPr>
        <p:spPr>
          <a:xfrm>
            <a:off x="489623" y="6121401"/>
            <a:ext cx="11231999" cy="380749"/>
          </a:xfrm>
        </p:spPr>
        <p:txBody>
          <a:bodyPr wrap="square">
            <a:noAutofit/>
          </a:bodyPr>
          <a:lstStyle>
            <a:lvl1pPr marL="0" marR="0" indent="0" algn="l" defTabSz="457200" rtl="0" eaLnBrk="1" fontAlgn="auto" latinLnBrk="0" hangingPunct="1">
              <a:lnSpc>
                <a:spcPct val="120000"/>
              </a:lnSpc>
              <a:spcBef>
                <a:spcPts val="0"/>
              </a:spcBef>
              <a:spcAft>
                <a:spcPts val="0"/>
              </a:spcAft>
              <a:buClr>
                <a:srgbClr val="0A2D50"/>
              </a:buClr>
              <a:buSzTx/>
              <a:buFont typeface="Arial"/>
              <a:buNone/>
              <a:tabLst/>
              <a:defRPr sz="1200" b="0" i="0">
                <a:solidFill>
                  <a:schemeClr val="bg1"/>
                </a:solidFill>
                <a:latin typeface="Kings Caslon Text" panose="02000503000000020003" pitchFamily="2" charset="77"/>
              </a:defRPr>
            </a:lvl1pPr>
          </a:lstStyle>
          <a:p>
            <a:pPr marL="0" marR="0" lvl="0" indent="0" algn="l" defTabSz="457200" rtl="0" eaLnBrk="1" fontAlgn="auto" latinLnBrk="0" hangingPunct="1">
              <a:lnSpc>
                <a:spcPct val="120000"/>
              </a:lnSpc>
              <a:spcBef>
                <a:spcPts val="0"/>
              </a:spcBef>
              <a:spcAft>
                <a:spcPts val="0"/>
              </a:spcAft>
              <a:buClr>
                <a:srgbClr val="0A2D50"/>
              </a:buClr>
              <a:buSzTx/>
              <a:buFont typeface="Arial"/>
              <a:buNone/>
              <a:tabLst/>
              <a:defRPr/>
            </a:pPr>
            <a:r>
              <a:rPr lang="en-US" sz="1600">
                <a:latin typeface="Georgia" panose="02040502050405020303" pitchFamily="18" charset="0"/>
              </a:rPr>
              <a:t>© 2020 King’s College London. All rights reserved</a:t>
            </a:r>
          </a:p>
          <a:p>
            <a:pPr lvl="0"/>
            <a:endParaRPr lang="en-US"/>
          </a:p>
        </p:txBody>
      </p:sp>
    </p:spTree>
    <p:extLst>
      <p:ext uri="{BB962C8B-B14F-4D97-AF65-F5344CB8AC3E}">
        <p14:creationId xmlns:p14="http://schemas.microsoft.com/office/powerpoint/2010/main" val="356053055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slide - joint - alt 3">
    <p:bg>
      <p:bgPr>
        <a:solidFill>
          <a:srgbClr val="5A6469"/>
        </a:solidFill>
        <a:effectLst/>
      </p:bgPr>
    </p:bg>
    <p:spTree>
      <p:nvGrpSpPr>
        <p:cNvPr id="1" name=""/>
        <p:cNvGrpSpPr/>
        <p:nvPr/>
      </p:nvGrpSpPr>
      <p:grpSpPr>
        <a:xfrm>
          <a:off x="0" y="0"/>
          <a:ext cx="0" cy="0"/>
          <a:chOff x="0" y="0"/>
          <a:chExt cx="0" cy="0"/>
        </a:xfrm>
      </p:grpSpPr>
      <p:pic>
        <p:nvPicPr>
          <p:cNvPr id="15" name="Picture 14" descr="Two statues in front of Bush House building&#10;&#10;">
            <a:extLst>
              <a:ext uri="{FF2B5EF4-FFF2-40B4-BE49-F238E27FC236}">
                <a16:creationId xmlns:a16="http://schemas.microsoft.com/office/drawing/2014/main" id="{F4793EB2-2819-E843-A12D-5A71221FF36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6275" y="0"/>
            <a:ext cx="8125725" cy="6858000"/>
          </a:xfrm>
          <a:prstGeom prst="rect">
            <a:avLst/>
          </a:prstGeom>
        </p:spPr>
      </p:pic>
      <p:sp>
        <p:nvSpPr>
          <p:cNvPr id="2" name="Title 1"/>
          <p:cNvSpPr>
            <a:spLocks noGrp="1"/>
          </p:cNvSpPr>
          <p:nvPr>
            <p:ph type="ctrTitle" hasCustomPrompt="1"/>
          </p:nvPr>
        </p:nvSpPr>
        <p:spPr>
          <a:xfrm>
            <a:off x="310719" y="1297774"/>
            <a:ext cx="3551068" cy="2953816"/>
          </a:xfrm>
        </p:spPr>
        <p:txBody>
          <a:bodyPr anchor="t" anchorCtr="0">
            <a:normAutofit/>
          </a:bodyPr>
          <a:lstStyle>
            <a:lvl1pPr>
              <a:defRPr sz="4000" b="1" i="0">
                <a:solidFill>
                  <a:srgbClr val="FFFFFF"/>
                </a:solidFill>
                <a:latin typeface="KingsBureauGrot ThreeSeven" panose="02000506040000020004" pitchFamily="2" charset="0"/>
                <a:cs typeface="Calibri" panose="020F0502020204030204" pitchFamily="34" charset="0"/>
              </a:defRPr>
            </a:lvl1pPr>
          </a:lstStyle>
          <a:p>
            <a:r>
              <a:rPr lang="en-GB"/>
              <a:t>Click to edit master title style</a:t>
            </a:r>
            <a:endParaRPr lang="en-US"/>
          </a:p>
        </p:txBody>
      </p:sp>
      <p:sp>
        <p:nvSpPr>
          <p:cNvPr id="3" name="Subtitle 2"/>
          <p:cNvSpPr>
            <a:spLocks noGrp="1"/>
          </p:cNvSpPr>
          <p:nvPr>
            <p:ph type="subTitle" idx="1" hasCustomPrompt="1"/>
          </p:nvPr>
        </p:nvSpPr>
        <p:spPr>
          <a:xfrm>
            <a:off x="310719" y="4316239"/>
            <a:ext cx="3551067" cy="891700"/>
          </a:xfrm>
        </p:spPr>
        <p:txBody>
          <a:bodyPr anchor="b" anchorCtr="0">
            <a:normAutofit/>
          </a:bodyPr>
          <a:lstStyle>
            <a:lvl1pPr marL="0" indent="0" algn="l">
              <a:buNone/>
              <a:defRPr sz="2400" b="0" i="0">
                <a:solidFill>
                  <a:srgbClr val="FFFFFF"/>
                </a:solidFill>
                <a:latin typeface="Kings Caslon Text" panose="02000503000000020003" pitchFamily="2" charset="77"/>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pic>
        <p:nvPicPr>
          <p:cNvPr id="9" name="KCL-LOGO-UK-1.png">
            <a:extLst>
              <a:ext uri="{FF2B5EF4-FFF2-40B4-BE49-F238E27FC236}">
                <a16:creationId xmlns:a16="http://schemas.microsoft.com/office/drawing/2014/main" id="{6744B5CB-C36A-49F5-A000-C34D59625344}"/>
              </a:ext>
            </a:extLst>
          </p:cNvPr>
          <p:cNvPicPr>
            <a:picLocks noChangeAspect="1"/>
          </p:cNvPicPr>
          <p:nvPr userDrawn="1"/>
        </p:nvPicPr>
        <p:blipFill>
          <a:blip r:embed="rId3" r:link="rId4" cstate="screen">
            <a:extLst>
              <a:ext uri="{28A0092B-C50C-407E-A947-70E740481C1C}">
                <a14:useLocalDpi xmlns:a14="http://schemas.microsoft.com/office/drawing/2010/main"/>
              </a:ext>
            </a:extLst>
          </a:blip>
          <a:stretch>
            <a:fillRect/>
          </a:stretch>
        </p:blipFill>
        <p:spPr>
          <a:xfrm>
            <a:off x="10482000" y="736"/>
            <a:ext cx="1710000" cy="1302285"/>
          </a:xfrm>
          <a:prstGeom prst="rect">
            <a:avLst/>
          </a:prstGeom>
        </p:spPr>
      </p:pic>
    </p:spTree>
    <p:extLst>
      <p:ext uri="{BB962C8B-B14F-4D97-AF65-F5344CB8AC3E}">
        <p14:creationId xmlns:p14="http://schemas.microsoft.com/office/powerpoint/2010/main" val="88751808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Title slide - joint - alt 3">
    <p:spTree>
      <p:nvGrpSpPr>
        <p:cNvPr id="1" name=""/>
        <p:cNvGrpSpPr/>
        <p:nvPr/>
      </p:nvGrpSpPr>
      <p:grpSpPr>
        <a:xfrm>
          <a:off x="0" y="0"/>
          <a:ext cx="0" cy="0"/>
          <a:chOff x="0" y="0"/>
          <a:chExt cx="0" cy="0"/>
        </a:xfrm>
      </p:grpSpPr>
      <p:pic>
        <p:nvPicPr>
          <p:cNvPr id="6" name="Picture 5" descr="Bush House entrance">
            <a:extLst>
              <a:ext uri="{FF2B5EF4-FFF2-40B4-BE49-F238E27FC236}">
                <a16:creationId xmlns:a16="http://schemas.microsoft.com/office/drawing/2014/main" id="{BB2856B8-0170-3D42-B170-7ED5ACB03BA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2950" y="-736"/>
            <a:ext cx="8126158" cy="6858000"/>
          </a:xfrm>
          <a:prstGeom prst="rect">
            <a:avLst/>
          </a:prstGeom>
        </p:spPr>
      </p:pic>
      <p:sp>
        <p:nvSpPr>
          <p:cNvPr id="16" name="Rectangle 15"/>
          <p:cNvSpPr/>
          <p:nvPr userDrawn="1"/>
        </p:nvSpPr>
        <p:spPr>
          <a:xfrm>
            <a:off x="0" y="-1"/>
            <a:ext cx="4065973" cy="5554979"/>
          </a:xfrm>
          <a:prstGeom prst="rect">
            <a:avLst/>
          </a:prstGeom>
          <a:solidFill>
            <a:srgbClr val="5A646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Title 1"/>
          <p:cNvSpPr>
            <a:spLocks noGrp="1"/>
          </p:cNvSpPr>
          <p:nvPr>
            <p:ph type="ctrTitle" hasCustomPrompt="1"/>
          </p:nvPr>
        </p:nvSpPr>
        <p:spPr>
          <a:xfrm>
            <a:off x="310719" y="1297774"/>
            <a:ext cx="3551068" cy="2953816"/>
          </a:xfrm>
        </p:spPr>
        <p:txBody>
          <a:bodyPr anchor="t" anchorCtr="0">
            <a:normAutofit/>
          </a:bodyPr>
          <a:lstStyle>
            <a:lvl1pPr>
              <a:defRPr sz="4000" b="1" i="0">
                <a:solidFill>
                  <a:srgbClr val="FFFFFF"/>
                </a:solidFill>
                <a:latin typeface="KingsBureauGrot ThreeSeven" panose="02000506040000020004" pitchFamily="2" charset="0"/>
                <a:cs typeface="Calibri" panose="020F0502020204030204" pitchFamily="34" charset="0"/>
              </a:defRPr>
            </a:lvl1pPr>
          </a:lstStyle>
          <a:p>
            <a:r>
              <a:rPr lang="en-GB"/>
              <a:t>Click to edit master title style</a:t>
            </a:r>
            <a:endParaRPr lang="en-US"/>
          </a:p>
        </p:txBody>
      </p:sp>
      <p:sp>
        <p:nvSpPr>
          <p:cNvPr id="3" name="Subtitle 2"/>
          <p:cNvSpPr>
            <a:spLocks noGrp="1"/>
          </p:cNvSpPr>
          <p:nvPr>
            <p:ph type="subTitle" idx="1" hasCustomPrompt="1"/>
          </p:nvPr>
        </p:nvSpPr>
        <p:spPr>
          <a:xfrm>
            <a:off x="310719" y="4316239"/>
            <a:ext cx="3551067" cy="891700"/>
          </a:xfrm>
        </p:spPr>
        <p:txBody>
          <a:bodyPr anchor="b" anchorCtr="0">
            <a:normAutofit/>
          </a:bodyPr>
          <a:lstStyle>
            <a:lvl1pPr marL="0" indent="0" algn="l">
              <a:buNone/>
              <a:defRPr sz="2400" b="0" i="0">
                <a:solidFill>
                  <a:srgbClr val="FFFFFF"/>
                </a:solidFill>
                <a:latin typeface="Kings Caslon Text" panose="02000503000000020003" pitchFamily="2" charset="77"/>
                <a:cs typeface="Kings Caslon Text" panose="02000503000000020003"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11" name="Picture Placeholder 10"/>
          <p:cNvSpPr>
            <a:spLocks noGrp="1"/>
          </p:cNvSpPr>
          <p:nvPr>
            <p:ph type="pic" sz="quarter" idx="10" hasCustomPrompt="1"/>
          </p:nvPr>
        </p:nvSpPr>
        <p:spPr>
          <a:xfrm>
            <a:off x="310718" y="5733981"/>
            <a:ext cx="3551067" cy="944280"/>
          </a:xfrm>
        </p:spPr>
        <p:txBody>
          <a:bodyPr>
            <a:noAutofit/>
          </a:bodyPr>
          <a:lstStyle>
            <a:lvl1pPr>
              <a:defRPr sz="2000" b="0" i="0">
                <a:latin typeface="Kings Caslon Text" panose="02000503000000020003" pitchFamily="2" charset="77"/>
              </a:defRPr>
            </a:lvl1pPr>
          </a:lstStyle>
          <a:p>
            <a:r>
              <a:rPr lang="en-GB"/>
              <a:t>Drag picture to placeholder or click icon to add</a:t>
            </a:r>
            <a:endParaRPr lang="en-US"/>
          </a:p>
        </p:txBody>
      </p:sp>
      <p:pic>
        <p:nvPicPr>
          <p:cNvPr id="9" name="KCL-LOGO-UK-1.png">
            <a:extLst>
              <a:ext uri="{FF2B5EF4-FFF2-40B4-BE49-F238E27FC236}">
                <a16:creationId xmlns:a16="http://schemas.microsoft.com/office/drawing/2014/main" id="{6744B5CB-C36A-49F5-A000-C34D59625344}"/>
              </a:ext>
            </a:extLst>
          </p:cNvPr>
          <p:cNvPicPr>
            <a:picLocks noChangeAspect="1"/>
          </p:cNvPicPr>
          <p:nvPr userDrawn="1"/>
        </p:nvPicPr>
        <p:blipFill>
          <a:blip r:embed="rId3" r:link="rId4" cstate="screen">
            <a:extLst>
              <a:ext uri="{28A0092B-C50C-407E-A947-70E740481C1C}">
                <a14:useLocalDpi xmlns:a14="http://schemas.microsoft.com/office/drawing/2010/main"/>
              </a:ext>
            </a:extLst>
          </a:blip>
          <a:stretch>
            <a:fillRect/>
          </a:stretch>
        </p:blipFill>
        <p:spPr>
          <a:xfrm>
            <a:off x="10482000" y="736"/>
            <a:ext cx="1710000" cy="1302285"/>
          </a:xfrm>
          <a:prstGeom prst="rect">
            <a:avLst/>
          </a:prstGeom>
        </p:spPr>
      </p:pic>
    </p:spTree>
    <p:extLst>
      <p:ext uri="{BB962C8B-B14F-4D97-AF65-F5344CB8AC3E}">
        <p14:creationId xmlns:p14="http://schemas.microsoft.com/office/powerpoint/2010/main" val="162461522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Title slide - joint - alt 3">
    <p:bg>
      <p:bgPr>
        <a:solidFill>
          <a:srgbClr val="5A6469"/>
        </a:solidFill>
        <a:effectLst/>
      </p:bgPr>
    </p:bg>
    <p:spTree>
      <p:nvGrpSpPr>
        <p:cNvPr id="1" name=""/>
        <p:cNvGrpSpPr/>
        <p:nvPr/>
      </p:nvGrpSpPr>
      <p:grpSpPr>
        <a:xfrm>
          <a:off x="0" y="0"/>
          <a:ext cx="0" cy="0"/>
          <a:chOff x="0" y="0"/>
          <a:chExt cx="0" cy="0"/>
        </a:xfrm>
      </p:grpSpPr>
      <p:pic>
        <p:nvPicPr>
          <p:cNvPr id="6" name="Picture 5" descr="Bush House entrance">
            <a:extLst>
              <a:ext uri="{FF2B5EF4-FFF2-40B4-BE49-F238E27FC236}">
                <a16:creationId xmlns:a16="http://schemas.microsoft.com/office/drawing/2014/main" id="{BB2856B8-0170-3D42-B170-7ED5ACB03BA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2950" y="-736"/>
            <a:ext cx="8126158" cy="6858000"/>
          </a:xfrm>
          <a:prstGeom prst="rect">
            <a:avLst/>
          </a:prstGeom>
        </p:spPr>
      </p:pic>
      <p:sp>
        <p:nvSpPr>
          <p:cNvPr id="2" name="Title 1"/>
          <p:cNvSpPr>
            <a:spLocks noGrp="1"/>
          </p:cNvSpPr>
          <p:nvPr>
            <p:ph type="ctrTitle" hasCustomPrompt="1"/>
          </p:nvPr>
        </p:nvSpPr>
        <p:spPr>
          <a:xfrm>
            <a:off x="310719" y="1297774"/>
            <a:ext cx="3551068" cy="2953816"/>
          </a:xfrm>
        </p:spPr>
        <p:txBody>
          <a:bodyPr anchor="t" anchorCtr="0">
            <a:normAutofit/>
          </a:bodyPr>
          <a:lstStyle>
            <a:lvl1pPr>
              <a:defRPr sz="4000" b="1" i="0">
                <a:solidFill>
                  <a:srgbClr val="FFFFFF"/>
                </a:solidFill>
                <a:latin typeface="KingsBureauGrot ThreeSeven" panose="02000506040000020004" pitchFamily="2" charset="0"/>
                <a:cs typeface="Calibri" panose="020F0502020204030204" pitchFamily="34" charset="0"/>
              </a:defRPr>
            </a:lvl1pPr>
          </a:lstStyle>
          <a:p>
            <a:r>
              <a:rPr lang="en-GB"/>
              <a:t>Click to edit master title style</a:t>
            </a:r>
            <a:endParaRPr lang="en-US"/>
          </a:p>
        </p:txBody>
      </p:sp>
      <p:sp>
        <p:nvSpPr>
          <p:cNvPr id="3" name="Subtitle 2"/>
          <p:cNvSpPr>
            <a:spLocks noGrp="1"/>
          </p:cNvSpPr>
          <p:nvPr>
            <p:ph type="subTitle" idx="1" hasCustomPrompt="1"/>
          </p:nvPr>
        </p:nvSpPr>
        <p:spPr>
          <a:xfrm>
            <a:off x="310719" y="4316239"/>
            <a:ext cx="3551067" cy="891700"/>
          </a:xfrm>
        </p:spPr>
        <p:txBody>
          <a:bodyPr anchor="b" anchorCtr="0">
            <a:normAutofit/>
          </a:bodyPr>
          <a:lstStyle>
            <a:lvl1pPr marL="0" indent="0" algn="l">
              <a:buNone/>
              <a:defRPr sz="2400" b="0" i="0">
                <a:solidFill>
                  <a:srgbClr val="FFFFFF"/>
                </a:solidFill>
                <a:latin typeface="Kings Caslon Text" panose="02000503000000020003" pitchFamily="2" charset="77"/>
                <a:cs typeface="Kings Caslon Text" panose="02000503000000020003"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pic>
        <p:nvPicPr>
          <p:cNvPr id="9" name="KCL-LOGO-UK-1.png">
            <a:extLst>
              <a:ext uri="{FF2B5EF4-FFF2-40B4-BE49-F238E27FC236}">
                <a16:creationId xmlns:a16="http://schemas.microsoft.com/office/drawing/2014/main" id="{6744B5CB-C36A-49F5-A000-C34D59625344}"/>
              </a:ext>
            </a:extLst>
          </p:cNvPr>
          <p:cNvPicPr>
            <a:picLocks noChangeAspect="1"/>
          </p:cNvPicPr>
          <p:nvPr userDrawn="1"/>
        </p:nvPicPr>
        <p:blipFill>
          <a:blip r:embed="rId3" r:link="rId4" cstate="screen">
            <a:extLst>
              <a:ext uri="{28A0092B-C50C-407E-A947-70E740481C1C}">
                <a14:useLocalDpi xmlns:a14="http://schemas.microsoft.com/office/drawing/2010/main"/>
              </a:ext>
            </a:extLst>
          </a:blip>
          <a:stretch>
            <a:fillRect/>
          </a:stretch>
        </p:blipFill>
        <p:spPr>
          <a:xfrm>
            <a:off x="10482000" y="736"/>
            <a:ext cx="1710000" cy="1302285"/>
          </a:xfrm>
          <a:prstGeom prst="rect">
            <a:avLst/>
          </a:prstGeom>
        </p:spPr>
      </p:pic>
    </p:spTree>
    <p:extLst>
      <p:ext uri="{BB962C8B-B14F-4D97-AF65-F5344CB8AC3E}">
        <p14:creationId xmlns:p14="http://schemas.microsoft.com/office/powerpoint/2010/main" val="239138726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Title slide - joint - alt 3">
    <p:spTree>
      <p:nvGrpSpPr>
        <p:cNvPr id="1" name=""/>
        <p:cNvGrpSpPr/>
        <p:nvPr/>
      </p:nvGrpSpPr>
      <p:grpSpPr>
        <a:xfrm>
          <a:off x="0" y="0"/>
          <a:ext cx="0" cy="0"/>
          <a:chOff x="0" y="0"/>
          <a:chExt cx="0" cy="0"/>
        </a:xfrm>
      </p:grpSpPr>
      <p:pic>
        <p:nvPicPr>
          <p:cNvPr id="5" name="Picture 4" descr="A group of graduates standing in front of a crowd posing for the camera&#10;">
            <a:extLst>
              <a:ext uri="{FF2B5EF4-FFF2-40B4-BE49-F238E27FC236}">
                <a16:creationId xmlns:a16="http://schemas.microsoft.com/office/drawing/2014/main" id="{BE2D952E-64D5-A64E-9959-50F7F86788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3512" y="0"/>
            <a:ext cx="8125034" cy="6858000"/>
          </a:xfrm>
          <a:prstGeom prst="rect">
            <a:avLst/>
          </a:prstGeom>
        </p:spPr>
      </p:pic>
      <p:sp>
        <p:nvSpPr>
          <p:cNvPr id="16" name="Rectangle 15"/>
          <p:cNvSpPr/>
          <p:nvPr userDrawn="1"/>
        </p:nvSpPr>
        <p:spPr>
          <a:xfrm>
            <a:off x="0" y="-1"/>
            <a:ext cx="4065973" cy="5554979"/>
          </a:xfrm>
          <a:prstGeom prst="rect">
            <a:avLst/>
          </a:prstGeom>
          <a:solidFill>
            <a:srgbClr val="5A646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Title 1"/>
          <p:cNvSpPr>
            <a:spLocks noGrp="1"/>
          </p:cNvSpPr>
          <p:nvPr>
            <p:ph type="ctrTitle" hasCustomPrompt="1"/>
          </p:nvPr>
        </p:nvSpPr>
        <p:spPr>
          <a:xfrm>
            <a:off x="310719" y="1297774"/>
            <a:ext cx="3551068" cy="2953816"/>
          </a:xfrm>
        </p:spPr>
        <p:txBody>
          <a:bodyPr anchor="t" anchorCtr="0">
            <a:normAutofit/>
          </a:bodyPr>
          <a:lstStyle>
            <a:lvl1pPr>
              <a:defRPr sz="4000" b="1" i="0">
                <a:solidFill>
                  <a:srgbClr val="FFFFFF"/>
                </a:solidFill>
                <a:latin typeface="KingsBureauGrot ThreeSeven" panose="02000506040000020004" pitchFamily="2" charset="0"/>
              </a:defRPr>
            </a:lvl1pPr>
          </a:lstStyle>
          <a:p>
            <a:r>
              <a:rPr lang="en-GB"/>
              <a:t>Click to edit master title style</a:t>
            </a:r>
            <a:endParaRPr lang="en-US"/>
          </a:p>
        </p:txBody>
      </p:sp>
      <p:sp>
        <p:nvSpPr>
          <p:cNvPr id="3" name="Subtitle 2"/>
          <p:cNvSpPr>
            <a:spLocks noGrp="1"/>
          </p:cNvSpPr>
          <p:nvPr>
            <p:ph type="subTitle" idx="1" hasCustomPrompt="1"/>
          </p:nvPr>
        </p:nvSpPr>
        <p:spPr>
          <a:xfrm>
            <a:off x="310719" y="4316239"/>
            <a:ext cx="3551067" cy="891700"/>
          </a:xfrm>
        </p:spPr>
        <p:txBody>
          <a:bodyPr anchor="b" anchorCtr="0">
            <a:normAutofit/>
          </a:bodyPr>
          <a:lstStyle>
            <a:lvl1pPr marL="0" indent="0" algn="l">
              <a:buNone/>
              <a:defRPr sz="2400" b="0" i="0">
                <a:solidFill>
                  <a:srgbClr val="FFFFFF"/>
                </a:solidFill>
                <a:latin typeface="Kings Caslon Text" panose="02000503000000020003" pitchFamily="2" charset="77"/>
                <a:cs typeface="Kings Caslon Text" panose="02000503000000020003"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11" name="Picture Placeholder 10"/>
          <p:cNvSpPr>
            <a:spLocks noGrp="1"/>
          </p:cNvSpPr>
          <p:nvPr>
            <p:ph type="pic" sz="quarter" idx="10" hasCustomPrompt="1"/>
          </p:nvPr>
        </p:nvSpPr>
        <p:spPr>
          <a:xfrm>
            <a:off x="310718" y="5733981"/>
            <a:ext cx="3551067" cy="944280"/>
          </a:xfrm>
        </p:spPr>
        <p:txBody>
          <a:bodyPr/>
          <a:lstStyle>
            <a:lvl1pPr>
              <a:defRPr b="0" i="0">
                <a:latin typeface="Kings Caslon Text" panose="02000503000000020003" pitchFamily="2" charset="77"/>
              </a:defRPr>
            </a:lvl1pPr>
          </a:lstStyle>
          <a:p>
            <a:r>
              <a:rPr lang="en-GB"/>
              <a:t>Drag picture to placeholder or click icon to add</a:t>
            </a:r>
            <a:endParaRPr lang="en-US"/>
          </a:p>
        </p:txBody>
      </p:sp>
      <p:pic>
        <p:nvPicPr>
          <p:cNvPr id="9" name="KCL-LOGO-UK-1.png">
            <a:extLst>
              <a:ext uri="{FF2B5EF4-FFF2-40B4-BE49-F238E27FC236}">
                <a16:creationId xmlns:a16="http://schemas.microsoft.com/office/drawing/2014/main" id="{6744B5CB-C36A-49F5-A000-C34D59625344}"/>
              </a:ext>
            </a:extLst>
          </p:cNvPr>
          <p:cNvPicPr>
            <a:picLocks noChangeAspect="1"/>
          </p:cNvPicPr>
          <p:nvPr userDrawn="1"/>
        </p:nvPicPr>
        <p:blipFill>
          <a:blip r:embed="rId3" r:link="rId4" cstate="screen">
            <a:extLst>
              <a:ext uri="{28A0092B-C50C-407E-A947-70E740481C1C}">
                <a14:useLocalDpi xmlns:a14="http://schemas.microsoft.com/office/drawing/2010/main"/>
              </a:ext>
            </a:extLst>
          </a:blip>
          <a:stretch>
            <a:fillRect/>
          </a:stretch>
        </p:blipFill>
        <p:spPr>
          <a:xfrm>
            <a:off x="10482000" y="736"/>
            <a:ext cx="1710000" cy="1302285"/>
          </a:xfrm>
          <a:prstGeom prst="rect">
            <a:avLst/>
          </a:prstGeom>
        </p:spPr>
      </p:pic>
    </p:spTree>
    <p:extLst>
      <p:ext uri="{BB962C8B-B14F-4D97-AF65-F5344CB8AC3E}">
        <p14:creationId xmlns:p14="http://schemas.microsoft.com/office/powerpoint/2010/main" val="120514653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itle slide - joint - alt 3">
    <p:bg>
      <p:bgPr>
        <a:solidFill>
          <a:srgbClr val="5A6469"/>
        </a:solidFill>
        <a:effectLst/>
      </p:bgPr>
    </p:bg>
    <p:spTree>
      <p:nvGrpSpPr>
        <p:cNvPr id="1" name=""/>
        <p:cNvGrpSpPr/>
        <p:nvPr/>
      </p:nvGrpSpPr>
      <p:grpSpPr>
        <a:xfrm>
          <a:off x="0" y="0"/>
          <a:ext cx="0" cy="0"/>
          <a:chOff x="0" y="0"/>
          <a:chExt cx="0" cy="0"/>
        </a:xfrm>
      </p:grpSpPr>
      <p:pic>
        <p:nvPicPr>
          <p:cNvPr id="5" name="Picture 4" descr="A group of graduates standing in front of a crowd posing for the camera&#10;">
            <a:extLst>
              <a:ext uri="{FF2B5EF4-FFF2-40B4-BE49-F238E27FC236}">
                <a16:creationId xmlns:a16="http://schemas.microsoft.com/office/drawing/2014/main" id="{BE2D952E-64D5-A64E-9959-50F7F86788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3512" y="0"/>
            <a:ext cx="8125034" cy="6858000"/>
          </a:xfrm>
          <a:prstGeom prst="rect">
            <a:avLst/>
          </a:prstGeom>
        </p:spPr>
      </p:pic>
      <p:sp>
        <p:nvSpPr>
          <p:cNvPr id="2" name="Title 1"/>
          <p:cNvSpPr>
            <a:spLocks noGrp="1"/>
          </p:cNvSpPr>
          <p:nvPr>
            <p:ph type="ctrTitle" hasCustomPrompt="1"/>
          </p:nvPr>
        </p:nvSpPr>
        <p:spPr>
          <a:xfrm>
            <a:off x="310719" y="1297774"/>
            <a:ext cx="3551068" cy="2953816"/>
          </a:xfrm>
        </p:spPr>
        <p:txBody>
          <a:bodyPr anchor="t" anchorCtr="0">
            <a:normAutofit/>
          </a:bodyPr>
          <a:lstStyle>
            <a:lvl1pPr>
              <a:defRPr sz="4000" b="1" i="0">
                <a:solidFill>
                  <a:srgbClr val="FFFFFF"/>
                </a:solidFill>
                <a:latin typeface="KingsBureauGrot ThreeSeven" panose="02000506040000020004" pitchFamily="2" charset="0"/>
              </a:defRPr>
            </a:lvl1pPr>
          </a:lstStyle>
          <a:p>
            <a:r>
              <a:rPr lang="en-GB"/>
              <a:t>Click to edit master title style</a:t>
            </a:r>
            <a:endParaRPr lang="en-US"/>
          </a:p>
        </p:txBody>
      </p:sp>
      <p:sp>
        <p:nvSpPr>
          <p:cNvPr id="3" name="Subtitle 2"/>
          <p:cNvSpPr>
            <a:spLocks noGrp="1"/>
          </p:cNvSpPr>
          <p:nvPr>
            <p:ph type="subTitle" idx="1" hasCustomPrompt="1"/>
          </p:nvPr>
        </p:nvSpPr>
        <p:spPr>
          <a:xfrm>
            <a:off x="310719" y="4316239"/>
            <a:ext cx="3551067" cy="891700"/>
          </a:xfrm>
        </p:spPr>
        <p:txBody>
          <a:bodyPr anchor="b" anchorCtr="0">
            <a:normAutofit/>
          </a:bodyPr>
          <a:lstStyle>
            <a:lvl1pPr marL="0" indent="0" algn="l">
              <a:buNone/>
              <a:defRPr sz="2400" b="0" i="0">
                <a:solidFill>
                  <a:srgbClr val="FFFFFF"/>
                </a:solidFill>
                <a:latin typeface="Kings Caslon Text" panose="02000503000000020003" pitchFamily="2" charset="77"/>
                <a:cs typeface="Kings Caslon Text" panose="02000503000000020003"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pic>
        <p:nvPicPr>
          <p:cNvPr id="9" name="KCL-LOGO-UK-1.png">
            <a:extLst>
              <a:ext uri="{FF2B5EF4-FFF2-40B4-BE49-F238E27FC236}">
                <a16:creationId xmlns:a16="http://schemas.microsoft.com/office/drawing/2014/main" id="{6744B5CB-C36A-49F5-A000-C34D59625344}"/>
              </a:ext>
            </a:extLst>
          </p:cNvPr>
          <p:cNvPicPr>
            <a:picLocks noChangeAspect="1"/>
          </p:cNvPicPr>
          <p:nvPr userDrawn="1"/>
        </p:nvPicPr>
        <p:blipFill>
          <a:blip r:embed="rId3" r:link="rId4" cstate="screen">
            <a:extLst>
              <a:ext uri="{28A0092B-C50C-407E-A947-70E740481C1C}">
                <a14:useLocalDpi xmlns:a14="http://schemas.microsoft.com/office/drawing/2010/main"/>
              </a:ext>
            </a:extLst>
          </a:blip>
          <a:stretch>
            <a:fillRect/>
          </a:stretch>
        </p:blipFill>
        <p:spPr>
          <a:xfrm>
            <a:off x="10482000" y="736"/>
            <a:ext cx="1710000" cy="1302285"/>
          </a:xfrm>
          <a:prstGeom prst="rect">
            <a:avLst/>
          </a:prstGeom>
        </p:spPr>
      </p:pic>
    </p:spTree>
    <p:extLst>
      <p:ext uri="{BB962C8B-B14F-4D97-AF65-F5344CB8AC3E}">
        <p14:creationId xmlns:p14="http://schemas.microsoft.com/office/powerpoint/2010/main" val="210231862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Title slide - joint - alt 3">
    <p:spTree>
      <p:nvGrpSpPr>
        <p:cNvPr id="1" name=""/>
        <p:cNvGrpSpPr/>
        <p:nvPr/>
      </p:nvGrpSpPr>
      <p:grpSpPr>
        <a:xfrm>
          <a:off x="0" y="0"/>
          <a:ext cx="0" cy="0"/>
          <a:chOff x="0" y="0"/>
          <a:chExt cx="0" cy="0"/>
        </a:xfrm>
      </p:grpSpPr>
      <p:pic>
        <p:nvPicPr>
          <p:cNvPr id="5" name="Picture 4" descr="Group of students walking around Strand Campus">
            <a:extLst>
              <a:ext uri="{FF2B5EF4-FFF2-40B4-BE49-F238E27FC236}">
                <a16:creationId xmlns:a16="http://schemas.microsoft.com/office/drawing/2014/main" id="{178B1CE5-1B5E-C947-8C99-B485A71AE7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160" y="-736"/>
            <a:ext cx="8123738" cy="6858000"/>
          </a:xfrm>
          <a:prstGeom prst="rect">
            <a:avLst/>
          </a:prstGeom>
        </p:spPr>
      </p:pic>
      <p:sp>
        <p:nvSpPr>
          <p:cNvPr id="16" name="Rectangle 15"/>
          <p:cNvSpPr/>
          <p:nvPr userDrawn="1"/>
        </p:nvSpPr>
        <p:spPr>
          <a:xfrm>
            <a:off x="0" y="-1"/>
            <a:ext cx="4065973" cy="5554979"/>
          </a:xfrm>
          <a:prstGeom prst="rect">
            <a:avLst/>
          </a:prstGeom>
          <a:solidFill>
            <a:srgbClr val="5A646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Title 1"/>
          <p:cNvSpPr>
            <a:spLocks noGrp="1"/>
          </p:cNvSpPr>
          <p:nvPr>
            <p:ph type="ctrTitle" hasCustomPrompt="1"/>
          </p:nvPr>
        </p:nvSpPr>
        <p:spPr>
          <a:xfrm>
            <a:off x="310719" y="1297774"/>
            <a:ext cx="3551068" cy="2953816"/>
          </a:xfrm>
        </p:spPr>
        <p:txBody>
          <a:bodyPr anchor="t" anchorCtr="0">
            <a:normAutofit/>
          </a:bodyPr>
          <a:lstStyle>
            <a:lvl1pPr>
              <a:defRPr sz="4000" b="1" i="0">
                <a:solidFill>
                  <a:srgbClr val="FFFFFF"/>
                </a:solidFill>
                <a:latin typeface="KingsBureauGrot ThreeSeven" panose="02000506040000020004" pitchFamily="2" charset="0"/>
              </a:defRPr>
            </a:lvl1pPr>
          </a:lstStyle>
          <a:p>
            <a:r>
              <a:rPr lang="en-GB"/>
              <a:t>Click to edit master title style</a:t>
            </a:r>
            <a:endParaRPr lang="en-US"/>
          </a:p>
        </p:txBody>
      </p:sp>
      <p:sp>
        <p:nvSpPr>
          <p:cNvPr id="3" name="Subtitle 2"/>
          <p:cNvSpPr>
            <a:spLocks noGrp="1"/>
          </p:cNvSpPr>
          <p:nvPr>
            <p:ph type="subTitle" idx="1" hasCustomPrompt="1"/>
          </p:nvPr>
        </p:nvSpPr>
        <p:spPr>
          <a:xfrm>
            <a:off x="310719" y="4316239"/>
            <a:ext cx="3551067" cy="891700"/>
          </a:xfrm>
        </p:spPr>
        <p:txBody>
          <a:bodyPr anchor="b" anchorCtr="0">
            <a:normAutofit/>
          </a:bodyPr>
          <a:lstStyle>
            <a:lvl1pPr marL="0" indent="0" algn="l">
              <a:buNone/>
              <a:defRPr sz="2400" b="0" i="0">
                <a:solidFill>
                  <a:srgbClr val="FFFFFF"/>
                </a:solidFill>
                <a:latin typeface="Kings Caslon Text" panose="02000503000000020003" pitchFamily="2" charset="77"/>
                <a:cs typeface="Kings Caslon Text" panose="02000503000000020003"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11" name="Picture Placeholder 10"/>
          <p:cNvSpPr>
            <a:spLocks noGrp="1"/>
          </p:cNvSpPr>
          <p:nvPr>
            <p:ph type="pic" sz="quarter" idx="10" hasCustomPrompt="1"/>
          </p:nvPr>
        </p:nvSpPr>
        <p:spPr>
          <a:xfrm>
            <a:off x="310718" y="5733981"/>
            <a:ext cx="3551067" cy="944280"/>
          </a:xfrm>
        </p:spPr>
        <p:txBody>
          <a:bodyPr/>
          <a:lstStyle>
            <a:lvl1pPr>
              <a:defRPr b="0" i="0">
                <a:latin typeface="Kings Caslon Text" panose="02000503000000020003" pitchFamily="2" charset="77"/>
              </a:defRPr>
            </a:lvl1pPr>
          </a:lstStyle>
          <a:p>
            <a:r>
              <a:rPr lang="en-GB"/>
              <a:t>Drag picture to placeholder or click icon to add</a:t>
            </a:r>
            <a:endParaRPr lang="en-US"/>
          </a:p>
        </p:txBody>
      </p:sp>
      <p:pic>
        <p:nvPicPr>
          <p:cNvPr id="9" name="KCL-LOGO-UK-1.png">
            <a:extLst>
              <a:ext uri="{FF2B5EF4-FFF2-40B4-BE49-F238E27FC236}">
                <a16:creationId xmlns:a16="http://schemas.microsoft.com/office/drawing/2014/main" id="{6744B5CB-C36A-49F5-A000-C34D59625344}"/>
              </a:ext>
            </a:extLst>
          </p:cNvPr>
          <p:cNvPicPr>
            <a:picLocks noChangeAspect="1"/>
          </p:cNvPicPr>
          <p:nvPr userDrawn="1"/>
        </p:nvPicPr>
        <p:blipFill>
          <a:blip r:embed="rId3" r:link="rId4" cstate="screen">
            <a:extLst>
              <a:ext uri="{28A0092B-C50C-407E-A947-70E740481C1C}">
                <a14:useLocalDpi xmlns:a14="http://schemas.microsoft.com/office/drawing/2010/main"/>
              </a:ext>
            </a:extLst>
          </a:blip>
          <a:stretch>
            <a:fillRect/>
          </a:stretch>
        </p:blipFill>
        <p:spPr>
          <a:xfrm>
            <a:off x="10482000" y="736"/>
            <a:ext cx="1710000" cy="1302285"/>
          </a:xfrm>
          <a:prstGeom prst="rect">
            <a:avLst/>
          </a:prstGeom>
        </p:spPr>
      </p:pic>
    </p:spTree>
    <p:extLst>
      <p:ext uri="{BB962C8B-B14F-4D97-AF65-F5344CB8AC3E}">
        <p14:creationId xmlns:p14="http://schemas.microsoft.com/office/powerpoint/2010/main" val="177044154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le slide - joint - alt 3">
    <p:bg>
      <p:bgPr>
        <a:solidFill>
          <a:srgbClr val="5A6469"/>
        </a:solidFill>
        <a:effectLst/>
      </p:bgPr>
    </p:bg>
    <p:spTree>
      <p:nvGrpSpPr>
        <p:cNvPr id="1" name=""/>
        <p:cNvGrpSpPr/>
        <p:nvPr/>
      </p:nvGrpSpPr>
      <p:grpSpPr>
        <a:xfrm>
          <a:off x="0" y="0"/>
          <a:ext cx="0" cy="0"/>
          <a:chOff x="0" y="0"/>
          <a:chExt cx="0" cy="0"/>
        </a:xfrm>
      </p:grpSpPr>
      <p:pic>
        <p:nvPicPr>
          <p:cNvPr id="5" name="Picture 4" descr="Group of students walking around Strand Campus">
            <a:extLst>
              <a:ext uri="{FF2B5EF4-FFF2-40B4-BE49-F238E27FC236}">
                <a16:creationId xmlns:a16="http://schemas.microsoft.com/office/drawing/2014/main" id="{178B1CE5-1B5E-C947-8C99-B485A71AE7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160" y="-736"/>
            <a:ext cx="8123738" cy="6858000"/>
          </a:xfrm>
          <a:prstGeom prst="rect">
            <a:avLst/>
          </a:prstGeom>
        </p:spPr>
      </p:pic>
      <p:sp>
        <p:nvSpPr>
          <p:cNvPr id="2" name="Title 1"/>
          <p:cNvSpPr>
            <a:spLocks noGrp="1"/>
          </p:cNvSpPr>
          <p:nvPr>
            <p:ph type="ctrTitle" hasCustomPrompt="1"/>
          </p:nvPr>
        </p:nvSpPr>
        <p:spPr>
          <a:xfrm>
            <a:off x="310719" y="1297774"/>
            <a:ext cx="3551068" cy="2953816"/>
          </a:xfrm>
        </p:spPr>
        <p:txBody>
          <a:bodyPr anchor="t" anchorCtr="0">
            <a:normAutofit/>
          </a:bodyPr>
          <a:lstStyle>
            <a:lvl1pPr>
              <a:defRPr sz="4000" b="1" i="0">
                <a:solidFill>
                  <a:srgbClr val="FFFFFF"/>
                </a:solidFill>
                <a:latin typeface="KingsBureauGrot ThreeSeven" panose="02000506040000020004" pitchFamily="2" charset="0"/>
              </a:defRPr>
            </a:lvl1pPr>
          </a:lstStyle>
          <a:p>
            <a:r>
              <a:rPr lang="en-GB"/>
              <a:t>Click to edit master title style</a:t>
            </a:r>
            <a:endParaRPr lang="en-US"/>
          </a:p>
        </p:txBody>
      </p:sp>
      <p:sp>
        <p:nvSpPr>
          <p:cNvPr id="3" name="Subtitle 2"/>
          <p:cNvSpPr>
            <a:spLocks noGrp="1"/>
          </p:cNvSpPr>
          <p:nvPr>
            <p:ph type="subTitle" idx="1" hasCustomPrompt="1"/>
          </p:nvPr>
        </p:nvSpPr>
        <p:spPr>
          <a:xfrm>
            <a:off x="310719" y="4316239"/>
            <a:ext cx="3551067" cy="891700"/>
          </a:xfrm>
        </p:spPr>
        <p:txBody>
          <a:bodyPr anchor="b" anchorCtr="0">
            <a:normAutofit/>
          </a:bodyPr>
          <a:lstStyle>
            <a:lvl1pPr marL="0" indent="0" algn="l">
              <a:buNone/>
              <a:defRPr sz="2400" b="0" i="0">
                <a:solidFill>
                  <a:srgbClr val="FFFFFF"/>
                </a:solidFill>
                <a:latin typeface="Kings Caslon Text" panose="02000503000000020003" pitchFamily="2" charset="77"/>
                <a:cs typeface="Kings Caslon Text" panose="02000503000000020003"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pic>
        <p:nvPicPr>
          <p:cNvPr id="9" name="KCL-LOGO-UK-1.png">
            <a:extLst>
              <a:ext uri="{FF2B5EF4-FFF2-40B4-BE49-F238E27FC236}">
                <a16:creationId xmlns:a16="http://schemas.microsoft.com/office/drawing/2014/main" id="{6744B5CB-C36A-49F5-A000-C34D59625344}"/>
              </a:ext>
            </a:extLst>
          </p:cNvPr>
          <p:cNvPicPr>
            <a:picLocks noChangeAspect="1"/>
          </p:cNvPicPr>
          <p:nvPr userDrawn="1"/>
        </p:nvPicPr>
        <p:blipFill>
          <a:blip r:embed="rId3" r:link="rId4" cstate="screen">
            <a:extLst>
              <a:ext uri="{28A0092B-C50C-407E-A947-70E740481C1C}">
                <a14:useLocalDpi xmlns:a14="http://schemas.microsoft.com/office/drawing/2010/main"/>
              </a:ext>
            </a:extLst>
          </a:blip>
          <a:stretch>
            <a:fillRect/>
          </a:stretch>
        </p:blipFill>
        <p:spPr>
          <a:xfrm>
            <a:off x="10482000" y="736"/>
            <a:ext cx="1710000" cy="1302285"/>
          </a:xfrm>
          <a:prstGeom prst="rect">
            <a:avLst/>
          </a:prstGeom>
        </p:spPr>
      </p:pic>
    </p:spTree>
    <p:extLst>
      <p:ext uri="{BB962C8B-B14F-4D97-AF65-F5344CB8AC3E}">
        <p14:creationId xmlns:p14="http://schemas.microsoft.com/office/powerpoint/2010/main" val="28305537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0000" y="180000"/>
            <a:ext cx="11232000" cy="720000"/>
          </a:xfrm>
          <a:prstGeom prst="rect">
            <a:avLst/>
          </a:prstGeom>
        </p:spPr>
        <p:txBody>
          <a:bodyPr vert="horz" lIns="0" tIns="0" rIns="0" bIns="0" rtlCol="0" anchor="t" anchorCtr="0">
            <a:normAutofit/>
          </a:bodyPr>
          <a:lstStyle/>
          <a:p>
            <a:r>
              <a:rPr lang="en-US"/>
              <a:t>Click to edit Master title style</a:t>
            </a:r>
          </a:p>
        </p:txBody>
      </p:sp>
      <p:sp>
        <p:nvSpPr>
          <p:cNvPr id="3" name="Text Placeholder 2"/>
          <p:cNvSpPr>
            <a:spLocks noGrp="1"/>
          </p:cNvSpPr>
          <p:nvPr>
            <p:ph type="body" idx="1"/>
          </p:nvPr>
        </p:nvSpPr>
        <p:spPr>
          <a:xfrm>
            <a:off x="480000" y="1089220"/>
            <a:ext cx="11232000" cy="531158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4916981"/>
      </p:ext>
    </p:extLst>
  </p:cSld>
  <p:clrMap bg1="lt1" tx1="dk1" bg2="lt2" tx2="dk2" accent1="accent1" accent2="accent2" accent3="accent3" accent4="accent4" accent5="accent5" accent6="accent6" hlink="hlink" folHlink="folHlink"/>
  <p:sldLayoutIdLst>
    <p:sldLayoutId id="2147483722" r:id="rId1"/>
    <p:sldLayoutId id="2147483754" r:id="rId2"/>
    <p:sldLayoutId id="2147483758" r:id="rId3"/>
    <p:sldLayoutId id="2147483755" r:id="rId4"/>
    <p:sldLayoutId id="2147483759" r:id="rId5"/>
    <p:sldLayoutId id="2147483756" r:id="rId6"/>
    <p:sldLayoutId id="2147483760" r:id="rId7"/>
    <p:sldLayoutId id="2147483757" r:id="rId8"/>
    <p:sldLayoutId id="2147483761" r:id="rId9"/>
    <p:sldLayoutId id="2147483734" r:id="rId10"/>
    <p:sldLayoutId id="2147483725" r:id="rId11"/>
    <p:sldLayoutId id="2147483753" r:id="rId12"/>
    <p:sldLayoutId id="2147483732" r:id="rId13"/>
    <p:sldLayoutId id="2147483733" r:id="rId14"/>
    <p:sldLayoutId id="2147483751" r:id="rId15"/>
    <p:sldLayoutId id="2147483752" r:id="rId16"/>
    <p:sldLayoutId id="2147483750" r:id="rId17"/>
    <p:sldLayoutId id="2147483729" r:id="rId18"/>
    <p:sldLayoutId id="2147483728" r:id="rId19"/>
    <p:sldLayoutId id="2147483667" r:id="rId20"/>
    <p:sldLayoutId id="2147483668" r:id="rId21"/>
    <p:sldLayoutId id="2147483669" r:id="rId22"/>
    <p:sldLayoutId id="2147483670" r:id="rId23"/>
    <p:sldLayoutId id="2147483745" r:id="rId24"/>
  </p:sldLayoutIdLst>
  <p:transition>
    <p:fade/>
  </p:transition>
  <p:txStyles>
    <p:titleStyle>
      <a:lvl1pPr algn="l" defTabSz="457200" rtl="0" eaLnBrk="1" latinLnBrk="0" hangingPunct="1">
        <a:spcBef>
          <a:spcPct val="0"/>
        </a:spcBef>
        <a:buNone/>
        <a:defRPr sz="3200" b="1" i="0" kern="1200">
          <a:solidFill>
            <a:srgbClr val="0A2D50"/>
          </a:solidFill>
          <a:latin typeface="KingsBureauGrot ThreeSeven" panose="02000506040000020004" pitchFamily="2" charset="0"/>
          <a:ea typeface="+mj-ea"/>
          <a:cs typeface="KingsBureauGrot ThreeSeven" panose="02000506040000020004" pitchFamily="2" charset="0"/>
        </a:defRPr>
      </a:lvl1pPr>
    </p:titleStyle>
    <p:bodyStyle>
      <a:lvl1pPr marL="269875" indent="-269875" algn="l" defTabSz="457200" rtl="0" eaLnBrk="1" latinLnBrk="0" hangingPunct="1">
        <a:lnSpc>
          <a:spcPct val="120000"/>
        </a:lnSpc>
        <a:spcBef>
          <a:spcPts val="0"/>
        </a:spcBef>
        <a:buClr>
          <a:srgbClr val="0A2D50"/>
        </a:buClr>
        <a:buFont typeface="Arial"/>
        <a:buChar char="•"/>
        <a:defRPr sz="2000" b="0" i="0" kern="1200">
          <a:solidFill>
            <a:schemeClr val="tx1"/>
          </a:solidFill>
          <a:latin typeface="Kings Caslon Text" panose="02000503000000020003" pitchFamily="2" charset="77"/>
          <a:ea typeface="+mn-ea"/>
          <a:cs typeface="Kings Caslon Text" panose="02000503000000020003" pitchFamily="2" charset="77"/>
        </a:defRPr>
      </a:lvl1pPr>
      <a:lvl2pPr marL="539750" indent="-269875" algn="l" defTabSz="457200" rtl="0" eaLnBrk="1" latinLnBrk="0" hangingPunct="1">
        <a:lnSpc>
          <a:spcPct val="120000"/>
        </a:lnSpc>
        <a:spcBef>
          <a:spcPts val="0"/>
        </a:spcBef>
        <a:buClr>
          <a:srgbClr val="0A2D50"/>
        </a:buClr>
        <a:buFont typeface="Arial"/>
        <a:buChar char="•"/>
        <a:defRPr sz="2000" b="0" i="0" kern="1200">
          <a:solidFill>
            <a:schemeClr val="tx1"/>
          </a:solidFill>
          <a:latin typeface="Kings Caslon Text" panose="02000503000000020003" pitchFamily="2" charset="77"/>
          <a:ea typeface="+mn-ea"/>
          <a:cs typeface="Kings Caslon Text" panose="02000503000000020003" pitchFamily="2" charset="77"/>
        </a:defRPr>
      </a:lvl2pPr>
      <a:lvl3pPr marL="809625" indent="-269875" algn="l" defTabSz="457200" rtl="0" eaLnBrk="1" latinLnBrk="0" hangingPunct="1">
        <a:lnSpc>
          <a:spcPct val="120000"/>
        </a:lnSpc>
        <a:spcBef>
          <a:spcPts val="0"/>
        </a:spcBef>
        <a:buClr>
          <a:srgbClr val="0A2D50"/>
        </a:buClr>
        <a:buFont typeface="Arial"/>
        <a:buChar char="•"/>
        <a:defRPr sz="2000" b="0" i="0" kern="1200">
          <a:solidFill>
            <a:schemeClr val="tx1"/>
          </a:solidFill>
          <a:latin typeface="Kings Caslon Text" panose="02000503000000020003" pitchFamily="2" charset="77"/>
          <a:ea typeface="+mn-ea"/>
          <a:cs typeface="Kings Caslon Text" panose="02000503000000020003" pitchFamily="2" charset="77"/>
        </a:defRPr>
      </a:lvl3pPr>
      <a:lvl4pPr marL="1079500" indent="-269875" algn="l" defTabSz="457200" rtl="0" eaLnBrk="1" latinLnBrk="0" hangingPunct="1">
        <a:lnSpc>
          <a:spcPct val="120000"/>
        </a:lnSpc>
        <a:spcBef>
          <a:spcPts val="0"/>
        </a:spcBef>
        <a:buClr>
          <a:srgbClr val="0A2D50"/>
        </a:buClr>
        <a:buFont typeface="Arial"/>
        <a:buChar char="•"/>
        <a:defRPr sz="2000" b="0" i="0" kern="1200">
          <a:solidFill>
            <a:schemeClr val="tx1"/>
          </a:solidFill>
          <a:latin typeface="Kings Caslon Text" panose="02000503000000020003" pitchFamily="2" charset="77"/>
          <a:ea typeface="+mn-ea"/>
          <a:cs typeface="Kings Caslon Text" panose="02000503000000020003" pitchFamily="2" charset="77"/>
        </a:defRPr>
      </a:lvl4pPr>
      <a:lvl5pPr marL="1341438" indent="-261938" algn="l" defTabSz="457200" rtl="0" eaLnBrk="1" latinLnBrk="0" hangingPunct="1">
        <a:lnSpc>
          <a:spcPct val="120000"/>
        </a:lnSpc>
        <a:spcBef>
          <a:spcPts val="0"/>
        </a:spcBef>
        <a:buClr>
          <a:srgbClr val="0A2D50"/>
        </a:buClr>
        <a:buFont typeface="Arial"/>
        <a:buChar char="•"/>
        <a:defRPr sz="2000" b="0" i="0" kern="1200">
          <a:solidFill>
            <a:schemeClr val="tx1"/>
          </a:solidFill>
          <a:latin typeface="Kings Caslon Text" panose="02000503000000020003" pitchFamily="2" charset="77"/>
          <a:ea typeface="+mn-ea"/>
          <a:cs typeface="Kings Caslon Text" panose="02000503000000020003" pitchFamily="2" charset="77"/>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0.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9.png"/><Relationship Id="rId1" Type="http://schemas.openxmlformats.org/officeDocument/2006/relationships/slideLayout" Target="../slideLayouts/slideLayout1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hyperlink" Target="mailto:elena.1.Skryabina@kcl.ac.uk" TargetMode="External"/><Relationship Id="rId2" Type="http://schemas.openxmlformats.org/officeDocument/2006/relationships/notesSlide" Target="../notesSlides/notesSlide21.xml"/><Relationship Id="rId1" Type="http://schemas.openxmlformats.org/officeDocument/2006/relationships/slideLayout" Target="../slideLayouts/slideLayout24.xml"/><Relationship Id="rId4" Type="http://schemas.openxmlformats.org/officeDocument/2006/relationships/hyperlink" Target="mailto:Gabriel.Reedy@kcl.ac.uk"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540145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F26B377-93D8-8D6C-5633-59EC9FB97810}"/>
              </a:ext>
            </a:extLst>
          </p:cNvPr>
          <p:cNvSpPr>
            <a:spLocks noGrp="1"/>
          </p:cNvSpPr>
          <p:nvPr>
            <p:ph type="title"/>
          </p:nvPr>
        </p:nvSpPr>
        <p:spPr>
          <a:xfrm>
            <a:off x="480000" y="180000"/>
            <a:ext cx="11232000" cy="720000"/>
          </a:xfrm>
        </p:spPr>
        <p:txBody>
          <a:bodyPr anchor="t">
            <a:normAutofit/>
          </a:bodyPr>
          <a:lstStyle/>
          <a:p>
            <a:r>
              <a:rPr lang="en-US"/>
              <a:t>Literature review</a:t>
            </a:r>
          </a:p>
        </p:txBody>
      </p:sp>
      <p:graphicFrame>
        <p:nvGraphicFramePr>
          <p:cNvPr id="7" name="Picture Placeholder 6">
            <a:extLst>
              <a:ext uri="{FF2B5EF4-FFF2-40B4-BE49-F238E27FC236}">
                <a16:creationId xmlns:a16="http://schemas.microsoft.com/office/drawing/2014/main" id="{3F61E098-F504-1116-FA05-155570D41547}"/>
              </a:ext>
            </a:extLst>
          </p:cNvPr>
          <p:cNvGraphicFramePr>
            <a:graphicFrameLocks noGrp="1"/>
          </p:cNvGraphicFramePr>
          <p:nvPr>
            <p:ph idx="1"/>
            <p:extLst>
              <p:ext uri="{D42A27DB-BD31-4B8C-83A1-F6EECF244321}">
                <p14:modId xmlns:p14="http://schemas.microsoft.com/office/powerpoint/2010/main" val="1938940847"/>
              </p:ext>
            </p:extLst>
          </p:nvPr>
        </p:nvGraphicFramePr>
        <p:xfrm>
          <a:off x="480000" y="1089220"/>
          <a:ext cx="11232000" cy="53115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8343389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36250-EAF8-E527-8897-CCA3C5D92841}"/>
              </a:ext>
            </a:extLst>
          </p:cNvPr>
          <p:cNvSpPr>
            <a:spLocks noGrp="1"/>
          </p:cNvSpPr>
          <p:nvPr>
            <p:ph type="title"/>
          </p:nvPr>
        </p:nvSpPr>
        <p:spPr>
          <a:xfrm>
            <a:off x="480000" y="180000"/>
            <a:ext cx="11232000" cy="720000"/>
          </a:xfrm>
        </p:spPr>
        <p:txBody>
          <a:bodyPr anchor="t">
            <a:normAutofit/>
          </a:bodyPr>
          <a:lstStyle/>
          <a:p>
            <a:r>
              <a:rPr lang="en-GB"/>
              <a:t>Augmented Reality (AR)</a:t>
            </a:r>
          </a:p>
        </p:txBody>
      </p:sp>
      <p:sp>
        <p:nvSpPr>
          <p:cNvPr id="8" name="Content Placeholder 2">
            <a:extLst>
              <a:ext uri="{FF2B5EF4-FFF2-40B4-BE49-F238E27FC236}">
                <a16:creationId xmlns:a16="http://schemas.microsoft.com/office/drawing/2014/main" id="{42CB90F8-8BB3-9C83-7365-4DA087AF54B5}"/>
              </a:ext>
            </a:extLst>
          </p:cNvPr>
          <p:cNvSpPr>
            <a:spLocks noGrp="1"/>
          </p:cNvSpPr>
          <p:nvPr>
            <p:ph sz="half" idx="1"/>
          </p:nvPr>
        </p:nvSpPr>
        <p:spPr>
          <a:xfrm>
            <a:off x="6179736" y="1088721"/>
            <a:ext cx="5532264" cy="4860560"/>
          </a:xfrm>
        </p:spPr>
        <p:txBody>
          <a:bodyPr>
            <a:normAutofit lnSpcReduction="10000"/>
          </a:bodyPr>
          <a:lstStyle/>
          <a:p>
            <a:r>
              <a:rPr lang="en-US" sz="2400" b="1"/>
              <a:t>Reported benefits:</a:t>
            </a:r>
          </a:p>
          <a:p>
            <a:pPr marL="342900" indent="-342900">
              <a:buFont typeface="Arial" panose="020B0604020202020204" pitchFamily="34" charset="0"/>
              <a:buChar char="•"/>
            </a:pPr>
            <a:r>
              <a:rPr lang="en-US">
                <a:latin typeface="+mn-lt"/>
              </a:rPr>
              <a:t>Improves understanding of </a:t>
            </a:r>
            <a:r>
              <a:rPr lang="en-GB" sz="1800">
                <a:effectLst/>
                <a:latin typeface="+mn-lt"/>
                <a:ea typeface="Calibri" panose="020F0502020204030204" pitchFamily="34" charset="0"/>
                <a:cs typeface="Times New Roman" panose="02020603050405020304" pitchFamily="18" charset="0"/>
              </a:rPr>
              <a:t>spatial relationships and construction of 3D mental models</a:t>
            </a:r>
          </a:p>
          <a:p>
            <a:pPr marL="342900" indent="-342900">
              <a:buFont typeface="Arial" panose="020B0604020202020204" pitchFamily="34" charset="0"/>
              <a:buChar char="•"/>
            </a:pPr>
            <a:r>
              <a:rPr lang="en-GB" sz="1800">
                <a:latin typeface="+mn-lt"/>
                <a:ea typeface="Calibri" panose="020F0502020204030204" pitchFamily="34" charset="0"/>
                <a:cs typeface="Times New Roman" panose="02020603050405020304" pitchFamily="18" charset="0"/>
              </a:rPr>
              <a:t>Assists in </a:t>
            </a:r>
            <a:r>
              <a:rPr lang="en-GB" sz="1800">
                <a:effectLst/>
                <a:latin typeface="+mn-lt"/>
                <a:ea typeface="Calibri" panose="020F0502020204030204" pitchFamily="34" charset="0"/>
                <a:cs typeface="Times New Roman" panose="02020603050405020304" pitchFamily="18" charset="0"/>
              </a:rPr>
              <a:t>the acquisition of cognitive psychomotor skills</a:t>
            </a:r>
          </a:p>
          <a:p>
            <a:pPr marL="342900" indent="-342900">
              <a:buFont typeface="Arial" panose="020B0604020202020204" pitchFamily="34" charset="0"/>
              <a:buChar char="•"/>
            </a:pPr>
            <a:r>
              <a:rPr lang="en-GB" sz="1800">
                <a:latin typeface="+mn-lt"/>
                <a:ea typeface="Calibri" panose="020F0502020204030204" pitchFamily="34" charset="0"/>
                <a:cs typeface="Times New Roman" panose="02020603050405020304" pitchFamily="18" charset="0"/>
              </a:rPr>
              <a:t>Improves visualisation</a:t>
            </a:r>
          </a:p>
          <a:p>
            <a:pPr marL="342900" indent="-342900">
              <a:buFont typeface="Arial" panose="020B0604020202020204" pitchFamily="34" charset="0"/>
              <a:buChar char="•"/>
            </a:pPr>
            <a:r>
              <a:rPr lang="en-GB" sz="1800">
                <a:latin typeface="+mn-lt"/>
                <a:ea typeface="Calibri" panose="020F0502020204030204" pitchFamily="34" charset="0"/>
                <a:cs typeface="Times New Roman" panose="02020603050405020304" pitchFamily="18" charset="0"/>
              </a:rPr>
              <a:t>Prolongs learning retention </a:t>
            </a:r>
          </a:p>
          <a:p>
            <a:pPr marL="342900" indent="-342900">
              <a:buFont typeface="Arial" panose="020B0604020202020204" pitchFamily="34" charset="0"/>
              <a:buChar char="•"/>
            </a:pPr>
            <a:r>
              <a:rPr lang="en-GB" sz="1800">
                <a:effectLst/>
                <a:latin typeface="+mn-lt"/>
                <a:ea typeface="Calibri" panose="020F0502020204030204" pitchFamily="34" charset="0"/>
                <a:cs typeface="Times New Roman" panose="02020603050405020304" pitchFamily="18" charset="0"/>
              </a:rPr>
              <a:t>Improves precision and reduces time of operations</a:t>
            </a:r>
          </a:p>
          <a:p>
            <a:pPr marL="342900" indent="-342900">
              <a:buFont typeface="Arial" panose="020B0604020202020204" pitchFamily="34" charset="0"/>
              <a:buChar char="•"/>
            </a:pPr>
            <a:r>
              <a:rPr lang="en-GB" sz="1800">
                <a:latin typeface="+mn-lt"/>
                <a:ea typeface="Calibri" panose="020F0502020204030204" pitchFamily="34" charset="0"/>
                <a:cs typeface="Times New Roman" panose="02020603050405020304" pitchFamily="18" charset="0"/>
              </a:rPr>
              <a:t>Improves students’ motivation </a:t>
            </a:r>
            <a:r>
              <a:rPr lang="en-GB" sz="1800">
                <a:effectLst/>
                <a:latin typeface="+mn-lt"/>
                <a:ea typeface="Calibri" panose="020F0502020204030204" pitchFamily="34" charset="0"/>
                <a:cs typeface="Times New Roman" panose="02020603050405020304" pitchFamily="18" charset="0"/>
              </a:rPr>
              <a:t>  </a:t>
            </a:r>
          </a:p>
          <a:p>
            <a:pPr marL="342900" indent="-342900">
              <a:buFont typeface="Arial" panose="020B0604020202020204" pitchFamily="34" charset="0"/>
              <a:buChar char="•"/>
            </a:pPr>
            <a:endParaRPr lang="en-GB" sz="1800">
              <a:latin typeface="Calibri" panose="020F0502020204030204" pitchFamily="34" charset="0"/>
              <a:ea typeface="Calibri" panose="020F0502020204030204" pitchFamily="34" charset="0"/>
              <a:cs typeface="Times New Roman" panose="02020603050405020304" pitchFamily="18" charset="0"/>
            </a:endParaRPr>
          </a:p>
          <a:p>
            <a:r>
              <a:rPr lang="en-GB" sz="2400">
                <a:latin typeface="Calibri" panose="020F0502020204030204" pitchFamily="34" charset="0"/>
                <a:ea typeface="Calibri" panose="020F0502020204030204" pitchFamily="34" charset="0"/>
                <a:cs typeface="Times New Roman" panose="02020603050405020304" pitchFamily="18" charset="0"/>
              </a:rPr>
              <a:t>Main application areas:</a:t>
            </a:r>
          </a:p>
          <a:p>
            <a:r>
              <a:rPr lang="en-GB" sz="1800" b="1">
                <a:effectLst/>
                <a:latin typeface="Calibri" panose="020F0502020204030204" pitchFamily="34" charset="0"/>
                <a:ea typeface="Calibri" panose="020F0502020204030204" pitchFamily="34" charset="0"/>
                <a:cs typeface="Times New Roman" panose="02020603050405020304" pitchFamily="18" charset="0"/>
              </a:rPr>
              <a:t>			</a:t>
            </a:r>
            <a:r>
              <a:rPr lang="en-GB" sz="1800">
                <a:effectLst/>
                <a:latin typeface="Calibri" panose="020F0502020204030204" pitchFamily="34" charset="0"/>
                <a:ea typeface="Calibri" panose="020F0502020204030204" pitchFamily="34" charset="0"/>
                <a:cs typeface="Times New Roman" panose="02020603050405020304" pitchFamily="18" charset="0"/>
              </a:rPr>
              <a:t>Surgery, including Neurosurgery,  and 									Dentistry </a:t>
            </a:r>
          </a:p>
          <a:p>
            <a:r>
              <a:rPr lang="en-GB" sz="1800">
                <a:latin typeface="Calibri" panose="020F0502020204030204" pitchFamily="34" charset="0"/>
                <a:ea typeface="Calibri" panose="020F0502020204030204" pitchFamily="34" charset="0"/>
                <a:cs typeface="Times New Roman" panose="02020603050405020304" pitchFamily="18" charset="0"/>
              </a:rPr>
              <a:t>A</a:t>
            </a:r>
            <a:r>
              <a:rPr lang="en-GB" sz="1800">
                <a:effectLst/>
                <a:latin typeface="Calibri" panose="020F0502020204030204" pitchFamily="34" charset="0"/>
                <a:ea typeface="Calibri" panose="020F0502020204030204" pitchFamily="34" charset="0"/>
                <a:cs typeface="Times New Roman" panose="02020603050405020304" pitchFamily="18" charset="0"/>
              </a:rPr>
              <a:t>pplications beyond surgery and dentistry are less well developed</a:t>
            </a:r>
          </a:p>
          <a:p>
            <a:endParaRPr lang="en-GB" sz="1800">
              <a:latin typeface="Calibri" panose="020F0502020204030204" pitchFamily="34" charset="0"/>
              <a:ea typeface="Calibri" panose="020F0502020204030204" pitchFamily="34" charset="0"/>
              <a:cs typeface="Times New Roman" panose="02020603050405020304" pitchFamily="18" charset="0"/>
            </a:endParaRPr>
          </a:p>
          <a:p>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buAutoNum type="arabicPeriod"/>
            </a:pPr>
            <a:endParaRPr lang="en-US"/>
          </a:p>
        </p:txBody>
      </p:sp>
      <p:pic>
        <p:nvPicPr>
          <p:cNvPr id="18" name="Picture Placeholder 17" descr="Graphical user interface, text, application&#10;&#10;Description automatically generated">
            <a:extLst>
              <a:ext uri="{FF2B5EF4-FFF2-40B4-BE49-F238E27FC236}">
                <a16:creationId xmlns:a16="http://schemas.microsoft.com/office/drawing/2014/main" id="{8C3EC678-E0A4-283C-49A3-5BCE264B5C07}"/>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4438" r="24438"/>
          <a:stretch>
            <a:fillRect/>
          </a:stretch>
        </p:blipFill>
        <p:spPr/>
      </p:pic>
    </p:spTree>
    <p:extLst>
      <p:ext uri="{BB962C8B-B14F-4D97-AF65-F5344CB8AC3E}">
        <p14:creationId xmlns:p14="http://schemas.microsoft.com/office/powerpoint/2010/main" val="71352981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36250-EAF8-E527-8897-CCA3C5D92841}"/>
              </a:ext>
            </a:extLst>
          </p:cNvPr>
          <p:cNvSpPr>
            <a:spLocks noGrp="1"/>
          </p:cNvSpPr>
          <p:nvPr>
            <p:ph type="title"/>
          </p:nvPr>
        </p:nvSpPr>
        <p:spPr>
          <a:xfrm>
            <a:off x="480000" y="180000"/>
            <a:ext cx="11232000" cy="720000"/>
          </a:xfrm>
        </p:spPr>
        <p:txBody>
          <a:bodyPr anchor="t">
            <a:normAutofit/>
          </a:bodyPr>
          <a:lstStyle/>
          <a:p>
            <a:r>
              <a:rPr lang="en-GB"/>
              <a:t>Immersive Virtual Reality (I-VR)</a:t>
            </a:r>
          </a:p>
        </p:txBody>
      </p:sp>
      <p:sp>
        <p:nvSpPr>
          <p:cNvPr id="8" name="Content Placeholder 2">
            <a:extLst>
              <a:ext uri="{FF2B5EF4-FFF2-40B4-BE49-F238E27FC236}">
                <a16:creationId xmlns:a16="http://schemas.microsoft.com/office/drawing/2014/main" id="{42CB90F8-8BB3-9C83-7365-4DA087AF54B5}"/>
              </a:ext>
            </a:extLst>
          </p:cNvPr>
          <p:cNvSpPr>
            <a:spLocks noGrp="1"/>
          </p:cNvSpPr>
          <p:nvPr>
            <p:ph sz="half" idx="1"/>
          </p:nvPr>
        </p:nvSpPr>
        <p:spPr>
          <a:xfrm>
            <a:off x="6179736" y="1088721"/>
            <a:ext cx="5532264" cy="4860560"/>
          </a:xfrm>
        </p:spPr>
        <p:txBody>
          <a:bodyPr/>
          <a:lstStyle/>
          <a:p>
            <a:r>
              <a:rPr lang="en-US" sz="2400" b="1"/>
              <a:t>Reported benefits:</a:t>
            </a:r>
          </a:p>
          <a:p>
            <a:pPr marL="342900" indent="-342900">
              <a:buFont typeface="Arial" panose="020B0604020202020204" pitchFamily="34" charset="0"/>
              <a:buChar char="•"/>
            </a:pPr>
            <a:r>
              <a:rPr lang="en-US" sz="1800">
                <a:latin typeface="+mn-lt"/>
              </a:rPr>
              <a:t>Effectiveness in teaching procedural skills </a:t>
            </a:r>
          </a:p>
          <a:p>
            <a:pPr marL="342900" indent="-342900">
              <a:buFont typeface="Arial" panose="020B0604020202020204" pitchFamily="34" charset="0"/>
              <a:buChar char="•"/>
            </a:pPr>
            <a:r>
              <a:rPr lang="en-GB" sz="1800">
                <a:latin typeface="+mn-lt"/>
                <a:ea typeface="Calibri" panose="020F0502020204030204" pitchFamily="34" charset="0"/>
                <a:cs typeface="Times New Roman" panose="02020603050405020304" pitchFamily="18" charset="0"/>
              </a:rPr>
              <a:t>I</a:t>
            </a:r>
            <a:r>
              <a:rPr lang="en-GB" sz="1800">
                <a:effectLst/>
                <a:latin typeface="+mn-lt"/>
                <a:ea typeface="Calibri" panose="020F0502020204030204" pitchFamily="34" charset="0"/>
                <a:cs typeface="Times New Roman" panose="02020603050405020304" pitchFamily="18" charset="0"/>
              </a:rPr>
              <a:t>mmersive learning opportunities for complex medical contexts (rich contextual experience)</a:t>
            </a:r>
          </a:p>
          <a:p>
            <a:pPr marL="342900" indent="-342900">
              <a:buFont typeface="Arial" panose="020B0604020202020204" pitchFamily="34" charset="0"/>
              <a:buChar char="•"/>
            </a:pPr>
            <a:r>
              <a:rPr lang="en-GB" sz="1800">
                <a:latin typeface="+mn-lt"/>
                <a:ea typeface="Calibri" panose="020F0502020204030204" pitchFamily="34" charset="0"/>
                <a:cs typeface="Times New Roman" panose="02020603050405020304" pitchFamily="18" charset="0"/>
              </a:rPr>
              <a:t>Repeated practice  for mastery of skills</a:t>
            </a:r>
          </a:p>
          <a:p>
            <a:pPr marL="342900" indent="-342900">
              <a:buFont typeface="Arial" panose="020B0604020202020204" pitchFamily="34" charset="0"/>
              <a:buChar char="•"/>
            </a:pPr>
            <a:r>
              <a:rPr lang="en-GB" sz="1800">
                <a:latin typeface="+mn-lt"/>
                <a:ea typeface="Calibri" panose="020F0502020204030204" pitchFamily="34" charset="0"/>
                <a:cs typeface="Times New Roman" panose="02020603050405020304" pitchFamily="18" charset="0"/>
              </a:rPr>
              <a:t>A</a:t>
            </a:r>
            <a:r>
              <a:rPr lang="en-GB" sz="1800">
                <a:effectLst/>
                <a:latin typeface="+mn-lt"/>
                <a:ea typeface="Calibri" panose="020F0502020204030204" pitchFamily="34" charset="0"/>
                <a:cs typeface="Times New Roman" panose="02020603050405020304" pitchFamily="18" charset="0"/>
              </a:rPr>
              <a:t>bility to set quality and performance standards</a:t>
            </a:r>
          </a:p>
          <a:p>
            <a:pPr marL="342900" indent="-342900">
              <a:buFont typeface="Arial" panose="020B0604020202020204" pitchFamily="34" charset="0"/>
              <a:buChar char="•"/>
            </a:pPr>
            <a:r>
              <a:rPr lang="en-GB" sz="1800">
                <a:latin typeface="+mn-lt"/>
                <a:ea typeface="Calibri" panose="020F0502020204030204" pitchFamily="34" charset="0"/>
                <a:cs typeface="Times New Roman" panose="02020603050405020304" pitchFamily="18" charset="0"/>
              </a:rPr>
              <a:t>Tracking training progress</a:t>
            </a:r>
            <a:endParaRPr lang="en-GB" sz="1800">
              <a:effectLst/>
              <a:latin typeface="+mn-lt"/>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GB" sz="1800">
                <a:latin typeface="+mn-lt"/>
                <a:cs typeface="Times New Roman" panose="02020603050405020304" pitchFamily="18" charset="0"/>
              </a:rPr>
              <a:t>Reduced training time</a:t>
            </a:r>
          </a:p>
          <a:p>
            <a:pPr marL="342900" indent="-342900">
              <a:buFont typeface="Arial" panose="020B0604020202020204" pitchFamily="34" charset="0"/>
              <a:buChar char="•"/>
            </a:pPr>
            <a:r>
              <a:rPr lang="en-GB" sz="1800">
                <a:latin typeface="+mn-lt"/>
                <a:cs typeface="Times New Roman" panose="02020603050405020304" pitchFamily="18" charset="0"/>
              </a:rPr>
              <a:t>Learning mobility </a:t>
            </a:r>
          </a:p>
          <a:p>
            <a:endParaRPr lang="en-GB" sz="1800">
              <a:latin typeface="Calibri" panose="020F0502020204030204" pitchFamily="34" charset="0"/>
              <a:ea typeface="Calibri" panose="020F0502020204030204" pitchFamily="34" charset="0"/>
              <a:cs typeface="Times New Roman" panose="02020603050405020304" pitchFamily="18" charset="0"/>
            </a:endParaRPr>
          </a:p>
          <a:p>
            <a:r>
              <a:rPr lang="en-GB" sz="1800">
                <a:latin typeface="Calibri" panose="020F0502020204030204" pitchFamily="34" charset="0"/>
                <a:ea typeface="Calibri" panose="020F0502020204030204" pitchFamily="34" charset="0"/>
                <a:cs typeface="Times New Roman" panose="02020603050405020304" pitchFamily="18" charset="0"/>
              </a:rPr>
              <a:t> </a:t>
            </a:r>
            <a:r>
              <a:rPr lang="en-GB" sz="1800" b="1">
                <a:latin typeface="Calibri" panose="020F0502020204030204" pitchFamily="34" charset="0"/>
                <a:ea typeface="Calibri" panose="020F0502020204030204" pitchFamily="34" charset="0"/>
                <a:cs typeface="Times New Roman" panose="02020603050405020304" pitchFamily="18" charset="0"/>
              </a:rPr>
              <a:t>Main applications: </a:t>
            </a:r>
            <a:r>
              <a:rPr lang="en-GB" sz="1800">
                <a:latin typeface="Calibri" panose="020F0502020204030204" pitchFamily="34" charset="0"/>
                <a:ea typeface="Calibri" panose="020F0502020204030204" pitchFamily="34" charset="0"/>
                <a:cs typeface="Times New Roman" panose="02020603050405020304" pitchFamily="18" charset="0"/>
              </a:rPr>
              <a:t>surgery specialities, nursing</a:t>
            </a:r>
          </a:p>
          <a:p>
            <a:endParaRPr lang="en-GB" sz="1800">
              <a:latin typeface="Calibri" panose="020F0502020204030204" pitchFamily="34" charset="0"/>
              <a:ea typeface="Calibri" panose="020F0502020204030204" pitchFamily="34" charset="0"/>
              <a:cs typeface="Times New Roman" panose="02020603050405020304" pitchFamily="18" charset="0"/>
            </a:endParaRPr>
          </a:p>
          <a:p>
            <a:r>
              <a:rPr lang="en-GB" sz="1800" b="1">
                <a:latin typeface="Calibri" panose="020F0502020204030204" pitchFamily="34" charset="0"/>
                <a:ea typeface="Calibri" panose="020F0502020204030204" pitchFamily="34" charset="0"/>
                <a:cs typeface="Times New Roman" panose="02020603050405020304" pitchFamily="18" charset="0"/>
              </a:rPr>
              <a:t>Limitations: </a:t>
            </a:r>
            <a:r>
              <a:rPr lang="en-GB" sz="1800">
                <a:latin typeface="Calibri" panose="020F0502020204030204" pitchFamily="34" charset="0"/>
                <a:ea typeface="Calibri" panose="020F0502020204030204" pitchFamily="34" charset="0"/>
                <a:cs typeface="Times New Roman" panose="02020603050405020304" pitchFamily="18" charset="0"/>
              </a:rPr>
              <a:t>cost, fragmented market, effort and eye fatigue, motion sickness (prevalent in female users) </a:t>
            </a:r>
          </a:p>
        </p:txBody>
      </p:sp>
      <p:sp>
        <p:nvSpPr>
          <p:cNvPr id="10" name="Picture Placeholder 3">
            <a:extLst>
              <a:ext uri="{FF2B5EF4-FFF2-40B4-BE49-F238E27FC236}">
                <a16:creationId xmlns:a16="http://schemas.microsoft.com/office/drawing/2014/main" id="{344A4BC7-957C-CF50-B884-D776F5EE9D59}"/>
              </a:ext>
            </a:extLst>
          </p:cNvPr>
          <p:cNvSpPr>
            <a:spLocks noGrp="1"/>
          </p:cNvSpPr>
          <p:nvPr>
            <p:ph type="pic" sz="quarter" idx="13"/>
          </p:nvPr>
        </p:nvSpPr>
        <p:spPr>
          <a:xfrm>
            <a:off x="480000" y="1088721"/>
            <a:ext cx="5376333" cy="4860925"/>
          </a:xfrm>
        </p:spPr>
      </p:sp>
      <p:pic>
        <p:nvPicPr>
          <p:cNvPr id="3" name="Picture Placeholder 8" descr="Graphical user interface, text, application, email&#10;&#10;Description automatically generated">
            <a:extLst>
              <a:ext uri="{FF2B5EF4-FFF2-40B4-BE49-F238E27FC236}">
                <a16:creationId xmlns:a16="http://schemas.microsoft.com/office/drawing/2014/main" id="{BDCB2328-275E-043B-49D1-D6D5F983A1C3}"/>
              </a:ext>
            </a:extLst>
          </p:cNvPr>
          <p:cNvPicPr>
            <a:picLocks noChangeAspect="1"/>
          </p:cNvPicPr>
          <p:nvPr/>
        </p:nvPicPr>
        <p:blipFill>
          <a:blip r:embed="rId2">
            <a:extLst>
              <a:ext uri="{28A0092B-C50C-407E-A947-70E740481C1C}">
                <a14:useLocalDpi xmlns:a14="http://schemas.microsoft.com/office/drawing/2010/main" val="0"/>
              </a:ext>
            </a:extLst>
          </a:blip>
          <a:srcRect l="22314" r="22314"/>
          <a:stretch>
            <a:fillRect/>
          </a:stretch>
        </p:blipFill>
        <p:spPr>
          <a:xfrm>
            <a:off x="400049" y="1088721"/>
            <a:ext cx="5456283" cy="4672204"/>
          </a:xfrm>
          <a:prstGeom prst="rect">
            <a:avLst/>
          </a:prstGeom>
        </p:spPr>
      </p:pic>
    </p:spTree>
    <p:extLst>
      <p:ext uri="{BB962C8B-B14F-4D97-AF65-F5344CB8AC3E}">
        <p14:creationId xmlns:p14="http://schemas.microsoft.com/office/powerpoint/2010/main" val="243107985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25CA3-B71A-B2E3-4691-D113A0FC52D7}"/>
              </a:ext>
            </a:extLst>
          </p:cNvPr>
          <p:cNvSpPr>
            <a:spLocks noGrp="1"/>
          </p:cNvSpPr>
          <p:nvPr>
            <p:ph type="title"/>
          </p:nvPr>
        </p:nvSpPr>
        <p:spPr/>
        <p:txBody>
          <a:bodyPr/>
          <a:lstStyle/>
          <a:p>
            <a:r>
              <a:rPr lang="en-GB"/>
              <a:t>Literature review: Overview and Summary </a:t>
            </a:r>
          </a:p>
        </p:txBody>
      </p:sp>
      <p:sp>
        <p:nvSpPr>
          <p:cNvPr id="3" name="Content Placeholder 2">
            <a:extLst>
              <a:ext uri="{FF2B5EF4-FFF2-40B4-BE49-F238E27FC236}">
                <a16:creationId xmlns:a16="http://schemas.microsoft.com/office/drawing/2014/main" id="{111ECA8E-B1E3-E464-2F33-699286F7F3F6}"/>
              </a:ext>
            </a:extLst>
          </p:cNvPr>
          <p:cNvSpPr>
            <a:spLocks noGrp="1"/>
          </p:cNvSpPr>
          <p:nvPr>
            <p:ph idx="1"/>
          </p:nvPr>
        </p:nvSpPr>
        <p:spPr/>
        <p:txBody>
          <a:bodyPr/>
          <a:lstStyle/>
          <a:p>
            <a:pPr marL="268714" lvl="3" indent="0">
              <a:buNone/>
            </a:pPr>
            <a:endParaRPr lang="en-GB" sz="2400" spc="-10">
              <a:latin typeface="Calibri" panose="020F0502020204030204" pitchFamily="34" charset="0"/>
              <a:ea typeface="Calibri" panose="020F0502020204030204" pitchFamily="34" charset="0"/>
              <a:cs typeface="Calibri" panose="020F0502020204030204" pitchFamily="34" charset="0"/>
            </a:endParaRPr>
          </a:p>
          <a:p>
            <a:pPr lvl="3"/>
            <a:r>
              <a:rPr lang="en-GB" sz="2400" b="1" spc="-10">
                <a:latin typeface="Calibri" panose="020F0502020204030204" pitchFamily="34" charset="0"/>
                <a:ea typeface="Calibri" panose="020F0502020204030204" pitchFamily="34" charset="0"/>
                <a:cs typeface="Calibri" panose="020F0502020204030204" pitchFamily="34" charset="0"/>
              </a:rPr>
              <a:t>E</a:t>
            </a:r>
            <a:r>
              <a:rPr lang="en-GB" sz="2400" b="1" spc="-10">
                <a:effectLst/>
                <a:latin typeface="Calibri" panose="020F0502020204030204" pitchFamily="34" charset="0"/>
                <a:ea typeface="Calibri" panose="020F0502020204030204" pitchFamily="34" charset="0"/>
                <a:cs typeface="Calibri" panose="020F0502020204030204" pitchFamily="34" charset="0"/>
              </a:rPr>
              <a:t>vidence</a:t>
            </a:r>
            <a:r>
              <a:rPr lang="en-GB" sz="2400" spc="-10">
                <a:effectLst/>
                <a:latin typeface="Calibri" panose="020F0502020204030204" pitchFamily="34" charset="0"/>
                <a:ea typeface="Calibri" panose="020F0502020204030204" pitchFamily="34" charset="0"/>
                <a:cs typeface="Calibri" panose="020F0502020204030204" pitchFamily="34" charset="0"/>
              </a:rPr>
              <a:t> of XR technology </a:t>
            </a:r>
            <a:r>
              <a:rPr lang="en-GB" sz="2400" b="1" spc="-10">
                <a:effectLst/>
                <a:latin typeface="Calibri" panose="020F0502020204030204" pitchFamily="34" charset="0"/>
                <a:ea typeface="Calibri" panose="020F0502020204030204" pitchFamily="34" charset="0"/>
                <a:cs typeface="Calibri" panose="020F0502020204030204" pitchFamily="34" charset="0"/>
              </a:rPr>
              <a:t>effectiveness </a:t>
            </a:r>
            <a:r>
              <a:rPr lang="en-GB" sz="2400" spc="-10">
                <a:effectLst/>
                <a:latin typeface="Calibri" panose="020F0502020204030204" pitchFamily="34" charset="0"/>
                <a:ea typeface="Calibri" panose="020F0502020204030204" pitchFamily="34" charset="0"/>
                <a:cs typeface="Calibri" panose="020F0502020204030204" pitchFamily="34" charset="0"/>
              </a:rPr>
              <a:t>in improving skills (predominantly procedural skills in surgery and clinical skills in nursing), knowledge (predominantly of anatomical structures via a 3D visualisation), attitudes (including self-efficacy, confidence and stress-resilience).</a:t>
            </a:r>
          </a:p>
          <a:p>
            <a:pPr lvl="3"/>
            <a:r>
              <a:rPr lang="en-GB" sz="2400" b="1" spc="-10">
                <a:latin typeface="Calibri" panose="020F0502020204030204" pitchFamily="34" charset="0"/>
                <a:ea typeface="Calibri" panose="020F0502020204030204" pitchFamily="34" charset="0"/>
                <a:cs typeface="Calibri" panose="020F0502020204030204" pitchFamily="34" charset="0"/>
              </a:rPr>
              <a:t>P</a:t>
            </a:r>
            <a:r>
              <a:rPr lang="en-GB" sz="2400" b="1" spc="-10">
                <a:effectLst/>
                <a:latin typeface="Calibri" panose="020F0502020204030204" pitchFamily="34" charset="0"/>
                <a:ea typeface="Calibri" panose="020F0502020204030204" pitchFamily="34" charset="0"/>
                <a:cs typeface="Calibri" panose="020F0502020204030204" pitchFamily="34" charset="0"/>
              </a:rPr>
              <a:t>ositive attitudes </a:t>
            </a:r>
            <a:r>
              <a:rPr lang="en-GB" sz="2400" spc="-10">
                <a:effectLst/>
                <a:latin typeface="Calibri" panose="020F0502020204030204" pitchFamily="34" charset="0"/>
                <a:ea typeface="Calibri" panose="020F0502020204030204" pitchFamily="34" charset="0"/>
                <a:cs typeface="Calibri" panose="020F0502020204030204" pitchFamily="34" charset="0"/>
              </a:rPr>
              <a:t>from learners towards XR as an engaging and motivating training modality. </a:t>
            </a:r>
            <a:endParaRPr lang="en-GB" sz="2400" spc="-10">
              <a:effectLst/>
              <a:latin typeface="Calibri" panose="020F0502020204030204" pitchFamily="34" charset="0"/>
              <a:ea typeface="Calibri" panose="020F0502020204030204" pitchFamily="34" charset="0"/>
              <a:cs typeface="Times New Roman (Body CS)"/>
            </a:endParaRPr>
          </a:p>
          <a:p>
            <a:pPr lvl="3"/>
            <a:r>
              <a:rPr lang="en-GB" sz="2400" spc="-10">
                <a:solidFill>
                  <a:srgbClr val="000000"/>
                </a:solidFill>
                <a:effectLst/>
                <a:latin typeface="Calibri" panose="020F0502020204030204" pitchFamily="34" charset="0"/>
                <a:ea typeface="Times New Roman" panose="02020603050405020304" pitchFamily="18" charset="0"/>
              </a:rPr>
              <a:t>Data is dominated by the evidence from </a:t>
            </a:r>
            <a:r>
              <a:rPr lang="en-GB" sz="2400" b="1" spc="-10">
                <a:solidFill>
                  <a:srgbClr val="000000"/>
                </a:solidFill>
                <a:effectLst/>
                <a:latin typeface="Calibri" panose="020F0502020204030204" pitchFamily="34" charset="0"/>
                <a:ea typeface="Times New Roman" panose="02020603050405020304" pitchFamily="18" charset="0"/>
              </a:rPr>
              <a:t>surgery specialities </a:t>
            </a:r>
            <a:r>
              <a:rPr lang="en-GB" sz="2400" spc="-10">
                <a:solidFill>
                  <a:srgbClr val="000000"/>
                </a:solidFill>
                <a:effectLst/>
                <a:latin typeface="Calibri" panose="020F0502020204030204" pitchFamily="34" charset="0"/>
                <a:ea typeface="Times New Roman" panose="02020603050405020304" pitchFamily="18" charset="0"/>
              </a:rPr>
              <a:t>and is mainly related to the procedural skills development. </a:t>
            </a:r>
          </a:p>
          <a:p>
            <a:pPr lvl="3"/>
            <a:r>
              <a:rPr lang="en-GB" sz="2400"/>
              <a:t>Evidence of effectiveness in procedural and clinical skills beyond surgery specialities is limited</a:t>
            </a:r>
            <a:endParaRPr lang="en-US" sz="2400"/>
          </a:p>
          <a:p>
            <a:pPr lvl="3"/>
            <a:r>
              <a:rPr lang="en-GB" sz="2400"/>
              <a:t>Evidence of effectiveness in </a:t>
            </a:r>
            <a:r>
              <a:rPr lang="en-GB" sz="2400" b="1"/>
              <a:t>non-technical</a:t>
            </a:r>
            <a:r>
              <a:rPr lang="en-GB" sz="2400"/>
              <a:t>, affective skills is very limited </a:t>
            </a:r>
            <a:endParaRPr lang="en-GB" sz="2400" spc="-10">
              <a:solidFill>
                <a:srgbClr val="000000"/>
              </a:solidFill>
              <a:effectLst/>
              <a:latin typeface="Calibri" panose="020F0502020204030204" pitchFamily="34" charset="0"/>
              <a:ea typeface="Times New Roman" panose="02020603050405020304" pitchFamily="18" charset="0"/>
            </a:endParaRPr>
          </a:p>
          <a:p>
            <a:pPr marL="268714" lvl="3" indent="0">
              <a:buNone/>
            </a:pPr>
            <a:endParaRPr lang="en-GB" sz="2000" spc="-10">
              <a:latin typeface="Calibri" panose="020F0502020204030204" pitchFamily="34" charset="0"/>
            </a:endParaRPr>
          </a:p>
          <a:p>
            <a:endParaRPr lang="en-GB"/>
          </a:p>
        </p:txBody>
      </p:sp>
    </p:spTree>
    <p:extLst>
      <p:ext uri="{BB962C8B-B14F-4D97-AF65-F5344CB8AC3E}">
        <p14:creationId xmlns:p14="http://schemas.microsoft.com/office/powerpoint/2010/main" val="102718077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E79DC-5B5E-6199-7D6A-DD000BDEB692}"/>
              </a:ext>
            </a:extLst>
          </p:cNvPr>
          <p:cNvSpPr>
            <a:spLocks noGrp="1"/>
          </p:cNvSpPr>
          <p:nvPr>
            <p:ph type="title"/>
          </p:nvPr>
        </p:nvSpPr>
        <p:spPr>
          <a:xfrm>
            <a:off x="480000" y="180000"/>
            <a:ext cx="11232000" cy="720000"/>
          </a:xfrm>
        </p:spPr>
        <p:txBody>
          <a:bodyPr anchor="t">
            <a:normAutofit/>
          </a:bodyPr>
          <a:lstStyle/>
          <a:p>
            <a:r>
              <a:rPr lang="en-GB"/>
              <a:t>Literature review: XR technologies publication trends </a:t>
            </a:r>
          </a:p>
        </p:txBody>
      </p:sp>
      <p:sp>
        <p:nvSpPr>
          <p:cNvPr id="5" name="Slide Number Placeholder 4" hidden="1">
            <a:extLst>
              <a:ext uri="{FF2B5EF4-FFF2-40B4-BE49-F238E27FC236}">
                <a16:creationId xmlns:a16="http://schemas.microsoft.com/office/drawing/2014/main" id="{42B6B15F-1BCB-67C3-78C0-DC425C02C381}"/>
              </a:ext>
            </a:extLst>
          </p:cNvPr>
          <p:cNvSpPr>
            <a:spLocks noGrp="1"/>
          </p:cNvSpPr>
          <p:nvPr>
            <p:ph type="sldNum" sz="quarter" idx="4294967295"/>
          </p:nvPr>
        </p:nvSpPr>
        <p:spPr>
          <a:xfrm>
            <a:off x="1446188" y="6498000"/>
            <a:ext cx="9352013" cy="360000"/>
          </a:xfrm>
          <a:prstGeom prst="rect">
            <a:avLst/>
          </a:prstGeom>
        </p:spPr>
        <p:txBody>
          <a:bodyPr/>
          <a:lstStyle/>
          <a:p>
            <a:pPr>
              <a:spcAft>
                <a:spcPts val="600"/>
              </a:spcAft>
            </a:pPr>
            <a:fld id="{344369E4-5DE7-46E5-874E-4FD437973785}" type="slidenum">
              <a:rPr lang="en-GB" smtClean="0"/>
              <a:pPr>
                <a:spcAft>
                  <a:spcPts val="600"/>
                </a:spcAft>
              </a:pPr>
              <a:t>14</a:t>
            </a:fld>
            <a:endParaRPr lang="en-GB" sz="1400"/>
          </a:p>
        </p:txBody>
      </p:sp>
      <p:graphicFrame>
        <p:nvGraphicFramePr>
          <p:cNvPr id="7" name="Content Placeholder 2">
            <a:extLst>
              <a:ext uri="{FF2B5EF4-FFF2-40B4-BE49-F238E27FC236}">
                <a16:creationId xmlns:a16="http://schemas.microsoft.com/office/drawing/2014/main" id="{9914670B-7AC1-9B8F-B6E9-610DDBD1AB5C}"/>
              </a:ext>
            </a:extLst>
          </p:cNvPr>
          <p:cNvGraphicFramePr>
            <a:graphicFrameLocks noGrp="1"/>
          </p:cNvGraphicFramePr>
          <p:nvPr>
            <p:ph idx="1"/>
            <p:extLst>
              <p:ext uri="{D42A27DB-BD31-4B8C-83A1-F6EECF244321}">
                <p14:modId xmlns:p14="http://schemas.microsoft.com/office/powerpoint/2010/main" val="892517376"/>
              </p:ext>
            </p:extLst>
          </p:nvPr>
        </p:nvGraphicFramePr>
        <p:xfrm>
          <a:off x="480000" y="1089220"/>
          <a:ext cx="11232000" cy="53115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491702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762B3-6BF3-B2AA-B6D7-ADB7D662A35A}"/>
              </a:ext>
            </a:extLst>
          </p:cNvPr>
          <p:cNvSpPr>
            <a:spLocks noGrp="1"/>
          </p:cNvSpPr>
          <p:nvPr>
            <p:ph type="ctrTitle"/>
          </p:nvPr>
        </p:nvSpPr>
        <p:spPr>
          <a:xfrm>
            <a:off x="480000" y="4689281"/>
            <a:ext cx="11232000" cy="728721"/>
          </a:xfrm>
        </p:spPr>
        <p:txBody>
          <a:bodyPr anchor="t">
            <a:normAutofit/>
          </a:bodyPr>
          <a:lstStyle/>
          <a:p>
            <a:r>
              <a:rPr lang="en-GB"/>
              <a:t>Interviews</a:t>
            </a:r>
          </a:p>
        </p:txBody>
      </p:sp>
      <p:sp>
        <p:nvSpPr>
          <p:cNvPr id="3" name="Content Placeholder 2">
            <a:extLst>
              <a:ext uri="{FF2B5EF4-FFF2-40B4-BE49-F238E27FC236}">
                <a16:creationId xmlns:a16="http://schemas.microsoft.com/office/drawing/2014/main" id="{70ECD2AF-A84C-0A95-6B9B-2CB2CE3B4176}"/>
              </a:ext>
            </a:extLst>
          </p:cNvPr>
          <p:cNvSpPr>
            <a:spLocks noGrp="1"/>
          </p:cNvSpPr>
          <p:nvPr>
            <p:ph type="subTitle" idx="1"/>
          </p:nvPr>
        </p:nvSpPr>
        <p:spPr>
          <a:xfrm>
            <a:off x="480000" y="5598000"/>
            <a:ext cx="11232000" cy="891700"/>
          </a:xfrm>
        </p:spPr>
        <p:txBody>
          <a:bodyPr>
            <a:normAutofit/>
          </a:bodyPr>
          <a:lstStyle/>
          <a:p>
            <a:pPr>
              <a:spcAft>
                <a:spcPts val="600"/>
              </a:spcAft>
            </a:pPr>
            <a:r>
              <a:rPr lang="en-GB"/>
              <a:t>Interviews with experienced simulation educators</a:t>
            </a:r>
          </a:p>
        </p:txBody>
      </p:sp>
    </p:spTree>
    <p:extLst>
      <p:ext uri="{BB962C8B-B14F-4D97-AF65-F5344CB8AC3E}">
        <p14:creationId xmlns:p14="http://schemas.microsoft.com/office/powerpoint/2010/main" val="166807877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E79DC-5B5E-6199-7D6A-DD000BDEB692}"/>
              </a:ext>
            </a:extLst>
          </p:cNvPr>
          <p:cNvSpPr>
            <a:spLocks noGrp="1"/>
          </p:cNvSpPr>
          <p:nvPr>
            <p:ph type="title"/>
          </p:nvPr>
        </p:nvSpPr>
        <p:spPr/>
        <p:txBody>
          <a:bodyPr>
            <a:normAutofit/>
          </a:bodyPr>
          <a:lstStyle/>
          <a:p>
            <a:r>
              <a:rPr lang="en-GB"/>
              <a:t>Interview study – Methodology </a:t>
            </a:r>
          </a:p>
        </p:txBody>
      </p:sp>
      <p:sp>
        <p:nvSpPr>
          <p:cNvPr id="3" name="Content Placeholder 2">
            <a:extLst>
              <a:ext uri="{FF2B5EF4-FFF2-40B4-BE49-F238E27FC236}">
                <a16:creationId xmlns:a16="http://schemas.microsoft.com/office/drawing/2014/main" id="{A58FBD9A-6FE3-C739-B9D1-ABEA0CC41C61}"/>
              </a:ext>
            </a:extLst>
          </p:cNvPr>
          <p:cNvSpPr>
            <a:spLocks noGrp="1"/>
          </p:cNvSpPr>
          <p:nvPr>
            <p:ph idx="1"/>
          </p:nvPr>
        </p:nvSpPr>
        <p:spPr/>
        <p:txBody>
          <a:bodyPr>
            <a:normAutofit/>
          </a:bodyPr>
          <a:lstStyle/>
          <a:p>
            <a:r>
              <a:rPr lang="en-GB" sz="2600" b="1" spc="-10">
                <a:latin typeface="+mn-lt"/>
                <a:ea typeface="Arial" panose="020B0604020202020204" pitchFamily="34" charset="0"/>
              </a:rPr>
              <a:t>Purpose: </a:t>
            </a:r>
            <a:r>
              <a:rPr lang="en-GB" sz="2600">
                <a:latin typeface="+mn-lt"/>
                <a:cs typeface="Arial"/>
              </a:rPr>
              <a:t>to understand the uptake and learning needs in XR amongst the LSN</a:t>
            </a:r>
            <a:endParaRPr lang="en-GB" sz="2600" spc="-10">
              <a:effectLst/>
              <a:latin typeface="+mn-lt"/>
              <a:ea typeface="Arial" panose="020B0604020202020204" pitchFamily="34" charset="0"/>
            </a:endParaRPr>
          </a:p>
          <a:p>
            <a:r>
              <a:rPr lang="en-AU" sz="2600" b="1">
                <a:effectLst/>
                <a:latin typeface="+mn-lt"/>
                <a:ea typeface="Calibri" panose="020F0502020204030204" pitchFamily="34" charset="0"/>
                <a:cs typeface="Times New Roman" panose="02020603050405020304" pitchFamily="18" charset="0"/>
              </a:rPr>
              <a:t>Ethics Permission: </a:t>
            </a:r>
            <a:r>
              <a:rPr lang="en-AU" sz="2600">
                <a:effectLst/>
                <a:latin typeface="+mn-lt"/>
                <a:ea typeface="Calibri" panose="020F0502020204030204" pitchFamily="34" charset="0"/>
                <a:cs typeface="Times New Roman" panose="02020603050405020304" pitchFamily="18" charset="0"/>
              </a:rPr>
              <a:t>Minimal risk study, KCL </a:t>
            </a:r>
            <a:r>
              <a:rPr lang="en-GB" sz="2600" spc="-10">
                <a:effectLst/>
                <a:latin typeface="+mn-lt"/>
                <a:ea typeface="Calibri" panose="020F0502020204030204" pitchFamily="34" charset="0"/>
              </a:rPr>
              <a:t>MRA-21/22-33763</a:t>
            </a:r>
            <a:r>
              <a:rPr lang="en-GB" sz="2600" spc="-10">
                <a:effectLst/>
                <a:latin typeface="+mn-lt"/>
                <a:ea typeface="Arial" panose="020B0604020202020204" pitchFamily="34" charset="0"/>
              </a:rPr>
              <a:t> from 19/08/2022.</a:t>
            </a:r>
          </a:p>
          <a:p>
            <a:r>
              <a:rPr lang="en-GB" sz="2600" b="1" spc="-10">
                <a:latin typeface="+mn-lt"/>
                <a:ea typeface="Arial" panose="020B0604020202020204" pitchFamily="34" charset="0"/>
              </a:rPr>
              <a:t>Participants recruitment</a:t>
            </a:r>
            <a:r>
              <a:rPr lang="en-GB" sz="2600" spc="-10">
                <a:latin typeface="+mn-lt"/>
                <a:ea typeface="Arial" panose="020B0604020202020204" pitchFamily="34" charset="0"/>
              </a:rPr>
              <a:t>: </a:t>
            </a:r>
            <a:r>
              <a:rPr lang="en-GB" sz="2600">
                <a:latin typeface="+mn-lt"/>
              </a:rPr>
              <a:t>Purposeful sampling, followed by snowball sampling </a:t>
            </a:r>
            <a:endParaRPr lang="en-GB" sz="2600" spc="-10">
              <a:latin typeface="+mn-lt"/>
              <a:ea typeface="Arial" panose="020B0604020202020204" pitchFamily="34" charset="0"/>
            </a:endParaRPr>
          </a:p>
          <a:p>
            <a:r>
              <a:rPr lang="en-GB" sz="2600" b="1" spc="-10">
                <a:effectLst/>
                <a:latin typeface="+mn-lt"/>
                <a:ea typeface="Arial" panose="020B0604020202020204" pitchFamily="34" charset="0"/>
              </a:rPr>
              <a:t>Interview schedule</a:t>
            </a:r>
            <a:r>
              <a:rPr lang="en-GB" sz="2600" spc="-10">
                <a:effectLst/>
                <a:latin typeface="+mn-lt"/>
                <a:ea typeface="Arial" panose="020B0604020202020204" pitchFamily="34" charset="0"/>
              </a:rPr>
              <a:t>: understanding and experience with XR, benefits for learners/educators, barriers and facilitators for implementation </a:t>
            </a:r>
          </a:p>
          <a:p>
            <a:r>
              <a:rPr lang="en-GB" sz="2600" b="1">
                <a:latin typeface="+mn-lt"/>
              </a:rPr>
              <a:t>Interview conduct</a:t>
            </a:r>
            <a:r>
              <a:rPr lang="en-GB" sz="2600">
                <a:latin typeface="+mn-lt"/>
              </a:rPr>
              <a:t>: MS Teams, video recorded, average interview length 46 min </a:t>
            </a:r>
          </a:p>
          <a:p>
            <a:r>
              <a:rPr lang="en-GB" sz="2600" b="1">
                <a:latin typeface="+mn-lt"/>
              </a:rPr>
              <a:t>Data analysis</a:t>
            </a:r>
            <a:r>
              <a:rPr lang="en-GB" sz="2600">
                <a:latin typeface="+mn-lt"/>
              </a:rPr>
              <a:t>: Framework Approach, involving thematic analysis of transcripts following a framework incorporating the factors used to structure the interview schedule.</a:t>
            </a:r>
          </a:p>
          <a:p>
            <a:pPr marL="0" indent="0">
              <a:buNone/>
            </a:pPr>
            <a:endParaRPr lang="en-GB" sz="2800"/>
          </a:p>
        </p:txBody>
      </p:sp>
      <p:sp>
        <p:nvSpPr>
          <p:cNvPr id="4" name="Footer Placeholder 3">
            <a:extLst>
              <a:ext uri="{FF2B5EF4-FFF2-40B4-BE49-F238E27FC236}">
                <a16:creationId xmlns:a16="http://schemas.microsoft.com/office/drawing/2014/main" id="{908319CC-3781-553C-273A-FD0A8A4819C8}"/>
              </a:ext>
            </a:extLst>
          </p:cNvPr>
          <p:cNvSpPr>
            <a:spLocks noGrp="1"/>
          </p:cNvSpPr>
          <p:nvPr>
            <p:ph type="ftr" sz="quarter" idx="10"/>
          </p:nvPr>
        </p:nvSpPr>
        <p:spPr/>
        <p:txBody>
          <a:bodyPr/>
          <a:lstStyle/>
          <a:p>
            <a:endParaRPr lang="en-GB" sz="1400"/>
          </a:p>
        </p:txBody>
      </p:sp>
      <p:sp>
        <p:nvSpPr>
          <p:cNvPr id="5" name="Slide Number Placeholder 4">
            <a:extLst>
              <a:ext uri="{FF2B5EF4-FFF2-40B4-BE49-F238E27FC236}">
                <a16:creationId xmlns:a16="http://schemas.microsoft.com/office/drawing/2014/main" id="{42B6B15F-1BCB-67C3-78C0-DC425C02C381}"/>
              </a:ext>
            </a:extLst>
          </p:cNvPr>
          <p:cNvSpPr>
            <a:spLocks noGrp="1"/>
          </p:cNvSpPr>
          <p:nvPr>
            <p:ph type="sldNum" sz="quarter" idx="11"/>
          </p:nvPr>
        </p:nvSpPr>
        <p:spPr/>
        <p:txBody>
          <a:bodyPr/>
          <a:lstStyle/>
          <a:p>
            <a:fld id="{344369E4-5DE7-46E5-874E-4FD437973785}" type="slidenum">
              <a:rPr lang="en-GB" smtClean="0"/>
              <a:pPr/>
              <a:t>16</a:t>
            </a:fld>
            <a:endParaRPr lang="en-GB" sz="1400"/>
          </a:p>
        </p:txBody>
      </p:sp>
    </p:spTree>
    <p:extLst>
      <p:ext uri="{BB962C8B-B14F-4D97-AF65-F5344CB8AC3E}">
        <p14:creationId xmlns:p14="http://schemas.microsoft.com/office/powerpoint/2010/main" val="350334701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873DF-E2C6-254B-B2B6-DCC694C2F55B}"/>
              </a:ext>
            </a:extLst>
          </p:cNvPr>
          <p:cNvSpPr>
            <a:spLocks noGrp="1"/>
          </p:cNvSpPr>
          <p:nvPr>
            <p:ph type="title"/>
          </p:nvPr>
        </p:nvSpPr>
        <p:spPr/>
        <p:txBody>
          <a:bodyPr/>
          <a:lstStyle/>
          <a:p>
            <a:r>
              <a:rPr lang="en-US"/>
              <a:t>Interview study: Participants and Uptake of XR by Trusts</a:t>
            </a:r>
          </a:p>
        </p:txBody>
      </p:sp>
      <p:sp>
        <p:nvSpPr>
          <p:cNvPr id="3" name="Content Placeholder 2">
            <a:extLst>
              <a:ext uri="{FF2B5EF4-FFF2-40B4-BE49-F238E27FC236}">
                <a16:creationId xmlns:a16="http://schemas.microsoft.com/office/drawing/2014/main" id="{25ABE65E-58ED-BD4F-AED7-8B5B830C87CC}"/>
              </a:ext>
            </a:extLst>
          </p:cNvPr>
          <p:cNvSpPr>
            <a:spLocks noGrp="1"/>
          </p:cNvSpPr>
          <p:nvPr>
            <p:ph sz="half" idx="1"/>
          </p:nvPr>
        </p:nvSpPr>
        <p:spPr/>
        <p:txBody>
          <a:bodyPr>
            <a:normAutofit fontScale="85000" lnSpcReduction="10000"/>
          </a:bodyPr>
          <a:lstStyle/>
          <a:p>
            <a:r>
              <a:rPr lang="en-US" sz="2400" b="1"/>
              <a:t>Study participants </a:t>
            </a:r>
          </a:p>
          <a:p>
            <a:endParaRPr lang="en-US" sz="2100" b="1"/>
          </a:p>
          <a:p>
            <a:pPr lvl="4"/>
            <a:r>
              <a:rPr lang="en-GB" sz="2100" spc="-10">
                <a:latin typeface="+mn-lt"/>
                <a:ea typeface="Arial" panose="020B0604020202020204" pitchFamily="34" charset="0"/>
              </a:rPr>
              <a:t>16 colleagues from 13 trusts (12 from LSN):</a:t>
            </a:r>
          </a:p>
          <a:p>
            <a:pPr marL="537429" lvl="4" indent="0">
              <a:buNone/>
            </a:pPr>
            <a:r>
              <a:rPr lang="en-GB" sz="2100" spc="-10">
                <a:latin typeface="Calibri" panose="020F0502020204030204" pitchFamily="34" charset="0"/>
                <a:ea typeface="Calibri" panose="020F0502020204030204" pitchFamily="34" charset="0"/>
                <a:cs typeface="Times New Roman (Body CS)"/>
              </a:rPr>
              <a:t>		T</a:t>
            </a:r>
            <a:r>
              <a:rPr lang="en-GB" sz="2100" spc="-10">
                <a:effectLst/>
                <a:latin typeface="Calibri" panose="020F0502020204030204" pitchFamily="34" charset="0"/>
                <a:ea typeface="Calibri" panose="020F0502020204030204" pitchFamily="34" charset="0"/>
                <a:cs typeface="Times New Roman (Body CS)"/>
              </a:rPr>
              <a:t>rust-level simulation leaders</a:t>
            </a:r>
          </a:p>
          <a:p>
            <a:pPr marL="537429" lvl="4" indent="0">
              <a:buNone/>
            </a:pPr>
            <a:r>
              <a:rPr lang="en-GB" sz="2100" spc="-10">
                <a:latin typeface="Calibri" panose="020F0502020204030204" pitchFamily="34" charset="0"/>
                <a:ea typeface="Calibri" panose="020F0502020204030204" pitchFamily="34" charset="0"/>
                <a:cs typeface="Times New Roman (Body CS)"/>
              </a:rPr>
              <a:t>		S</a:t>
            </a:r>
            <a:r>
              <a:rPr lang="en-GB" sz="2100" spc="-10">
                <a:effectLst/>
                <a:latin typeface="Calibri" panose="020F0502020204030204" pitchFamily="34" charset="0"/>
                <a:ea typeface="Calibri" panose="020F0502020204030204" pitchFamily="34" charset="0"/>
                <a:cs typeface="Times New Roman (Body CS)"/>
              </a:rPr>
              <a:t>imulation Centre managers</a:t>
            </a:r>
          </a:p>
          <a:p>
            <a:pPr marL="537429" lvl="4" indent="0">
              <a:buNone/>
            </a:pPr>
            <a:r>
              <a:rPr lang="en-GB" sz="2100" spc="-10">
                <a:latin typeface="Calibri" panose="020F0502020204030204" pitchFamily="34" charset="0"/>
                <a:ea typeface="Calibri" panose="020F0502020204030204" pitchFamily="34" charset="0"/>
                <a:cs typeface="Times New Roman (Body CS)"/>
              </a:rPr>
              <a:t>		S</a:t>
            </a:r>
            <a:r>
              <a:rPr lang="en-GB" sz="2100" spc="-10">
                <a:effectLst/>
                <a:latin typeface="Calibri" panose="020F0502020204030204" pitchFamily="34" charset="0"/>
                <a:ea typeface="Calibri" panose="020F0502020204030204" pitchFamily="34" charset="0"/>
                <a:cs typeface="Times New Roman (Body CS)"/>
              </a:rPr>
              <a:t>imulation technicians and educators 			Medical education leader</a:t>
            </a:r>
          </a:p>
          <a:p>
            <a:pPr lvl="4"/>
            <a:r>
              <a:rPr lang="en-GB" sz="2100" spc="-10">
                <a:latin typeface="Calibri" panose="020F0502020204030204" pitchFamily="34" charset="0"/>
                <a:ea typeface="Calibri" panose="020F0502020204030204" pitchFamily="34" charset="0"/>
                <a:cs typeface="Times New Roman (Body CS)"/>
              </a:rPr>
              <a:t>Gender: females (11), males (5)</a:t>
            </a:r>
          </a:p>
          <a:p>
            <a:pPr lvl="4"/>
            <a:r>
              <a:rPr lang="en-GB" sz="2100" spc="-10">
                <a:effectLst/>
                <a:latin typeface="Calibri" panose="020F0502020204030204" pitchFamily="34" charset="0"/>
                <a:ea typeface="Calibri" panose="020F0502020204030204" pitchFamily="34" charset="0"/>
                <a:cs typeface="Times New Roman (Body CS)"/>
              </a:rPr>
              <a:t>Experience: median (1 year), range [6 m – 20 y] </a:t>
            </a:r>
          </a:p>
          <a:p>
            <a:pPr lvl="4"/>
            <a:r>
              <a:rPr lang="en-GB" sz="2100" spc="-10">
                <a:latin typeface="Calibri" panose="020F0502020204030204" pitchFamily="34" charset="0"/>
                <a:ea typeface="Calibri" panose="020F0502020204030204" pitchFamily="34" charset="0"/>
                <a:cs typeface="Times New Roman (Body CS)"/>
              </a:rPr>
              <a:t>Simulation centres (LSN): </a:t>
            </a:r>
          </a:p>
          <a:p>
            <a:pPr lvl="5"/>
            <a:r>
              <a:rPr lang="en-GB" sz="2100" spc="-10">
                <a:effectLst/>
                <a:latin typeface="Calibri" panose="020F0502020204030204" pitchFamily="34" charset="0"/>
                <a:ea typeface="Calibri" panose="020F0502020204030204" pitchFamily="34" charset="0"/>
                <a:cs typeface="Times New Roman (Body CS)"/>
              </a:rPr>
              <a:t>Large (N=4)</a:t>
            </a:r>
          </a:p>
          <a:p>
            <a:pPr lvl="5"/>
            <a:r>
              <a:rPr lang="en-GB" sz="2100" spc="-10">
                <a:latin typeface="Calibri" panose="020F0502020204030204" pitchFamily="34" charset="0"/>
                <a:ea typeface="Calibri" panose="020F0502020204030204" pitchFamily="34" charset="0"/>
                <a:cs typeface="Times New Roman (Body CS)"/>
              </a:rPr>
              <a:t>Medium (N=5)</a:t>
            </a:r>
          </a:p>
          <a:p>
            <a:pPr lvl="5"/>
            <a:r>
              <a:rPr lang="en-GB" sz="2100" spc="-10">
                <a:effectLst/>
                <a:latin typeface="Calibri" panose="020F0502020204030204" pitchFamily="34" charset="0"/>
                <a:ea typeface="Calibri" panose="020F0502020204030204" pitchFamily="34" charset="0"/>
                <a:cs typeface="Times New Roman (Body CS)"/>
              </a:rPr>
              <a:t>Small (N=3)</a:t>
            </a:r>
          </a:p>
          <a:p>
            <a:endParaRPr lang="en-US"/>
          </a:p>
        </p:txBody>
      </p:sp>
      <p:sp>
        <p:nvSpPr>
          <p:cNvPr id="4" name="Content Placeholder 3">
            <a:extLst>
              <a:ext uri="{FF2B5EF4-FFF2-40B4-BE49-F238E27FC236}">
                <a16:creationId xmlns:a16="http://schemas.microsoft.com/office/drawing/2014/main" id="{4B04ACE4-C7BE-F347-A3FE-A525862160BE}"/>
              </a:ext>
            </a:extLst>
          </p:cNvPr>
          <p:cNvSpPr>
            <a:spLocks noGrp="1"/>
          </p:cNvSpPr>
          <p:nvPr>
            <p:ph sz="half" idx="2"/>
          </p:nvPr>
        </p:nvSpPr>
        <p:spPr>
          <a:xfrm>
            <a:off x="5717512" y="1088721"/>
            <a:ext cx="5994488" cy="4860560"/>
          </a:xfrm>
        </p:spPr>
        <p:txBody>
          <a:bodyPr>
            <a:normAutofit fontScale="85000" lnSpcReduction="10000"/>
          </a:bodyPr>
          <a:lstStyle/>
          <a:p>
            <a:pPr lvl="2" indent="0">
              <a:buNone/>
            </a:pPr>
            <a:r>
              <a:rPr lang="en-US" sz="2400" b="1"/>
              <a:t>Uptake of XR by Trusts </a:t>
            </a:r>
          </a:p>
          <a:p>
            <a:pPr lvl="2" indent="0">
              <a:buNone/>
            </a:pPr>
            <a:endParaRPr lang="en-US" sz="2000" b="1"/>
          </a:p>
          <a:p>
            <a:pPr marL="342900" indent="-342900">
              <a:buFont typeface="Arial" panose="020B0604020202020204" pitchFamily="34" charset="0"/>
              <a:buChar char="•"/>
            </a:pPr>
            <a:r>
              <a:rPr lang="en-GB" sz="2000" b="1" spc="-10">
                <a:effectLst/>
                <a:latin typeface="+mn-lt"/>
                <a:ea typeface="Calibri" panose="020F0502020204030204" pitchFamily="34" charset="0"/>
              </a:rPr>
              <a:t>Limited implementation </a:t>
            </a:r>
            <a:r>
              <a:rPr lang="en-GB" sz="2000" spc="-10">
                <a:effectLst/>
                <a:latin typeface="+mn-lt"/>
                <a:ea typeface="Calibri" panose="020F0502020204030204" pitchFamily="34" charset="0"/>
              </a:rPr>
              <a:t>of XR technologies amongst the LSN trusts (7/13)</a:t>
            </a:r>
          </a:p>
          <a:p>
            <a:pPr marL="342900" indent="-342900">
              <a:buFont typeface="Arial" panose="020B0604020202020204" pitchFamily="34" charset="0"/>
              <a:buChar char="•"/>
            </a:pPr>
            <a:r>
              <a:rPr lang="en-GB" b="1" spc="-10">
                <a:latin typeface="+mn-lt"/>
                <a:ea typeface="Calibri" panose="020F0502020204030204" pitchFamily="34" charset="0"/>
              </a:rPr>
              <a:t>L</a:t>
            </a:r>
            <a:r>
              <a:rPr lang="en-GB" sz="2000" b="1" spc="-10">
                <a:effectLst/>
                <a:latin typeface="+mn-lt"/>
                <a:ea typeface="Calibri" panose="020F0502020204030204" pitchFamily="34" charset="0"/>
              </a:rPr>
              <a:t>imited familiarity </a:t>
            </a:r>
            <a:r>
              <a:rPr lang="en-GB" sz="2000" spc="-10">
                <a:effectLst/>
                <a:latin typeface="+mn-lt"/>
                <a:ea typeface="Calibri" panose="020F0502020204030204" pitchFamily="34" charset="0"/>
              </a:rPr>
              <a:t>with AR/I-VR</a:t>
            </a:r>
          </a:p>
          <a:p>
            <a:pPr marL="342900" indent="-342900">
              <a:buFont typeface="Arial" panose="020B0604020202020204" pitchFamily="34" charset="0"/>
              <a:buChar char="•"/>
            </a:pPr>
            <a:endParaRPr lang="en-GB" sz="2000" spc="-10">
              <a:effectLst/>
              <a:latin typeface="+mn-lt"/>
              <a:ea typeface="Calibri" panose="020F0502020204030204" pitchFamily="34" charset="0"/>
            </a:endParaRPr>
          </a:p>
          <a:p>
            <a:r>
              <a:rPr lang="en-GB" sz="2000" spc="-10">
                <a:effectLst/>
                <a:latin typeface="+mn-lt"/>
                <a:ea typeface="Calibri" panose="020F0502020204030204" pitchFamily="34" charset="0"/>
              </a:rPr>
              <a:t>Experience with AR/VR technologies in teaching procedural skills (e.g. in surgery)</a:t>
            </a:r>
          </a:p>
          <a:p>
            <a:endParaRPr lang="en-GB" sz="2000" spc="-10">
              <a:effectLst/>
              <a:latin typeface="+mn-lt"/>
              <a:ea typeface="Calibri" panose="020F0502020204030204" pitchFamily="34" charset="0"/>
            </a:endParaRPr>
          </a:p>
          <a:p>
            <a:r>
              <a:rPr lang="en-GB" spc="-10">
                <a:latin typeface="+mn-lt"/>
                <a:ea typeface="Calibri" panose="020F0502020204030204" pitchFamily="34" charset="0"/>
              </a:rPr>
              <a:t>E</a:t>
            </a:r>
            <a:r>
              <a:rPr lang="en-GB" sz="2000" spc="-10">
                <a:effectLst/>
                <a:latin typeface="+mn-lt"/>
                <a:ea typeface="Calibri" panose="020F0502020204030204" pitchFamily="34" charset="0"/>
              </a:rPr>
              <a:t>xperience </a:t>
            </a:r>
            <a:r>
              <a:rPr lang="en-GB" sz="2000" spc="-10">
                <a:latin typeface="+mn-lt"/>
                <a:ea typeface="Calibri" panose="020F0502020204030204" pitchFamily="34" charset="0"/>
              </a:rPr>
              <a:t>with </a:t>
            </a:r>
            <a:r>
              <a:rPr lang="en-GB" sz="2000" spc="-10">
                <a:effectLst/>
                <a:latin typeface="+mn-lt"/>
                <a:ea typeface="Calibri" panose="020F0502020204030204" pitchFamily="34" charset="0"/>
              </a:rPr>
              <a:t>I-VR is limited and is only emerging, </a:t>
            </a:r>
            <a:r>
              <a:rPr lang="en-GB" sz="2000" b="1" spc="-10">
                <a:effectLst/>
                <a:latin typeface="+mn-lt"/>
                <a:ea typeface="Calibri" panose="020F0502020204030204" pitchFamily="34" charset="0"/>
              </a:rPr>
              <a:t>except one Centre </a:t>
            </a:r>
            <a:r>
              <a:rPr lang="en-GB" sz="2000" spc="-10">
                <a:effectLst/>
                <a:latin typeface="+mn-lt"/>
                <a:ea typeface="Calibri" panose="020F0502020204030204" pitchFamily="34" charset="0"/>
              </a:rPr>
              <a:t>(</a:t>
            </a:r>
            <a:r>
              <a:rPr lang="en-GB" sz="2000" spc="-10">
                <a:effectLst/>
                <a:highlight>
                  <a:srgbClr val="FFFF00"/>
                </a:highlight>
                <a:latin typeface="+mn-lt"/>
                <a:ea typeface="Calibri" panose="020F0502020204030204" pitchFamily="34" charset="0"/>
              </a:rPr>
              <a:t>XXX) </a:t>
            </a:r>
            <a:r>
              <a:rPr lang="en-GB" sz="2000" spc="-10">
                <a:effectLst/>
                <a:latin typeface="+mn-lt"/>
                <a:ea typeface="Calibri" panose="020F0502020204030204" pitchFamily="34" charset="0"/>
              </a:rPr>
              <a:t>where there is a more advanced programme of work already in place : </a:t>
            </a:r>
          </a:p>
          <a:p>
            <a:r>
              <a:rPr lang="en-GB" spc="-10">
                <a:latin typeface="+mn-lt"/>
                <a:ea typeface="Calibri" panose="020F0502020204030204" pitchFamily="34" charset="0"/>
              </a:rPr>
              <a:t>	</a:t>
            </a:r>
            <a:r>
              <a:rPr lang="en-GB" sz="2000" spc="-10">
                <a:effectLst/>
                <a:latin typeface="+mn-lt"/>
                <a:ea typeface="Calibri" panose="020F0502020204030204" pitchFamily="34" charset="0"/>
              </a:rPr>
              <a:t>40 PICO headsets, </a:t>
            </a:r>
          </a:p>
          <a:p>
            <a:r>
              <a:rPr lang="en-GB" sz="2000" spc="-10">
                <a:effectLst/>
                <a:latin typeface="+mn-lt"/>
                <a:ea typeface="Calibri" panose="020F0502020204030204" pitchFamily="34" charset="0"/>
              </a:rPr>
              <a:t>	technologies for CGI and 360 videos,</a:t>
            </a:r>
          </a:p>
          <a:p>
            <a:r>
              <a:rPr lang="en-GB" spc="-10">
                <a:latin typeface="+mn-lt"/>
                <a:ea typeface="Calibri" panose="020F0502020204030204" pitchFamily="34" charset="0"/>
              </a:rPr>
              <a:t>	</a:t>
            </a:r>
            <a:r>
              <a:rPr lang="en-GB" sz="2000" spc="-10">
                <a:effectLst/>
                <a:latin typeface="+mn-lt"/>
                <a:ea typeface="Calibri" panose="020F0502020204030204" pitchFamily="34" charset="0"/>
              </a:rPr>
              <a:t>technical staff, VR Champions </a:t>
            </a:r>
          </a:p>
          <a:p>
            <a:r>
              <a:rPr lang="en-GB" spc="-10">
                <a:latin typeface="+mn-lt"/>
                <a:ea typeface="Calibri" panose="020F0502020204030204" pitchFamily="34" charset="0"/>
              </a:rPr>
              <a:t>	</a:t>
            </a:r>
            <a:r>
              <a:rPr lang="en-GB" sz="2000" spc="-10">
                <a:effectLst/>
                <a:latin typeface="+mn-lt"/>
                <a:ea typeface="Calibri" panose="020F0502020204030204" pitchFamily="34" charset="0"/>
              </a:rPr>
              <a:t>and a programme of expanding the use of I-VR in education</a:t>
            </a:r>
          </a:p>
          <a:p>
            <a:endParaRPr lang="en-US"/>
          </a:p>
        </p:txBody>
      </p:sp>
    </p:spTree>
    <p:extLst>
      <p:ext uri="{BB962C8B-B14F-4D97-AF65-F5344CB8AC3E}">
        <p14:creationId xmlns:p14="http://schemas.microsoft.com/office/powerpoint/2010/main" val="59152811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DF132-9675-592D-E8AF-0D2B133CFBF7}"/>
              </a:ext>
            </a:extLst>
          </p:cNvPr>
          <p:cNvSpPr>
            <a:spLocks noGrp="1"/>
          </p:cNvSpPr>
          <p:nvPr>
            <p:ph type="title"/>
          </p:nvPr>
        </p:nvSpPr>
        <p:spPr>
          <a:xfrm>
            <a:off x="480000" y="180000"/>
            <a:ext cx="11232000" cy="720000"/>
          </a:xfrm>
        </p:spPr>
        <p:txBody>
          <a:bodyPr anchor="t">
            <a:normAutofit/>
          </a:bodyPr>
          <a:lstStyle/>
          <a:p>
            <a:r>
              <a:rPr lang="en-US"/>
              <a:t>Interview study: I-VR potential benefits for learners </a:t>
            </a:r>
            <a:endParaRPr lang="en-GB"/>
          </a:p>
        </p:txBody>
      </p:sp>
      <p:graphicFrame>
        <p:nvGraphicFramePr>
          <p:cNvPr id="5" name="Content Placeholder 2">
            <a:extLst>
              <a:ext uri="{FF2B5EF4-FFF2-40B4-BE49-F238E27FC236}">
                <a16:creationId xmlns:a16="http://schemas.microsoft.com/office/drawing/2014/main" id="{AD9D9614-DA45-51E8-840A-63BDC4EB99CF}"/>
              </a:ext>
            </a:extLst>
          </p:cNvPr>
          <p:cNvGraphicFramePr>
            <a:graphicFrameLocks noGrp="1"/>
          </p:cNvGraphicFramePr>
          <p:nvPr>
            <p:ph idx="1"/>
            <p:extLst>
              <p:ext uri="{D42A27DB-BD31-4B8C-83A1-F6EECF244321}">
                <p14:modId xmlns:p14="http://schemas.microsoft.com/office/powerpoint/2010/main" val="1992215610"/>
              </p:ext>
            </p:extLst>
          </p:nvPr>
        </p:nvGraphicFramePr>
        <p:xfrm>
          <a:off x="480000" y="1089220"/>
          <a:ext cx="11232000" cy="53115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458448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DF132-9675-592D-E8AF-0D2B133CFBF7}"/>
              </a:ext>
            </a:extLst>
          </p:cNvPr>
          <p:cNvSpPr>
            <a:spLocks noGrp="1"/>
          </p:cNvSpPr>
          <p:nvPr>
            <p:ph type="title"/>
          </p:nvPr>
        </p:nvSpPr>
        <p:spPr/>
        <p:txBody>
          <a:bodyPr/>
          <a:lstStyle/>
          <a:p>
            <a:r>
              <a:rPr lang="en-US"/>
              <a:t>Interview study: I-VR potential benefits for educators  </a:t>
            </a:r>
            <a:endParaRPr lang="en-GB"/>
          </a:p>
        </p:txBody>
      </p:sp>
      <p:sp>
        <p:nvSpPr>
          <p:cNvPr id="3" name="Content Placeholder 2">
            <a:extLst>
              <a:ext uri="{FF2B5EF4-FFF2-40B4-BE49-F238E27FC236}">
                <a16:creationId xmlns:a16="http://schemas.microsoft.com/office/drawing/2014/main" id="{B4E391EE-AED1-3CBA-7426-F64F12FDFDB1}"/>
              </a:ext>
            </a:extLst>
          </p:cNvPr>
          <p:cNvSpPr>
            <a:spLocks noGrp="1"/>
          </p:cNvSpPr>
          <p:nvPr>
            <p:ph idx="1"/>
          </p:nvPr>
        </p:nvSpPr>
        <p:spPr>
          <a:xfrm>
            <a:off x="835600" y="1366420"/>
            <a:ext cx="11232000" cy="5311580"/>
          </a:xfrm>
        </p:spPr>
        <p:txBody>
          <a:bodyPr/>
          <a:lstStyle/>
          <a:p>
            <a:r>
              <a:rPr lang="en-GB" b="1"/>
              <a:t>Facilities capacity</a:t>
            </a:r>
            <a:r>
              <a:rPr lang="en-GB"/>
              <a:t>: to address limited space of Simulation Centres </a:t>
            </a:r>
          </a:p>
          <a:p>
            <a:pPr marL="0" indent="0">
              <a:buNone/>
            </a:pPr>
            <a:endParaRPr lang="en-GB"/>
          </a:p>
          <a:p>
            <a:pPr marL="0" indent="0">
              <a:buNone/>
            </a:pPr>
            <a:r>
              <a:rPr lang="en-GB" sz="1800" spc="-10">
                <a:latin typeface="Calibri" panose="020F0502020204030204" pitchFamily="34" charset="0"/>
                <a:ea typeface="Calibri" panose="020F0502020204030204" pitchFamily="34" charset="0"/>
                <a:cs typeface="Times New Roman (Body CS)"/>
              </a:rPr>
              <a:t> 	</a:t>
            </a:r>
            <a:r>
              <a:rPr lang="en-GB" sz="1800" spc="-10">
                <a:solidFill>
                  <a:srgbClr val="009EA0"/>
                </a:solidFill>
                <a:latin typeface="Calibri" panose="020F0502020204030204" pitchFamily="34" charset="0"/>
                <a:ea typeface="Calibri" panose="020F0502020204030204" pitchFamily="34" charset="0"/>
                <a:cs typeface="Times New Roman (Body CS)"/>
              </a:rPr>
              <a:t>“</a:t>
            </a:r>
            <a:r>
              <a:rPr lang="en-GB" sz="1800" i="1" spc="-10">
                <a:solidFill>
                  <a:srgbClr val="009EA0"/>
                </a:solidFill>
                <a:effectLst/>
                <a:latin typeface="Calibri" panose="020F0502020204030204" pitchFamily="34" charset="0"/>
                <a:ea typeface="Calibri" panose="020F0502020204030204" pitchFamily="34" charset="0"/>
                <a:cs typeface="Times New Roman (Body CS)"/>
              </a:rPr>
              <a:t>And I think they were the main advantages: that, and the variety of the scenarios. So we have from cardiology,	 to  	</a:t>
            </a:r>
            <a:r>
              <a:rPr lang="en-GB" sz="1800" i="1" spc="-10" err="1">
                <a:solidFill>
                  <a:srgbClr val="009EA0"/>
                </a:solidFill>
                <a:effectLst/>
                <a:latin typeface="Calibri" panose="020F0502020204030204" pitchFamily="34" charset="0"/>
                <a:ea typeface="Calibri" panose="020F0502020204030204" pitchFamily="34" charset="0"/>
                <a:cs typeface="Times New Roman (Body CS)"/>
              </a:rPr>
              <a:t>Obs</a:t>
            </a:r>
            <a:r>
              <a:rPr lang="en-GB" sz="1800" i="1" spc="-10">
                <a:solidFill>
                  <a:srgbClr val="009EA0"/>
                </a:solidFill>
                <a:effectLst/>
                <a:latin typeface="Calibri" panose="020F0502020204030204" pitchFamily="34" charset="0"/>
                <a:ea typeface="Calibri" panose="020F0502020204030204" pitchFamily="34" charset="0"/>
                <a:cs typeface="Times New Roman (Body CS)"/>
              </a:rPr>
              <a:t> and Gynae, to mental health. We have every primary care, we have everything. And so it felt like it was almost 	building a simulation suite without having to build a simulation suite because we could have it portable and it could 	be very transportable that way.” </a:t>
            </a:r>
            <a:r>
              <a:rPr lang="en-GB" sz="1800" spc="-10">
                <a:solidFill>
                  <a:srgbClr val="009EA0"/>
                </a:solidFill>
                <a:effectLst/>
                <a:latin typeface="Calibri" panose="020F0502020204030204" pitchFamily="34" charset="0"/>
                <a:ea typeface="Calibri" panose="020F0502020204030204" pitchFamily="34" charset="0"/>
                <a:cs typeface="Times New Roman (Body CS)"/>
              </a:rPr>
              <a:t>[012, VR]</a:t>
            </a:r>
            <a:endParaRPr lang="en-GB">
              <a:solidFill>
                <a:srgbClr val="009EA0"/>
              </a:solidFill>
            </a:endParaRPr>
          </a:p>
          <a:p>
            <a:endParaRPr lang="en-GB"/>
          </a:p>
          <a:p>
            <a:r>
              <a:rPr lang="en-GB" b="1"/>
              <a:t>Staff capacity  (</a:t>
            </a:r>
            <a:r>
              <a:rPr lang="en-GB"/>
              <a:t>less facilitator and faculty)</a:t>
            </a:r>
          </a:p>
          <a:p>
            <a:pPr marL="0" indent="0">
              <a:buNone/>
            </a:pPr>
            <a:endParaRPr lang="en-GB" b="1"/>
          </a:p>
          <a:p>
            <a:pPr marL="0" indent="0">
              <a:buNone/>
            </a:pPr>
            <a:r>
              <a:rPr lang="en-GB" sz="1800" i="1" spc="-10">
                <a:solidFill>
                  <a:srgbClr val="404040"/>
                </a:solidFill>
                <a:effectLst/>
                <a:latin typeface="Calibri" panose="020F0502020204030204" pitchFamily="34" charset="0"/>
                <a:ea typeface="Calibri" panose="020F0502020204030204" pitchFamily="34" charset="0"/>
                <a:cs typeface="Times New Roman (Body CS)"/>
              </a:rPr>
              <a:t>	</a:t>
            </a:r>
            <a:r>
              <a:rPr lang="en-GB" sz="1800" i="1" spc="-10">
                <a:solidFill>
                  <a:srgbClr val="009EA0"/>
                </a:solidFill>
                <a:effectLst/>
                <a:latin typeface="Calibri" panose="020F0502020204030204" pitchFamily="34" charset="0"/>
                <a:ea typeface="Calibri" panose="020F0502020204030204" pitchFamily="34" charset="0"/>
                <a:cs typeface="Times New Roman (Body CS)"/>
              </a:rPr>
              <a:t>“When you're running a scenario in person, then you need a lot of staff to do that. So it could reduce the burden on 	our faculty to actually be present. You know you wouldn't necessarily have to have all faculty present for every 	simulation, so it could reduce the workload for staff on the day, and also maybe free up some faculty to be doing 	other work at some points, cause you would need less people to run, an XR scenario”.  [06, VR Pilot]</a:t>
            </a:r>
          </a:p>
          <a:p>
            <a:endParaRPr lang="en-GB" b="1"/>
          </a:p>
        </p:txBody>
      </p:sp>
    </p:spTree>
    <p:extLst>
      <p:ext uri="{BB962C8B-B14F-4D97-AF65-F5344CB8AC3E}">
        <p14:creationId xmlns:p14="http://schemas.microsoft.com/office/powerpoint/2010/main" val="48525205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00428-19DD-1E44-A709-2564E61665EC}"/>
              </a:ext>
            </a:extLst>
          </p:cNvPr>
          <p:cNvSpPr>
            <a:spLocks noGrp="1"/>
          </p:cNvSpPr>
          <p:nvPr>
            <p:ph type="ctrTitle"/>
          </p:nvPr>
        </p:nvSpPr>
        <p:spPr/>
        <p:txBody>
          <a:bodyPr>
            <a:normAutofit fontScale="90000"/>
          </a:bodyPr>
          <a:lstStyle/>
          <a:p>
            <a:r>
              <a:rPr lang="en-US"/>
              <a:t>Immersive Extended </a:t>
            </a:r>
            <a:br>
              <a:rPr lang="en-US"/>
            </a:br>
            <a:r>
              <a:rPr lang="en-US"/>
              <a:t>Reality (XR) technologies: </a:t>
            </a:r>
            <a:br>
              <a:rPr lang="en-US"/>
            </a:br>
            <a:br>
              <a:rPr lang="en-US"/>
            </a:br>
            <a:r>
              <a:rPr lang="en-US"/>
              <a:t>	Where we are?</a:t>
            </a:r>
            <a:br>
              <a:rPr lang="en-US"/>
            </a:br>
            <a:r>
              <a:rPr lang="en-US"/>
              <a:t>		</a:t>
            </a:r>
          </a:p>
        </p:txBody>
      </p:sp>
      <p:sp>
        <p:nvSpPr>
          <p:cNvPr id="3" name="Subtitle 2">
            <a:extLst>
              <a:ext uri="{FF2B5EF4-FFF2-40B4-BE49-F238E27FC236}">
                <a16:creationId xmlns:a16="http://schemas.microsoft.com/office/drawing/2014/main" id="{F0C1A242-6CC5-9C4F-B206-0E2C1F63153E}"/>
              </a:ext>
            </a:extLst>
          </p:cNvPr>
          <p:cNvSpPr>
            <a:spLocks noGrp="1"/>
          </p:cNvSpPr>
          <p:nvPr>
            <p:ph type="subTitle" idx="1"/>
          </p:nvPr>
        </p:nvSpPr>
        <p:spPr>
          <a:xfrm>
            <a:off x="310720" y="5560226"/>
            <a:ext cx="3551067" cy="891700"/>
          </a:xfrm>
        </p:spPr>
        <p:txBody>
          <a:bodyPr>
            <a:normAutofit fontScale="55000" lnSpcReduction="20000"/>
          </a:bodyPr>
          <a:lstStyle/>
          <a:p>
            <a:r>
              <a:rPr lang="en-US"/>
              <a:t>Dr Elena Skryabina, KCL</a:t>
            </a:r>
          </a:p>
          <a:p>
            <a:r>
              <a:rPr lang="en-US"/>
              <a:t>Professor Gabriel Reedy, KCL</a:t>
            </a:r>
          </a:p>
          <a:p>
            <a:r>
              <a:rPr lang="en-US"/>
              <a:t>LSN Networking Event</a:t>
            </a:r>
          </a:p>
          <a:p>
            <a:r>
              <a:rPr lang="en-US"/>
              <a:t>21</a:t>
            </a:r>
            <a:r>
              <a:rPr lang="en-US" baseline="30000"/>
              <a:t>st</a:t>
            </a:r>
            <a:r>
              <a:rPr lang="en-US"/>
              <a:t> February 2023</a:t>
            </a:r>
          </a:p>
        </p:txBody>
      </p:sp>
    </p:spTree>
    <p:extLst>
      <p:ext uri="{BB962C8B-B14F-4D97-AF65-F5344CB8AC3E}">
        <p14:creationId xmlns:p14="http://schemas.microsoft.com/office/powerpoint/2010/main" val="201289776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D2D1F-7D87-E1A6-EBE0-7D233250CD34}"/>
              </a:ext>
            </a:extLst>
          </p:cNvPr>
          <p:cNvSpPr>
            <a:spLocks noGrp="1"/>
          </p:cNvSpPr>
          <p:nvPr>
            <p:ph type="title"/>
          </p:nvPr>
        </p:nvSpPr>
        <p:spPr>
          <a:xfrm>
            <a:off x="480000" y="180000"/>
            <a:ext cx="11232000" cy="720000"/>
          </a:xfrm>
        </p:spPr>
        <p:txBody>
          <a:bodyPr anchor="t">
            <a:normAutofit/>
          </a:bodyPr>
          <a:lstStyle/>
          <a:p>
            <a:r>
              <a:rPr lang="en-US"/>
              <a:t>Interview study:</a:t>
            </a:r>
            <a:r>
              <a:rPr lang="en-GB"/>
              <a:t> Barriers and Facilitators of XR Implementation </a:t>
            </a:r>
          </a:p>
        </p:txBody>
      </p:sp>
      <p:pic>
        <p:nvPicPr>
          <p:cNvPr id="4" name="Content Placeholder 3">
            <a:extLst>
              <a:ext uri="{FF2B5EF4-FFF2-40B4-BE49-F238E27FC236}">
                <a16:creationId xmlns:a16="http://schemas.microsoft.com/office/drawing/2014/main" id="{E333BA63-C96F-3845-3E1D-BFC63730291D}"/>
              </a:ext>
            </a:extLst>
          </p:cNvPr>
          <p:cNvPicPr>
            <a:picLocks noGrp="1" noChangeAspect="1"/>
          </p:cNvPicPr>
          <p:nvPr>
            <p:ph idx="1"/>
          </p:nvPr>
        </p:nvPicPr>
        <p:blipFill>
          <a:blip r:embed="rId3"/>
          <a:stretch>
            <a:fillRect/>
          </a:stretch>
        </p:blipFill>
        <p:spPr>
          <a:xfrm>
            <a:off x="480000" y="1217810"/>
            <a:ext cx="11232000" cy="5054400"/>
          </a:xfrm>
          <a:prstGeom prst="rect">
            <a:avLst/>
          </a:prstGeom>
          <a:noFill/>
        </p:spPr>
      </p:pic>
    </p:spTree>
    <p:extLst>
      <p:ext uri="{BB962C8B-B14F-4D97-AF65-F5344CB8AC3E}">
        <p14:creationId xmlns:p14="http://schemas.microsoft.com/office/powerpoint/2010/main" val="229501686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F4B03-F423-5CE4-8F67-9B45209985D8}"/>
              </a:ext>
            </a:extLst>
          </p:cNvPr>
          <p:cNvSpPr>
            <a:spLocks noGrp="1"/>
          </p:cNvSpPr>
          <p:nvPr>
            <p:ph type="title"/>
          </p:nvPr>
        </p:nvSpPr>
        <p:spPr>
          <a:xfrm>
            <a:off x="480000" y="180000"/>
            <a:ext cx="11232000" cy="720000"/>
          </a:xfrm>
        </p:spPr>
        <p:txBody>
          <a:bodyPr anchor="t">
            <a:normAutofit/>
          </a:bodyPr>
          <a:lstStyle/>
          <a:p>
            <a:r>
              <a:rPr lang="en-US"/>
              <a:t>Interview study: Barriers of XR Implementation </a:t>
            </a:r>
            <a:endParaRPr lang="en-GB"/>
          </a:p>
        </p:txBody>
      </p:sp>
      <p:graphicFrame>
        <p:nvGraphicFramePr>
          <p:cNvPr id="5" name="Content Placeholder 2">
            <a:extLst>
              <a:ext uri="{FF2B5EF4-FFF2-40B4-BE49-F238E27FC236}">
                <a16:creationId xmlns:a16="http://schemas.microsoft.com/office/drawing/2014/main" id="{31748652-8878-7041-304B-4E15F00206AE}"/>
              </a:ext>
            </a:extLst>
          </p:cNvPr>
          <p:cNvGraphicFramePr>
            <a:graphicFrameLocks noGrp="1"/>
          </p:cNvGraphicFramePr>
          <p:nvPr>
            <p:ph idx="1"/>
            <p:extLst>
              <p:ext uri="{D42A27DB-BD31-4B8C-83A1-F6EECF244321}">
                <p14:modId xmlns:p14="http://schemas.microsoft.com/office/powerpoint/2010/main" val="2395250002"/>
              </p:ext>
            </p:extLst>
          </p:nvPr>
        </p:nvGraphicFramePr>
        <p:xfrm>
          <a:off x="480000" y="1089220"/>
          <a:ext cx="11232000" cy="53115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0044998"/>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A42C6-D129-4667-B211-291CD8EEB34B}"/>
              </a:ext>
            </a:extLst>
          </p:cNvPr>
          <p:cNvSpPr>
            <a:spLocks noGrp="1"/>
          </p:cNvSpPr>
          <p:nvPr>
            <p:ph type="title"/>
          </p:nvPr>
        </p:nvSpPr>
        <p:spPr>
          <a:xfrm>
            <a:off x="480000" y="180000"/>
            <a:ext cx="11232000" cy="720000"/>
          </a:xfrm>
        </p:spPr>
        <p:txBody>
          <a:bodyPr anchor="t">
            <a:normAutofit/>
          </a:bodyPr>
          <a:lstStyle/>
          <a:p>
            <a:r>
              <a:rPr lang="en-US"/>
              <a:t>Interview study: Barriers of XR Implementation</a:t>
            </a:r>
            <a:endParaRPr lang="en-GB"/>
          </a:p>
        </p:txBody>
      </p:sp>
      <p:graphicFrame>
        <p:nvGraphicFramePr>
          <p:cNvPr id="7" name="Content Placeholder 2">
            <a:extLst>
              <a:ext uri="{FF2B5EF4-FFF2-40B4-BE49-F238E27FC236}">
                <a16:creationId xmlns:a16="http://schemas.microsoft.com/office/drawing/2014/main" id="{01D7F95D-1A52-A622-A16C-B17D2729D79B}"/>
              </a:ext>
            </a:extLst>
          </p:cNvPr>
          <p:cNvGraphicFramePr>
            <a:graphicFrameLocks noGrp="1"/>
          </p:cNvGraphicFramePr>
          <p:nvPr>
            <p:ph idx="1"/>
            <p:extLst>
              <p:ext uri="{D42A27DB-BD31-4B8C-83A1-F6EECF244321}">
                <p14:modId xmlns:p14="http://schemas.microsoft.com/office/powerpoint/2010/main" val="2573850797"/>
              </p:ext>
            </p:extLst>
          </p:nvPr>
        </p:nvGraphicFramePr>
        <p:xfrm>
          <a:off x="480000" y="1059075"/>
          <a:ext cx="11232000" cy="53115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520340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A42C6-D129-4667-B211-291CD8EEB34B}"/>
              </a:ext>
            </a:extLst>
          </p:cNvPr>
          <p:cNvSpPr>
            <a:spLocks noGrp="1"/>
          </p:cNvSpPr>
          <p:nvPr>
            <p:ph type="title"/>
          </p:nvPr>
        </p:nvSpPr>
        <p:spPr>
          <a:xfrm>
            <a:off x="480000" y="180000"/>
            <a:ext cx="11232000" cy="720000"/>
          </a:xfrm>
        </p:spPr>
        <p:txBody>
          <a:bodyPr anchor="t">
            <a:normAutofit/>
          </a:bodyPr>
          <a:lstStyle/>
          <a:p>
            <a:r>
              <a:rPr lang="en-US"/>
              <a:t>Interview study: Barriers of XR Implementation</a:t>
            </a:r>
            <a:endParaRPr lang="en-GB"/>
          </a:p>
        </p:txBody>
      </p:sp>
      <p:graphicFrame>
        <p:nvGraphicFramePr>
          <p:cNvPr id="7" name="Content Placeholder 2">
            <a:extLst>
              <a:ext uri="{FF2B5EF4-FFF2-40B4-BE49-F238E27FC236}">
                <a16:creationId xmlns:a16="http://schemas.microsoft.com/office/drawing/2014/main" id="{01D7F95D-1A52-A622-A16C-B17D2729D79B}"/>
              </a:ext>
            </a:extLst>
          </p:cNvPr>
          <p:cNvGraphicFramePr>
            <a:graphicFrameLocks noGrp="1"/>
          </p:cNvGraphicFramePr>
          <p:nvPr>
            <p:ph idx="1"/>
            <p:extLst>
              <p:ext uri="{D42A27DB-BD31-4B8C-83A1-F6EECF244321}">
                <p14:modId xmlns:p14="http://schemas.microsoft.com/office/powerpoint/2010/main" val="3010816884"/>
              </p:ext>
            </p:extLst>
          </p:nvPr>
        </p:nvGraphicFramePr>
        <p:xfrm>
          <a:off x="480000" y="1089220"/>
          <a:ext cx="11232000" cy="53115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047380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F4B03-F423-5CE4-8F67-9B45209985D8}"/>
              </a:ext>
            </a:extLst>
          </p:cNvPr>
          <p:cNvSpPr>
            <a:spLocks noGrp="1"/>
          </p:cNvSpPr>
          <p:nvPr>
            <p:ph type="title"/>
          </p:nvPr>
        </p:nvSpPr>
        <p:spPr>
          <a:xfrm>
            <a:off x="480000" y="180000"/>
            <a:ext cx="11232000" cy="720000"/>
          </a:xfrm>
        </p:spPr>
        <p:txBody>
          <a:bodyPr anchor="t">
            <a:normAutofit/>
          </a:bodyPr>
          <a:lstStyle/>
          <a:p>
            <a:r>
              <a:rPr lang="en-US"/>
              <a:t>Interview study: Facilitators of XR Implementation </a:t>
            </a:r>
            <a:endParaRPr lang="en-GB"/>
          </a:p>
        </p:txBody>
      </p:sp>
      <p:graphicFrame>
        <p:nvGraphicFramePr>
          <p:cNvPr id="5" name="Content Placeholder 2">
            <a:extLst>
              <a:ext uri="{FF2B5EF4-FFF2-40B4-BE49-F238E27FC236}">
                <a16:creationId xmlns:a16="http://schemas.microsoft.com/office/drawing/2014/main" id="{31748652-8878-7041-304B-4E15F00206AE}"/>
              </a:ext>
            </a:extLst>
          </p:cNvPr>
          <p:cNvGraphicFramePr>
            <a:graphicFrameLocks noGrp="1"/>
          </p:cNvGraphicFramePr>
          <p:nvPr>
            <p:ph idx="1"/>
            <p:extLst>
              <p:ext uri="{D42A27DB-BD31-4B8C-83A1-F6EECF244321}">
                <p14:modId xmlns:p14="http://schemas.microsoft.com/office/powerpoint/2010/main" val="98264949"/>
              </p:ext>
            </p:extLst>
          </p:nvPr>
        </p:nvGraphicFramePr>
        <p:xfrm>
          <a:off x="480000" y="1089220"/>
          <a:ext cx="11232000" cy="53115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9208879"/>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C01B3-A308-98D3-FA8F-080722C213ED}"/>
              </a:ext>
            </a:extLst>
          </p:cNvPr>
          <p:cNvSpPr>
            <a:spLocks noGrp="1"/>
          </p:cNvSpPr>
          <p:nvPr>
            <p:ph type="title"/>
          </p:nvPr>
        </p:nvSpPr>
        <p:spPr/>
        <p:txBody>
          <a:bodyPr/>
          <a:lstStyle/>
          <a:p>
            <a:r>
              <a:rPr lang="en-US"/>
              <a:t>Interview study: Facilitators of XR Implementation </a:t>
            </a:r>
            <a:endParaRPr lang="en-GB"/>
          </a:p>
        </p:txBody>
      </p:sp>
      <p:sp>
        <p:nvSpPr>
          <p:cNvPr id="3" name="Content Placeholder 2">
            <a:extLst>
              <a:ext uri="{FF2B5EF4-FFF2-40B4-BE49-F238E27FC236}">
                <a16:creationId xmlns:a16="http://schemas.microsoft.com/office/drawing/2014/main" id="{3E4BEA32-F971-E5CA-F754-C99E842DA93D}"/>
              </a:ext>
            </a:extLst>
          </p:cNvPr>
          <p:cNvSpPr>
            <a:spLocks noGrp="1"/>
          </p:cNvSpPr>
          <p:nvPr>
            <p:ph idx="1"/>
          </p:nvPr>
        </p:nvSpPr>
        <p:spPr/>
        <p:txBody>
          <a:bodyPr>
            <a:normAutofit fontScale="92500" lnSpcReduction="20000"/>
          </a:bodyPr>
          <a:lstStyle/>
          <a:p>
            <a:r>
              <a:rPr lang="en-GB" sz="2600" b="1"/>
              <a:t>Comprehension of Modality/ Evidence of effectiveness </a:t>
            </a:r>
          </a:p>
          <a:p>
            <a:pPr marL="0" indent="0">
              <a:buNone/>
            </a:pPr>
            <a:r>
              <a:rPr lang="en-GB" sz="1800" i="1" spc="-10">
                <a:solidFill>
                  <a:srgbClr val="009EA0"/>
                </a:solidFill>
                <a:effectLst/>
                <a:latin typeface="Calibri" panose="020F0502020204030204" pitchFamily="34" charset="0"/>
                <a:ea typeface="Calibri" panose="020F0502020204030204" pitchFamily="34" charset="0"/>
                <a:cs typeface="Times New Roman (Body CS)"/>
              </a:rPr>
              <a:t>“And you know the data on effectiveness in terms of teaching programs... And I think the reality is, as clinicians, we think about effectiveness, we think about trials. If I'm going to prescribe something for a patient, I'm going to want to know that it works and it works well and it works better than anything else. I know what to do if it doesn't work, at cetera. And when we teach people, we also need to quality assure and look at evaluations of that. And … I don't know if the strength of data is there to back up some of these things.” [07, no VR]</a:t>
            </a:r>
          </a:p>
          <a:p>
            <a:pPr marL="0" indent="0">
              <a:buNone/>
            </a:pPr>
            <a:r>
              <a:rPr lang="en-GB"/>
              <a:t> </a:t>
            </a:r>
          </a:p>
          <a:p>
            <a:r>
              <a:rPr lang="en-GB" sz="2600" b="1"/>
              <a:t>Networking opportunities </a:t>
            </a:r>
          </a:p>
          <a:p>
            <a:pPr marL="0" indent="0">
              <a:buNone/>
            </a:pPr>
            <a:r>
              <a:rPr lang="en-GB" sz="1800" spc="-10">
                <a:effectLst/>
                <a:latin typeface="Calibri" panose="020F0502020204030204" pitchFamily="34" charset="0"/>
                <a:ea typeface="Calibri" panose="020F0502020204030204" pitchFamily="34" charset="0"/>
                <a:cs typeface="Times New Roman (Body CS)"/>
              </a:rPr>
              <a:t>“</a:t>
            </a:r>
            <a:r>
              <a:rPr lang="en-GB" sz="1800" i="1" spc="-10">
                <a:solidFill>
                  <a:srgbClr val="009EA0"/>
                </a:solidFill>
                <a:effectLst/>
                <a:latin typeface="Calibri" panose="020F0502020204030204" pitchFamily="34" charset="0"/>
                <a:ea typeface="Calibri" panose="020F0502020204030204" pitchFamily="34" charset="0"/>
                <a:cs typeface="Times New Roman (Body CS)"/>
              </a:rPr>
              <a:t>I think it's very difficult for one trust to sort of lead the way. I think… bringing the trusts together across our patch has been really powerful and I think there's an opportunity to, sort of, spread innovation. And HEE, there's the TEL team, they have been really helpful. You know their web pages and the digital fellows, great sources of information about what's available and how we might implement it”. [011, VR]</a:t>
            </a:r>
          </a:p>
          <a:p>
            <a:pPr marL="0" indent="0">
              <a:buNone/>
            </a:pPr>
            <a:endParaRPr lang="en-GB" sz="1800" spc="-10">
              <a:latin typeface="Calibri" panose="020F0502020204030204" pitchFamily="34" charset="0"/>
            </a:endParaRPr>
          </a:p>
          <a:p>
            <a:pPr marL="0" indent="0">
              <a:buNone/>
            </a:pPr>
            <a:r>
              <a:rPr lang="en-GB" sz="1800" i="1" spc="-10">
                <a:solidFill>
                  <a:srgbClr val="009EA0"/>
                </a:solidFill>
                <a:effectLst/>
                <a:latin typeface="Calibri" panose="020F0502020204030204" pitchFamily="34" charset="0"/>
                <a:ea typeface="Calibri" panose="020F0502020204030204" pitchFamily="34" charset="0"/>
                <a:cs typeface="Times New Roman (Body CS)"/>
              </a:rPr>
              <a:t>“The London Simulation </a:t>
            </a:r>
            <a:r>
              <a:rPr lang="en-GB" sz="1800" i="1" spc="-10">
                <a:solidFill>
                  <a:srgbClr val="009EA0"/>
                </a:solidFill>
                <a:latin typeface="Calibri" panose="020F0502020204030204" pitchFamily="34" charset="0"/>
                <a:ea typeface="Calibri" panose="020F0502020204030204" pitchFamily="34" charset="0"/>
                <a:cs typeface="Times New Roman (Body CS)"/>
              </a:rPr>
              <a:t>N</a:t>
            </a:r>
            <a:r>
              <a:rPr lang="en-GB" sz="1800" i="1" spc="-10">
                <a:solidFill>
                  <a:srgbClr val="009EA0"/>
                </a:solidFill>
                <a:effectLst/>
                <a:latin typeface="Calibri" panose="020F0502020204030204" pitchFamily="34" charset="0"/>
                <a:ea typeface="Calibri" panose="020F0502020204030204" pitchFamily="34" charset="0"/>
                <a:cs typeface="Times New Roman (Body CS)"/>
              </a:rPr>
              <a:t>etwork have been really useful. They're putting you in touch with people who are already doing things. It  is really, really helpful because …Looking outside your organization to what different simulation teams are doing… I think some people are already doing a lot and some people are not doing so much…..I think probably the networking thing is going to be quite big for us definitely for a while because it really is something that we have very little knowledge about, and we need to learn from other people as to how they're using technologies, and not everything is </a:t>
            </a:r>
            <a:r>
              <a:rPr lang="en-GB" sz="1800" i="1" spc="-10" err="1">
                <a:solidFill>
                  <a:srgbClr val="009EA0"/>
                </a:solidFill>
                <a:effectLst/>
                <a:latin typeface="Calibri" panose="020F0502020204030204" pitchFamily="34" charset="0"/>
                <a:ea typeface="Calibri" panose="020F0502020204030204" pitchFamily="34" charset="0"/>
                <a:cs typeface="Times New Roman (Body CS)"/>
              </a:rPr>
              <a:t>gonna</a:t>
            </a:r>
            <a:r>
              <a:rPr lang="en-GB" sz="1800" i="1" spc="-10">
                <a:solidFill>
                  <a:srgbClr val="009EA0"/>
                </a:solidFill>
                <a:effectLst/>
                <a:latin typeface="Calibri" panose="020F0502020204030204" pitchFamily="34" charset="0"/>
                <a:ea typeface="Calibri" panose="020F0502020204030204" pitchFamily="34" charset="0"/>
                <a:cs typeface="Times New Roman (Body CS)"/>
              </a:rPr>
              <a:t> suit us…” [06, VR Pilot]</a:t>
            </a:r>
          </a:p>
          <a:p>
            <a:pPr marL="0" indent="0">
              <a:buNone/>
            </a:pPr>
            <a:endParaRPr lang="en-GB"/>
          </a:p>
        </p:txBody>
      </p:sp>
    </p:spTree>
    <p:extLst>
      <p:ext uri="{BB962C8B-B14F-4D97-AF65-F5344CB8AC3E}">
        <p14:creationId xmlns:p14="http://schemas.microsoft.com/office/powerpoint/2010/main" val="305141090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E1D2E-244F-3899-46A1-DAE6913C210A}"/>
              </a:ext>
            </a:extLst>
          </p:cNvPr>
          <p:cNvSpPr>
            <a:spLocks noGrp="1"/>
          </p:cNvSpPr>
          <p:nvPr>
            <p:ph type="title"/>
          </p:nvPr>
        </p:nvSpPr>
        <p:spPr/>
        <p:txBody>
          <a:bodyPr/>
          <a:lstStyle/>
          <a:p>
            <a:r>
              <a:rPr lang="en-US"/>
              <a:t>Interview study: Facilitators of XR Implementation </a:t>
            </a:r>
            <a:endParaRPr lang="en-GB"/>
          </a:p>
        </p:txBody>
      </p:sp>
      <p:sp>
        <p:nvSpPr>
          <p:cNvPr id="3" name="Content Placeholder 2">
            <a:extLst>
              <a:ext uri="{FF2B5EF4-FFF2-40B4-BE49-F238E27FC236}">
                <a16:creationId xmlns:a16="http://schemas.microsoft.com/office/drawing/2014/main" id="{F078B864-277D-5C0B-519E-CB7B970C41ED}"/>
              </a:ext>
            </a:extLst>
          </p:cNvPr>
          <p:cNvSpPr>
            <a:spLocks noGrp="1"/>
          </p:cNvSpPr>
          <p:nvPr>
            <p:ph idx="1"/>
          </p:nvPr>
        </p:nvSpPr>
        <p:spPr/>
        <p:txBody>
          <a:bodyPr/>
          <a:lstStyle/>
          <a:p>
            <a:r>
              <a:rPr kumimoji="0" lang="en-GB" sz="2000" b="1" i="0" u="none" strike="noStrike" kern="1200" cap="none" spc="0" normalizeH="0" baseline="0" noProof="0">
                <a:ln>
                  <a:noFill/>
                </a:ln>
                <a:solidFill>
                  <a:prstClr val="black"/>
                </a:solidFill>
                <a:effectLst/>
                <a:uLnTx/>
                <a:uFillTx/>
                <a:latin typeface="Kings Caslon Text" panose="02000503000000020003" pitchFamily="2" charset="77"/>
                <a:ea typeface="+mn-ea"/>
              </a:rPr>
              <a:t>Central coordination of XR implementation</a:t>
            </a:r>
            <a:endParaRPr lang="en-GB" sz="2400"/>
          </a:p>
          <a:p>
            <a:pPr marL="0" indent="0">
              <a:buNone/>
            </a:pPr>
            <a:endParaRPr lang="en-GB"/>
          </a:p>
          <a:p>
            <a:pPr marL="0" indent="0">
              <a:buNone/>
            </a:pPr>
            <a:r>
              <a:rPr lang="en-GB" sz="1800" i="1" spc="-10">
                <a:solidFill>
                  <a:srgbClr val="009EA0"/>
                </a:solidFill>
                <a:effectLst/>
                <a:latin typeface="Calibri" panose="020F0502020204030204" pitchFamily="34" charset="0"/>
                <a:ea typeface="Calibri" panose="020F0502020204030204" pitchFamily="34" charset="0"/>
                <a:cs typeface="Times New Roman (Body CS)"/>
              </a:rPr>
              <a:t>“I think the worst thing that could happen is if each centre is allowed to develop their own approach and have random enthusiasts picking up a bit of kit and playing with it for a bit and then putting it down again, and then in ten years’ time, we just got random bits of kit scattered all over the country. Are your hospitals next to each other? Having both spent half a million on the same thing and no other hospitals nearby being able to access it?  I think it must be coordinated centrally if we're </a:t>
            </a:r>
            <a:r>
              <a:rPr lang="en-GB" sz="1800" i="1" spc="-10" err="1">
                <a:solidFill>
                  <a:srgbClr val="009EA0"/>
                </a:solidFill>
                <a:effectLst/>
                <a:latin typeface="Calibri" panose="020F0502020204030204" pitchFamily="34" charset="0"/>
                <a:ea typeface="Calibri" panose="020F0502020204030204" pitchFamily="34" charset="0"/>
                <a:cs typeface="Times New Roman (Body CS)"/>
              </a:rPr>
              <a:t>gonna</a:t>
            </a:r>
            <a:r>
              <a:rPr lang="en-GB" sz="1800" i="1" spc="-10">
                <a:solidFill>
                  <a:srgbClr val="009EA0"/>
                </a:solidFill>
                <a:effectLst/>
                <a:latin typeface="Calibri" panose="020F0502020204030204" pitchFamily="34" charset="0"/>
                <a:ea typeface="Calibri" panose="020F0502020204030204" pitchFamily="34" charset="0"/>
                <a:cs typeface="Times New Roman (Body CS)"/>
              </a:rPr>
              <a:t> get this technology into training effectively and without wasting a hell of a lot of money and time on everyone doing their own thing, but unfortunately the NHS tends to like everyone does their own thing model.” [01, no VR]</a:t>
            </a:r>
          </a:p>
          <a:p>
            <a:pPr marL="0" indent="0">
              <a:buNone/>
            </a:pPr>
            <a:endParaRPr lang="en-GB"/>
          </a:p>
          <a:p>
            <a:r>
              <a:rPr lang="en-GB" b="1"/>
              <a:t>Skilled workforce  </a:t>
            </a:r>
          </a:p>
          <a:p>
            <a:pPr marL="0" indent="0">
              <a:buNone/>
            </a:pPr>
            <a:r>
              <a:rPr lang="en-GB" sz="1800" i="1" spc="-10">
                <a:solidFill>
                  <a:srgbClr val="009EA0"/>
                </a:solidFill>
                <a:effectLst/>
                <a:latin typeface="Calibri" panose="020F0502020204030204" pitchFamily="34" charset="0"/>
                <a:ea typeface="Calibri" panose="020F0502020204030204" pitchFamily="34" charset="0"/>
                <a:cs typeface="Times New Roman (Body CS)"/>
              </a:rPr>
              <a:t>“Yeah, we definitely need [tech support]. We definitely do need some support to … make the most of the technology. I think we can probably get our heads around the basics of what we can do and especially with any preloaded content... But I think to make the make the absolute most of it then then we probably need someone who is more experienced than we are, for sure. [06, VR Pilot] </a:t>
            </a:r>
          </a:p>
          <a:p>
            <a:pPr marL="0" indent="0">
              <a:buNone/>
            </a:pPr>
            <a:endParaRPr lang="en-GB"/>
          </a:p>
        </p:txBody>
      </p:sp>
    </p:spTree>
    <p:extLst>
      <p:ext uri="{BB962C8B-B14F-4D97-AF65-F5344CB8AC3E}">
        <p14:creationId xmlns:p14="http://schemas.microsoft.com/office/powerpoint/2010/main" val="2338704717"/>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C3507-81A9-61D1-3297-F0C9377008C1}"/>
              </a:ext>
            </a:extLst>
          </p:cNvPr>
          <p:cNvSpPr>
            <a:spLocks noGrp="1"/>
          </p:cNvSpPr>
          <p:nvPr>
            <p:ph type="title"/>
          </p:nvPr>
        </p:nvSpPr>
        <p:spPr/>
        <p:txBody>
          <a:bodyPr/>
          <a:lstStyle/>
          <a:p>
            <a:r>
              <a:rPr lang="en-GB"/>
              <a:t>Recommendations</a:t>
            </a:r>
          </a:p>
        </p:txBody>
      </p:sp>
      <p:sp>
        <p:nvSpPr>
          <p:cNvPr id="3" name="Content Placeholder 2">
            <a:extLst>
              <a:ext uri="{FF2B5EF4-FFF2-40B4-BE49-F238E27FC236}">
                <a16:creationId xmlns:a16="http://schemas.microsoft.com/office/drawing/2014/main" id="{6B7E079B-CAF9-E50F-FEC7-0AF61AB65EA1}"/>
              </a:ext>
            </a:extLst>
          </p:cNvPr>
          <p:cNvSpPr>
            <a:spLocks noGrp="1"/>
          </p:cNvSpPr>
          <p:nvPr>
            <p:ph idx="1"/>
          </p:nvPr>
        </p:nvSpPr>
        <p:spPr/>
        <p:txBody>
          <a:bodyPr>
            <a:normAutofit fontScale="92500" lnSpcReduction="10000"/>
          </a:bodyPr>
          <a:lstStyle/>
          <a:p>
            <a:pPr algn="just">
              <a:spcAft>
                <a:spcPts val="10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1. Set Realistic Expectations for XR Technologies </a:t>
            </a:r>
            <a:r>
              <a:rPr lang="en-GB" sz="1800">
                <a:effectLst/>
                <a:latin typeface="Calibri" panose="020F0502020204030204" pitchFamily="34" charset="0"/>
                <a:ea typeface="Calibri" panose="020F0502020204030204" pitchFamily="34" charset="0"/>
                <a:cs typeface="Times New Roman" panose="02020603050405020304" pitchFamily="18" charset="0"/>
              </a:rPr>
              <a:t>supported by evidence of their effectiveness, required human and infrastructure resources and additional funding for hardware and software purchase and update.</a:t>
            </a:r>
          </a:p>
          <a:p>
            <a:pPr algn="just">
              <a:spcAft>
                <a:spcPts val="10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2. Facilitate Access to XR Technologies </a:t>
            </a:r>
            <a:r>
              <a:rPr lang="en-GB" sz="1800">
                <a:effectLst/>
                <a:latin typeface="Calibri" panose="020F0502020204030204" pitchFamily="34" charset="0"/>
                <a:ea typeface="Calibri" panose="020F0502020204030204" pitchFamily="34" charset="0"/>
                <a:cs typeface="Times New Roman" panose="02020603050405020304" pitchFamily="18" charset="0"/>
              </a:rPr>
              <a:t>by providing colleagues with the opportunities to trial and experiment with them, as well as share experiences (both successful and otherwise) and learn from others through networking opportunities. </a:t>
            </a:r>
          </a:p>
          <a:p>
            <a:pPr algn="just">
              <a:spcAft>
                <a:spcPts val="10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3. Develop and Fund Strategic Research about XR Technologies</a:t>
            </a:r>
            <a:r>
              <a:rPr lang="en-GB" sz="1800">
                <a:effectLst/>
                <a:latin typeface="Calibri" panose="020F0502020204030204" pitchFamily="34" charset="0"/>
                <a:ea typeface="Calibri" panose="020F0502020204030204" pitchFamily="34" charset="0"/>
                <a:cs typeface="Times New Roman" panose="02020603050405020304" pitchFamily="18" charset="0"/>
              </a:rPr>
              <a:t> to  focus on applications and contexts beyond procedural skills, and the mechanisms by which these technologies support learning. There is a clear opportunity for research that both contributes to the wider knowledge base while supporting the strategic needs of healthcare educators in the NHS.</a:t>
            </a:r>
          </a:p>
          <a:p>
            <a:pPr algn="just">
              <a:spcAft>
                <a:spcPts val="10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4. Financially Support the Development and Acquisition of XR Technologies for the NHS Context </a:t>
            </a:r>
            <a:r>
              <a:rPr lang="en-GB" sz="1800">
                <a:effectLst/>
                <a:latin typeface="Calibri" panose="020F0502020204030204" pitchFamily="34" charset="0"/>
                <a:ea typeface="Calibri" panose="020F0502020204030204" pitchFamily="34" charset="0"/>
                <a:cs typeface="Times New Roman" panose="02020603050405020304" pitchFamily="18" charset="0"/>
              </a:rPr>
              <a:t>to address the high cost of XR hardware and low quality of medical software.</a:t>
            </a:r>
          </a:p>
          <a:p>
            <a:pPr algn="just">
              <a:spcAft>
                <a:spcPts val="10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5. Regional and National Strategies are Needed for XR Technologies</a:t>
            </a:r>
            <a:r>
              <a:rPr lang="en-GB" sz="1800">
                <a:effectLst/>
                <a:latin typeface="Calibri" panose="020F0502020204030204" pitchFamily="34" charset="0"/>
                <a:ea typeface="Calibri" panose="020F0502020204030204" pitchFamily="34" charset="0"/>
                <a:cs typeface="Times New Roman" panose="02020603050405020304" pitchFamily="18" charset="0"/>
              </a:rPr>
              <a:t> </a:t>
            </a:r>
            <a:r>
              <a:rPr lang="en-GB" sz="1800" b="1">
                <a:effectLst/>
                <a:latin typeface="Calibri" panose="020F0502020204030204" pitchFamily="34" charset="0"/>
                <a:ea typeface="Calibri" panose="020F0502020204030204" pitchFamily="34" charset="0"/>
                <a:cs typeface="Times New Roman" panose="02020603050405020304" pitchFamily="18" charset="0"/>
              </a:rPr>
              <a:t>adoption </a:t>
            </a:r>
            <a:r>
              <a:rPr lang="en-GB" sz="1800">
                <a:effectLst/>
                <a:latin typeface="Calibri" panose="020F0502020204030204" pitchFamily="34" charset="0"/>
                <a:ea typeface="Calibri" panose="020F0502020204030204" pitchFamily="34" charset="0"/>
                <a:cs typeface="Times New Roman" panose="02020603050405020304" pitchFamily="18" charset="0"/>
              </a:rPr>
              <a:t>to achieve an equitable training experience within regions; focusing on surgical and procedural skills development would be a low-risk application. A second, exploratory application of XR could be in theoretical knowledge acquisition, as a more engaging and motivating modality. </a:t>
            </a:r>
          </a:p>
          <a:p>
            <a:pPr algn="just">
              <a:spcAft>
                <a:spcPts val="10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6. Continue to Address Digital Readiness</a:t>
            </a:r>
            <a:r>
              <a:rPr lang="en-GB" sz="1800">
                <a:effectLst/>
                <a:latin typeface="Calibri" panose="020F0502020204030204" pitchFamily="34" charset="0"/>
                <a:ea typeface="Calibri" panose="020F0502020204030204" pitchFamily="34" charset="0"/>
                <a:cs typeface="Times New Roman" panose="02020603050405020304" pitchFamily="18" charset="0"/>
              </a:rPr>
              <a:t> by promoting  and supporting the implementation of the </a:t>
            </a:r>
            <a:r>
              <a:rPr lang="en-GB" sz="1800" i="1">
                <a:effectLst/>
                <a:latin typeface="Calibri" panose="020F0502020204030204" pitchFamily="34" charset="0"/>
                <a:ea typeface="Calibri" panose="020F0502020204030204" pitchFamily="34" charset="0"/>
                <a:cs typeface="Times New Roman" panose="02020603050405020304" pitchFamily="18" charset="0"/>
              </a:rPr>
              <a:t>TEL Readiness Assessment Matrix </a:t>
            </a:r>
            <a:r>
              <a:rPr lang="en-GB" sz="1800">
                <a:effectLst/>
                <a:latin typeface="Calibri" panose="020F0502020204030204" pitchFamily="34" charset="0"/>
                <a:ea typeface="Calibri" panose="020F0502020204030204" pitchFamily="34" charset="0"/>
                <a:cs typeface="Times New Roman" panose="02020603050405020304" pitchFamily="18" charset="0"/>
              </a:rPr>
              <a:t>to support educators and organisations to identify suitable technologies for local adoption.</a:t>
            </a:r>
          </a:p>
          <a:p>
            <a:r>
              <a:rPr lang="en-GB" sz="1800" b="1">
                <a:effectLst/>
                <a:latin typeface="Calibri" panose="020F0502020204030204" pitchFamily="34" charset="0"/>
                <a:ea typeface="Calibri" panose="020F0502020204030204" pitchFamily="34" charset="0"/>
                <a:cs typeface="Times New Roman" panose="02020603050405020304" pitchFamily="18" charset="0"/>
              </a:rPr>
              <a:t>7. Faculty Development is Central to XR Adoption </a:t>
            </a:r>
            <a:r>
              <a:rPr lang="en-GB" sz="1800">
                <a:effectLst/>
                <a:latin typeface="Calibri" panose="020F0502020204030204" pitchFamily="34" charset="0"/>
                <a:ea typeface="Calibri" panose="020F0502020204030204" pitchFamily="34" charset="0"/>
                <a:cs typeface="Times New Roman" panose="02020603050405020304" pitchFamily="18" charset="0"/>
              </a:rPr>
              <a:t>and should</a:t>
            </a:r>
            <a:r>
              <a:rPr lang="en-GB" sz="1800" b="1">
                <a:effectLst/>
                <a:latin typeface="Calibri" panose="020F0502020204030204" pitchFamily="34" charset="0"/>
                <a:ea typeface="Calibri" panose="020F0502020204030204" pitchFamily="34" charset="0"/>
                <a:cs typeface="Times New Roman" panose="02020603050405020304" pitchFamily="18" charset="0"/>
              </a:rPr>
              <a:t> </a:t>
            </a:r>
            <a:r>
              <a:rPr lang="en-GB" sz="1800">
                <a:effectLst/>
                <a:latin typeface="Calibri" panose="020F0502020204030204" pitchFamily="34" charset="0"/>
                <a:ea typeface="Calibri" panose="020F0502020204030204" pitchFamily="34" charset="0"/>
                <a:cs typeface="Times New Roman" panose="02020603050405020304" pitchFamily="18" charset="0"/>
              </a:rPr>
              <a:t>initially focus on understanding the technology and terminology (both theoretical and hands on experience).</a:t>
            </a:r>
            <a:endParaRPr lang="en-GB"/>
          </a:p>
        </p:txBody>
      </p:sp>
    </p:spTree>
    <p:extLst>
      <p:ext uri="{BB962C8B-B14F-4D97-AF65-F5344CB8AC3E}">
        <p14:creationId xmlns:p14="http://schemas.microsoft.com/office/powerpoint/2010/main" val="1003365159"/>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15060-1F3E-E86F-9170-E48024C787F9}"/>
              </a:ext>
            </a:extLst>
          </p:cNvPr>
          <p:cNvSpPr>
            <a:spLocks noGrp="1"/>
          </p:cNvSpPr>
          <p:nvPr>
            <p:ph type="ctrTitle"/>
          </p:nvPr>
        </p:nvSpPr>
        <p:spPr>
          <a:xfrm>
            <a:off x="310719" y="1297774"/>
            <a:ext cx="3551068" cy="2740826"/>
          </a:xfrm>
        </p:spPr>
        <p:txBody>
          <a:bodyPr anchor="t">
            <a:normAutofit/>
          </a:bodyPr>
          <a:lstStyle/>
          <a:p>
            <a:r>
              <a:rPr lang="en-GB" sz="3400"/>
              <a:t>Acknowledgements </a:t>
            </a:r>
          </a:p>
        </p:txBody>
      </p:sp>
      <p:sp>
        <p:nvSpPr>
          <p:cNvPr id="3" name="Content Placeholder 2">
            <a:extLst>
              <a:ext uri="{FF2B5EF4-FFF2-40B4-BE49-F238E27FC236}">
                <a16:creationId xmlns:a16="http://schemas.microsoft.com/office/drawing/2014/main" id="{2894B414-5949-C2E9-12B8-DF01F66C2F45}"/>
              </a:ext>
            </a:extLst>
          </p:cNvPr>
          <p:cNvSpPr>
            <a:spLocks noGrp="1"/>
          </p:cNvSpPr>
          <p:nvPr>
            <p:ph type="subTitle" idx="1"/>
          </p:nvPr>
        </p:nvSpPr>
        <p:spPr>
          <a:xfrm>
            <a:off x="310719" y="4316238"/>
            <a:ext cx="3551067" cy="1379711"/>
          </a:xfrm>
        </p:spPr>
        <p:txBody>
          <a:bodyPr anchor="b">
            <a:normAutofit fontScale="77500" lnSpcReduction="20000"/>
          </a:bodyPr>
          <a:lstStyle/>
          <a:p>
            <a:pPr marL="0" indent="0">
              <a:lnSpc>
                <a:spcPct val="110000"/>
              </a:lnSpc>
              <a:spcAft>
                <a:spcPts val="1000"/>
              </a:spcAft>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2300">
                <a:effectLst/>
              </a:rPr>
              <a:t>The authors would like to thank all study participants who volunteered their time to take part in the interviews and support this study. </a:t>
            </a:r>
          </a:p>
          <a:p>
            <a:pPr>
              <a:lnSpc>
                <a:spcPct val="110000"/>
              </a:lnSpc>
            </a:pPr>
            <a:endParaRPr lang="en-GB" sz="1300"/>
          </a:p>
        </p:txBody>
      </p:sp>
    </p:spTree>
    <p:extLst>
      <p:ext uri="{BB962C8B-B14F-4D97-AF65-F5344CB8AC3E}">
        <p14:creationId xmlns:p14="http://schemas.microsoft.com/office/powerpoint/2010/main" val="136802032"/>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376A4-4054-B0CD-ECFD-C620C1AD29D3}"/>
              </a:ext>
            </a:extLst>
          </p:cNvPr>
          <p:cNvSpPr>
            <a:spLocks noGrp="1"/>
          </p:cNvSpPr>
          <p:nvPr>
            <p:ph type="title"/>
          </p:nvPr>
        </p:nvSpPr>
        <p:spPr/>
        <p:txBody>
          <a:bodyPr/>
          <a:lstStyle/>
          <a:p>
            <a:r>
              <a:rPr lang="en-GB"/>
              <a:t>Reference List</a:t>
            </a:r>
          </a:p>
        </p:txBody>
      </p:sp>
      <p:sp>
        <p:nvSpPr>
          <p:cNvPr id="3" name="Content Placeholder 2">
            <a:extLst>
              <a:ext uri="{FF2B5EF4-FFF2-40B4-BE49-F238E27FC236}">
                <a16:creationId xmlns:a16="http://schemas.microsoft.com/office/drawing/2014/main" id="{6BDC52C9-FCAC-5F0B-3606-1DDE036FF16F}"/>
              </a:ext>
            </a:extLst>
          </p:cNvPr>
          <p:cNvSpPr>
            <a:spLocks noGrp="1"/>
          </p:cNvSpPr>
          <p:nvPr>
            <p:ph idx="1"/>
          </p:nvPr>
        </p:nvSpPr>
        <p:spPr>
          <a:xfrm>
            <a:off x="480000" y="1089220"/>
            <a:ext cx="11232000" cy="5387780"/>
          </a:xfrm>
        </p:spPr>
        <p:txBody>
          <a:bodyPr>
            <a:normAutofit fontScale="25000" lnSpcReduction="20000"/>
          </a:bodyPr>
          <a:lstStyle/>
          <a:p>
            <a:pPr algn="just">
              <a:spcAft>
                <a:spcPts val="1000"/>
              </a:spcAft>
            </a:pPr>
            <a:r>
              <a:rPr lang="en-GB" sz="2400">
                <a:effectLst/>
                <a:latin typeface="Calibri" panose="020F0502020204030204" pitchFamily="34" charset="0"/>
                <a:ea typeface="Calibri" panose="020F0502020204030204" pitchFamily="34" charset="0"/>
                <a:cs typeface="Times New Roman" panose="02020603050405020304" pitchFamily="18" charset="0"/>
              </a:rPr>
              <a:t>1.	</a:t>
            </a:r>
            <a:r>
              <a:rPr lang="en-GB" sz="2400" err="1">
                <a:effectLst/>
                <a:latin typeface="Calibri" panose="020F0502020204030204" pitchFamily="34" charset="0"/>
                <a:ea typeface="Calibri" panose="020F0502020204030204" pitchFamily="34" charset="0"/>
                <a:cs typeface="Times New Roman" panose="02020603050405020304" pitchFamily="18" charset="0"/>
              </a:rPr>
              <a:t>Kovoor</a:t>
            </a:r>
            <a:r>
              <a:rPr lang="en-GB" sz="2400">
                <a:effectLst/>
                <a:latin typeface="Calibri" panose="020F0502020204030204" pitchFamily="34" charset="0"/>
                <a:ea typeface="Calibri" panose="020F0502020204030204" pitchFamily="34" charset="0"/>
                <a:cs typeface="Times New Roman" panose="02020603050405020304" pitchFamily="18" charset="0"/>
              </a:rPr>
              <a:t> JG, Gupta AK, Gladman MA. Validity and effectiveness of augmented reality in surgical education: A systematic review. Surgery. 2021;170(1):88-98.</a:t>
            </a:r>
          </a:p>
          <a:p>
            <a:pPr algn="just">
              <a:spcAft>
                <a:spcPts val="1000"/>
              </a:spcAft>
            </a:pPr>
            <a:r>
              <a:rPr lang="en-GB" sz="2400">
                <a:effectLst/>
                <a:latin typeface="Calibri" panose="020F0502020204030204" pitchFamily="34" charset="0"/>
                <a:ea typeface="Calibri" panose="020F0502020204030204" pitchFamily="34" charset="0"/>
                <a:cs typeface="Times New Roman" panose="02020603050405020304" pitchFamily="18" charset="0"/>
              </a:rPr>
              <a:t>2.	Williams MA, McVeigh J, </a:t>
            </a:r>
            <a:r>
              <a:rPr lang="en-GB" sz="2400" err="1">
                <a:effectLst/>
                <a:latin typeface="Calibri" panose="020F0502020204030204" pitchFamily="34" charset="0"/>
                <a:ea typeface="Calibri" panose="020F0502020204030204" pitchFamily="34" charset="0"/>
                <a:cs typeface="Times New Roman" panose="02020603050405020304" pitchFamily="18" charset="0"/>
              </a:rPr>
              <a:t>Handa</a:t>
            </a:r>
            <a:r>
              <a:rPr lang="en-GB" sz="2400">
                <a:effectLst/>
                <a:latin typeface="Calibri" panose="020F0502020204030204" pitchFamily="34" charset="0"/>
                <a:ea typeface="Calibri" panose="020F0502020204030204" pitchFamily="34" charset="0"/>
                <a:cs typeface="Times New Roman" panose="02020603050405020304" pitchFamily="18" charset="0"/>
              </a:rPr>
              <a:t> AI, Lee RT. Augmented reality in surgical training: a systematic review. Postgraduate Medical Journal. 2020;96(1139):537-42.</a:t>
            </a:r>
          </a:p>
          <a:p>
            <a:pPr algn="just">
              <a:spcAft>
                <a:spcPts val="1000"/>
              </a:spcAft>
            </a:pPr>
            <a:r>
              <a:rPr lang="en-GB" sz="2400">
                <a:effectLst/>
                <a:latin typeface="Calibri" panose="020F0502020204030204" pitchFamily="34" charset="0"/>
                <a:ea typeface="Calibri" panose="020F0502020204030204" pitchFamily="34" charset="0"/>
                <a:cs typeface="Times New Roman" panose="02020603050405020304" pitchFamily="18" charset="0"/>
              </a:rPr>
              <a:t>3.	Cannizzaro D, </a:t>
            </a:r>
            <a:r>
              <a:rPr lang="en-GB" sz="2400" err="1">
                <a:effectLst/>
                <a:latin typeface="Calibri" panose="020F0502020204030204" pitchFamily="34" charset="0"/>
                <a:ea typeface="Calibri" panose="020F0502020204030204" pitchFamily="34" charset="0"/>
                <a:cs typeface="Times New Roman" panose="02020603050405020304" pitchFamily="18" charset="0"/>
              </a:rPr>
              <a:t>Zaed</a:t>
            </a:r>
            <a:r>
              <a:rPr lang="en-GB" sz="2400">
                <a:effectLst/>
                <a:latin typeface="Calibri" panose="020F0502020204030204" pitchFamily="34" charset="0"/>
                <a:ea typeface="Calibri" panose="020F0502020204030204" pitchFamily="34" charset="0"/>
                <a:cs typeface="Times New Roman" panose="02020603050405020304" pitchFamily="18" charset="0"/>
              </a:rPr>
              <a:t> I, Safa A, </a:t>
            </a:r>
            <a:r>
              <a:rPr lang="en-GB" sz="2400" err="1">
                <a:effectLst/>
                <a:latin typeface="Calibri" panose="020F0502020204030204" pitchFamily="34" charset="0"/>
                <a:ea typeface="Calibri" panose="020F0502020204030204" pitchFamily="34" charset="0"/>
                <a:cs typeface="Times New Roman" panose="02020603050405020304" pitchFamily="18" charset="0"/>
              </a:rPr>
              <a:t>Jelmoni</a:t>
            </a:r>
            <a:r>
              <a:rPr lang="en-GB" sz="2400">
                <a:effectLst/>
                <a:latin typeface="Calibri" panose="020F0502020204030204" pitchFamily="34" charset="0"/>
                <a:ea typeface="Calibri" panose="020F0502020204030204" pitchFamily="34" charset="0"/>
                <a:cs typeface="Times New Roman" panose="02020603050405020304" pitchFamily="18" charset="0"/>
              </a:rPr>
              <a:t> AJM, </a:t>
            </a:r>
            <a:r>
              <a:rPr lang="en-GB" sz="2400" err="1">
                <a:effectLst/>
                <a:latin typeface="Calibri" panose="020F0502020204030204" pitchFamily="34" charset="0"/>
                <a:ea typeface="Calibri" panose="020F0502020204030204" pitchFamily="34" charset="0"/>
                <a:cs typeface="Times New Roman" panose="02020603050405020304" pitchFamily="18" charset="0"/>
              </a:rPr>
              <a:t>Composto</a:t>
            </a:r>
            <a:r>
              <a:rPr lang="en-GB" sz="2400">
                <a:effectLst/>
                <a:latin typeface="Calibri" panose="020F0502020204030204" pitchFamily="34" charset="0"/>
                <a:ea typeface="Calibri" panose="020F0502020204030204" pitchFamily="34" charset="0"/>
                <a:cs typeface="Times New Roman" panose="02020603050405020304" pitchFamily="18" charset="0"/>
              </a:rPr>
              <a:t> A, </a:t>
            </a:r>
            <a:r>
              <a:rPr lang="en-GB" sz="2400" err="1">
                <a:effectLst/>
                <a:latin typeface="Calibri" panose="020F0502020204030204" pitchFamily="34" charset="0"/>
                <a:ea typeface="Calibri" panose="020F0502020204030204" pitchFamily="34" charset="0"/>
                <a:cs typeface="Times New Roman" panose="02020603050405020304" pitchFamily="18" charset="0"/>
              </a:rPr>
              <a:t>Bisoglio</a:t>
            </a:r>
            <a:r>
              <a:rPr lang="en-GB" sz="2400">
                <a:effectLst/>
                <a:latin typeface="Calibri" panose="020F0502020204030204" pitchFamily="34" charset="0"/>
                <a:ea typeface="Calibri" panose="020F0502020204030204" pitchFamily="34" charset="0"/>
                <a:cs typeface="Times New Roman" panose="02020603050405020304" pitchFamily="18" charset="0"/>
              </a:rPr>
              <a:t> A, et al. Augmented Reality in Neurosurgery, State of Art and Future Projections. A Systematic Review. Frontiers in Surgery. 2022;9.</a:t>
            </a:r>
          </a:p>
          <a:p>
            <a:pPr algn="just">
              <a:spcAft>
                <a:spcPts val="1000"/>
              </a:spcAft>
            </a:pPr>
            <a:r>
              <a:rPr lang="en-GB" sz="2400">
                <a:effectLst/>
                <a:latin typeface="Calibri" panose="020F0502020204030204" pitchFamily="34" charset="0"/>
                <a:ea typeface="Calibri" panose="020F0502020204030204" pitchFamily="34" charset="0"/>
                <a:cs typeface="Times New Roman" panose="02020603050405020304" pitchFamily="18" charset="0"/>
              </a:rPr>
              <a:t>4.	Cho J, </a:t>
            </a:r>
            <a:r>
              <a:rPr lang="en-GB" sz="2400" err="1">
                <a:effectLst/>
                <a:latin typeface="Calibri" panose="020F0502020204030204" pitchFamily="34" charset="0"/>
                <a:ea typeface="Calibri" panose="020F0502020204030204" pitchFamily="34" charset="0"/>
                <a:cs typeface="Times New Roman" panose="02020603050405020304" pitchFamily="18" charset="0"/>
              </a:rPr>
              <a:t>Rahimpour</a:t>
            </a:r>
            <a:r>
              <a:rPr lang="en-GB" sz="2400">
                <a:effectLst/>
                <a:latin typeface="Calibri" panose="020F0502020204030204" pitchFamily="34" charset="0"/>
                <a:ea typeface="Calibri" panose="020F0502020204030204" pitchFamily="34" charset="0"/>
                <a:cs typeface="Times New Roman" panose="02020603050405020304" pitchFamily="18" charset="0"/>
              </a:rPr>
              <a:t> S, Cutler A, Goodwin CR, Lad SP, Codd P. Enhancing Reality: A Systematic Review of Augmented Reality in </a:t>
            </a:r>
            <a:r>
              <a:rPr lang="en-GB" sz="2400" err="1">
                <a:effectLst/>
                <a:latin typeface="Calibri" panose="020F0502020204030204" pitchFamily="34" charset="0"/>
                <a:ea typeface="Calibri" panose="020F0502020204030204" pitchFamily="34" charset="0"/>
                <a:cs typeface="Times New Roman" panose="02020603050405020304" pitchFamily="18" charset="0"/>
              </a:rPr>
              <a:t>Neuronavigation</a:t>
            </a:r>
            <a:r>
              <a:rPr lang="en-GB" sz="2400">
                <a:effectLst/>
                <a:latin typeface="Calibri" panose="020F0502020204030204" pitchFamily="34" charset="0"/>
                <a:ea typeface="Calibri" panose="020F0502020204030204" pitchFamily="34" charset="0"/>
                <a:cs typeface="Times New Roman" panose="02020603050405020304" pitchFamily="18" charset="0"/>
              </a:rPr>
              <a:t> and Education. World </a:t>
            </a:r>
            <a:r>
              <a:rPr lang="en-GB" sz="2400" err="1">
                <a:effectLst/>
                <a:latin typeface="Calibri" panose="020F0502020204030204" pitchFamily="34" charset="0"/>
                <a:ea typeface="Calibri" panose="020F0502020204030204" pitchFamily="34" charset="0"/>
                <a:cs typeface="Times New Roman" panose="02020603050405020304" pitchFamily="18" charset="0"/>
              </a:rPr>
              <a:t>Neurosurg</a:t>
            </a:r>
            <a:r>
              <a:rPr lang="en-GB" sz="2400">
                <a:effectLst/>
                <a:latin typeface="Calibri" panose="020F0502020204030204" pitchFamily="34" charset="0"/>
                <a:ea typeface="Calibri" panose="020F0502020204030204" pitchFamily="34" charset="0"/>
                <a:cs typeface="Times New Roman" panose="02020603050405020304" pitchFamily="18" charset="0"/>
              </a:rPr>
              <a:t>. 2020;139:186-95.</a:t>
            </a:r>
          </a:p>
          <a:p>
            <a:pPr algn="just">
              <a:spcAft>
                <a:spcPts val="1000"/>
              </a:spcAft>
            </a:pPr>
            <a:r>
              <a:rPr lang="en-GB" sz="2400">
                <a:effectLst/>
                <a:latin typeface="Calibri" panose="020F0502020204030204" pitchFamily="34" charset="0"/>
                <a:ea typeface="Calibri" panose="020F0502020204030204" pitchFamily="34" charset="0"/>
                <a:cs typeface="Times New Roman" panose="02020603050405020304" pitchFamily="18" charset="0"/>
              </a:rPr>
              <a:t>5.	Eckert M, </a:t>
            </a:r>
            <a:r>
              <a:rPr lang="en-GB" sz="2400" err="1">
                <a:effectLst/>
                <a:latin typeface="Calibri" panose="020F0502020204030204" pitchFamily="34" charset="0"/>
                <a:ea typeface="Calibri" panose="020F0502020204030204" pitchFamily="34" charset="0"/>
                <a:cs typeface="Times New Roman" panose="02020603050405020304" pitchFamily="18" charset="0"/>
              </a:rPr>
              <a:t>Volmerg</a:t>
            </a:r>
            <a:r>
              <a:rPr lang="en-GB" sz="2400">
                <a:effectLst/>
                <a:latin typeface="Calibri" panose="020F0502020204030204" pitchFamily="34" charset="0"/>
                <a:ea typeface="Calibri" panose="020F0502020204030204" pitchFamily="34" charset="0"/>
                <a:cs typeface="Times New Roman" panose="02020603050405020304" pitchFamily="18" charset="0"/>
              </a:rPr>
              <a:t> JS, Friedrich CM. Augmented Reality in Medicine: Systematic and Bibliographic Review. </a:t>
            </a:r>
            <a:r>
              <a:rPr lang="en-GB" sz="2400" err="1">
                <a:effectLst/>
                <a:latin typeface="Calibri" panose="020F0502020204030204" pitchFamily="34" charset="0"/>
                <a:ea typeface="Calibri" panose="020F0502020204030204" pitchFamily="34" charset="0"/>
                <a:cs typeface="Times New Roman" panose="02020603050405020304" pitchFamily="18" charset="0"/>
              </a:rPr>
              <a:t>Jmir</a:t>
            </a:r>
            <a:r>
              <a:rPr lang="en-GB" sz="2400">
                <a:effectLst/>
                <a:latin typeface="Calibri" panose="020F0502020204030204" pitchFamily="34" charset="0"/>
                <a:ea typeface="Calibri" panose="020F0502020204030204" pitchFamily="34" charset="0"/>
                <a:cs typeface="Times New Roman" panose="02020603050405020304" pitchFamily="18" charset="0"/>
              </a:rPr>
              <a:t> </a:t>
            </a:r>
            <a:r>
              <a:rPr lang="en-GB" sz="2400" err="1">
                <a:effectLst/>
                <a:latin typeface="Calibri" panose="020F0502020204030204" pitchFamily="34" charset="0"/>
                <a:ea typeface="Calibri" panose="020F0502020204030204" pitchFamily="34" charset="0"/>
                <a:cs typeface="Times New Roman" panose="02020603050405020304" pitchFamily="18" charset="0"/>
              </a:rPr>
              <a:t>Mhealth</a:t>
            </a:r>
            <a:r>
              <a:rPr lang="en-GB" sz="2400">
                <a:effectLst/>
                <a:latin typeface="Calibri" panose="020F0502020204030204" pitchFamily="34" charset="0"/>
                <a:ea typeface="Calibri" panose="020F0502020204030204" pitchFamily="34" charset="0"/>
                <a:cs typeface="Times New Roman" panose="02020603050405020304" pitchFamily="18" charset="0"/>
              </a:rPr>
              <a:t> and </a:t>
            </a:r>
            <a:r>
              <a:rPr lang="en-GB" sz="2400" err="1">
                <a:effectLst/>
                <a:latin typeface="Calibri" panose="020F0502020204030204" pitchFamily="34" charset="0"/>
                <a:ea typeface="Calibri" panose="020F0502020204030204" pitchFamily="34" charset="0"/>
                <a:cs typeface="Times New Roman" panose="02020603050405020304" pitchFamily="18" charset="0"/>
              </a:rPr>
              <a:t>Uhealth</a:t>
            </a:r>
            <a:r>
              <a:rPr lang="en-GB" sz="2400">
                <a:effectLst/>
                <a:latin typeface="Calibri" panose="020F0502020204030204" pitchFamily="34" charset="0"/>
                <a:ea typeface="Calibri" panose="020F0502020204030204" pitchFamily="34" charset="0"/>
                <a:cs typeface="Times New Roman" panose="02020603050405020304" pitchFamily="18" charset="0"/>
              </a:rPr>
              <a:t>. 2019;7(4).</a:t>
            </a:r>
          </a:p>
          <a:p>
            <a:pPr algn="just">
              <a:spcAft>
                <a:spcPts val="1000"/>
              </a:spcAft>
            </a:pPr>
            <a:r>
              <a:rPr lang="en-GB" sz="2400">
                <a:effectLst/>
                <a:latin typeface="Calibri" panose="020F0502020204030204" pitchFamily="34" charset="0"/>
                <a:ea typeface="Calibri" panose="020F0502020204030204" pitchFamily="34" charset="0"/>
                <a:cs typeface="Times New Roman" panose="02020603050405020304" pitchFamily="18" charset="0"/>
              </a:rPr>
              <a:t>6.	</a:t>
            </a:r>
            <a:r>
              <a:rPr lang="en-GB" sz="2400" err="1">
                <a:effectLst/>
                <a:latin typeface="Calibri" panose="020F0502020204030204" pitchFamily="34" charset="0"/>
                <a:ea typeface="Calibri" panose="020F0502020204030204" pitchFamily="34" charset="0"/>
                <a:cs typeface="Times New Roman" panose="02020603050405020304" pitchFamily="18" charset="0"/>
              </a:rPr>
              <a:t>Farronato</a:t>
            </a:r>
            <a:r>
              <a:rPr lang="en-GB" sz="2400">
                <a:effectLst/>
                <a:latin typeface="Calibri" panose="020F0502020204030204" pitchFamily="34" charset="0"/>
                <a:ea typeface="Calibri" panose="020F0502020204030204" pitchFamily="34" charset="0"/>
                <a:cs typeface="Times New Roman" panose="02020603050405020304" pitchFamily="18" charset="0"/>
              </a:rPr>
              <a:t> M, Maspero C, </a:t>
            </a:r>
            <a:r>
              <a:rPr lang="en-GB" sz="2400" err="1">
                <a:effectLst/>
                <a:latin typeface="Calibri" panose="020F0502020204030204" pitchFamily="34" charset="0"/>
                <a:ea typeface="Calibri" panose="020F0502020204030204" pitchFamily="34" charset="0"/>
                <a:cs typeface="Times New Roman" panose="02020603050405020304" pitchFamily="18" charset="0"/>
              </a:rPr>
              <a:t>Lanteri</a:t>
            </a:r>
            <a:r>
              <a:rPr lang="en-GB" sz="2400">
                <a:effectLst/>
                <a:latin typeface="Calibri" panose="020F0502020204030204" pitchFamily="34" charset="0"/>
                <a:ea typeface="Calibri" panose="020F0502020204030204" pitchFamily="34" charset="0"/>
                <a:cs typeface="Times New Roman" panose="02020603050405020304" pitchFamily="18" charset="0"/>
              </a:rPr>
              <a:t> V, </a:t>
            </a:r>
            <a:r>
              <a:rPr lang="en-GB" sz="2400" err="1">
                <a:effectLst/>
                <a:latin typeface="Calibri" panose="020F0502020204030204" pitchFamily="34" charset="0"/>
                <a:ea typeface="Calibri" panose="020F0502020204030204" pitchFamily="34" charset="0"/>
                <a:cs typeface="Times New Roman" panose="02020603050405020304" pitchFamily="18" charset="0"/>
              </a:rPr>
              <a:t>Fama</a:t>
            </a:r>
            <a:r>
              <a:rPr lang="en-GB" sz="2400">
                <a:effectLst/>
                <a:latin typeface="Calibri" panose="020F0502020204030204" pitchFamily="34" charset="0"/>
                <a:ea typeface="Calibri" panose="020F0502020204030204" pitchFamily="34" charset="0"/>
                <a:cs typeface="Times New Roman" panose="02020603050405020304" pitchFamily="18" charset="0"/>
              </a:rPr>
              <a:t> A, </a:t>
            </a:r>
            <a:r>
              <a:rPr lang="en-GB" sz="2400" err="1">
                <a:effectLst/>
                <a:latin typeface="Calibri" panose="020F0502020204030204" pitchFamily="34" charset="0"/>
                <a:ea typeface="Calibri" panose="020F0502020204030204" pitchFamily="34" charset="0"/>
                <a:cs typeface="Times New Roman" panose="02020603050405020304" pitchFamily="18" charset="0"/>
              </a:rPr>
              <a:t>Ferrati</a:t>
            </a:r>
            <a:r>
              <a:rPr lang="en-GB" sz="2400">
                <a:effectLst/>
                <a:latin typeface="Calibri" panose="020F0502020204030204" pitchFamily="34" charset="0"/>
                <a:ea typeface="Calibri" panose="020F0502020204030204" pitchFamily="34" charset="0"/>
                <a:cs typeface="Times New Roman" panose="02020603050405020304" pitchFamily="18" charset="0"/>
              </a:rPr>
              <a:t> F, </a:t>
            </a:r>
            <a:r>
              <a:rPr lang="en-GB" sz="2400" err="1">
                <a:effectLst/>
                <a:latin typeface="Calibri" panose="020F0502020204030204" pitchFamily="34" charset="0"/>
                <a:ea typeface="Calibri" panose="020F0502020204030204" pitchFamily="34" charset="0"/>
                <a:cs typeface="Times New Roman" panose="02020603050405020304" pitchFamily="18" charset="0"/>
              </a:rPr>
              <a:t>Pettenuzzo</a:t>
            </a:r>
            <a:r>
              <a:rPr lang="en-GB" sz="2400">
                <a:effectLst/>
                <a:latin typeface="Calibri" panose="020F0502020204030204" pitchFamily="34" charset="0"/>
                <a:ea typeface="Calibri" panose="020F0502020204030204" pitchFamily="34" charset="0"/>
                <a:cs typeface="Times New Roman" panose="02020603050405020304" pitchFamily="18" charset="0"/>
              </a:rPr>
              <a:t> A, et al. Current state of the art in the use of augmented reality in dentistry: a systematic review of the literature. BMC Oral Health. 2019;19(1):135.</a:t>
            </a:r>
          </a:p>
          <a:p>
            <a:pPr algn="just">
              <a:spcAft>
                <a:spcPts val="1000"/>
              </a:spcAft>
            </a:pPr>
            <a:r>
              <a:rPr lang="en-GB" sz="2400">
                <a:effectLst/>
                <a:latin typeface="Calibri" panose="020F0502020204030204" pitchFamily="34" charset="0"/>
                <a:ea typeface="Calibri" panose="020F0502020204030204" pitchFamily="34" charset="0"/>
                <a:cs typeface="Times New Roman" panose="02020603050405020304" pitchFamily="18" charset="0"/>
              </a:rPr>
              <a:t>7.	</a:t>
            </a:r>
            <a:r>
              <a:rPr lang="en-GB" sz="2400" err="1">
                <a:effectLst/>
                <a:latin typeface="Calibri" panose="020F0502020204030204" pitchFamily="34" charset="0"/>
                <a:ea typeface="Calibri" panose="020F0502020204030204" pitchFamily="34" charset="0"/>
                <a:cs typeface="Times New Roman" panose="02020603050405020304" pitchFamily="18" charset="0"/>
              </a:rPr>
              <a:t>Gerup</a:t>
            </a:r>
            <a:r>
              <a:rPr lang="en-GB" sz="2400">
                <a:effectLst/>
                <a:latin typeface="Calibri" panose="020F0502020204030204" pitchFamily="34" charset="0"/>
                <a:ea typeface="Calibri" panose="020F0502020204030204" pitchFamily="34" charset="0"/>
                <a:cs typeface="Times New Roman" panose="02020603050405020304" pitchFamily="18" charset="0"/>
              </a:rPr>
              <a:t> J, </a:t>
            </a:r>
            <a:r>
              <a:rPr lang="en-GB" sz="2400" err="1">
                <a:effectLst/>
                <a:latin typeface="Calibri" panose="020F0502020204030204" pitchFamily="34" charset="0"/>
                <a:ea typeface="Calibri" panose="020F0502020204030204" pitchFamily="34" charset="0"/>
                <a:cs typeface="Times New Roman" panose="02020603050405020304" pitchFamily="18" charset="0"/>
              </a:rPr>
              <a:t>Soerensen</a:t>
            </a:r>
            <a:r>
              <a:rPr lang="en-GB" sz="2400">
                <a:effectLst/>
                <a:latin typeface="Calibri" panose="020F0502020204030204" pitchFamily="34" charset="0"/>
                <a:ea typeface="Calibri" panose="020F0502020204030204" pitchFamily="34" charset="0"/>
                <a:cs typeface="Times New Roman" panose="02020603050405020304" pitchFamily="18" charset="0"/>
              </a:rPr>
              <a:t> CB, </a:t>
            </a:r>
            <a:r>
              <a:rPr lang="en-GB" sz="2400" err="1">
                <a:effectLst/>
                <a:latin typeface="Calibri" panose="020F0502020204030204" pitchFamily="34" charset="0"/>
                <a:ea typeface="Calibri" panose="020F0502020204030204" pitchFamily="34" charset="0"/>
                <a:cs typeface="Times New Roman" panose="02020603050405020304" pitchFamily="18" charset="0"/>
              </a:rPr>
              <a:t>Dieckmann</a:t>
            </a:r>
            <a:r>
              <a:rPr lang="en-GB" sz="2400">
                <a:effectLst/>
                <a:latin typeface="Calibri" panose="020F0502020204030204" pitchFamily="34" charset="0"/>
                <a:ea typeface="Calibri" panose="020F0502020204030204" pitchFamily="34" charset="0"/>
                <a:cs typeface="Times New Roman" panose="02020603050405020304" pitchFamily="18" charset="0"/>
              </a:rPr>
              <a:t> P. Augmented reality and mixed reality for healthcare education beyond surgery: an integrative review. Int J Med Educ. 2020;11:1-18.</a:t>
            </a:r>
          </a:p>
          <a:p>
            <a:pPr algn="just">
              <a:spcAft>
                <a:spcPts val="1000"/>
              </a:spcAft>
            </a:pPr>
            <a:r>
              <a:rPr lang="en-GB" sz="2400">
                <a:effectLst/>
                <a:latin typeface="Calibri" panose="020F0502020204030204" pitchFamily="34" charset="0"/>
                <a:ea typeface="Calibri" panose="020F0502020204030204" pitchFamily="34" charset="0"/>
                <a:cs typeface="Times New Roman" panose="02020603050405020304" pitchFamily="18" charset="0"/>
              </a:rPr>
              <a:t>8.	Choi J, Thompson CE, Choi J, </a:t>
            </a:r>
            <a:r>
              <a:rPr lang="en-GB" sz="2400" err="1">
                <a:effectLst/>
                <a:latin typeface="Calibri" panose="020F0502020204030204" pitchFamily="34" charset="0"/>
                <a:ea typeface="Calibri" panose="020F0502020204030204" pitchFamily="34" charset="0"/>
                <a:cs typeface="Times New Roman" panose="02020603050405020304" pitchFamily="18" charset="0"/>
              </a:rPr>
              <a:t>Waddill</a:t>
            </a:r>
            <a:r>
              <a:rPr lang="en-GB" sz="2400">
                <a:effectLst/>
                <a:latin typeface="Calibri" panose="020F0502020204030204" pitchFamily="34" charset="0"/>
                <a:ea typeface="Calibri" panose="020F0502020204030204" pitchFamily="34" charset="0"/>
                <a:cs typeface="Times New Roman" panose="02020603050405020304" pitchFamily="18" charset="0"/>
              </a:rPr>
              <a:t> CB, Choi S. Effectiveness of Immersive Virtual Reality in Nursing Education Systematic Review. Nurse Educator. 2022;47(3):E57-E61.</a:t>
            </a:r>
          </a:p>
          <a:p>
            <a:pPr algn="just">
              <a:spcAft>
                <a:spcPts val="1000"/>
              </a:spcAft>
            </a:pPr>
            <a:r>
              <a:rPr lang="en-GB" sz="2400">
                <a:effectLst/>
                <a:latin typeface="Calibri" panose="020F0502020204030204" pitchFamily="34" charset="0"/>
                <a:ea typeface="Calibri" panose="020F0502020204030204" pitchFamily="34" charset="0"/>
                <a:cs typeface="Times New Roman" panose="02020603050405020304" pitchFamily="18" charset="0"/>
              </a:rPr>
              <a:t>9.	</a:t>
            </a:r>
            <a:r>
              <a:rPr lang="en-GB" sz="2400" err="1">
                <a:effectLst/>
                <a:latin typeface="Calibri" panose="020F0502020204030204" pitchFamily="34" charset="0"/>
                <a:ea typeface="Calibri" panose="020F0502020204030204" pitchFamily="34" charset="0"/>
                <a:cs typeface="Times New Roman" panose="02020603050405020304" pitchFamily="18" charset="0"/>
              </a:rPr>
              <a:t>Plotzky</a:t>
            </a:r>
            <a:r>
              <a:rPr lang="en-GB" sz="2400">
                <a:effectLst/>
                <a:latin typeface="Calibri" panose="020F0502020204030204" pitchFamily="34" charset="0"/>
                <a:ea typeface="Calibri" panose="020F0502020204030204" pitchFamily="34" charset="0"/>
                <a:cs typeface="Times New Roman" panose="02020603050405020304" pitchFamily="18" charset="0"/>
              </a:rPr>
              <a:t> C, </a:t>
            </a:r>
            <a:r>
              <a:rPr lang="en-GB" sz="2400" err="1">
                <a:effectLst/>
                <a:latin typeface="Calibri" panose="020F0502020204030204" pitchFamily="34" charset="0"/>
                <a:ea typeface="Calibri" panose="020F0502020204030204" pitchFamily="34" charset="0"/>
                <a:cs typeface="Times New Roman" panose="02020603050405020304" pitchFamily="18" charset="0"/>
              </a:rPr>
              <a:t>Lindwedel</a:t>
            </a:r>
            <a:r>
              <a:rPr lang="en-GB" sz="2400">
                <a:effectLst/>
                <a:latin typeface="Calibri" panose="020F0502020204030204" pitchFamily="34" charset="0"/>
                <a:ea typeface="Calibri" panose="020F0502020204030204" pitchFamily="34" charset="0"/>
                <a:cs typeface="Times New Roman" panose="02020603050405020304" pitchFamily="18" charset="0"/>
              </a:rPr>
              <a:t> U, </a:t>
            </a:r>
            <a:r>
              <a:rPr lang="en-GB" sz="2400" err="1">
                <a:effectLst/>
                <a:latin typeface="Calibri" panose="020F0502020204030204" pitchFamily="34" charset="0"/>
                <a:ea typeface="Calibri" panose="020F0502020204030204" pitchFamily="34" charset="0"/>
                <a:cs typeface="Times New Roman" panose="02020603050405020304" pitchFamily="18" charset="0"/>
              </a:rPr>
              <a:t>Sorber</a:t>
            </a:r>
            <a:r>
              <a:rPr lang="en-GB" sz="2400">
                <a:effectLst/>
                <a:latin typeface="Calibri" panose="020F0502020204030204" pitchFamily="34" charset="0"/>
                <a:ea typeface="Calibri" panose="020F0502020204030204" pitchFamily="34" charset="0"/>
                <a:cs typeface="Times New Roman" panose="02020603050405020304" pitchFamily="18" charset="0"/>
              </a:rPr>
              <a:t> M, </a:t>
            </a:r>
            <a:r>
              <a:rPr lang="en-GB" sz="2400" err="1">
                <a:effectLst/>
                <a:latin typeface="Calibri" panose="020F0502020204030204" pitchFamily="34" charset="0"/>
                <a:ea typeface="Calibri" panose="020F0502020204030204" pitchFamily="34" charset="0"/>
                <a:cs typeface="Times New Roman" panose="02020603050405020304" pitchFamily="18" charset="0"/>
              </a:rPr>
              <a:t>Loessl</a:t>
            </a:r>
            <a:r>
              <a:rPr lang="en-GB" sz="2400">
                <a:effectLst/>
                <a:latin typeface="Calibri" panose="020F0502020204030204" pitchFamily="34" charset="0"/>
                <a:ea typeface="Calibri" panose="020F0502020204030204" pitchFamily="34" charset="0"/>
                <a:cs typeface="Times New Roman" panose="02020603050405020304" pitchFamily="18" charset="0"/>
              </a:rPr>
              <a:t> B, König P, Kunze C, et al. Virtual reality simulations in nurse education: A systematic mapping review. Nurse </a:t>
            </a:r>
            <a:r>
              <a:rPr lang="en-GB" sz="2400" err="1">
                <a:effectLst/>
                <a:latin typeface="Calibri" panose="020F0502020204030204" pitchFamily="34" charset="0"/>
                <a:ea typeface="Calibri" panose="020F0502020204030204" pitchFamily="34" charset="0"/>
                <a:cs typeface="Times New Roman" panose="02020603050405020304" pitchFamily="18" charset="0"/>
              </a:rPr>
              <a:t>Educ</a:t>
            </a:r>
            <a:r>
              <a:rPr lang="en-GB" sz="2400">
                <a:effectLst/>
                <a:latin typeface="Calibri" panose="020F0502020204030204" pitchFamily="34" charset="0"/>
                <a:ea typeface="Calibri" panose="020F0502020204030204" pitchFamily="34" charset="0"/>
                <a:cs typeface="Times New Roman" panose="02020603050405020304" pitchFamily="18" charset="0"/>
              </a:rPr>
              <a:t> Today. 2021;101:104868.</a:t>
            </a:r>
          </a:p>
          <a:p>
            <a:pPr algn="just">
              <a:spcAft>
                <a:spcPts val="1000"/>
              </a:spcAft>
            </a:pPr>
            <a:r>
              <a:rPr lang="en-GB" sz="2400">
                <a:effectLst/>
                <a:latin typeface="Calibri" panose="020F0502020204030204" pitchFamily="34" charset="0"/>
                <a:ea typeface="Calibri" panose="020F0502020204030204" pitchFamily="34" charset="0"/>
                <a:cs typeface="Times New Roman" panose="02020603050405020304" pitchFamily="18" charset="0"/>
              </a:rPr>
              <a:t>10.	</a:t>
            </a:r>
            <a:r>
              <a:rPr lang="en-GB" sz="2400" err="1">
                <a:effectLst/>
                <a:latin typeface="Calibri" panose="020F0502020204030204" pitchFamily="34" charset="0"/>
                <a:ea typeface="Calibri" panose="020F0502020204030204" pitchFamily="34" charset="0"/>
                <a:cs typeface="Times New Roman" panose="02020603050405020304" pitchFamily="18" charset="0"/>
              </a:rPr>
              <a:t>Shorey</a:t>
            </a:r>
            <a:r>
              <a:rPr lang="en-GB" sz="2400">
                <a:effectLst/>
                <a:latin typeface="Calibri" panose="020F0502020204030204" pitchFamily="34" charset="0"/>
                <a:ea typeface="Calibri" panose="020F0502020204030204" pitchFamily="34" charset="0"/>
                <a:cs typeface="Times New Roman" panose="02020603050405020304" pitchFamily="18" charset="0"/>
              </a:rPr>
              <a:t> S, Ng ED. The use of virtual reality simulation among nursing students and registered nurses: A systematic review. Nurse </a:t>
            </a:r>
            <a:r>
              <a:rPr lang="en-GB" sz="2400" err="1">
                <a:effectLst/>
                <a:latin typeface="Calibri" panose="020F0502020204030204" pitchFamily="34" charset="0"/>
                <a:ea typeface="Calibri" panose="020F0502020204030204" pitchFamily="34" charset="0"/>
                <a:cs typeface="Times New Roman" panose="02020603050405020304" pitchFamily="18" charset="0"/>
              </a:rPr>
              <a:t>Educ</a:t>
            </a:r>
            <a:r>
              <a:rPr lang="en-GB" sz="2400">
                <a:effectLst/>
                <a:latin typeface="Calibri" panose="020F0502020204030204" pitchFamily="34" charset="0"/>
                <a:ea typeface="Calibri" panose="020F0502020204030204" pitchFamily="34" charset="0"/>
                <a:cs typeface="Times New Roman" panose="02020603050405020304" pitchFamily="18" charset="0"/>
              </a:rPr>
              <a:t> Today. 2021;98:104662.</a:t>
            </a:r>
          </a:p>
          <a:p>
            <a:pPr algn="just">
              <a:spcAft>
                <a:spcPts val="1000"/>
              </a:spcAft>
            </a:pPr>
            <a:r>
              <a:rPr lang="en-GB" sz="2400">
                <a:effectLst/>
                <a:latin typeface="Calibri" panose="020F0502020204030204" pitchFamily="34" charset="0"/>
                <a:ea typeface="Calibri" panose="020F0502020204030204" pitchFamily="34" charset="0"/>
                <a:cs typeface="Times New Roman" panose="02020603050405020304" pitchFamily="18" charset="0"/>
              </a:rPr>
              <a:t>11.	Mao RQ, Lan L, Kay J, </a:t>
            </a:r>
            <a:r>
              <a:rPr lang="en-GB" sz="2400" err="1">
                <a:effectLst/>
                <a:latin typeface="Calibri" panose="020F0502020204030204" pitchFamily="34" charset="0"/>
                <a:ea typeface="Calibri" panose="020F0502020204030204" pitchFamily="34" charset="0"/>
                <a:cs typeface="Times New Roman" panose="02020603050405020304" pitchFamily="18" charset="0"/>
              </a:rPr>
              <a:t>Lohre</a:t>
            </a:r>
            <a:r>
              <a:rPr lang="en-GB" sz="2400">
                <a:effectLst/>
                <a:latin typeface="Calibri" panose="020F0502020204030204" pitchFamily="34" charset="0"/>
                <a:ea typeface="Calibri" panose="020F0502020204030204" pitchFamily="34" charset="0"/>
                <a:cs typeface="Times New Roman" panose="02020603050405020304" pitchFamily="18" charset="0"/>
              </a:rPr>
              <a:t> R, Ayeni OR, Goel DP, et al. Immersive Virtual Reality for Surgical Training: A Systematic Review. Journal of Surgical Research. 2021;268:40-58.</a:t>
            </a:r>
          </a:p>
          <a:p>
            <a:pPr algn="just">
              <a:spcAft>
                <a:spcPts val="1000"/>
              </a:spcAft>
            </a:pPr>
            <a:r>
              <a:rPr lang="en-GB" sz="2400">
                <a:effectLst/>
                <a:latin typeface="Calibri" panose="020F0502020204030204" pitchFamily="34" charset="0"/>
                <a:ea typeface="Calibri" panose="020F0502020204030204" pitchFamily="34" charset="0"/>
                <a:cs typeface="Times New Roman" panose="02020603050405020304" pitchFamily="18" charset="0"/>
              </a:rPr>
              <a:t>12.	Bielsa VF. Virtual reality simulation in plastic surgery training. Literature review. Journal of Plastic Reconstructive and Aesthetic Surgery. 2021;74(9):2372-8.</a:t>
            </a:r>
          </a:p>
          <a:p>
            <a:pPr algn="just">
              <a:spcAft>
                <a:spcPts val="1000"/>
              </a:spcAft>
            </a:pPr>
            <a:r>
              <a:rPr lang="en-GB" sz="2400">
                <a:effectLst/>
                <a:latin typeface="Calibri" panose="020F0502020204030204" pitchFamily="34" charset="0"/>
                <a:ea typeface="Calibri" panose="020F0502020204030204" pitchFamily="34" charset="0"/>
                <a:cs typeface="Times New Roman" panose="02020603050405020304" pitchFamily="18" charset="0"/>
              </a:rPr>
              <a:t>13.	</a:t>
            </a:r>
            <a:r>
              <a:rPr lang="en-GB" sz="2400" err="1">
                <a:effectLst/>
                <a:latin typeface="Calibri" panose="020F0502020204030204" pitchFamily="34" charset="0"/>
                <a:ea typeface="Calibri" panose="020F0502020204030204" pitchFamily="34" charset="0"/>
                <a:cs typeface="Times New Roman" panose="02020603050405020304" pitchFamily="18" charset="0"/>
              </a:rPr>
              <a:t>Grall</a:t>
            </a:r>
            <a:r>
              <a:rPr lang="en-GB" sz="2400">
                <a:effectLst/>
                <a:latin typeface="Calibri" panose="020F0502020204030204" pitchFamily="34" charset="0"/>
                <a:ea typeface="Calibri" panose="020F0502020204030204" pitchFamily="34" charset="0"/>
                <a:cs typeface="Times New Roman" panose="02020603050405020304" pitchFamily="18" charset="0"/>
              </a:rPr>
              <a:t> P, </a:t>
            </a:r>
            <a:r>
              <a:rPr lang="en-GB" sz="2400" err="1">
                <a:effectLst/>
                <a:latin typeface="Calibri" panose="020F0502020204030204" pitchFamily="34" charset="0"/>
                <a:ea typeface="Calibri" panose="020F0502020204030204" pitchFamily="34" charset="0"/>
                <a:cs typeface="Times New Roman" panose="02020603050405020304" pitchFamily="18" charset="0"/>
              </a:rPr>
              <a:t>Ferri</a:t>
            </a:r>
            <a:r>
              <a:rPr lang="en-GB" sz="2400">
                <a:effectLst/>
                <a:latin typeface="Calibri" panose="020F0502020204030204" pitchFamily="34" charset="0"/>
                <a:ea typeface="Calibri" panose="020F0502020204030204" pitchFamily="34" charset="0"/>
                <a:cs typeface="Times New Roman" panose="02020603050405020304" pitchFamily="18" charset="0"/>
              </a:rPr>
              <a:t> J, </a:t>
            </a:r>
            <a:r>
              <a:rPr lang="en-GB" sz="2400" err="1">
                <a:effectLst/>
                <a:latin typeface="Calibri" panose="020F0502020204030204" pitchFamily="34" charset="0"/>
                <a:ea typeface="Calibri" panose="020F0502020204030204" pitchFamily="34" charset="0"/>
                <a:cs typeface="Times New Roman" panose="02020603050405020304" pitchFamily="18" charset="0"/>
              </a:rPr>
              <a:t>Nicot</a:t>
            </a:r>
            <a:r>
              <a:rPr lang="en-GB" sz="2400">
                <a:effectLst/>
                <a:latin typeface="Calibri" panose="020F0502020204030204" pitchFamily="34" charset="0"/>
                <a:ea typeface="Calibri" panose="020F0502020204030204" pitchFamily="34" charset="0"/>
                <a:cs typeface="Times New Roman" panose="02020603050405020304" pitchFamily="18" charset="0"/>
              </a:rPr>
              <a:t> R. Surgical Training 2.0: A systematic approach reviewing the literature focusing on oral maxillofacial surgery - Part II. J </a:t>
            </a:r>
            <a:r>
              <a:rPr lang="en-GB" sz="2400" err="1">
                <a:effectLst/>
                <a:latin typeface="Calibri" panose="020F0502020204030204" pitchFamily="34" charset="0"/>
                <a:ea typeface="Calibri" panose="020F0502020204030204" pitchFamily="34" charset="0"/>
                <a:cs typeface="Times New Roman" panose="02020603050405020304" pitchFamily="18" charset="0"/>
              </a:rPr>
              <a:t>Stomatol</a:t>
            </a:r>
            <a:r>
              <a:rPr lang="en-GB" sz="2400">
                <a:effectLst/>
                <a:latin typeface="Calibri" panose="020F0502020204030204" pitchFamily="34" charset="0"/>
                <a:ea typeface="Calibri" panose="020F0502020204030204" pitchFamily="34" charset="0"/>
                <a:cs typeface="Times New Roman" panose="02020603050405020304" pitchFamily="18" charset="0"/>
              </a:rPr>
              <a:t> Oral </a:t>
            </a:r>
            <a:r>
              <a:rPr lang="en-GB" sz="2400" err="1">
                <a:effectLst/>
                <a:latin typeface="Calibri" panose="020F0502020204030204" pitchFamily="34" charset="0"/>
                <a:ea typeface="Calibri" panose="020F0502020204030204" pitchFamily="34" charset="0"/>
                <a:cs typeface="Times New Roman" panose="02020603050405020304" pitchFamily="18" charset="0"/>
              </a:rPr>
              <a:t>Maxillofac</a:t>
            </a:r>
            <a:r>
              <a:rPr lang="en-GB" sz="2400">
                <a:effectLst/>
                <a:latin typeface="Calibri" panose="020F0502020204030204" pitchFamily="34" charset="0"/>
                <a:ea typeface="Calibri" panose="020F0502020204030204" pitchFamily="34" charset="0"/>
                <a:cs typeface="Times New Roman" panose="02020603050405020304" pitchFamily="18" charset="0"/>
              </a:rPr>
              <a:t> Surg. 2021;122(4):423-33.</a:t>
            </a:r>
          </a:p>
          <a:p>
            <a:pPr algn="just">
              <a:spcAft>
                <a:spcPts val="1000"/>
              </a:spcAft>
            </a:pPr>
            <a:r>
              <a:rPr lang="en-GB" sz="2400">
                <a:effectLst/>
                <a:latin typeface="Calibri" panose="020F0502020204030204" pitchFamily="34" charset="0"/>
                <a:ea typeface="Calibri" panose="020F0502020204030204" pitchFamily="34" charset="0"/>
                <a:cs typeface="Times New Roman" panose="02020603050405020304" pitchFamily="18" charset="0"/>
              </a:rPr>
              <a:t>14.	Hamilton D, McKechnie J, Edgerton E, Wilson C. Immersive virtual reality as a pedagogical tool in education: a systematic literature review of quantitative learning outcomes and experimental design. Journal of Computers in Education. 2021;8(1):1-32.</a:t>
            </a:r>
          </a:p>
          <a:p>
            <a:pPr algn="just">
              <a:spcAft>
                <a:spcPts val="1000"/>
              </a:spcAft>
            </a:pPr>
            <a:r>
              <a:rPr lang="en-GB" sz="2400">
                <a:effectLst/>
                <a:latin typeface="Calibri" panose="020F0502020204030204" pitchFamily="34" charset="0"/>
                <a:ea typeface="Calibri" panose="020F0502020204030204" pitchFamily="34" charset="0"/>
                <a:cs typeface="Times New Roman" panose="02020603050405020304" pitchFamily="18" charset="0"/>
              </a:rPr>
              <a:t>15.	Tang YM, Chau KY, Kwok APK, Zhu TC, Ma XD. A systematic review of immersive technology applications for medical practice and education-Trends, application areas, recipients, teaching contents, evaluation methods, and performance. Educational Research Review. 2022;35.</a:t>
            </a:r>
          </a:p>
          <a:p>
            <a:pPr algn="just">
              <a:spcAft>
                <a:spcPts val="1000"/>
              </a:spcAft>
            </a:pPr>
            <a:r>
              <a:rPr lang="en-GB" sz="2400">
                <a:effectLst/>
                <a:latin typeface="Calibri" panose="020F0502020204030204" pitchFamily="34" charset="0"/>
                <a:ea typeface="Calibri" panose="020F0502020204030204" pitchFamily="34" charset="0"/>
                <a:cs typeface="Times New Roman" panose="02020603050405020304" pitchFamily="18" charset="0"/>
              </a:rPr>
              <a:t>16.	</a:t>
            </a:r>
            <a:r>
              <a:rPr lang="en-GB" sz="2400" err="1">
                <a:effectLst/>
                <a:latin typeface="Calibri" panose="020F0502020204030204" pitchFamily="34" charset="0"/>
                <a:ea typeface="Calibri" panose="020F0502020204030204" pitchFamily="34" charset="0"/>
                <a:cs typeface="Times New Roman" panose="02020603050405020304" pitchFamily="18" charset="0"/>
              </a:rPr>
              <a:t>Bracq</a:t>
            </a:r>
            <a:r>
              <a:rPr lang="en-GB" sz="2400">
                <a:effectLst/>
                <a:latin typeface="Calibri" panose="020F0502020204030204" pitchFamily="34" charset="0"/>
                <a:ea typeface="Calibri" panose="020F0502020204030204" pitchFamily="34" charset="0"/>
                <a:cs typeface="Times New Roman" panose="02020603050405020304" pitchFamily="18" charset="0"/>
              </a:rPr>
              <a:t> MS, </a:t>
            </a:r>
            <a:r>
              <a:rPr lang="en-GB" sz="2400" err="1">
                <a:effectLst/>
                <a:latin typeface="Calibri" panose="020F0502020204030204" pitchFamily="34" charset="0"/>
                <a:ea typeface="Calibri" panose="020F0502020204030204" pitchFamily="34" charset="0"/>
                <a:cs typeface="Times New Roman" panose="02020603050405020304" pitchFamily="18" charset="0"/>
              </a:rPr>
              <a:t>Michinov</a:t>
            </a:r>
            <a:r>
              <a:rPr lang="en-GB" sz="2400">
                <a:effectLst/>
                <a:latin typeface="Calibri" panose="020F0502020204030204" pitchFamily="34" charset="0"/>
                <a:ea typeface="Calibri" panose="020F0502020204030204" pitchFamily="34" charset="0"/>
                <a:cs typeface="Times New Roman" panose="02020603050405020304" pitchFamily="18" charset="0"/>
              </a:rPr>
              <a:t> E, </a:t>
            </a:r>
            <a:r>
              <a:rPr lang="en-GB" sz="2400" err="1">
                <a:effectLst/>
                <a:latin typeface="Calibri" panose="020F0502020204030204" pitchFamily="34" charset="0"/>
                <a:ea typeface="Calibri" panose="020F0502020204030204" pitchFamily="34" charset="0"/>
                <a:cs typeface="Times New Roman" panose="02020603050405020304" pitchFamily="18" charset="0"/>
              </a:rPr>
              <a:t>Jannin</a:t>
            </a:r>
            <a:r>
              <a:rPr lang="en-GB" sz="2400">
                <a:effectLst/>
                <a:latin typeface="Calibri" panose="020F0502020204030204" pitchFamily="34" charset="0"/>
                <a:ea typeface="Calibri" panose="020F0502020204030204" pitchFamily="34" charset="0"/>
                <a:cs typeface="Times New Roman" panose="02020603050405020304" pitchFamily="18" charset="0"/>
              </a:rPr>
              <a:t> P. Virtual Reality Simulation in Nontechnical Skills Training for Healthcare Professionals A Systematic Review. Simulation in Healthcare-Journal of the Society for Simulation in Healthcare. 2019;14(3):188-94.</a:t>
            </a:r>
          </a:p>
          <a:p>
            <a:pPr algn="just">
              <a:spcAft>
                <a:spcPts val="1000"/>
              </a:spcAft>
            </a:pPr>
            <a:r>
              <a:rPr lang="en-GB" sz="2400">
                <a:effectLst/>
                <a:latin typeface="Calibri" panose="020F0502020204030204" pitchFamily="34" charset="0"/>
                <a:ea typeface="Calibri" panose="020F0502020204030204" pitchFamily="34" charset="0"/>
                <a:cs typeface="Times New Roman" panose="02020603050405020304" pitchFamily="18" charset="0"/>
              </a:rPr>
              <a:t>17.	Chan J, </a:t>
            </a:r>
            <a:r>
              <a:rPr lang="en-GB" sz="2400" err="1">
                <a:effectLst/>
                <a:latin typeface="Calibri" panose="020F0502020204030204" pitchFamily="34" charset="0"/>
                <a:ea typeface="Calibri" panose="020F0502020204030204" pitchFamily="34" charset="0"/>
                <a:cs typeface="Times New Roman" panose="02020603050405020304" pitchFamily="18" charset="0"/>
              </a:rPr>
              <a:t>Pangal</a:t>
            </a:r>
            <a:r>
              <a:rPr lang="en-GB" sz="2400">
                <a:effectLst/>
                <a:latin typeface="Calibri" panose="020F0502020204030204" pitchFamily="34" charset="0"/>
                <a:ea typeface="Calibri" panose="020F0502020204030204" pitchFamily="34" charset="0"/>
                <a:cs typeface="Times New Roman" panose="02020603050405020304" pitchFamily="18" charset="0"/>
              </a:rPr>
              <a:t> DJ, Cardinal T, </a:t>
            </a:r>
            <a:r>
              <a:rPr lang="en-GB" sz="2400" err="1">
                <a:effectLst/>
                <a:latin typeface="Calibri" panose="020F0502020204030204" pitchFamily="34" charset="0"/>
                <a:ea typeface="Calibri" panose="020F0502020204030204" pitchFamily="34" charset="0"/>
                <a:cs typeface="Times New Roman" panose="02020603050405020304" pitchFamily="18" charset="0"/>
              </a:rPr>
              <a:t>Kugener</a:t>
            </a:r>
            <a:r>
              <a:rPr lang="en-GB" sz="2400">
                <a:effectLst/>
                <a:latin typeface="Calibri" panose="020F0502020204030204" pitchFamily="34" charset="0"/>
                <a:ea typeface="Calibri" panose="020F0502020204030204" pitchFamily="34" charset="0"/>
                <a:cs typeface="Times New Roman" panose="02020603050405020304" pitchFamily="18" charset="0"/>
              </a:rPr>
              <a:t> G, Zhu Y, </a:t>
            </a:r>
            <a:r>
              <a:rPr lang="en-GB" sz="2400" err="1">
                <a:effectLst/>
                <a:latin typeface="Calibri" panose="020F0502020204030204" pitchFamily="34" charset="0"/>
                <a:ea typeface="Calibri" panose="020F0502020204030204" pitchFamily="34" charset="0"/>
                <a:cs typeface="Times New Roman" panose="02020603050405020304" pitchFamily="18" charset="0"/>
              </a:rPr>
              <a:t>Roshannai</a:t>
            </a:r>
            <a:r>
              <a:rPr lang="en-GB" sz="2400">
                <a:effectLst/>
                <a:latin typeface="Calibri" panose="020F0502020204030204" pitchFamily="34" charset="0"/>
                <a:ea typeface="Calibri" panose="020F0502020204030204" pitchFamily="34" charset="0"/>
                <a:cs typeface="Times New Roman" panose="02020603050405020304" pitchFamily="18" charset="0"/>
              </a:rPr>
              <a:t> A, et al. A systematic review of virtual reality for the assessment of technical skills in neurosurgery. </a:t>
            </a:r>
            <a:r>
              <a:rPr lang="en-GB" sz="2400" err="1">
                <a:effectLst/>
                <a:latin typeface="Calibri" panose="020F0502020204030204" pitchFamily="34" charset="0"/>
                <a:ea typeface="Calibri" panose="020F0502020204030204" pitchFamily="34" charset="0"/>
                <a:cs typeface="Times New Roman" panose="02020603050405020304" pitchFamily="18" charset="0"/>
              </a:rPr>
              <a:t>Neurosurg</a:t>
            </a:r>
            <a:r>
              <a:rPr lang="en-GB" sz="2400">
                <a:effectLst/>
                <a:latin typeface="Calibri" panose="020F0502020204030204" pitchFamily="34" charset="0"/>
                <a:ea typeface="Calibri" panose="020F0502020204030204" pitchFamily="34" charset="0"/>
                <a:cs typeface="Times New Roman" panose="02020603050405020304" pitchFamily="18" charset="0"/>
              </a:rPr>
              <a:t> Focus. 2021;51(2):E15.</a:t>
            </a:r>
          </a:p>
          <a:p>
            <a:pPr algn="just">
              <a:spcAft>
                <a:spcPts val="1000"/>
              </a:spcAft>
            </a:pPr>
            <a:r>
              <a:rPr lang="en-GB" sz="2400">
                <a:effectLst/>
                <a:latin typeface="Calibri" panose="020F0502020204030204" pitchFamily="34" charset="0"/>
                <a:ea typeface="Calibri" panose="020F0502020204030204" pitchFamily="34" charset="0"/>
                <a:cs typeface="Times New Roman" panose="02020603050405020304" pitchFamily="18" charset="0"/>
              </a:rPr>
              <a:t>18.	</a:t>
            </a:r>
            <a:r>
              <a:rPr lang="en-GB" sz="2400" err="1">
                <a:effectLst/>
                <a:latin typeface="Calibri" panose="020F0502020204030204" pitchFamily="34" charset="0"/>
                <a:ea typeface="Calibri" panose="020F0502020204030204" pitchFamily="34" charset="0"/>
                <a:cs typeface="Times New Roman" panose="02020603050405020304" pitchFamily="18" charset="0"/>
              </a:rPr>
              <a:t>Davids</a:t>
            </a:r>
            <a:r>
              <a:rPr lang="en-GB" sz="2400">
                <a:effectLst/>
                <a:latin typeface="Calibri" panose="020F0502020204030204" pitchFamily="34" charset="0"/>
                <a:ea typeface="Calibri" panose="020F0502020204030204" pitchFamily="34" charset="0"/>
                <a:cs typeface="Times New Roman" panose="02020603050405020304" pitchFamily="18" charset="0"/>
              </a:rPr>
              <a:t> J, </a:t>
            </a:r>
            <a:r>
              <a:rPr lang="en-GB" sz="2400" err="1">
                <a:effectLst/>
                <a:latin typeface="Calibri" panose="020F0502020204030204" pitchFamily="34" charset="0"/>
                <a:ea typeface="Calibri" panose="020F0502020204030204" pitchFamily="34" charset="0"/>
                <a:cs typeface="Times New Roman" panose="02020603050405020304" pitchFamily="18" charset="0"/>
              </a:rPr>
              <a:t>Manivannan</a:t>
            </a:r>
            <a:r>
              <a:rPr lang="en-GB" sz="2400">
                <a:effectLst/>
                <a:latin typeface="Calibri" panose="020F0502020204030204" pitchFamily="34" charset="0"/>
                <a:ea typeface="Calibri" panose="020F0502020204030204" pitchFamily="34" charset="0"/>
                <a:cs typeface="Times New Roman" panose="02020603050405020304" pitchFamily="18" charset="0"/>
              </a:rPr>
              <a:t> S, Darzi A, </a:t>
            </a:r>
            <a:r>
              <a:rPr lang="en-GB" sz="2400" err="1">
                <a:effectLst/>
                <a:latin typeface="Calibri" panose="020F0502020204030204" pitchFamily="34" charset="0"/>
                <a:ea typeface="Calibri" panose="020F0502020204030204" pitchFamily="34" charset="0"/>
                <a:cs typeface="Times New Roman" panose="02020603050405020304" pitchFamily="18" charset="0"/>
              </a:rPr>
              <a:t>Giannarou</a:t>
            </a:r>
            <a:r>
              <a:rPr lang="en-GB" sz="2400">
                <a:effectLst/>
                <a:latin typeface="Calibri" panose="020F0502020204030204" pitchFamily="34" charset="0"/>
                <a:ea typeface="Calibri" panose="020F0502020204030204" pitchFamily="34" charset="0"/>
                <a:cs typeface="Times New Roman" panose="02020603050405020304" pitchFamily="18" charset="0"/>
              </a:rPr>
              <a:t> S, </a:t>
            </a:r>
            <a:r>
              <a:rPr lang="en-GB" sz="2400" err="1">
                <a:effectLst/>
                <a:latin typeface="Calibri" panose="020F0502020204030204" pitchFamily="34" charset="0"/>
                <a:ea typeface="Calibri" panose="020F0502020204030204" pitchFamily="34" charset="0"/>
                <a:cs typeface="Times New Roman" panose="02020603050405020304" pitchFamily="18" charset="0"/>
              </a:rPr>
              <a:t>Ashrafian</a:t>
            </a:r>
            <a:r>
              <a:rPr lang="en-GB" sz="2400">
                <a:effectLst/>
                <a:latin typeface="Calibri" panose="020F0502020204030204" pitchFamily="34" charset="0"/>
                <a:ea typeface="Calibri" panose="020F0502020204030204" pitchFamily="34" charset="0"/>
                <a:cs typeface="Times New Roman" panose="02020603050405020304" pitchFamily="18" charset="0"/>
              </a:rPr>
              <a:t> H, Marcus HJ. Simulation for skills training in neurosurgery: a systematic review, meta-analysis, and analysis of progressive scholarly acceptance. </a:t>
            </a:r>
            <a:r>
              <a:rPr lang="en-GB" sz="2400" err="1">
                <a:effectLst/>
                <a:latin typeface="Calibri" panose="020F0502020204030204" pitchFamily="34" charset="0"/>
                <a:ea typeface="Calibri" panose="020F0502020204030204" pitchFamily="34" charset="0"/>
                <a:cs typeface="Times New Roman" panose="02020603050405020304" pitchFamily="18" charset="0"/>
              </a:rPr>
              <a:t>Neurosurg</a:t>
            </a:r>
            <a:r>
              <a:rPr lang="en-GB" sz="2400">
                <a:effectLst/>
                <a:latin typeface="Calibri" panose="020F0502020204030204" pitchFamily="34" charset="0"/>
                <a:ea typeface="Calibri" panose="020F0502020204030204" pitchFamily="34" charset="0"/>
                <a:cs typeface="Times New Roman" panose="02020603050405020304" pitchFamily="18" charset="0"/>
              </a:rPr>
              <a:t> Rev. 2021;44(4):1853-67.</a:t>
            </a:r>
          </a:p>
          <a:p>
            <a:pPr algn="just">
              <a:spcAft>
                <a:spcPts val="1000"/>
              </a:spcAft>
            </a:pPr>
            <a:r>
              <a:rPr lang="en-GB" sz="2400">
                <a:effectLst/>
                <a:latin typeface="Calibri" panose="020F0502020204030204" pitchFamily="34" charset="0"/>
                <a:ea typeface="Calibri" panose="020F0502020204030204" pitchFamily="34" charset="0"/>
                <a:cs typeface="Times New Roman" panose="02020603050405020304" pitchFamily="18" charset="0"/>
              </a:rPr>
              <a:t>19.	Mazur T, Mansour TR, </a:t>
            </a:r>
            <a:r>
              <a:rPr lang="en-GB" sz="2400" err="1">
                <a:effectLst/>
                <a:latin typeface="Calibri" panose="020F0502020204030204" pitchFamily="34" charset="0"/>
                <a:ea typeface="Calibri" panose="020F0502020204030204" pitchFamily="34" charset="0"/>
                <a:cs typeface="Times New Roman" panose="02020603050405020304" pitchFamily="18" charset="0"/>
              </a:rPr>
              <a:t>Mugge</a:t>
            </a:r>
            <a:r>
              <a:rPr lang="en-GB" sz="2400">
                <a:effectLst/>
                <a:latin typeface="Calibri" panose="020F0502020204030204" pitchFamily="34" charset="0"/>
                <a:ea typeface="Calibri" panose="020F0502020204030204" pitchFamily="34" charset="0"/>
                <a:cs typeface="Times New Roman" panose="02020603050405020304" pitchFamily="18" charset="0"/>
              </a:rPr>
              <a:t> L, </a:t>
            </a:r>
            <a:r>
              <a:rPr lang="en-GB" sz="2400" err="1">
                <a:effectLst/>
                <a:latin typeface="Calibri" panose="020F0502020204030204" pitchFamily="34" charset="0"/>
                <a:ea typeface="Calibri" panose="020F0502020204030204" pitchFamily="34" charset="0"/>
                <a:cs typeface="Times New Roman" panose="02020603050405020304" pitchFamily="18" charset="0"/>
              </a:rPr>
              <a:t>Medhkour</a:t>
            </a:r>
            <a:r>
              <a:rPr lang="en-GB" sz="2400">
                <a:effectLst/>
                <a:latin typeface="Calibri" panose="020F0502020204030204" pitchFamily="34" charset="0"/>
                <a:ea typeface="Calibri" panose="020F0502020204030204" pitchFamily="34" charset="0"/>
                <a:cs typeface="Times New Roman" panose="02020603050405020304" pitchFamily="18" charset="0"/>
              </a:rPr>
              <a:t> A. Virtual Reality-Based Simulators for Cranial </a:t>
            </a:r>
            <a:r>
              <a:rPr lang="en-GB" sz="2400" err="1">
                <a:effectLst/>
                <a:latin typeface="Calibri" panose="020F0502020204030204" pitchFamily="34" charset="0"/>
                <a:ea typeface="Calibri" panose="020F0502020204030204" pitchFamily="34" charset="0"/>
                <a:cs typeface="Times New Roman" panose="02020603050405020304" pitchFamily="18" charset="0"/>
              </a:rPr>
              <a:t>Tumor</a:t>
            </a:r>
            <a:r>
              <a:rPr lang="en-GB" sz="2400">
                <a:effectLst/>
                <a:latin typeface="Calibri" panose="020F0502020204030204" pitchFamily="34" charset="0"/>
                <a:ea typeface="Calibri" panose="020F0502020204030204" pitchFamily="34" charset="0"/>
                <a:cs typeface="Times New Roman" panose="02020603050405020304" pitchFamily="18" charset="0"/>
              </a:rPr>
              <a:t> Surgery: A Systematic Review. World Neurosurgery. 2018;110:414-22.</a:t>
            </a:r>
          </a:p>
          <a:p>
            <a:pPr algn="just">
              <a:spcAft>
                <a:spcPts val="1000"/>
              </a:spcAft>
            </a:pPr>
            <a:r>
              <a:rPr lang="en-GB" sz="2400">
                <a:effectLst/>
                <a:latin typeface="Calibri" panose="020F0502020204030204" pitchFamily="34" charset="0"/>
                <a:ea typeface="Calibri" panose="020F0502020204030204" pitchFamily="34" charset="0"/>
                <a:cs typeface="Times New Roman" panose="02020603050405020304" pitchFamily="18" charset="0"/>
              </a:rPr>
              <a:t>20.	</a:t>
            </a:r>
            <a:r>
              <a:rPr lang="en-GB" sz="2400" err="1">
                <a:effectLst/>
                <a:latin typeface="Calibri" panose="020F0502020204030204" pitchFamily="34" charset="0"/>
                <a:ea typeface="Calibri" panose="020F0502020204030204" pitchFamily="34" charset="0"/>
                <a:cs typeface="Times New Roman" panose="02020603050405020304" pitchFamily="18" charset="0"/>
              </a:rPr>
              <a:t>Pfandler</a:t>
            </a:r>
            <a:r>
              <a:rPr lang="en-GB" sz="2400">
                <a:effectLst/>
                <a:latin typeface="Calibri" panose="020F0502020204030204" pitchFamily="34" charset="0"/>
                <a:ea typeface="Calibri" panose="020F0502020204030204" pitchFamily="34" charset="0"/>
                <a:cs typeface="Times New Roman" panose="02020603050405020304" pitchFamily="18" charset="0"/>
              </a:rPr>
              <a:t> M, </a:t>
            </a:r>
            <a:r>
              <a:rPr lang="en-GB" sz="2400" err="1">
                <a:effectLst/>
                <a:latin typeface="Calibri" panose="020F0502020204030204" pitchFamily="34" charset="0"/>
                <a:ea typeface="Calibri" panose="020F0502020204030204" pitchFamily="34" charset="0"/>
                <a:cs typeface="Times New Roman" panose="02020603050405020304" pitchFamily="18" charset="0"/>
              </a:rPr>
              <a:t>Lazarovici</a:t>
            </a:r>
            <a:r>
              <a:rPr lang="en-GB" sz="2400">
                <a:effectLst/>
                <a:latin typeface="Calibri" panose="020F0502020204030204" pitchFamily="34" charset="0"/>
                <a:ea typeface="Calibri" panose="020F0502020204030204" pitchFamily="34" charset="0"/>
                <a:cs typeface="Times New Roman" panose="02020603050405020304" pitchFamily="18" charset="0"/>
              </a:rPr>
              <a:t> M, Stefan P, </a:t>
            </a:r>
            <a:r>
              <a:rPr lang="en-GB" sz="2400" err="1">
                <a:effectLst/>
                <a:latin typeface="Calibri" panose="020F0502020204030204" pitchFamily="34" charset="0"/>
                <a:ea typeface="Calibri" panose="020F0502020204030204" pitchFamily="34" charset="0"/>
                <a:cs typeface="Times New Roman" panose="02020603050405020304" pitchFamily="18" charset="0"/>
              </a:rPr>
              <a:t>Wucherer</a:t>
            </a:r>
            <a:r>
              <a:rPr lang="en-GB" sz="2400">
                <a:effectLst/>
                <a:latin typeface="Calibri" panose="020F0502020204030204" pitchFamily="34" charset="0"/>
                <a:ea typeface="Calibri" panose="020F0502020204030204" pitchFamily="34" charset="0"/>
                <a:cs typeface="Times New Roman" panose="02020603050405020304" pitchFamily="18" charset="0"/>
              </a:rPr>
              <a:t> P, </a:t>
            </a:r>
            <a:r>
              <a:rPr lang="en-GB" sz="2400" err="1">
                <a:effectLst/>
                <a:latin typeface="Calibri" panose="020F0502020204030204" pitchFamily="34" charset="0"/>
                <a:ea typeface="Calibri" panose="020F0502020204030204" pitchFamily="34" charset="0"/>
                <a:cs typeface="Times New Roman" panose="02020603050405020304" pitchFamily="18" charset="0"/>
              </a:rPr>
              <a:t>Weigl</a:t>
            </a:r>
            <a:r>
              <a:rPr lang="en-GB" sz="2400">
                <a:effectLst/>
                <a:latin typeface="Calibri" panose="020F0502020204030204" pitchFamily="34" charset="0"/>
                <a:ea typeface="Calibri" panose="020F0502020204030204" pitchFamily="34" charset="0"/>
                <a:cs typeface="Times New Roman" panose="02020603050405020304" pitchFamily="18" charset="0"/>
              </a:rPr>
              <a:t> M. Virtual reality-based simulators for spine surgery: a systematic review. Spine Journal. 2017;17(9):1352-63.</a:t>
            </a:r>
          </a:p>
          <a:p>
            <a:pPr algn="just">
              <a:spcAft>
                <a:spcPts val="1000"/>
              </a:spcAft>
            </a:pPr>
            <a:r>
              <a:rPr lang="en-GB" sz="2400">
                <a:effectLst/>
                <a:latin typeface="Calibri" panose="020F0502020204030204" pitchFamily="34" charset="0"/>
                <a:ea typeface="Calibri" panose="020F0502020204030204" pitchFamily="34" charset="0"/>
                <a:cs typeface="Times New Roman" panose="02020603050405020304" pitchFamily="18" charset="0"/>
              </a:rPr>
              <a:t>21.	Lowe S, Mares K, </a:t>
            </a:r>
            <a:r>
              <a:rPr lang="en-GB" sz="2400" err="1">
                <a:effectLst/>
                <a:latin typeface="Calibri" panose="020F0502020204030204" pitchFamily="34" charset="0"/>
                <a:ea typeface="Calibri" panose="020F0502020204030204" pitchFamily="34" charset="0"/>
                <a:cs typeface="Times New Roman" panose="02020603050405020304" pitchFamily="18" charset="0"/>
              </a:rPr>
              <a:t>Khadjesari</a:t>
            </a:r>
            <a:r>
              <a:rPr lang="en-GB" sz="2400">
                <a:effectLst/>
                <a:latin typeface="Calibri" panose="020F0502020204030204" pitchFamily="34" charset="0"/>
                <a:ea typeface="Calibri" panose="020F0502020204030204" pitchFamily="34" charset="0"/>
                <a:cs typeface="Times New Roman" panose="02020603050405020304" pitchFamily="18" charset="0"/>
              </a:rPr>
              <a:t> Z. Immersive technology in ophthalmology education: a systematic review. </a:t>
            </a:r>
            <a:r>
              <a:rPr lang="en-GB" sz="2400" err="1">
                <a:effectLst/>
                <a:latin typeface="Calibri" panose="020F0502020204030204" pitchFamily="34" charset="0"/>
                <a:ea typeface="Calibri" panose="020F0502020204030204" pitchFamily="34" charset="0"/>
                <a:cs typeface="Times New Roman" panose="02020603050405020304" pitchFamily="18" charset="0"/>
              </a:rPr>
              <a:t>Bmj</a:t>
            </a:r>
            <a:r>
              <a:rPr lang="en-GB" sz="2400">
                <a:effectLst/>
                <a:latin typeface="Calibri" panose="020F0502020204030204" pitchFamily="34" charset="0"/>
                <a:ea typeface="Calibri" panose="020F0502020204030204" pitchFamily="34" charset="0"/>
                <a:cs typeface="Times New Roman" panose="02020603050405020304" pitchFamily="18" charset="0"/>
              </a:rPr>
              <a:t> Simulation &amp; Technology Enhanced Learning. 2021;7(6):600-4.</a:t>
            </a:r>
          </a:p>
          <a:p>
            <a:pPr algn="just">
              <a:spcAft>
                <a:spcPts val="1000"/>
              </a:spcAft>
            </a:pPr>
            <a:r>
              <a:rPr lang="en-GB" sz="2400">
                <a:effectLst/>
                <a:latin typeface="Calibri" panose="020F0502020204030204" pitchFamily="34" charset="0"/>
                <a:ea typeface="Calibri" panose="020F0502020204030204" pitchFamily="34" charset="0"/>
                <a:cs typeface="Times New Roman" panose="02020603050405020304" pitchFamily="18" charset="0"/>
              </a:rPr>
              <a:t>22.	Munoz EG, </a:t>
            </a:r>
            <a:r>
              <a:rPr lang="en-GB" sz="2400" err="1">
                <a:effectLst/>
                <a:latin typeface="Calibri" panose="020F0502020204030204" pitchFamily="34" charset="0"/>
                <a:ea typeface="Calibri" panose="020F0502020204030204" pitchFamily="34" charset="0"/>
                <a:cs typeface="Times New Roman" panose="02020603050405020304" pitchFamily="18" charset="0"/>
              </a:rPr>
              <a:t>Fabregat</a:t>
            </a:r>
            <a:r>
              <a:rPr lang="en-GB" sz="2400">
                <a:effectLst/>
                <a:latin typeface="Calibri" panose="020F0502020204030204" pitchFamily="34" charset="0"/>
                <a:ea typeface="Calibri" panose="020F0502020204030204" pitchFamily="34" charset="0"/>
                <a:cs typeface="Times New Roman" panose="02020603050405020304" pitchFamily="18" charset="0"/>
              </a:rPr>
              <a:t> R, Bacca-Acosta J, Duque-Mendez N, Avila-Garzon C. Augmented Reality, Virtual Reality, and Game Technologies in Ophthalmology Training. Information. 2022;13(5).</a:t>
            </a:r>
          </a:p>
          <a:p>
            <a:pPr algn="just">
              <a:spcAft>
                <a:spcPts val="1000"/>
              </a:spcAft>
            </a:pPr>
            <a:r>
              <a:rPr lang="en-GB" sz="2400">
                <a:effectLst/>
                <a:latin typeface="Calibri" panose="020F0502020204030204" pitchFamily="34" charset="0"/>
                <a:ea typeface="Calibri" panose="020F0502020204030204" pitchFamily="34" charset="0"/>
                <a:cs typeface="Times New Roman" panose="02020603050405020304" pitchFamily="18" charset="0"/>
              </a:rPr>
              <a:t>23.	Ong CW, Tan MCJ, Lam M, Koh VTC. Applications of Extended Reality in Ophthalmology: Systematic Review. Journal of Medical Internet Research. 2021;23(8).</a:t>
            </a:r>
          </a:p>
          <a:p>
            <a:pPr algn="just">
              <a:spcAft>
                <a:spcPts val="1000"/>
              </a:spcAft>
            </a:pPr>
            <a:r>
              <a:rPr lang="en-GB" sz="2400">
                <a:effectLst/>
                <a:latin typeface="Calibri" panose="020F0502020204030204" pitchFamily="34" charset="0"/>
                <a:ea typeface="Calibri" panose="020F0502020204030204" pitchFamily="34" charset="0"/>
                <a:cs typeface="Times New Roman" panose="02020603050405020304" pitchFamily="18" charset="0"/>
              </a:rPr>
              <a:t>24.	</a:t>
            </a:r>
            <a:r>
              <a:rPr lang="en-GB" sz="2400" err="1">
                <a:effectLst/>
                <a:latin typeface="Calibri" panose="020F0502020204030204" pitchFamily="34" charset="0"/>
                <a:ea typeface="Calibri" panose="020F0502020204030204" pitchFamily="34" charset="0"/>
                <a:cs typeface="Times New Roman" panose="02020603050405020304" pitchFamily="18" charset="0"/>
              </a:rPr>
              <a:t>Barteit</a:t>
            </a:r>
            <a:r>
              <a:rPr lang="en-GB" sz="2400">
                <a:effectLst/>
                <a:latin typeface="Calibri" panose="020F0502020204030204" pitchFamily="34" charset="0"/>
                <a:ea typeface="Calibri" panose="020F0502020204030204" pitchFamily="34" charset="0"/>
                <a:cs typeface="Times New Roman" panose="02020603050405020304" pitchFamily="18" charset="0"/>
              </a:rPr>
              <a:t> S, </a:t>
            </a:r>
            <a:r>
              <a:rPr lang="en-GB" sz="2400" err="1">
                <a:effectLst/>
                <a:latin typeface="Calibri" panose="020F0502020204030204" pitchFamily="34" charset="0"/>
                <a:ea typeface="Calibri" panose="020F0502020204030204" pitchFamily="34" charset="0"/>
                <a:cs typeface="Times New Roman" panose="02020603050405020304" pitchFamily="18" charset="0"/>
              </a:rPr>
              <a:t>Lanfermann</a:t>
            </a:r>
            <a:r>
              <a:rPr lang="en-GB" sz="2400">
                <a:effectLst/>
                <a:latin typeface="Calibri" panose="020F0502020204030204" pitchFamily="34" charset="0"/>
                <a:ea typeface="Calibri" panose="020F0502020204030204" pitchFamily="34" charset="0"/>
                <a:cs typeface="Times New Roman" panose="02020603050405020304" pitchFamily="18" charset="0"/>
              </a:rPr>
              <a:t> L, </a:t>
            </a:r>
            <a:r>
              <a:rPr lang="en-GB" sz="2400" err="1">
                <a:effectLst/>
                <a:latin typeface="Calibri" panose="020F0502020204030204" pitchFamily="34" charset="0"/>
                <a:ea typeface="Calibri" panose="020F0502020204030204" pitchFamily="34" charset="0"/>
                <a:cs typeface="Times New Roman" panose="02020603050405020304" pitchFamily="18" charset="0"/>
              </a:rPr>
              <a:t>Barnighausen</a:t>
            </a:r>
            <a:r>
              <a:rPr lang="en-GB" sz="2400">
                <a:effectLst/>
                <a:latin typeface="Calibri" panose="020F0502020204030204" pitchFamily="34" charset="0"/>
                <a:ea typeface="Calibri" panose="020F0502020204030204" pitchFamily="34" charset="0"/>
                <a:cs typeface="Times New Roman" panose="02020603050405020304" pitchFamily="18" charset="0"/>
              </a:rPr>
              <a:t> T, </a:t>
            </a:r>
            <a:r>
              <a:rPr lang="en-GB" sz="2400" err="1">
                <a:effectLst/>
                <a:latin typeface="Calibri" panose="020F0502020204030204" pitchFamily="34" charset="0"/>
                <a:ea typeface="Calibri" panose="020F0502020204030204" pitchFamily="34" charset="0"/>
                <a:cs typeface="Times New Roman" panose="02020603050405020304" pitchFamily="18" charset="0"/>
              </a:rPr>
              <a:t>Neuhann</a:t>
            </a:r>
            <a:r>
              <a:rPr lang="en-GB" sz="2400">
                <a:effectLst/>
                <a:latin typeface="Calibri" panose="020F0502020204030204" pitchFamily="34" charset="0"/>
                <a:ea typeface="Calibri" panose="020F0502020204030204" pitchFamily="34" charset="0"/>
                <a:cs typeface="Times New Roman" panose="02020603050405020304" pitchFamily="18" charset="0"/>
              </a:rPr>
              <a:t> F, </a:t>
            </a:r>
            <a:r>
              <a:rPr lang="en-GB" sz="2400" err="1">
                <a:effectLst/>
                <a:latin typeface="Calibri" panose="020F0502020204030204" pitchFamily="34" charset="0"/>
                <a:ea typeface="Calibri" panose="020F0502020204030204" pitchFamily="34" charset="0"/>
                <a:cs typeface="Times New Roman" panose="02020603050405020304" pitchFamily="18" charset="0"/>
              </a:rPr>
              <a:t>Beiersmann</a:t>
            </a:r>
            <a:r>
              <a:rPr lang="en-GB" sz="2400">
                <a:effectLst/>
                <a:latin typeface="Calibri" panose="020F0502020204030204" pitchFamily="34" charset="0"/>
                <a:ea typeface="Calibri" panose="020F0502020204030204" pitchFamily="34" charset="0"/>
                <a:cs typeface="Times New Roman" panose="02020603050405020304" pitchFamily="18" charset="0"/>
              </a:rPr>
              <a:t> C. Augmented, Mixed, and Virtual Reality-Based Head-Mounted Devices for Medical Education: Systematic Review. </a:t>
            </a:r>
            <a:r>
              <a:rPr lang="en-GB" sz="2400" err="1">
                <a:effectLst/>
                <a:latin typeface="Calibri" panose="020F0502020204030204" pitchFamily="34" charset="0"/>
                <a:ea typeface="Calibri" panose="020F0502020204030204" pitchFamily="34" charset="0"/>
                <a:cs typeface="Times New Roman" panose="02020603050405020304" pitchFamily="18" charset="0"/>
              </a:rPr>
              <a:t>Jmir</a:t>
            </a:r>
            <a:r>
              <a:rPr lang="en-GB" sz="2400">
                <a:effectLst/>
                <a:latin typeface="Calibri" panose="020F0502020204030204" pitchFamily="34" charset="0"/>
                <a:ea typeface="Calibri" panose="020F0502020204030204" pitchFamily="34" charset="0"/>
                <a:cs typeface="Times New Roman" panose="02020603050405020304" pitchFamily="18" charset="0"/>
              </a:rPr>
              <a:t> Serious Games. 2021;9(3).</a:t>
            </a:r>
          </a:p>
          <a:p>
            <a:pPr algn="just">
              <a:spcAft>
                <a:spcPts val="1000"/>
              </a:spcAft>
            </a:pPr>
            <a:br>
              <a:rPr lang="en-GB" sz="1800">
                <a:effectLst/>
                <a:latin typeface="Arial" panose="020B0604020202020204" pitchFamily="34" charset="0"/>
                <a:ea typeface="Calibri" panose="020F0502020204030204" pitchFamily="34" charset="0"/>
                <a:cs typeface="Times New Roman" panose="02020603050405020304" pitchFamily="18" charset="0"/>
              </a:rPr>
            </a:br>
            <a:r>
              <a:rPr lang="en-CA" sz="1800">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a:p>
        </p:txBody>
      </p:sp>
    </p:spTree>
    <p:extLst>
      <p:ext uri="{BB962C8B-B14F-4D97-AF65-F5344CB8AC3E}">
        <p14:creationId xmlns:p14="http://schemas.microsoft.com/office/powerpoint/2010/main" val="91671171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7FE956-2650-4CDF-8B85-0FE1AA642E29}"/>
              </a:ext>
            </a:extLst>
          </p:cNvPr>
          <p:cNvSpPr>
            <a:spLocks noGrp="1"/>
          </p:cNvSpPr>
          <p:nvPr>
            <p:ph idx="1"/>
          </p:nvPr>
        </p:nvSpPr>
        <p:spPr>
          <a:xfrm>
            <a:off x="788069" y="1285875"/>
            <a:ext cx="11123857" cy="4351338"/>
          </a:xfrm>
        </p:spPr>
        <p:txBody>
          <a:bodyPr/>
          <a:lstStyle/>
          <a:p>
            <a:pPr marL="0" indent="0">
              <a:buNone/>
            </a:pPr>
            <a:r>
              <a:rPr lang="en-GB" sz="2400" kern="1400">
                <a:solidFill>
                  <a:srgbClr val="0A2C50"/>
                </a:solidFill>
                <a:latin typeface="Calibri" panose="020F0502020204030204" pitchFamily="34" charset="0"/>
                <a:ea typeface="DengXian Light" panose="02010600030101010101" pitchFamily="2" charset="-122"/>
                <a:cs typeface="Calibri" panose="020F0502020204030204" pitchFamily="34" charset="0"/>
              </a:rPr>
              <a:t>T</a:t>
            </a:r>
            <a:r>
              <a:rPr lang="en-GB" sz="2400" kern="1400">
                <a:solidFill>
                  <a:srgbClr val="0A2C50"/>
                </a:solidFill>
                <a:effectLst/>
                <a:latin typeface="Calibri" panose="020F0502020204030204" pitchFamily="34" charset="0"/>
                <a:ea typeface="DengXian Light" panose="02010600030101010101" pitchFamily="2" charset="-122"/>
                <a:cs typeface="Calibri" panose="020F0502020204030204" pitchFamily="34" charset="0"/>
              </a:rPr>
              <a:t>o understand the factors affecting the uptake of immersive XR technologies to support the training of healthcare professionals.</a:t>
            </a:r>
          </a:p>
          <a:p>
            <a:pPr marL="0" indent="0">
              <a:lnSpc>
                <a:spcPct val="110000"/>
              </a:lnSpc>
              <a:spcAft>
                <a:spcPts val="600"/>
              </a:spcAft>
              <a:buNone/>
            </a:pPr>
            <a:r>
              <a:rPr lang="en-GB" sz="1800" spc="-10">
                <a:effectLst/>
                <a:latin typeface="Calibri" panose="020F0502020204030204" pitchFamily="34" charset="0"/>
                <a:ea typeface="Calibri" panose="020F0502020204030204" pitchFamily="34" charset="0"/>
                <a:cs typeface="Times New Roman (Body CS)"/>
              </a:rPr>
              <a:t> </a:t>
            </a:r>
          </a:p>
          <a:p>
            <a:pPr marL="0" indent="0">
              <a:buNone/>
            </a:pPr>
            <a:endParaRPr lang="en-GB"/>
          </a:p>
        </p:txBody>
      </p:sp>
      <p:sp>
        <p:nvSpPr>
          <p:cNvPr id="6" name="Rectangle: Rounded Corners 5">
            <a:extLst>
              <a:ext uri="{FF2B5EF4-FFF2-40B4-BE49-F238E27FC236}">
                <a16:creationId xmlns:a16="http://schemas.microsoft.com/office/drawing/2014/main" id="{7495D490-D9C3-4990-A34D-AD2C674521F0}"/>
              </a:ext>
            </a:extLst>
          </p:cNvPr>
          <p:cNvSpPr/>
          <p:nvPr/>
        </p:nvSpPr>
        <p:spPr>
          <a:xfrm>
            <a:off x="838200" y="2561414"/>
            <a:ext cx="4069681" cy="2219403"/>
          </a:xfrm>
          <a:prstGeom prst="roundRect">
            <a:avLst/>
          </a:prstGeom>
          <a:solidFill>
            <a:srgbClr val="007C91">
              <a:alpha val="80000"/>
            </a:srgbClr>
          </a:solidFill>
          <a:ln>
            <a:solidFill>
              <a:srgbClr val="007C91"/>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nchorCtr="0"/>
          <a:lstStyle/>
          <a:p>
            <a:pPr marL="0" indent="0">
              <a:buNone/>
            </a:pPr>
            <a:r>
              <a:rPr lang="en-GB" sz="3200" b="1"/>
              <a:t>Part 1</a:t>
            </a:r>
          </a:p>
          <a:p>
            <a:pPr marL="0" indent="0">
              <a:buNone/>
            </a:pPr>
            <a:r>
              <a:rPr lang="en-GB" sz="2800" b="1"/>
              <a:t>Rapid Literature Review </a:t>
            </a:r>
            <a:r>
              <a:rPr lang="en-GB" sz="2000">
                <a:latin typeface="Arial"/>
                <a:cs typeface="Arial"/>
              </a:rPr>
              <a:t>to understand the effectiveness of XR technologies</a:t>
            </a:r>
            <a:endParaRPr lang="en-GB" sz="2000" b="1"/>
          </a:p>
        </p:txBody>
      </p:sp>
      <p:sp>
        <p:nvSpPr>
          <p:cNvPr id="8" name="Rectangle: Rounded Corners 7">
            <a:extLst>
              <a:ext uri="{FF2B5EF4-FFF2-40B4-BE49-F238E27FC236}">
                <a16:creationId xmlns:a16="http://schemas.microsoft.com/office/drawing/2014/main" id="{31EB9507-8B73-4623-89E5-2F0480E15446}"/>
              </a:ext>
            </a:extLst>
          </p:cNvPr>
          <p:cNvSpPr/>
          <p:nvPr/>
        </p:nvSpPr>
        <p:spPr>
          <a:xfrm>
            <a:off x="6122194" y="2561414"/>
            <a:ext cx="4069681" cy="2219403"/>
          </a:xfrm>
          <a:prstGeom prst="roundRect">
            <a:avLst/>
          </a:prstGeom>
          <a:solidFill>
            <a:srgbClr val="007C91">
              <a:alpha val="80000"/>
            </a:srgbClr>
          </a:solidFill>
          <a:ln>
            <a:solidFill>
              <a:srgbClr val="007C91"/>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nchorCtr="0"/>
          <a:lstStyle/>
          <a:p>
            <a:pPr marL="0" indent="0">
              <a:buNone/>
            </a:pPr>
            <a:r>
              <a:rPr lang="en-GB" sz="3200" b="1"/>
              <a:t>Part 2</a:t>
            </a:r>
          </a:p>
          <a:p>
            <a:r>
              <a:rPr lang="en-GB" sz="2800" b="1"/>
              <a:t>Interview study </a:t>
            </a:r>
          </a:p>
          <a:p>
            <a:r>
              <a:rPr lang="en-GB" sz="2000">
                <a:latin typeface="Arial"/>
                <a:cs typeface="Arial"/>
              </a:rPr>
              <a:t>to understand the uptake and learning needs in XR amongst the London Simulation Network </a:t>
            </a:r>
          </a:p>
          <a:p>
            <a:pPr marL="0" indent="0">
              <a:buNone/>
            </a:pPr>
            <a:endParaRPr lang="en-GB" sz="3200" b="1"/>
          </a:p>
        </p:txBody>
      </p:sp>
      <p:sp>
        <p:nvSpPr>
          <p:cNvPr id="10" name="Title 1">
            <a:extLst>
              <a:ext uri="{FF2B5EF4-FFF2-40B4-BE49-F238E27FC236}">
                <a16:creationId xmlns:a16="http://schemas.microsoft.com/office/drawing/2014/main" id="{25B37B55-8B3C-53C8-FDCA-CEFF21D444CC}"/>
              </a:ext>
            </a:extLst>
          </p:cNvPr>
          <p:cNvSpPr txBox="1">
            <a:spLocks/>
          </p:cNvSpPr>
          <p:nvPr/>
        </p:nvSpPr>
        <p:spPr>
          <a:xfrm>
            <a:off x="480000" y="392147"/>
            <a:ext cx="11232000" cy="720000"/>
          </a:xfrm>
          <a:prstGeom prst="rect">
            <a:avLst/>
          </a:prstGeom>
        </p:spPr>
        <p:txBody>
          <a:bodyPr vert="horz" lIns="0" tIns="0" rIns="0" bIns="0" rtlCol="0" anchor="t" anchorCtr="0">
            <a:normAutofit/>
          </a:bodyPr>
          <a:lstStyle>
            <a:lvl1pPr algn="l" defTabSz="457200" rtl="0" eaLnBrk="1" latinLnBrk="0" hangingPunct="1">
              <a:spcBef>
                <a:spcPct val="0"/>
              </a:spcBef>
              <a:buNone/>
              <a:defRPr sz="3200" b="1" i="0" kern="1200">
                <a:solidFill>
                  <a:srgbClr val="0A2D50"/>
                </a:solidFill>
                <a:latin typeface="KingsBureauGrot ThreeSeven" panose="02000506040000020004" pitchFamily="2" charset="0"/>
                <a:ea typeface="+mj-ea"/>
                <a:cs typeface="KingsBureauGrot ThreeSeven" panose="02000506040000020004" pitchFamily="2" charset="0"/>
              </a:defRPr>
            </a:lvl1pPr>
          </a:lstStyle>
          <a:p>
            <a:r>
              <a:rPr lang="en-GB"/>
              <a:t>Project Purpose</a:t>
            </a:r>
          </a:p>
        </p:txBody>
      </p:sp>
    </p:spTree>
    <p:extLst>
      <p:ext uri="{BB962C8B-B14F-4D97-AF65-F5344CB8AC3E}">
        <p14:creationId xmlns:p14="http://schemas.microsoft.com/office/powerpoint/2010/main" val="410018177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B7962-D32A-C340-AB25-F10A9B07E6DE}"/>
              </a:ext>
            </a:extLst>
          </p:cNvPr>
          <p:cNvSpPr>
            <a:spLocks noGrp="1"/>
          </p:cNvSpPr>
          <p:nvPr>
            <p:ph type="title"/>
          </p:nvPr>
        </p:nvSpPr>
        <p:spPr/>
        <p:txBody>
          <a:bodyPr/>
          <a:lstStyle/>
          <a:p>
            <a:r>
              <a:rPr lang="en-US"/>
              <a:t>IMSH Conference, Orlando, 20-25 January 2023</a:t>
            </a:r>
          </a:p>
        </p:txBody>
      </p:sp>
      <p:sp>
        <p:nvSpPr>
          <p:cNvPr id="3" name="Content Placeholder 2">
            <a:extLst>
              <a:ext uri="{FF2B5EF4-FFF2-40B4-BE49-F238E27FC236}">
                <a16:creationId xmlns:a16="http://schemas.microsoft.com/office/drawing/2014/main" id="{C0F5C22B-C6BE-DF4D-BC70-374F6AE2CC17}"/>
              </a:ext>
            </a:extLst>
          </p:cNvPr>
          <p:cNvSpPr>
            <a:spLocks noGrp="1"/>
          </p:cNvSpPr>
          <p:nvPr>
            <p:ph sz="half" idx="1"/>
          </p:nvPr>
        </p:nvSpPr>
        <p:spPr/>
        <p:txBody>
          <a:bodyPr>
            <a:normAutofit fontScale="92500" lnSpcReduction="20000"/>
          </a:bodyPr>
          <a:lstStyle/>
          <a:p>
            <a:r>
              <a:rPr lang="en-US"/>
              <a:t>Research Summit (20-21 January 2023)</a:t>
            </a:r>
          </a:p>
          <a:p>
            <a:r>
              <a:rPr lang="en-US"/>
              <a:t>IMSH Conference (22-25 January 2023)</a:t>
            </a:r>
          </a:p>
          <a:p>
            <a:endParaRPr lang="en-US"/>
          </a:p>
          <a:p>
            <a:r>
              <a:rPr lang="en-US"/>
              <a:t>&gt;4000 participants </a:t>
            </a:r>
          </a:p>
          <a:p>
            <a:r>
              <a:rPr lang="en-US"/>
              <a:t>125 Exhibitors/Manufactures </a:t>
            </a:r>
          </a:p>
          <a:p>
            <a:endParaRPr lang="en-US"/>
          </a:p>
          <a:p>
            <a:r>
              <a:rPr lang="en-GB" sz="1800">
                <a:effectLst/>
                <a:highlight>
                  <a:srgbClr val="009EA0"/>
                </a:highlight>
                <a:latin typeface="Calibri" panose="020F0502020204030204" pitchFamily="34" charset="0"/>
                <a:ea typeface="Calibri" panose="020F0502020204030204" pitchFamily="34" charset="0"/>
              </a:rPr>
              <a:t>Large interest towards XR technologies as a useful instrument in delivering immersive simulated education </a:t>
            </a:r>
          </a:p>
          <a:p>
            <a:endParaRPr lang="en-US"/>
          </a:p>
          <a:p>
            <a:endParaRPr lang="en-US"/>
          </a:p>
          <a:p>
            <a:endParaRPr lang="en-US"/>
          </a:p>
          <a:p>
            <a:endParaRPr lang="en-US"/>
          </a:p>
          <a:p>
            <a:endParaRPr lang="en-US"/>
          </a:p>
          <a:p>
            <a:endParaRPr lang="en-US"/>
          </a:p>
          <a:p>
            <a:r>
              <a:rPr lang="en-US"/>
              <a:t>Disclosure: </a:t>
            </a:r>
            <a:r>
              <a:rPr lang="en-US" b="0"/>
              <a:t>No financial interest in any of the manufacturers/products discussed </a:t>
            </a:r>
          </a:p>
          <a:p>
            <a:endParaRPr lang="en-US"/>
          </a:p>
          <a:p>
            <a:endParaRPr lang="en-US"/>
          </a:p>
          <a:p>
            <a:endParaRPr lang="en-US"/>
          </a:p>
          <a:p>
            <a:endParaRPr lang="en-US"/>
          </a:p>
          <a:p>
            <a:endParaRPr lang="en-US"/>
          </a:p>
          <a:p>
            <a:endParaRPr lang="en-US"/>
          </a:p>
          <a:p>
            <a:endParaRPr lang="en-US"/>
          </a:p>
        </p:txBody>
      </p:sp>
      <p:pic>
        <p:nvPicPr>
          <p:cNvPr id="7" name="Picture Placeholder 6" descr="A picture containing outdoor, road, highway&#10;&#10;Description automatically generated">
            <a:extLst>
              <a:ext uri="{FF2B5EF4-FFF2-40B4-BE49-F238E27FC236}">
                <a16:creationId xmlns:a16="http://schemas.microsoft.com/office/drawing/2014/main" id="{19E55A34-840D-C73E-14B1-CF85106480DC}"/>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6098" b="16098"/>
          <a:stretch>
            <a:fillRect/>
          </a:stretch>
        </p:blipFill>
        <p:spPr/>
      </p:pic>
    </p:spTree>
    <p:extLst>
      <p:ext uri="{BB962C8B-B14F-4D97-AF65-F5344CB8AC3E}">
        <p14:creationId xmlns:p14="http://schemas.microsoft.com/office/powerpoint/2010/main" val="2188348628"/>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C3507-81A9-61D1-3297-F0C9377008C1}"/>
              </a:ext>
            </a:extLst>
          </p:cNvPr>
          <p:cNvSpPr>
            <a:spLocks noGrp="1"/>
          </p:cNvSpPr>
          <p:nvPr>
            <p:ph type="title"/>
          </p:nvPr>
        </p:nvSpPr>
        <p:spPr>
          <a:xfrm>
            <a:off x="480000" y="180000"/>
            <a:ext cx="11232000" cy="720000"/>
          </a:xfrm>
        </p:spPr>
        <p:txBody>
          <a:bodyPr anchor="t">
            <a:normAutofit/>
          </a:bodyPr>
          <a:lstStyle/>
          <a:p>
            <a:r>
              <a:rPr lang="en-GB"/>
              <a:t>IMSH Research Summit 2023 </a:t>
            </a:r>
          </a:p>
        </p:txBody>
      </p:sp>
      <p:sp>
        <p:nvSpPr>
          <p:cNvPr id="11" name="Content Placeholder 2">
            <a:extLst>
              <a:ext uri="{FF2B5EF4-FFF2-40B4-BE49-F238E27FC236}">
                <a16:creationId xmlns:a16="http://schemas.microsoft.com/office/drawing/2014/main" id="{6B7E079B-CAF9-E50F-FEC7-0AF61AB65EA1}"/>
              </a:ext>
            </a:extLst>
          </p:cNvPr>
          <p:cNvSpPr>
            <a:spLocks noGrp="1"/>
          </p:cNvSpPr>
          <p:nvPr>
            <p:ph sz="half" idx="1"/>
          </p:nvPr>
        </p:nvSpPr>
        <p:spPr>
          <a:xfrm>
            <a:off x="480000" y="1088721"/>
            <a:ext cx="5376000" cy="4860560"/>
          </a:xfrm>
        </p:spPr>
        <p:txBody>
          <a:bodyPr>
            <a:normAutofit/>
          </a:bodyPr>
          <a:lstStyle/>
          <a:p>
            <a:pPr>
              <a:lnSpc>
                <a:spcPct val="110000"/>
              </a:lnSpc>
              <a:spcAft>
                <a:spcPts val="1000"/>
              </a:spcAft>
            </a:pPr>
            <a:r>
              <a:rPr lang="en-GB" sz="1300" b="1"/>
              <a:t>Purpose: </a:t>
            </a:r>
            <a:r>
              <a:rPr lang="en-GB" sz="1300"/>
              <a:t>Linking research with guidance across 12 topics</a:t>
            </a:r>
          </a:p>
          <a:p>
            <a:pPr marL="0" indent="0">
              <a:lnSpc>
                <a:spcPct val="110000"/>
              </a:lnSpc>
              <a:spcAft>
                <a:spcPts val="1000"/>
              </a:spcAft>
              <a:buNone/>
            </a:pPr>
            <a:r>
              <a:rPr lang="en-GB" sz="1300"/>
              <a:t>		1. Mastery learning/deliberate practice </a:t>
            </a:r>
          </a:p>
          <a:p>
            <a:pPr marL="0" indent="0">
              <a:lnSpc>
                <a:spcPct val="110000"/>
              </a:lnSpc>
              <a:spcAft>
                <a:spcPts val="1000"/>
              </a:spcAft>
              <a:buNone/>
            </a:pPr>
            <a:r>
              <a:rPr lang="en-GB" sz="1300"/>
              <a:t>		2. Feedback/Debriefing </a:t>
            </a:r>
          </a:p>
          <a:p>
            <a:pPr marL="0" indent="0">
              <a:lnSpc>
                <a:spcPct val="110000"/>
              </a:lnSpc>
              <a:spcAft>
                <a:spcPts val="1000"/>
              </a:spcAft>
              <a:buNone/>
            </a:pPr>
            <a:r>
              <a:rPr lang="en-GB" sz="1300"/>
              <a:t>		3. Spaced learning/Booster Training/Just in Time Training</a:t>
            </a:r>
          </a:p>
          <a:p>
            <a:pPr marL="0" indent="0">
              <a:lnSpc>
                <a:spcPct val="110000"/>
              </a:lnSpc>
              <a:spcAft>
                <a:spcPts val="1000"/>
              </a:spcAft>
              <a:buNone/>
            </a:pPr>
            <a:r>
              <a:rPr lang="en-GB" sz="1300"/>
              <a:t>		4. Self-guided learning /Regulated learning/Peer to peer learning</a:t>
            </a:r>
          </a:p>
          <a:p>
            <a:pPr marL="0" indent="0">
              <a:lnSpc>
                <a:spcPct val="110000"/>
              </a:lnSpc>
              <a:spcAft>
                <a:spcPts val="1000"/>
              </a:spcAft>
              <a:buNone/>
            </a:pPr>
            <a:r>
              <a:rPr lang="en-GB" sz="1300"/>
              <a:t>		5. Team training/Nontechnical skills training </a:t>
            </a:r>
          </a:p>
          <a:p>
            <a:pPr marL="0" indent="0">
              <a:lnSpc>
                <a:spcPct val="110000"/>
              </a:lnSpc>
              <a:spcAft>
                <a:spcPts val="1000"/>
              </a:spcAft>
              <a:buNone/>
            </a:pPr>
            <a:r>
              <a:rPr lang="en-GB" sz="1300"/>
              <a:t>6. In-situ Training</a:t>
            </a:r>
          </a:p>
          <a:p>
            <a:pPr marL="0" indent="0">
              <a:lnSpc>
                <a:spcPct val="110000"/>
              </a:lnSpc>
              <a:spcAft>
                <a:spcPts val="1000"/>
              </a:spcAft>
              <a:buNone/>
            </a:pPr>
            <a:r>
              <a:rPr lang="en-GB" sz="1300">
                <a:highlight>
                  <a:srgbClr val="FFFF00"/>
                </a:highlight>
              </a:rPr>
              <a:t>7. Virtual Reality/Augmented Reality/Hybrid</a:t>
            </a:r>
          </a:p>
          <a:p>
            <a:pPr marL="0" indent="0">
              <a:lnSpc>
                <a:spcPct val="110000"/>
              </a:lnSpc>
              <a:spcAft>
                <a:spcPts val="1000"/>
              </a:spcAft>
              <a:buNone/>
            </a:pPr>
            <a:r>
              <a:rPr lang="en-GB" sz="1300"/>
              <a:t>8. Distance Learning </a:t>
            </a:r>
          </a:p>
          <a:p>
            <a:pPr marL="0" indent="0">
              <a:lnSpc>
                <a:spcPct val="110000"/>
              </a:lnSpc>
              <a:spcAft>
                <a:spcPts val="1000"/>
              </a:spcAft>
              <a:buNone/>
            </a:pPr>
            <a:r>
              <a:rPr lang="en-GB" sz="1300"/>
              <a:t>9. Standardised Patients</a:t>
            </a:r>
          </a:p>
          <a:p>
            <a:pPr marL="0" indent="0">
              <a:lnSpc>
                <a:spcPct val="110000"/>
              </a:lnSpc>
              <a:spcAft>
                <a:spcPts val="1000"/>
              </a:spcAft>
              <a:buNone/>
            </a:pPr>
            <a:r>
              <a:rPr lang="en-GB" sz="1300"/>
              <a:t>10. Simulation fidelity</a:t>
            </a:r>
          </a:p>
          <a:p>
            <a:pPr marL="0" indent="0">
              <a:lnSpc>
                <a:spcPct val="110000"/>
              </a:lnSpc>
              <a:spcAft>
                <a:spcPts val="1000"/>
              </a:spcAft>
              <a:buNone/>
            </a:pPr>
            <a:r>
              <a:rPr lang="en-GB" sz="1300"/>
              <a:t>11. Faculty Development </a:t>
            </a:r>
          </a:p>
          <a:p>
            <a:pPr marL="0" indent="0">
              <a:lnSpc>
                <a:spcPct val="110000"/>
              </a:lnSpc>
              <a:spcAft>
                <a:spcPts val="1000"/>
              </a:spcAft>
              <a:buNone/>
            </a:pPr>
            <a:r>
              <a:rPr lang="en-GB" sz="1300">
                <a:highlight>
                  <a:srgbClr val="FFFF00"/>
                </a:highlight>
              </a:rPr>
              <a:t>12. Immersive Virtual Environments for Summative Assessment Purposes </a:t>
            </a:r>
          </a:p>
          <a:p>
            <a:pPr marL="0" indent="0">
              <a:lnSpc>
                <a:spcPct val="110000"/>
              </a:lnSpc>
              <a:spcAft>
                <a:spcPts val="1000"/>
              </a:spcAft>
              <a:buNone/>
            </a:pPr>
            <a:endParaRPr lang="en-GB" sz="1300"/>
          </a:p>
          <a:p>
            <a:pPr marL="0" indent="0">
              <a:lnSpc>
                <a:spcPct val="110000"/>
              </a:lnSpc>
              <a:spcAft>
                <a:spcPts val="1000"/>
              </a:spcAft>
              <a:buNone/>
            </a:pPr>
            <a:endParaRPr lang="en-GB" sz="1300"/>
          </a:p>
          <a:p>
            <a:pPr>
              <a:lnSpc>
                <a:spcPct val="110000"/>
              </a:lnSpc>
              <a:spcAft>
                <a:spcPts val="1000"/>
              </a:spcAft>
            </a:pPr>
            <a:endParaRPr lang="en-GB" sz="1300"/>
          </a:p>
        </p:txBody>
      </p:sp>
      <p:pic>
        <p:nvPicPr>
          <p:cNvPr id="6" name="Content Placeholder 5" descr="Text&#10;&#10;Description automatically generated">
            <a:extLst>
              <a:ext uri="{FF2B5EF4-FFF2-40B4-BE49-F238E27FC236}">
                <a16:creationId xmlns:a16="http://schemas.microsoft.com/office/drawing/2014/main" id="{55DD4B97-6105-DF0D-F028-9E66C9115CF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16583" y="900000"/>
            <a:ext cx="5376862" cy="3352334"/>
          </a:xfrm>
        </p:spPr>
      </p:pic>
    </p:spTree>
    <p:extLst>
      <p:ext uri="{BB962C8B-B14F-4D97-AF65-F5344CB8AC3E}">
        <p14:creationId xmlns:p14="http://schemas.microsoft.com/office/powerpoint/2010/main" val="669228637"/>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D5289-86B9-0785-0E40-150E41E22229}"/>
              </a:ext>
            </a:extLst>
          </p:cNvPr>
          <p:cNvSpPr>
            <a:spLocks noGrp="1"/>
          </p:cNvSpPr>
          <p:nvPr>
            <p:ph type="title"/>
          </p:nvPr>
        </p:nvSpPr>
        <p:spPr/>
        <p:txBody>
          <a:bodyPr>
            <a:normAutofit fontScale="90000"/>
          </a:bodyPr>
          <a:lstStyle/>
          <a:p>
            <a:r>
              <a:rPr lang="en-GB"/>
              <a:t>Research Summit: Virtual Reality/Augmented Reality/Hybrid</a:t>
            </a:r>
            <a:br>
              <a:rPr lang="en-GB">
                <a:highlight>
                  <a:srgbClr val="FFFF00"/>
                </a:highlight>
              </a:rPr>
            </a:br>
            <a:endParaRPr lang="en-GB"/>
          </a:p>
        </p:txBody>
      </p:sp>
      <p:pic>
        <p:nvPicPr>
          <p:cNvPr id="5" name="Content Placeholder 4" descr="A screenshot of a computer&#10;&#10;Description automatically generated">
            <a:extLst>
              <a:ext uri="{FF2B5EF4-FFF2-40B4-BE49-F238E27FC236}">
                <a16:creationId xmlns:a16="http://schemas.microsoft.com/office/drawing/2014/main" id="{0B92FF4B-D616-FD27-AFAD-9E1AED93105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837" y="823964"/>
            <a:ext cx="10892414" cy="5687368"/>
          </a:xfrm>
        </p:spPr>
      </p:pic>
    </p:spTree>
    <p:extLst>
      <p:ext uri="{BB962C8B-B14F-4D97-AF65-F5344CB8AC3E}">
        <p14:creationId xmlns:p14="http://schemas.microsoft.com/office/powerpoint/2010/main" val="3881483712"/>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B6BF0-C882-71E4-C915-A6BB0C423672}"/>
              </a:ext>
            </a:extLst>
          </p:cNvPr>
          <p:cNvSpPr>
            <a:spLocks noGrp="1"/>
          </p:cNvSpPr>
          <p:nvPr>
            <p:ph type="title"/>
          </p:nvPr>
        </p:nvSpPr>
        <p:spPr>
          <a:xfrm>
            <a:off x="480000" y="180000"/>
            <a:ext cx="11232000" cy="720000"/>
          </a:xfrm>
        </p:spPr>
        <p:txBody>
          <a:bodyPr anchor="t">
            <a:normAutofit/>
          </a:bodyPr>
          <a:lstStyle/>
          <a:p>
            <a:r>
              <a:rPr lang="en-GB"/>
              <a:t>IMSH Conference and Exhibition, 22-25 January, 2023</a:t>
            </a:r>
          </a:p>
        </p:txBody>
      </p:sp>
      <p:pic>
        <p:nvPicPr>
          <p:cNvPr id="6" name="Picture Placeholder 5">
            <a:extLst>
              <a:ext uri="{FF2B5EF4-FFF2-40B4-BE49-F238E27FC236}">
                <a16:creationId xmlns:a16="http://schemas.microsoft.com/office/drawing/2014/main" id="{BD430510-0701-2C97-970A-5D3F3EE7D5CA}"/>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1502" r="21502"/>
          <a:stretch>
            <a:fillRect/>
          </a:stretch>
        </p:blipFill>
        <p:spPr>
          <a:xfrm>
            <a:off x="479425" y="1089025"/>
            <a:ext cx="5376863" cy="4860925"/>
          </a:xfrm>
        </p:spPr>
      </p:pic>
      <p:graphicFrame>
        <p:nvGraphicFramePr>
          <p:cNvPr id="5" name="Content Placeholder 2">
            <a:extLst>
              <a:ext uri="{FF2B5EF4-FFF2-40B4-BE49-F238E27FC236}">
                <a16:creationId xmlns:a16="http://schemas.microsoft.com/office/drawing/2014/main" id="{61EC712C-5248-14F9-48F1-F0C7B426D27F}"/>
              </a:ext>
            </a:extLst>
          </p:cNvPr>
          <p:cNvGraphicFramePr>
            <a:graphicFrameLocks noGrp="1"/>
          </p:cNvGraphicFramePr>
          <p:nvPr>
            <p:ph sz="half" idx="1"/>
            <p:extLst>
              <p:ext uri="{D42A27DB-BD31-4B8C-83A1-F6EECF244321}">
                <p14:modId xmlns:p14="http://schemas.microsoft.com/office/powerpoint/2010/main" val="2921641436"/>
              </p:ext>
            </p:extLst>
          </p:nvPr>
        </p:nvGraphicFramePr>
        <p:xfrm>
          <a:off x="6336000" y="1088721"/>
          <a:ext cx="5376000" cy="486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1798009"/>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5D820-062A-A48B-EC17-C5075376FA6B}"/>
              </a:ext>
            </a:extLst>
          </p:cNvPr>
          <p:cNvSpPr>
            <a:spLocks noGrp="1"/>
          </p:cNvSpPr>
          <p:nvPr>
            <p:ph type="title"/>
          </p:nvPr>
        </p:nvSpPr>
        <p:spPr/>
        <p:txBody>
          <a:bodyPr/>
          <a:lstStyle/>
          <a:p>
            <a:r>
              <a:rPr lang="en-GB"/>
              <a:t>IMSH Conference and Exhibition, 22-25 January, 2023</a:t>
            </a:r>
          </a:p>
        </p:txBody>
      </p:sp>
      <p:sp>
        <p:nvSpPr>
          <p:cNvPr id="3" name="Content Placeholder 2">
            <a:extLst>
              <a:ext uri="{FF2B5EF4-FFF2-40B4-BE49-F238E27FC236}">
                <a16:creationId xmlns:a16="http://schemas.microsoft.com/office/drawing/2014/main" id="{A692A843-08FD-8007-1F4E-E6847BF72131}"/>
              </a:ext>
            </a:extLst>
          </p:cNvPr>
          <p:cNvSpPr>
            <a:spLocks noGrp="1"/>
          </p:cNvSpPr>
          <p:nvPr>
            <p:ph idx="1"/>
          </p:nvPr>
        </p:nvSpPr>
        <p:spPr/>
        <p:txBody>
          <a:bodyPr>
            <a:normAutofit fontScale="92500" lnSpcReduction="10000"/>
          </a:bodyPr>
          <a:lstStyle/>
          <a:p>
            <a:pPr marL="0" indent="0">
              <a:buNone/>
            </a:pPr>
            <a:r>
              <a:rPr lang="en-GB" sz="1800" b="1">
                <a:effectLst/>
                <a:latin typeface="Calibri" panose="020F0502020204030204" pitchFamily="34" charset="0"/>
                <a:ea typeface="Calibri" panose="020F0502020204030204" pitchFamily="34" charset="0"/>
              </a:rPr>
              <a:t>WHY are we using XR?</a:t>
            </a:r>
            <a:endParaRPr lang="en-GB" sz="1800">
              <a:effectLst/>
              <a:latin typeface="Calibri" panose="020F0502020204030204" pitchFamily="34" charset="0"/>
              <a:ea typeface="Calibri" panose="020F0502020204030204" pitchFamily="34" charset="0"/>
            </a:endParaRPr>
          </a:p>
          <a:p>
            <a:pPr>
              <a:lnSpc>
                <a:spcPct val="105000"/>
              </a:lnSpc>
            </a:pPr>
            <a:r>
              <a:rPr lang="en-GB" sz="1800">
                <a:effectLst/>
                <a:latin typeface="Calibri" panose="020F0502020204030204" pitchFamily="34" charset="0"/>
                <a:ea typeface="Calibri" panose="020F0502020204030204" pitchFamily="34" charset="0"/>
              </a:rPr>
              <a:t>Visualisation</a:t>
            </a:r>
            <a:r>
              <a:rPr lang="en-GB" sz="1800" b="1">
                <a:effectLst/>
                <a:latin typeface="Calibri" panose="020F0502020204030204" pitchFamily="34" charset="0"/>
                <a:ea typeface="Calibri" panose="020F0502020204030204" pitchFamily="34" charset="0"/>
              </a:rPr>
              <a:t> </a:t>
            </a:r>
            <a:r>
              <a:rPr lang="en-GB" sz="1800">
                <a:effectLst/>
                <a:latin typeface="Calibri" panose="020F0502020204030204" pitchFamily="34" charset="0"/>
                <a:ea typeface="Calibri" panose="020F0502020204030204" pitchFamily="34" charset="0"/>
              </a:rPr>
              <a:t>(e.g. hidden structures; 3D)</a:t>
            </a:r>
          </a:p>
          <a:p>
            <a:pPr>
              <a:lnSpc>
                <a:spcPct val="105000"/>
              </a:lnSpc>
            </a:pPr>
            <a:r>
              <a:rPr lang="en-GB" sz="1800">
                <a:effectLst/>
                <a:latin typeface="Calibri" panose="020F0502020204030204" pitchFamily="34" charset="0"/>
                <a:ea typeface="Calibri" panose="020F0502020204030204" pitchFamily="34" charset="0"/>
              </a:rPr>
              <a:t>Facilitates </a:t>
            </a:r>
            <a:r>
              <a:rPr lang="en-GB" sz="1800" err="1">
                <a:effectLst/>
                <a:latin typeface="Calibri" panose="020F0502020204030204" pitchFamily="34" charset="0"/>
                <a:ea typeface="Calibri" panose="020F0502020204030204" pitchFamily="34" charset="0"/>
              </a:rPr>
              <a:t>Immersiveness</a:t>
            </a:r>
            <a:r>
              <a:rPr lang="en-GB" sz="1800">
                <a:effectLst/>
                <a:latin typeface="Calibri" panose="020F0502020204030204" pitchFamily="34" charset="0"/>
                <a:ea typeface="Calibri" panose="020F0502020204030204" pitchFamily="34" charset="0"/>
              </a:rPr>
              <a:t> (different environments)</a:t>
            </a:r>
          </a:p>
          <a:p>
            <a:pPr>
              <a:lnSpc>
                <a:spcPct val="105000"/>
              </a:lnSpc>
            </a:pPr>
            <a:r>
              <a:rPr lang="en-GB" sz="1800">
                <a:effectLst/>
                <a:latin typeface="Calibri" panose="020F0502020204030204" pitchFamily="34" charset="0"/>
                <a:ea typeface="Calibri" panose="020F0502020204030204" pitchFamily="34" charset="0"/>
              </a:rPr>
              <a:t>Engagement (activate attention; emotional involvement )</a:t>
            </a:r>
          </a:p>
          <a:p>
            <a:pPr>
              <a:lnSpc>
                <a:spcPct val="105000"/>
              </a:lnSpc>
            </a:pPr>
            <a:r>
              <a:rPr lang="en-GB" sz="1800">
                <a:effectLst/>
                <a:latin typeface="Calibri" panose="020F0502020204030204" pitchFamily="34" charset="0"/>
                <a:ea typeface="Calibri" panose="020F0502020204030204" pitchFamily="34" charset="0"/>
              </a:rPr>
              <a:t>Activate emotional learning (emotional involvement plays huge role in learning; retention, transferability – can have an impact on patient outcomes) </a:t>
            </a:r>
          </a:p>
          <a:p>
            <a:r>
              <a:rPr lang="en-GB" sz="1800">
                <a:effectLst/>
                <a:latin typeface="Calibri" panose="020F0502020204030204" pitchFamily="34" charset="0"/>
                <a:ea typeface="Calibri" panose="020F0502020204030204" pitchFamily="34" charset="0"/>
              </a:rPr>
              <a:t> </a:t>
            </a:r>
            <a:r>
              <a:rPr lang="en-GB" sz="1800" b="1">
                <a:effectLst/>
                <a:highlight>
                  <a:srgbClr val="FFFF00"/>
                </a:highlight>
                <a:latin typeface="Calibri" panose="020F0502020204030204" pitchFamily="34" charset="0"/>
                <a:ea typeface="Calibri" panose="020F0502020204030204" pitchFamily="34" charset="0"/>
              </a:rPr>
              <a:t>VR –</a:t>
            </a:r>
            <a:r>
              <a:rPr lang="en-GB" sz="1800">
                <a:effectLst/>
                <a:highlight>
                  <a:srgbClr val="FFFF00"/>
                </a:highlight>
                <a:latin typeface="Calibri" panose="020F0502020204030204" pitchFamily="34" charset="0"/>
                <a:ea typeface="Calibri" panose="020F0502020204030204" pitchFamily="34" charset="0"/>
              </a:rPr>
              <a:t> solves many issues of high fidelity simulations (high cost of mannequin; maintenance, lab space, manpower)</a:t>
            </a:r>
            <a:endParaRPr lang="en-GB" sz="1800">
              <a:effectLst/>
              <a:latin typeface="Calibri" panose="020F0502020204030204" pitchFamily="34" charset="0"/>
              <a:ea typeface="Calibri" panose="020F0502020204030204" pitchFamily="34" charset="0"/>
            </a:endParaRPr>
          </a:p>
          <a:p>
            <a:r>
              <a:rPr lang="en-GB" sz="1800">
                <a:effectLst/>
                <a:latin typeface="Calibri" panose="020F0502020204030204" pitchFamily="34" charset="0"/>
                <a:ea typeface="Calibri" panose="020F0502020204030204" pitchFamily="34" charset="0"/>
              </a:rPr>
              <a:t>Soft skills  (Empathy training; Practice with intelligent Avatars (doctor-patient interview; difficult conversations; team communication)</a:t>
            </a:r>
          </a:p>
          <a:p>
            <a:endParaRPr lang="en-GB" sz="1800">
              <a:effectLst/>
              <a:latin typeface="Calibri" panose="020F0502020204030204" pitchFamily="34" charset="0"/>
              <a:ea typeface="Calibri" panose="020F0502020204030204" pitchFamily="34" charset="0"/>
            </a:endParaRPr>
          </a:p>
          <a:p>
            <a:pPr marL="0" indent="0">
              <a:buNone/>
            </a:pPr>
            <a:r>
              <a:rPr lang="en-GB" b="1"/>
              <a:t>Issues to consider </a:t>
            </a:r>
          </a:p>
          <a:p>
            <a:pPr>
              <a:lnSpc>
                <a:spcPct val="105000"/>
              </a:lnSpc>
            </a:pPr>
            <a:r>
              <a:rPr lang="en-GB" sz="1800">
                <a:effectLst/>
                <a:latin typeface="Calibri" panose="020F0502020204030204" pitchFamily="34" charset="0"/>
                <a:ea typeface="Calibri" panose="020F0502020204030204" pitchFamily="34" charset="0"/>
              </a:rPr>
              <a:t>Hospital IT (cybersecurity)/ Hospital </a:t>
            </a:r>
            <a:r>
              <a:rPr lang="en-GB" sz="1800" err="1">
                <a:effectLst/>
                <a:latin typeface="Calibri" panose="020F0502020204030204" pitchFamily="34" charset="0"/>
                <a:ea typeface="Calibri" panose="020F0502020204030204" pitchFamily="34" charset="0"/>
              </a:rPr>
              <a:t>WiFi</a:t>
            </a:r>
            <a:r>
              <a:rPr lang="en-GB" sz="1800">
                <a:effectLst/>
                <a:latin typeface="Calibri" panose="020F0502020204030204" pitchFamily="34" charset="0"/>
                <a:ea typeface="Calibri" panose="020F0502020204030204" pitchFamily="34" charset="0"/>
              </a:rPr>
              <a:t> (Multiple users will require higher </a:t>
            </a:r>
            <a:r>
              <a:rPr lang="en-GB" sz="1800" err="1">
                <a:effectLst/>
                <a:latin typeface="Calibri" panose="020F0502020204030204" pitchFamily="34" charset="0"/>
                <a:ea typeface="Calibri" panose="020F0502020204030204" pitchFamily="34" charset="0"/>
              </a:rPr>
              <a:t>WiFi</a:t>
            </a:r>
            <a:r>
              <a:rPr lang="en-GB" sz="1800">
                <a:effectLst/>
                <a:latin typeface="Calibri" panose="020F0502020204030204" pitchFamily="34" charset="0"/>
                <a:ea typeface="Calibri" panose="020F0502020204030204" pitchFamily="34" charset="0"/>
              </a:rPr>
              <a:t> speeds )</a:t>
            </a:r>
          </a:p>
          <a:p>
            <a:pPr>
              <a:lnSpc>
                <a:spcPct val="105000"/>
              </a:lnSpc>
            </a:pPr>
            <a:r>
              <a:rPr lang="en-GB" sz="1800">
                <a:effectLst/>
                <a:latin typeface="Calibri" panose="020F0502020204030204" pitchFamily="34" charset="0"/>
                <a:ea typeface="Calibri" panose="020F0502020204030204" pitchFamily="34" charset="0"/>
              </a:rPr>
              <a:t>Need in special staff (administrator, facilitator, technician)</a:t>
            </a:r>
          </a:p>
          <a:p>
            <a:pPr>
              <a:lnSpc>
                <a:spcPct val="105000"/>
              </a:lnSpc>
            </a:pPr>
            <a:r>
              <a:rPr lang="en-GB" sz="1800">
                <a:effectLst/>
                <a:latin typeface="Calibri" panose="020F0502020204030204" pitchFamily="34" charset="0"/>
                <a:ea typeface="Calibri" panose="020F0502020204030204" pitchFamily="34" charset="0"/>
              </a:rPr>
              <a:t>Need to understand how to mix and match technologies  to a) meet educational needs b) make learner comfortable and engaged. </a:t>
            </a:r>
          </a:p>
          <a:p>
            <a:r>
              <a:rPr lang="en-GB" sz="1800">
                <a:effectLst/>
                <a:latin typeface="Calibri" panose="020F0502020204030204" pitchFamily="34" charset="0"/>
                <a:ea typeface="Calibri" panose="020F0502020204030204" pitchFamily="34" charset="0"/>
              </a:rPr>
              <a:t>VR will require a Pre-session (pre-briefing) orientation to prepare a learner that includes: </a:t>
            </a:r>
          </a:p>
          <a:p>
            <a:pPr lvl="4">
              <a:lnSpc>
                <a:spcPct val="105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rPr>
              <a:t>Technology orientation</a:t>
            </a:r>
          </a:p>
          <a:p>
            <a:pPr lvl="4">
              <a:lnSpc>
                <a:spcPct val="105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rPr>
              <a:t>Instructional/facilitator orientation</a:t>
            </a:r>
          </a:p>
          <a:p>
            <a:pPr>
              <a:lnSpc>
                <a:spcPct val="105000"/>
              </a:lnSpc>
            </a:pPr>
            <a:r>
              <a:rPr lang="en-GB" sz="1800">
                <a:effectLst/>
                <a:latin typeface="Calibri" panose="020F0502020204030204" pitchFamily="34" charset="0"/>
                <a:ea typeface="Calibri" panose="020F0502020204030204" pitchFamily="34" charset="0"/>
              </a:rPr>
              <a:t>How to provide debrief/feedback (single/multiplayer</a:t>
            </a:r>
            <a:r>
              <a:rPr lang="en-GB" sz="1800">
                <a:latin typeface="Calibri" panose="020F0502020204030204" pitchFamily="34" charset="0"/>
                <a:ea typeface="Calibri" panose="020F0502020204030204" pitchFamily="34" charset="0"/>
              </a:rPr>
              <a:t>; delayed/real time</a:t>
            </a:r>
            <a:endParaRPr lang="en-GB" sz="1800">
              <a:effectLst/>
              <a:latin typeface="Calibri" panose="020F0502020204030204" pitchFamily="34" charset="0"/>
              <a:ea typeface="Calibri" panose="020F0502020204030204" pitchFamily="34" charset="0"/>
            </a:endParaRPr>
          </a:p>
          <a:p>
            <a:pPr marL="0" indent="0">
              <a:buNone/>
            </a:pPr>
            <a:endParaRPr lang="en-GB"/>
          </a:p>
          <a:p>
            <a:pPr marL="0" indent="0">
              <a:buNone/>
            </a:pPr>
            <a:endParaRPr lang="en-GB"/>
          </a:p>
        </p:txBody>
      </p:sp>
    </p:spTree>
    <p:extLst>
      <p:ext uri="{BB962C8B-B14F-4D97-AF65-F5344CB8AC3E}">
        <p14:creationId xmlns:p14="http://schemas.microsoft.com/office/powerpoint/2010/main" val="2796954327"/>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B27DC-B606-14DD-8D5D-0EACF80F31F7}"/>
              </a:ext>
            </a:extLst>
          </p:cNvPr>
          <p:cNvSpPr>
            <a:spLocks noGrp="1"/>
          </p:cNvSpPr>
          <p:nvPr>
            <p:ph type="title"/>
          </p:nvPr>
        </p:nvSpPr>
        <p:spPr/>
        <p:txBody>
          <a:bodyPr/>
          <a:lstStyle/>
          <a:p>
            <a:r>
              <a:rPr lang="en-GB"/>
              <a:t>IMSH Conference and Exhibition, 22-25 January, 2023</a:t>
            </a:r>
          </a:p>
        </p:txBody>
      </p:sp>
      <p:sp>
        <p:nvSpPr>
          <p:cNvPr id="3" name="Content Placeholder 2">
            <a:extLst>
              <a:ext uri="{FF2B5EF4-FFF2-40B4-BE49-F238E27FC236}">
                <a16:creationId xmlns:a16="http://schemas.microsoft.com/office/drawing/2014/main" id="{0010347D-CAA5-2869-D791-370475C63522}"/>
              </a:ext>
            </a:extLst>
          </p:cNvPr>
          <p:cNvSpPr>
            <a:spLocks noGrp="1"/>
          </p:cNvSpPr>
          <p:nvPr>
            <p:ph idx="1"/>
          </p:nvPr>
        </p:nvSpPr>
        <p:spPr/>
        <p:txBody>
          <a:bodyPr/>
          <a:lstStyle/>
          <a:p>
            <a:pPr marL="0" indent="0">
              <a:buNone/>
            </a:pPr>
            <a:r>
              <a:rPr lang="en-GB" b="1"/>
              <a:t>User Experience: </a:t>
            </a:r>
          </a:p>
          <a:p>
            <a:pPr>
              <a:lnSpc>
                <a:spcPct val="105000"/>
              </a:lnSpc>
            </a:pPr>
            <a:r>
              <a:rPr lang="en-GB" sz="1800">
                <a:effectLst/>
                <a:latin typeface="Calibri" panose="020F0502020204030204" pitchFamily="34" charset="0"/>
                <a:ea typeface="Calibri" panose="020F0502020204030204" pitchFamily="34" charset="0"/>
              </a:rPr>
              <a:t>Implementation in 5 weeks was achieved with 50K budget (bought 6 HMD)</a:t>
            </a:r>
          </a:p>
          <a:p>
            <a:pPr>
              <a:lnSpc>
                <a:spcPct val="105000"/>
              </a:lnSpc>
            </a:pPr>
            <a:r>
              <a:rPr lang="en-GB" sz="1800">
                <a:effectLst/>
                <a:latin typeface="Calibri" panose="020F0502020204030204" pitchFamily="34" charset="0"/>
                <a:ea typeface="Calibri" panose="020F0502020204030204" pitchFamily="34" charset="0"/>
              </a:rPr>
              <a:t>Selection of a platform (VR fair, invite companies and show case; then survey participants to select products</a:t>
            </a:r>
          </a:p>
          <a:p>
            <a:pPr>
              <a:lnSpc>
                <a:spcPct val="105000"/>
              </a:lnSpc>
            </a:pPr>
            <a:r>
              <a:rPr lang="en-GB" sz="1800">
                <a:effectLst/>
                <a:latin typeface="Calibri" panose="020F0502020204030204" pitchFamily="34" charset="0"/>
                <a:ea typeface="Calibri" panose="020F0502020204030204" pitchFamily="34" charset="0"/>
              </a:rPr>
              <a:t>Bigg challenge – rules and regulations that are not in place in a hospital  (IT/ reliable </a:t>
            </a:r>
            <a:r>
              <a:rPr lang="en-GB" sz="1800" err="1">
                <a:effectLst/>
                <a:latin typeface="Calibri" panose="020F0502020204030204" pitchFamily="34" charset="0"/>
                <a:ea typeface="Calibri" panose="020F0502020204030204" pitchFamily="34" charset="0"/>
              </a:rPr>
              <a:t>WiFi</a:t>
            </a:r>
            <a:r>
              <a:rPr lang="en-GB" sz="1800">
                <a:effectLst/>
                <a:latin typeface="Calibri" panose="020F0502020204030204" pitchFamily="34" charset="0"/>
                <a:ea typeface="Calibri" panose="020F0502020204030204" pitchFamily="34" charset="0"/>
              </a:rPr>
              <a:t>) </a:t>
            </a:r>
          </a:p>
          <a:p>
            <a:pPr>
              <a:lnSpc>
                <a:spcPct val="105000"/>
              </a:lnSpc>
            </a:pPr>
            <a:r>
              <a:rPr lang="en-GB" sz="1800">
                <a:effectLst/>
                <a:latin typeface="Calibri" panose="020F0502020204030204" pitchFamily="34" charset="0"/>
                <a:ea typeface="Calibri" panose="020F0502020204030204" pitchFamily="34" charset="0"/>
              </a:rPr>
              <a:t>Important to trial a system using hospital IT (users experienced problems when headsets were not connected; consider buying headsets that comply with cybersecurity requirements)</a:t>
            </a:r>
          </a:p>
          <a:p>
            <a:pPr>
              <a:lnSpc>
                <a:spcPct val="105000"/>
              </a:lnSpc>
            </a:pPr>
            <a:r>
              <a:rPr lang="en-GB" sz="1800">
                <a:effectLst/>
                <a:latin typeface="Calibri" panose="020F0502020204030204" pitchFamily="34" charset="0"/>
                <a:ea typeface="Calibri" panose="020F0502020204030204" pitchFamily="34" charset="0"/>
              </a:rPr>
              <a:t>Cost ( hardware, software, human support) </a:t>
            </a:r>
          </a:p>
          <a:p>
            <a:pPr>
              <a:lnSpc>
                <a:spcPct val="105000"/>
              </a:lnSpc>
            </a:pPr>
            <a:r>
              <a:rPr lang="en-GB" sz="1800">
                <a:effectLst/>
                <a:latin typeface="Calibri" panose="020F0502020204030204" pitchFamily="34" charset="0"/>
                <a:ea typeface="Calibri" panose="020F0502020204030204" pitchFamily="34" charset="0"/>
              </a:rPr>
              <a:t>Learn about HMD (charge, store, maintain, understand learners needs; can manufactures provide HMD tutorials?) </a:t>
            </a:r>
          </a:p>
          <a:p>
            <a:pPr>
              <a:lnSpc>
                <a:spcPct val="105000"/>
              </a:lnSpc>
            </a:pPr>
            <a:r>
              <a:rPr lang="en-GB" sz="1800">
                <a:effectLst/>
                <a:latin typeface="Calibri" panose="020F0502020204030204" pitchFamily="34" charset="0"/>
                <a:ea typeface="Calibri" panose="020F0502020204030204" pitchFamily="34" charset="0"/>
              </a:rPr>
              <a:t>Understand software ( using controls; connecting to headsets; multiple learners – calibration, set up boundaries (pass through feature))</a:t>
            </a:r>
          </a:p>
          <a:p>
            <a:pPr>
              <a:lnSpc>
                <a:spcPct val="105000"/>
              </a:lnSpc>
            </a:pPr>
            <a:r>
              <a:rPr lang="en-GB" sz="1800">
                <a:effectLst/>
                <a:latin typeface="Calibri" panose="020F0502020204030204" pitchFamily="34" charset="0"/>
                <a:ea typeface="Calibri" panose="020F0502020204030204" pitchFamily="34" charset="0"/>
              </a:rPr>
              <a:t>Personal intolerance (observational role can be offered by viewing actions on a big screen) </a:t>
            </a:r>
          </a:p>
          <a:p>
            <a:pPr>
              <a:lnSpc>
                <a:spcPct val="105000"/>
              </a:lnSpc>
            </a:pPr>
            <a:r>
              <a:rPr lang="en-GB" sz="1800">
                <a:effectLst/>
                <a:latin typeface="Calibri" panose="020F0502020204030204" pitchFamily="34" charset="0"/>
                <a:ea typeface="Calibri" panose="020F0502020204030204" pitchFamily="34" charset="0"/>
              </a:rPr>
              <a:t>Trial period (get learner, facilitator and moderator  feedback</a:t>
            </a:r>
            <a:r>
              <a:rPr lang="en-GB" sz="1800">
                <a:latin typeface="Calibri" panose="020F0502020204030204" pitchFamily="34" charset="0"/>
                <a:ea typeface="Calibri" panose="020F0502020204030204" pitchFamily="34" charset="0"/>
              </a:rPr>
              <a:t>)</a:t>
            </a:r>
          </a:p>
          <a:p>
            <a:pPr>
              <a:lnSpc>
                <a:spcPct val="105000"/>
              </a:lnSpc>
            </a:pPr>
            <a:r>
              <a:rPr lang="en-GB" sz="1800">
                <a:effectLst/>
                <a:latin typeface="Calibri" panose="020F0502020204030204" pitchFamily="34" charset="0"/>
                <a:ea typeface="Calibri" panose="020F0502020204030204" pitchFamily="34" charset="0"/>
              </a:rPr>
              <a:t>VR adds additional planning factor – </a:t>
            </a:r>
            <a:r>
              <a:rPr lang="en-GB" sz="1800" b="1">
                <a:effectLst/>
                <a:latin typeface="Calibri" panose="020F0502020204030204" pitchFamily="34" charset="0"/>
                <a:ea typeface="Calibri" panose="020F0502020204030204" pitchFamily="34" charset="0"/>
              </a:rPr>
              <a:t>pre- debrief</a:t>
            </a:r>
            <a:r>
              <a:rPr lang="en-GB" sz="1800">
                <a:effectLst/>
                <a:latin typeface="Calibri" panose="020F0502020204030204" pitchFamily="34" charset="0"/>
                <a:ea typeface="Calibri" panose="020F0502020204030204" pitchFamily="34" charset="0"/>
              </a:rPr>
              <a:t> </a:t>
            </a:r>
          </a:p>
          <a:p>
            <a:pPr>
              <a:lnSpc>
                <a:spcPct val="105000"/>
              </a:lnSpc>
            </a:pPr>
            <a:endParaRPr lang="en-GB" sz="1800">
              <a:latin typeface="Calibri" panose="020F0502020204030204" pitchFamily="34" charset="0"/>
              <a:ea typeface="Calibri" panose="020F0502020204030204" pitchFamily="34" charset="0"/>
            </a:endParaRPr>
          </a:p>
          <a:p>
            <a:r>
              <a:rPr lang="en-GB" sz="1800">
                <a:effectLst/>
                <a:latin typeface="Calibri" panose="020F0502020204030204" pitchFamily="34" charset="0"/>
                <a:ea typeface="Calibri" panose="020F0502020204030204" pitchFamily="34" charset="0"/>
              </a:rPr>
              <a:t> </a:t>
            </a:r>
            <a:r>
              <a:rPr lang="en-GB" sz="1800" b="1">
                <a:effectLst/>
                <a:latin typeface="Calibri" panose="020F0502020204030204" pitchFamily="34" charset="0"/>
                <a:ea typeface="Calibri" panose="020F0502020204030204" pitchFamily="34" charset="0"/>
              </a:rPr>
              <a:t>Biggest challenges to implement VR</a:t>
            </a:r>
          </a:p>
          <a:p>
            <a:pPr marL="342900" lvl="0" indent="-342900">
              <a:lnSpc>
                <a:spcPct val="105000"/>
              </a:lnSpc>
              <a:buFont typeface="+mj-lt"/>
              <a:buAutoNum type="arabicPeriod"/>
            </a:pPr>
            <a:r>
              <a:rPr lang="en-GB" sz="1800">
                <a:effectLst/>
                <a:latin typeface="Calibri" panose="020F0502020204030204" pitchFamily="34" charset="0"/>
                <a:ea typeface="Calibri" panose="020F0502020204030204" pitchFamily="34" charset="0"/>
              </a:rPr>
              <a:t>Time of learners and instructors</a:t>
            </a:r>
          </a:p>
          <a:p>
            <a:pPr marL="342900" lvl="0" indent="-342900">
              <a:lnSpc>
                <a:spcPct val="105000"/>
              </a:lnSpc>
              <a:buFont typeface="+mj-lt"/>
              <a:buAutoNum type="arabicPeriod"/>
            </a:pPr>
            <a:r>
              <a:rPr lang="en-GB" sz="1800">
                <a:effectLst/>
                <a:latin typeface="Calibri" panose="020F0502020204030204" pitchFamily="34" charset="0"/>
                <a:ea typeface="Calibri" panose="020F0502020204030204" pitchFamily="34" charset="0"/>
              </a:rPr>
              <a:t>Creating content ( still limited by the available content, but foresee this will be overcome in the future)</a:t>
            </a:r>
          </a:p>
          <a:p>
            <a:pPr>
              <a:lnSpc>
                <a:spcPct val="105000"/>
              </a:lnSpc>
            </a:pPr>
            <a:endParaRPr lang="en-GB" sz="1800">
              <a:effectLst/>
              <a:latin typeface="Calibri" panose="020F0502020204030204" pitchFamily="34" charset="0"/>
              <a:ea typeface="Calibri" panose="020F0502020204030204" pitchFamily="34" charset="0"/>
            </a:endParaRPr>
          </a:p>
          <a:p>
            <a:pPr>
              <a:lnSpc>
                <a:spcPct val="105000"/>
              </a:lnSpc>
            </a:pPr>
            <a:endParaRPr lang="en-GB" sz="1800">
              <a:effectLst/>
              <a:latin typeface="Calibri" panose="020F0502020204030204" pitchFamily="34" charset="0"/>
              <a:ea typeface="Calibri" panose="020F0502020204030204" pitchFamily="34" charset="0"/>
            </a:endParaRPr>
          </a:p>
          <a:p>
            <a:pPr marL="0" indent="0">
              <a:buNone/>
            </a:pPr>
            <a:endParaRPr lang="en-GB"/>
          </a:p>
        </p:txBody>
      </p:sp>
    </p:spTree>
    <p:extLst>
      <p:ext uri="{BB962C8B-B14F-4D97-AF65-F5344CB8AC3E}">
        <p14:creationId xmlns:p14="http://schemas.microsoft.com/office/powerpoint/2010/main" val="591538931"/>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FEAD5-B375-21FD-F923-3EF18F275014}"/>
              </a:ext>
            </a:extLst>
          </p:cNvPr>
          <p:cNvSpPr>
            <a:spLocks noGrp="1"/>
          </p:cNvSpPr>
          <p:nvPr>
            <p:ph type="title"/>
          </p:nvPr>
        </p:nvSpPr>
        <p:spPr/>
        <p:txBody>
          <a:bodyPr/>
          <a:lstStyle/>
          <a:p>
            <a:r>
              <a:rPr lang="en-GB"/>
              <a:t>IMSH Exhibition, 22-25 January, 2023</a:t>
            </a:r>
          </a:p>
        </p:txBody>
      </p:sp>
      <p:sp>
        <p:nvSpPr>
          <p:cNvPr id="3" name="Content Placeholder 2">
            <a:extLst>
              <a:ext uri="{FF2B5EF4-FFF2-40B4-BE49-F238E27FC236}">
                <a16:creationId xmlns:a16="http://schemas.microsoft.com/office/drawing/2014/main" id="{E6291CE7-7BD0-AAD3-A0A4-56CC4A671C86}"/>
              </a:ext>
            </a:extLst>
          </p:cNvPr>
          <p:cNvSpPr>
            <a:spLocks noGrp="1"/>
          </p:cNvSpPr>
          <p:nvPr>
            <p:ph idx="1"/>
          </p:nvPr>
        </p:nvSpPr>
        <p:spPr/>
        <p:txBody>
          <a:bodyPr>
            <a:normAutofit lnSpcReduction="10000"/>
          </a:bodyPr>
          <a:lstStyle/>
          <a:p>
            <a:r>
              <a:rPr lang="en-GB" sz="2400" b="1">
                <a:effectLst/>
                <a:latin typeface="Calibri" panose="020F0502020204030204" pitchFamily="34" charset="0"/>
                <a:ea typeface="Calibri" panose="020F0502020204030204" pitchFamily="34" charset="0"/>
              </a:rPr>
              <a:t>Met manufactures/companies:</a:t>
            </a:r>
            <a:endParaRPr lang="en-GB" sz="2400">
              <a:effectLst/>
              <a:latin typeface="Calibri" panose="020F0502020204030204" pitchFamily="34" charset="0"/>
              <a:ea typeface="Calibri" panose="020F0502020204030204" pitchFamily="34" charset="0"/>
            </a:endParaRPr>
          </a:p>
          <a:p>
            <a:pPr>
              <a:lnSpc>
                <a:spcPct val="105000"/>
              </a:lnSpc>
            </a:pPr>
            <a:r>
              <a:rPr lang="en-GB" sz="2200" b="1" err="1">
                <a:effectLst/>
                <a:latin typeface="Calibri" panose="020F0502020204030204" pitchFamily="34" charset="0"/>
                <a:ea typeface="Calibri" panose="020F0502020204030204" pitchFamily="34" charset="0"/>
              </a:rPr>
              <a:t>SimX</a:t>
            </a:r>
            <a:r>
              <a:rPr lang="en-GB" sz="2200">
                <a:effectLst/>
                <a:latin typeface="Calibri" panose="020F0502020204030204" pitchFamily="34" charset="0"/>
                <a:ea typeface="Calibri" panose="020F0502020204030204" pitchFamily="34" charset="0"/>
              </a:rPr>
              <a:t> (largest VR database of 250 medical scenarios; Virtual Patient (replaces mannequin) – claimed benefits: 1/10 cost of mannequin; building the ability for customers to edit/customise scenarios)</a:t>
            </a:r>
          </a:p>
          <a:p>
            <a:pPr>
              <a:lnSpc>
                <a:spcPct val="105000"/>
              </a:lnSpc>
            </a:pPr>
            <a:r>
              <a:rPr lang="en-GB" sz="2200" b="1">
                <a:effectLst/>
                <a:latin typeface="Calibri" panose="020F0502020204030204" pitchFamily="34" charset="0"/>
                <a:ea typeface="Calibri" panose="020F0502020204030204" pitchFamily="34" charset="0"/>
              </a:rPr>
              <a:t>Lucid Reality Labs</a:t>
            </a:r>
            <a:r>
              <a:rPr lang="en-GB" sz="2200">
                <a:effectLst/>
                <a:latin typeface="Calibri" panose="020F0502020204030204" pitchFamily="34" charset="0"/>
                <a:ea typeface="Calibri" panose="020F0502020204030204" pitchFamily="34" charset="0"/>
              </a:rPr>
              <a:t> (a range of medical scenarios; users can edit scenarios; edit function to software is available) </a:t>
            </a:r>
          </a:p>
          <a:p>
            <a:pPr>
              <a:lnSpc>
                <a:spcPct val="105000"/>
              </a:lnSpc>
            </a:pPr>
            <a:r>
              <a:rPr lang="en-GB" sz="2200" b="1">
                <a:effectLst/>
                <a:latin typeface="Calibri" panose="020F0502020204030204" pitchFamily="34" charset="0"/>
                <a:ea typeface="Calibri" panose="020F0502020204030204" pitchFamily="34" charset="0"/>
              </a:rPr>
              <a:t>Accurate</a:t>
            </a:r>
            <a:r>
              <a:rPr lang="en-GB" sz="2200">
                <a:effectLst/>
                <a:latin typeface="Calibri" panose="020F0502020204030204" pitchFamily="34" charset="0"/>
                <a:ea typeface="Calibri" panose="020F0502020204030204" pitchFamily="34" charset="0"/>
              </a:rPr>
              <a:t> – </a:t>
            </a:r>
            <a:r>
              <a:rPr lang="en-GB" sz="2200" b="1">
                <a:effectLst/>
                <a:latin typeface="Calibri" panose="020F0502020204030204" pitchFamily="34" charset="0"/>
                <a:ea typeface="Calibri" panose="020F0502020204030204" pitchFamily="34" charset="0"/>
              </a:rPr>
              <a:t>VR</a:t>
            </a:r>
            <a:r>
              <a:rPr lang="en-GB" sz="2200">
                <a:effectLst/>
                <a:latin typeface="Calibri" panose="020F0502020204030204" pitchFamily="34" charset="0"/>
                <a:ea typeface="Calibri" panose="020F0502020204030204" pitchFamily="34" charset="0"/>
              </a:rPr>
              <a:t>, &gt;50 clinical scenarios; on-line database (can use if have a licence); software upload to Oculus; Individual learning  (Italian-based company)</a:t>
            </a:r>
          </a:p>
          <a:p>
            <a:pPr>
              <a:lnSpc>
                <a:spcPct val="105000"/>
              </a:lnSpc>
            </a:pPr>
            <a:r>
              <a:rPr lang="en-GB" sz="2200" b="1" err="1">
                <a:effectLst/>
                <a:latin typeface="Calibri" panose="020F0502020204030204" pitchFamily="34" charset="0"/>
                <a:ea typeface="Calibri" panose="020F0502020204030204" pitchFamily="34" charset="0"/>
              </a:rPr>
              <a:t>Tobii</a:t>
            </a:r>
            <a:r>
              <a:rPr lang="en-GB" sz="2200" b="1">
                <a:effectLst/>
                <a:latin typeface="Calibri" panose="020F0502020204030204" pitchFamily="34" charset="0"/>
                <a:ea typeface="Calibri" panose="020F0502020204030204" pitchFamily="34" charset="0"/>
              </a:rPr>
              <a:t> </a:t>
            </a:r>
            <a:r>
              <a:rPr lang="en-GB" sz="2200">
                <a:effectLst/>
                <a:latin typeface="Calibri" panose="020F0502020204030204" pitchFamily="34" charset="0"/>
                <a:ea typeface="Calibri" panose="020F0502020204030204" pitchFamily="34" charset="0"/>
              </a:rPr>
              <a:t>– global leader in eye tracking; assessment of performance – where the focus/attention is; PICO, HTC headsets; Consent from participants will be required; Sweden-based company</a:t>
            </a:r>
          </a:p>
          <a:p>
            <a:pPr>
              <a:lnSpc>
                <a:spcPct val="105000"/>
              </a:lnSpc>
            </a:pPr>
            <a:r>
              <a:rPr lang="en-GB" sz="2200" b="1">
                <a:effectLst/>
                <a:latin typeface="Calibri" panose="020F0502020204030204" pitchFamily="34" charset="0"/>
                <a:ea typeface="Calibri" panose="020F0502020204030204" pitchFamily="34" charset="0"/>
              </a:rPr>
              <a:t>Immersive interactive</a:t>
            </a:r>
            <a:r>
              <a:rPr lang="en-GB" sz="2200">
                <a:effectLst/>
                <a:latin typeface="Calibri" panose="020F0502020204030204" pitchFamily="34" charset="0"/>
                <a:ea typeface="Calibri" panose="020F0502020204030204" pitchFamily="34" charset="0"/>
              </a:rPr>
              <a:t> – immersive rooms, emergency response scenarios </a:t>
            </a:r>
          </a:p>
          <a:p>
            <a:pPr>
              <a:lnSpc>
                <a:spcPct val="105000"/>
              </a:lnSpc>
            </a:pPr>
            <a:r>
              <a:rPr lang="en-GB" sz="2200" b="1" err="1">
                <a:effectLst/>
                <a:latin typeface="Calibri" panose="020F0502020204030204" pitchFamily="34" charset="0"/>
                <a:ea typeface="Calibri" panose="020F0502020204030204" pitchFamily="34" charset="0"/>
              </a:rPr>
              <a:t>ArchieMD</a:t>
            </a:r>
            <a:r>
              <a:rPr lang="en-GB" sz="2200" b="1">
                <a:effectLst/>
                <a:latin typeface="Calibri" panose="020F0502020204030204" pitchFamily="34" charset="0"/>
                <a:ea typeface="Calibri" panose="020F0502020204030204" pitchFamily="34" charset="0"/>
              </a:rPr>
              <a:t>  </a:t>
            </a:r>
            <a:r>
              <a:rPr lang="en-GB" sz="2200">
                <a:effectLst/>
                <a:latin typeface="Calibri" panose="020F0502020204030204" pitchFamily="34" charset="0"/>
                <a:ea typeface="Calibri" panose="020F0502020204030204" pitchFamily="34" charset="0"/>
              </a:rPr>
              <a:t>- nurse-residency training programmes; 45 topics/50 hours of material; EMT/paramedics </a:t>
            </a:r>
          </a:p>
          <a:p>
            <a:pPr>
              <a:lnSpc>
                <a:spcPct val="105000"/>
              </a:lnSpc>
            </a:pPr>
            <a:r>
              <a:rPr lang="en-GB" sz="2200" b="1">
                <a:effectLst/>
                <a:latin typeface="Calibri" panose="020F0502020204030204" pitchFamily="34" charset="0"/>
                <a:ea typeface="Calibri" panose="020F0502020204030204" pitchFamily="34" charset="0"/>
              </a:rPr>
              <a:t>Lumet </a:t>
            </a:r>
            <a:r>
              <a:rPr lang="en-GB" sz="2200">
                <a:effectLst/>
                <a:latin typeface="Calibri" panose="020F0502020204030204" pitchFamily="34" charset="0"/>
                <a:ea typeface="Calibri" panose="020F0502020204030204" pitchFamily="34" charset="0"/>
              </a:rPr>
              <a:t>– first responders; clinical skills lab (higher fidelity training of clinical skills) </a:t>
            </a:r>
          </a:p>
          <a:p>
            <a:pPr>
              <a:lnSpc>
                <a:spcPct val="105000"/>
              </a:lnSpc>
            </a:pPr>
            <a:r>
              <a:rPr lang="en-GB" sz="2200" b="1">
                <a:effectLst/>
                <a:latin typeface="Calibri" panose="020F0502020204030204" pitchFamily="34" charset="0"/>
                <a:ea typeface="Calibri" panose="020F0502020204030204" pitchFamily="34" charset="0"/>
              </a:rPr>
              <a:t>Access VR </a:t>
            </a:r>
            <a:r>
              <a:rPr lang="en-GB" sz="2200">
                <a:effectLst/>
                <a:latin typeface="Calibri" panose="020F0502020204030204" pitchFamily="34" charset="0"/>
                <a:ea typeface="Calibri" panose="020F0502020204030204" pitchFamily="34" charset="0"/>
              </a:rPr>
              <a:t>– 360 video medical simulation (immersive learning opportunities: patient safety, clinical practice, sensitive topics, community health ) </a:t>
            </a:r>
          </a:p>
        </p:txBody>
      </p:sp>
    </p:spTree>
    <p:extLst>
      <p:ext uri="{BB962C8B-B14F-4D97-AF65-F5344CB8AC3E}">
        <p14:creationId xmlns:p14="http://schemas.microsoft.com/office/powerpoint/2010/main" val="129727263"/>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BB7BBB-BDEE-0645-B9B4-BC16FFC45233}"/>
              </a:ext>
            </a:extLst>
          </p:cNvPr>
          <p:cNvSpPr>
            <a:spLocks noGrp="1"/>
          </p:cNvSpPr>
          <p:nvPr>
            <p:ph type="ctrTitle"/>
          </p:nvPr>
        </p:nvSpPr>
        <p:spPr/>
        <p:txBody>
          <a:bodyPr/>
          <a:lstStyle/>
          <a:p>
            <a:r>
              <a:rPr lang="en-US"/>
              <a:t>Thank you</a:t>
            </a:r>
          </a:p>
        </p:txBody>
      </p:sp>
      <p:sp>
        <p:nvSpPr>
          <p:cNvPr id="2" name="Text Placeholder 1">
            <a:extLst>
              <a:ext uri="{FF2B5EF4-FFF2-40B4-BE49-F238E27FC236}">
                <a16:creationId xmlns:a16="http://schemas.microsoft.com/office/drawing/2014/main" id="{AE695B9B-A7BB-114B-9B0A-D884141025B8}"/>
              </a:ext>
            </a:extLst>
          </p:cNvPr>
          <p:cNvSpPr>
            <a:spLocks noGrp="1"/>
          </p:cNvSpPr>
          <p:nvPr>
            <p:ph type="body" sz="quarter" idx="10"/>
          </p:nvPr>
        </p:nvSpPr>
        <p:spPr/>
        <p:txBody>
          <a:bodyPr/>
          <a:lstStyle/>
          <a:p>
            <a:r>
              <a:rPr lang="en-GB" b="1"/>
              <a:t>Contact details/for more information</a:t>
            </a:r>
            <a:br>
              <a:rPr lang="en-GB"/>
            </a:br>
            <a:r>
              <a:rPr lang="en-GB"/>
              <a:t>Dr Elena Skryabina: </a:t>
            </a:r>
            <a:r>
              <a:rPr lang="en-GB">
                <a:hlinkClick r:id="rId3"/>
              </a:rPr>
              <a:t>elena.1.Skryabina@kcl.ac.uk</a:t>
            </a:r>
            <a:endParaRPr lang="en-GB"/>
          </a:p>
          <a:p>
            <a:r>
              <a:rPr lang="en-GB"/>
              <a:t>Prof Gabriel Reedy: </a:t>
            </a:r>
            <a:r>
              <a:rPr lang="en-GB">
                <a:hlinkClick r:id="rId4"/>
              </a:rPr>
              <a:t>Gabriel.Reedy@kcl.ac.uk</a:t>
            </a:r>
            <a:endParaRPr lang="en-GB"/>
          </a:p>
          <a:p>
            <a:r>
              <a:rPr lang="en-GB"/>
              <a:t>+44 (0)20 7848 3692</a:t>
            </a:r>
            <a:br>
              <a:rPr lang="en-GB"/>
            </a:br>
            <a:br>
              <a:rPr lang="en-GB"/>
            </a:br>
            <a:endParaRPr lang="en-US"/>
          </a:p>
        </p:txBody>
      </p:sp>
      <p:sp>
        <p:nvSpPr>
          <p:cNvPr id="4" name="Text Placeholder 3">
            <a:extLst>
              <a:ext uri="{FF2B5EF4-FFF2-40B4-BE49-F238E27FC236}">
                <a16:creationId xmlns:a16="http://schemas.microsoft.com/office/drawing/2014/main" id="{2E05C564-6F13-C445-8717-625C811FEBC5}"/>
              </a:ext>
            </a:extLst>
          </p:cNvPr>
          <p:cNvSpPr>
            <a:spLocks noGrp="1"/>
          </p:cNvSpPr>
          <p:nvPr>
            <p:ph type="body" sz="quarter" idx="11"/>
          </p:nvPr>
        </p:nvSpPr>
        <p:spPr/>
        <p:txBody>
          <a:bodyPr/>
          <a:lstStyle/>
          <a:p>
            <a:pPr lvl="0">
              <a:defRPr/>
            </a:pPr>
            <a:r>
              <a:rPr lang="en-US"/>
              <a:t>© 2020 King’s College London. All rights reserved</a:t>
            </a:r>
          </a:p>
          <a:p>
            <a:pPr lvl="0"/>
            <a:endParaRPr lang="en-US"/>
          </a:p>
          <a:p>
            <a:endParaRPr lang="en-US"/>
          </a:p>
        </p:txBody>
      </p:sp>
    </p:spTree>
    <p:extLst>
      <p:ext uri="{BB962C8B-B14F-4D97-AF65-F5344CB8AC3E}">
        <p14:creationId xmlns:p14="http://schemas.microsoft.com/office/powerpoint/2010/main" val="415259036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9C1D0-7EBB-A506-D888-F5850FC29728}"/>
              </a:ext>
            </a:extLst>
          </p:cNvPr>
          <p:cNvSpPr>
            <a:spLocks noGrp="1"/>
          </p:cNvSpPr>
          <p:nvPr>
            <p:ph type="title"/>
          </p:nvPr>
        </p:nvSpPr>
        <p:spPr>
          <a:xfrm>
            <a:off x="480000" y="180000"/>
            <a:ext cx="11232000" cy="720000"/>
          </a:xfrm>
        </p:spPr>
        <p:txBody>
          <a:bodyPr anchor="t">
            <a:normAutofit/>
          </a:bodyPr>
          <a:lstStyle/>
          <a:p>
            <a:r>
              <a:rPr lang="en-GB"/>
              <a:t>KCL Project: Presentation Plan</a:t>
            </a:r>
          </a:p>
        </p:txBody>
      </p:sp>
      <p:graphicFrame>
        <p:nvGraphicFramePr>
          <p:cNvPr id="23" name="Content Placeholder 2">
            <a:extLst>
              <a:ext uri="{FF2B5EF4-FFF2-40B4-BE49-F238E27FC236}">
                <a16:creationId xmlns:a16="http://schemas.microsoft.com/office/drawing/2014/main" id="{F39350BA-47BF-E1CF-8BD2-9F4F38084D61}"/>
              </a:ext>
            </a:extLst>
          </p:cNvPr>
          <p:cNvGraphicFramePr>
            <a:graphicFrameLocks noGrp="1"/>
          </p:cNvGraphicFramePr>
          <p:nvPr>
            <p:ph idx="1"/>
            <p:extLst>
              <p:ext uri="{D42A27DB-BD31-4B8C-83A1-F6EECF244321}">
                <p14:modId xmlns:p14="http://schemas.microsoft.com/office/powerpoint/2010/main" val="3794088346"/>
              </p:ext>
            </p:extLst>
          </p:nvPr>
        </p:nvGraphicFramePr>
        <p:xfrm>
          <a:off x="480000" y="1089220"/>
          <a:ext cx="11232000" cy="53115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827266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20EF5-D893-341C-6B59-F28E8160789F}"/>
              </a:ext>
            </a:extLst>
          </p:cNvPr>
          <p:cNvSpPr>
            <a:spLocks noGrp="1"/>
          </p:cNvSpPr>
          <p:nvPr>
            <p:ph type="title"/>
          </p:nvPr>
        </p:nvSpPr>
        <p:spPr/>
        <p:txBody>
          <a:bodyPr/>
          <a:lstStyle/>
          <a:p>
            <a:r>
              <a:rPr lang="en-GB"/>
              <a:t>Definitions of Immersive Extended Reality (XR) technology </a:t>
            </a:r>
          </a:p>
        </p:txBody>
      </p:sp>
      <p:sp>
        <p:nvSpPr>
          <p:cNvPr id="3" name="Content Placeholder 2">
            <a:extLst>
              <a:ext uri="{FF2B5EF4-FFF2-40B4-BE49-F238E27FC236}">
                <a16:creationId xmlns:a16="http://schemas.microsoft.com/office/drawing/2014/main" id="{45685C9C-71E9-3176-5361-71E80BD809D1}"/>
              </a:ext>
            </a:extLst>
          </p:cNvPr>
          <p:cNvSpPr>
            <a:spLocks noGrp="1"/>
          </p:cNvSpPr>
          <p:nvPr>
            <p:ph idx="1"/>
          </p:nvPr>
        </p:nvSpPr>
        <p:spPr/>
        <p:txBody>
          <a:bodyPr>
            <a:normAutofit fontScale="92500" lnSpcReduction="20000"/>
          </a:bodyPr>
          <a:lstStyle/>
          <a:p>
            <a:pPr marL="0" indent="0">
              <a:buNone/>
            </a:pPr>
            <a:r>
              <a:rPr lang="en-GB"/>
              <a:t>Immersive </a:t>
            </a:r>
            <a:r>
              <a:rPr lang="en-GB" b="1"/>
              <a:t>Extended Reality </a:t>
            </a:r>
            <a:r>
              <a:rPr lang="en-GB"/>
              <a:t>(</a:t>
            </a:r>
            <a:r>
              <a:rPr lang="en-GB" b="1"/>
              <a:t>XR</a:t>
            </a:r>
            <a:r>
              <a:rPr lang="en-GB"/>
              <a:t>) is a term that describes  VR, AR, MR technology as a whole. </a:t>
            </a:r>
          </a:p>
          <a:p>
            <a:pPr marL="0" indent="0">
              <a:buNone/>
            </a:pPr>
            <a:endParaRPr lang="en-GB" sz="2000" b="1" spc="-10">
              <a:solidFill>
                <a:srgbClr val="000000"/>
              </a:solidFill>
              <a:effectLst/>
              <a:latin typeface="Calibri" panose="020F0502020204030204" pitchFamily="34" charset="0"/>
              <a:ea typeface="Times New Roman" panose="02020603050405020304" pitchFamily="18" charset="0"/>
            </a:endParaRPr>
          </a:p>
          <a:p>
            <a:r>
              <a:rPr lang="en-GB" sz="2000" b="1" spc="-10">
                <a:solidFill>
                  <a:srgbClr val="000000"/>
                </a:solidFill>
                <a:effectLst/>
                <a:latin typeface="Calibri" panose="020F0502020204030204" pitchFamily="34" charset="0"/>
                <a:ea typeface="Times New Roman" panose="02020603050405020304" pitchFamily="18" charset="0"/>
              </a:rPr>
              <a:t>Augmented reality (AR) </a:t>
            </a:r>
            <a:r>
              <a:rPr lang="en-GB" sz="2000" spc="-10">
                <a:solidFill>
                  <a:srgbClr val="000000"/>
                </a:solidFill>
                <a:effectLst/>
                <a:latin typeface="Calibri" panose="020F0502020204030204" pitchFamily="34" charset="0"/>
                <a:ea typeface="Times New Roman" panose="02020603050405020304" pitchFamily="18" charset="0"/>
              </a:rPr>
              <a:t>is a superimposition of computer-generated content onto our visible surroundings </a:t>
            </a:r>
            <a:r>
              <a:rPr lang="en-GB" sz="2100" b="1" spc="-10">
                <a:effectLst/>
                <a:latin typeface="Calibri" panose="020F0502020204030204" pitchFamily="34" charset="0"/>
                <a:ea typeface="Calibri" panose="020F0502020204030204" pitchFamily="34" charset="0"/>
                <a:cs typeface="Times New Roman" panose="02020603050405020304" pitchFamily="18" charset="0"/>
              </a:rPr>
              <a:t>Virtual reality (VR) </a:t>
            </a:r>
            <a:r>
              <a:rPr lang="en-GB" sz="2100" spc="-10">
                <a:effectLst/>
                <a:latin typeface="Calibri" panose="020F0502020204030204" pitchFamily="34" charset="0"/>
                <a:ea typeface="Calibri" panose="020F0502020204030204" pitchFamily="34" charset="0"/>
                <a:cs typeface="Times New Roman" panose="02020603050405020304" pitchFamily="18" charset="0"/>
              </a:rPr>
              <a:t>is a simulated 3D environment created by computer technology.</a:t>
            </a:r>
          </a:p>
          <a:p>
            <a:r>
              <a:rPr lang="en-GB" b="1"/>
              <a:t>Mixed reality (MR) </a:t>
            </a:r>
            <a:r>
              <a:rPr lang="en-GB"/>
              <a:t>is </a:t>
            </a:r>
            <a:r>
              <a:rPr lang="en-GB" sz="2000"/>
              <a:t>enhanced AR</a:t>
            </a:r>
          </a:p>
          <a:p>
            <a:endParaRPr lang="en-GB"/>
          </a:p>
          <a:p>
            <a:endParaRPr lang="en-GB"/>
          </a:p>
          <a:p>
            <a:pPr marL="0" indent="0">
              <a:buNone/>
            </a:pPr>
            <a:endParaRPr lang="en-GB"/>
          </a:p>
          <a:p>
            <a:endParaRPr lang="en-GB"/>
          </a:p>
          <a:p>
            <a:endParaRPr lang="en-GB"/>
          </a:p>
          <a:p>
            <a:endParaRPr lang="en-GB"/>
          </a:p>
          <a:p>
            <a:endParaRPr lang="en-GB"/>
          </a:p>
          <a:p>
            <a:pPr marL="0" indent="0">
              <a:buNone/>
            </a:pPr>
            <a:endParaRPr lang="en-GB"/>
          </a:p>
          <a:p>
            <a:pPr marL="0" indent="0">
              <a:buNone/>
            </a:pPr>
            <a:endParaRPr lang="en-GB"/>
          </a:p>
          <a:p>
            <a:pPr marL="0" indent="0">
              <a:buNone/>
            </a:pPr>
            <a:r>
              <a:rPr lang="en-GB"/>
              <a:t>        Real Environment      Augmented Reality                         Augmented Virtuality              Virtual Environment </a:t>
            </a:r>
          </a:p>
          <a:p>
            <a:pPr marL="0" indent="0">
              <a:buNone/>
            </a:pPr>
            <a:endParaRPr lang="en-GB"/>
          </a:p>
          <a:p>
            <a:pPr marL="0" indent="0">
              <a:buNone/>
            </a:pPr>
            <a:r>
              <a:rPr lang="en-GB"/>
              <a:t>										(</a:t>
            </a:r>
            <a:r>
              <a:rPr lang="en-GB" sz="1800" i="1"/>
              <a:t>Reality- virtuality continuum (Milgram &amp; </a:t>
            </a:r>
            <a:r>
              <a:rPr lang="en-GB" sz="1800" i="1" err="1"/>
              <a:t>Kishino</a:t>
            </a:r>
            <a:r>
              <a:rPr lang="en-GB" sz="1800" i="1"/>
              <a:t>, 1994</a:t>
            </a:r>
            <a:r>
              <a:rPr lang="en-GB"/>
              <a:t>)* </a:t>
            </a:r>
          </a:p>
          <a:p>
            <a:pPr marL="0" indent="0">
              <a:buNone/>
            </a:pPr>
            <a:endParaRPr lang="en-GB"/>
          </a:p>
          <a:p>
            <a:pPr marL="0" indent="0">
              <a:buNone/>
            </a:pPr>
            <a:endParaRPr lang="en-GB"/>
          </a:p>
          <a:p>
            <a:pPr marL="0" indent="0">
              <a:buNone/>
            </a:pPr>
            <a:endParaRPr lang="en-GB"/>
          </a:p>
        </p:txBody>
      </p:sp>
      <p:cxnSp>
        <p:nvCxnSpPr>
          <p:cNvPr id="9" name="Straight Arrow Connector 8">
            <a:extLst>
              <a:ext uri="{FF2B5EF4-FFF2-40B4-BE49-F238E27FC236}">
                <a16:creationId xmlns:a16="http://schemas.microsoft.com/office/drawing/2014/main" id="{BDE86E22-2127-FEE3-A09E-182F74F636B8}"/>
              </a:ext>
            </a:extLst>
          </p:cNvPr>
          <p:cNvCxnSpPr>
            <a:cxnSpLocks/>
          </p:cNvCxnSpPr>
          <p:nvPr/>
        </p:nvCxnSpPr>
        <p:spPr>
          <a:xfrm flipV="1">
            <a:off x="813916" y="4133298"/>
            <a:ext cx="9867481" cy="1610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D2BECABF-68C5-EF6C-9F06-FF7988B751F6}"/>
              </a:ext>
            </a:extLst>
          </p:cNvPr>
          <p:cNvCxnSpPr/>
          <p:nvPr/>
        </p:nvCxnSpPr>
        <p:spPr>
          <a:xfrm flipV="1">
            <a:off x="3798277" y="3601194"/>
            <a:ext cx="0" cy="50241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FF09DB3-63C5-5AB8-B384-1CAAD934A9DD}"/>
              </a:ext>
            </a:extLst>
          </p:cNvPr>
          <p:cNvCxnSpPr/>
          <p:nvPr/>
        </p:nvCxnSpPr>
        <p:spPr>
          <a:xfrm flipV="1">
            <a:off x="8042027" y="3601194"/>
            <a:ext cx="0" cy="502418"/>
          </a:xfrm>
          <a:prstGeom prst="line">
            <a:avLst/>
          </a:prstGeom>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id="{2A3F953B-A39D-E4FC-1FED-61567B999EB3}"/>
              </a:ext>
            </a:extLst>
          </p:cNvPr>
          <p:cNvSpPr/>
          <p:nvPr/>
        </p:nvSpPr>
        <p:spPr>
          <a:xfrm>
            <a:off x="4523431" y="3395774"/>
            <a:ext cx="2793442" cy="502416"/>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l"/>
            <a:r>
              <a:rPr lang="en-GB" sz="1400" b="1">
                <a:solidFill>
                  <a:schemeClr val="tx1"/>
                </a:solidFill>
                <a:cs typeface="Georgia"/>
              </a:rPr>
              <a:t>                    Mixed Reality (MR) </a:t>
            </a:r>
          </a:p>
        </p:txBody>
      </p:sp>
      <p:cxnSp>
        <p:nvCxnSpPr>
          <p:cNvPr id="28" name="Straight Connector 27">
            <a:extLst>
              <a:ext uri="{FF2B5EF4-FFF2-40B4-BE49-F238E27FC236}">
                <a16:creationId xmlns:a16="http://schemas.microsoft.com/office/drawing/2014/main" id="{FB38AE05-929C-0436-9FD4-996E429F3B00}"/>
              </a:ext>
            </a:extLst>
          </p:cNvPr>
          <p:cNvCxnSpPr/>
          <p:nvPr/>
        </p:nvCxnSpPr>
        <p:spPr>
          <a:xfrm>
            <a:off x="3798277" y="3601194"/>
            <a:ext cx="72515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45545CBE-9FA4-1342-66AA-2C5D7A89E0E9}"/>
              </a:ext>
            </a:extLst>
          </p:cNvPr>
          <p:cNvCxnSpPr/>
          <p:nvPr/>
        </p:nvCxnSpPr>
        <p:spPr>
          <a:xfrm>
            <a:off x="7316873" y="3601194"/>
            <a:ext cx="725154"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122243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20EF5-D893-341C-6B59-F28E8160789F}"/>
              </a:ext>
            </a:extLst>
          </p:cNvPr>
          <p:cNvSpPr>
            <a:spLocks noGrp="1"/>
          </p:cNvSpPr>
          <p:nvPr>
            <p:ph type="title"/>
          </p:nvPr>
        </p:nvSpPr>
        <p:spPr/>
        <p:txBody>
          <a:bodyPr/>
          <a:lstStyle/>
          <a:p>
            <a:r>
              <a:rPr lang="en-GB"/>
              <a:t>Augmented Reality </a:t>
            </a:r>
          </a:p>
        </p:txBody>
      </p:sp>
      <p:sp>
        <p:nvSpPr>
          <p:cNvPr id="3" name="Content Placeholder 2">
            <a:extLst>
              <a:ext uri="{FF2B5EF4-FFF2-40B4-BE49-F238E27FC236}">
                <a16:creationId xmlns:a16="http://schemas.microsoft.com/office/drawing/2014/main" id="{45685C9C-71E9-3176-5361-71E80BD809D1}"/>
              </a:ext>
            </a:extLst>
          </p:cNvPr>
          <p:cNvSpPr>
            <a:spLocks noGrp="1"/>
          </p:cNvSpPr>
          <p:nvPr>
            <p:ph idx="1"/>
          </p:nvPr>
        </p:nvSpPr>
        <p:spPr/>
        <p:txBody>
          <a:bodyPr>
            <a:normAutofit/>
          </a:bodyPr>
          <a:lstStyle/>
          <a:p>
            <a:pPr marL="0" indent="0">
              <a:buNone/>
            </a:pPr>
            <a:r>
              <a:rPr lang="en-GB" sz="2000" b="1" spc="-10">
                <a:solidFill>
                  <a:srgbClr val="000000"/>
                </a:solidFill>
                <a:effectLst/>
                <a:latin typeface="Calibri" panose="020F0502020204030204" pitchFamily="34" charset="0"/>
                <a:ea typeface="Times New Roman" panose="02020603050405020304" pitchFamily="18" charset="0"/>
              </a:rPr>
              <a:t>Augmented reality (AR) </a:t>
            </a:r>
            <a:r>
              <a:rPr lang="en-GB" sz="2000" spc="-10">
                <a:solidFill>
                  <a:srgbClr val="000000"/>
                </a:solidFill>
                <a:effectLst/>
                <a:latin typeface="Calibri" panose="020F0502020204030204" pitchFamily="34" charset="0"/>
                <a:ea typeface="Times New Roman" panose="02020603050405020304" pitchFamily="18" charset="0"/>
              </a:rPr>
              <a:t>is </a:t>
            </a:r>
            <a:r>
              <a:rPr lang="en-GB" spc="-10">
                <a:solidFill>
                  <a:srgbClr val="000000"/>
                </a:solidFill>
                <a:latin typeface="Calibri" panose="020F0502020204030204" pitchFamily="34" charset="0"/>
                <a:ea typeface="Times New Roman" panose="02020603050405020304" pitchFamily="18" charset="0"/>
              </a:rPr>
              <a:t>a term </a:t>
            </a:r>
            <a:r>
              <a:rPr lang="en-GB" sz="2000" spc="-10">
                <a:effectLst/>
                <a:latin typeface="Calibri" panose="020F0502020204030204" pitchFamily="34" charset="0"/>
                <a:ea typeface="Calibri" panose="020F0502020204030204" pitchFamily="34" charset="0"/>
                <a:cs typeface="Calibri" panose="020F0502020204030204" pitchFamily="34" charset="0"/>
              </a:rPr>
              <a:t>defining technologies, that include </a:t>
            </a:r>
            <a:r>
              <a:rPr lang="en-GB" sz="2000" spc="-1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display-based systems,</a:t>
            </a:r>
            <a:r>
              <a:rPr lang="en-GB" sz="2000" spc="-10">
                <a:effectLst/>
                <a:latin typeface="Calibri" panose="020F0502020204030204" pitchFamily="34" charset="0"/>
                <a:ea typeface="Calibri" panose="020F0502020204030204" pitchFamily="34" charset="0"/>
                <a:cs typeface="Calibri" panose="020F0502020204030204" pitchFamily="34" charset="0"/>
              </a:rPr>
              <a:t> aiming to project virtual content (digitally generated) into the real environment to </a:t>
            </a:r>
            <a:r>
              <a:rPr lang="en-GB" sz="2000" spc="-1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combine real and virtual imagery. </a:t>
            </a:r>
          </a:p>
          <a:p>
            <a:pPr marL="0" indent="0">
              <a:buNone/>
            </a:pPr>
            <a:endParaRPr lang="en-GB" spc="-10">
              <a:solidFill>
                <a:srgbClr val="000000"/>
              </a:solidFill>
              <a:latin typeface="Calibri" panose="020F0502020204030204" pitchFamily="34" charset="0"/>
              <a:cs typeface="Calibri" panose="020F0502020204030204" pitchFamily="34" charset="0"/>
            </a:endParaRPr>
          </a:p>
          <a:p>
            <a:pPr marL="0" indent="0">
              <a:buNone/>
            </a:pPr>
            <a:r>
              <a:rPr lang="en-GB" spc="-10">
                <a:solidFill>
                  <a:srgbClr val="000000"/>
                </a:solidFill>
                <a:latin typeface="Calibri" panose="020F0502020204030204" pitchFamily="34" charset="0"/>
                <a:cs typeface="Calibri" panose="020F0502020204030204" pitchFamily="34" charset="0"/>
              </a:rPr>
              <a:t>Two principle ways to augment a physical environment: </a:t>
            </a:r>
          </a:p>
          <a:p>
            <a:r>
              <a:rPr lang="en-GB" spc="-10">
                <a:solidFill>
                  <a:srgbClr val="000000"/>
                </a:solidFill>
                <a:latin typeface="Calibri" panose="020F0502020204030204" pitchFamily="34" charset="0"/>
                <a:cs typeface="Calibri" panose="020F0502020204030204" pitchFamily="34" charset="0"/>
              </a:rPr>
              <a:t>	</a:t>
            </a:r>
            <a:r>
              <a:rPr lang="en-GB" sz="2000" spc="-10">
                <a:solidFill>
                  <a:srgbClr val="000000"/>
                </a:solidFill>
                <a:effectLst/>
                <a:latin typeface="Calibri" panose="020F0502020204030204" pitchFamily="34" charset="0"/>
                <a:ea typeface="Calibri" panose="020F0502020204030204" pitchFamily="34" charset="0"/>
                <a:cs typeface="Calibri" panose="020F0502020204030204" pitchFamily="34" charset="0"/>
              </a:rPr>
              <a:t>Head-Mounted Display (</a:t>
            </a:r>
            <a:r>
              <a:rPr lang="en-GB" spc="-10">
                <a:solidFill>
                  <a:srgbClr val="000000"/>
                </a:solidFill>
                <a:latin typeface="Calibri" panose="020F0502020204030204" pitchFamily="34" charset="0"/>
                <a:cs typeface="Calibri" panose="020F0502020204030204" pitchFamily="34" charset="0"/>
              </a:rPr>
              <a:t>HMD) (</a:t>
            </a:r>
            <a:r>
              <a:rPr lang="en-GB" sz="1800" spc="-10">
                <a:solidFill>
                  <a:srgbClr val="000000"/>
                </a:solidFill>
                <a:latin typeface="Calibri" panose="020F0502020204030204" pitchFamily="34" charset="0"/>
                <a:cs typeface="Calibri" panose="020F0502020204030204" pitchFamily="34" charset="0"/>
              </a:rPr>
              <a:t>mostly well known display technology used for AR</a:t>
            </a:r>
            <a:r>
              <a:rPr lang="en-GB" spc="-10">
                <a:solidFill>
                  <a:srgbClr val="000000"/>
                </a:solidFill>
                <a:latin typeface="Calibri" panose="020F0502020204030204" pitchFamily="34" charset="0"/>
                <a:cs typeface="Calibri" panose="020F0502020204030204" pitchFamily="34" charset="0"/>
              </a:rPr>
              <a:t>)</a:t>
            </a:r>
          </a:p>
          <a:p>
            <a:r>
              <a:rPr lang="en-GB" sz="2000" spc="-1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pc="-10">
                <a:solidFill>
                  <a:srgbClr val="000000"/>
                </a:solidFill>
                <a:latin typeface="Calibri" panose="020F0502020204030204" pitchFamily="34" charset="0"/>
                <a:ea typeface="Calibri" panose="020F0502020204030204" pitchFamily="34" charset="0"/>
                <a:cs typeface="Calibri" panose="020F0502020204030204" pitchFamily="34" charset="0"/>
              </a:rPr>
              <a:t>N</a:t>
            </a:r>
            <a:r>
              <a:rPr lang="en-GB" sz="2000" spc="-10">
                <a:effectLst/>
                <a:latin typeface="Calibri" panose="020F0502020204030204" pitchFamily="34" charset="0"/>
                <a:ea typeface="Calibri" panose="020F0502020204030204" pitchFamily="34" charset="0"/>
                <a:cs typeface="Calibri" panose="020F0502020204030204" pitchFamily="34" charset="0"/>
              </a:rPr>
              <a:t>on-immersive monitor-based video (</a:t>
            </a:r>
            <a:r>
              <a:rPr lang="en-GB" sz="1800" i="1" spc="-10">
                <a:effectLst/>
                <a:latin typeface="Calibri" panose="020F0502020204030204" pitchFamily="34" charset="0"/>
                <a:ea typeface="Calibri" panose="020F0502020204030204" pitchFamily="34" charset="0"/>
                <a:cs typeface="Calibri" panose="020F0502020204030204" pitchFamily="34" charset="0"/>
              </a:rPr>
              <a:t>window on the world</a:t>
            </a:r>
            <a:r>
              <a:rPr lang="en-GB" sz="2000" spc="-10">
                <a:effectLst/>
                <a:latin typeface="Calibri" panose="020F0502020204030204" pitchFamily="34" charset="0"/>
                <a:ea typeface="Calibri" panose="020F0502020204030204" pitchFamily="34" charset="0"/>
                <a:cs typeface="Calibri" panose="020F0502020204030204" pitchFamily="34" charset="0"/>
              </a:rPr>
              <a:t>).</a:t>
            </a:r>
            <a:endParaRPr lang="en-GB"/>
          </a:p>
          <a:p>
            <a:pPr marL="0" indent="0">
              <a:buNone/>
            </a:pPr>
            <a:endParaRPr lang="en-GB"/>
          </a:p>
          <a:p>
            <a:pPr marL="0" indent="0">
              <a:buNone/>
            </a:pPr>
            <a:r>
              <a:rPr lang="en-GB" b="1"/>
              <a:t>HMD classification:</a:t>
            </a:r>
          </a:p>
          <a:p>
            <a:r>
              <a:rPr lang="en-GB" sz="2000" spc="-10">
                <a:solidFill>
                  <a:srgbClr val="000000"/>
                </a:solidFill>
                <a:effectLst/>
                <a:latin typeface="Calibri" panose="020F0502020204030204" pitchFamily="34" charset="0"/>
                <a:ea typeface="Calibri" panose="020F0502020204030204" pitchFamily="34" charset="0"/>
                <a:cs typeface="Calibri" panose="020F0502020204030204" pitchFamily="34" charset="0"/>
              </a:rPr>
              <a:t>Optical-See-Through HMD (see-through lenses such as the Microsoft HoloLens)</a:t>
            </a:r>
          </a:p>
          <a:p>
            <a:r>
              <a:rPr lang="en-GB" sz="2000" spc="-10">
                <a:solidFill>
                  <a:srgbClr val="000000"/>
                </a:solidFill>
                <a:effectLst/>
                <a:latin typeface="Calibri" panose="020F0502020204030204" pitchFamily="34" charset="0"/>
                <a:ea typeface="Calibri" panose="020F0502020204030204" pitchFamily="34" charset="0"/>
                <a:cs typeface="Calibri" panose="020F0502020204030204" pitchFamily="34" charset="0"/>
              </a:rPr>
              <a:t>Video-See-Through HMD (uses additional camera for surrounding reality) </a:t>
            </a:r>
            <a:endParaRPr lang="en-GB"/>
          </a:p>
          <a:p>
            <a:endParaRPr lang="en-GB"/>
          </a:p>
          <a:p>
            <a:endParaRPr lang="en-GB"/>
          </a:p>
          <a:p>
            <a:endParaRPr lang="en-GB"/>
          </a:p>
          <a:p>
            <a:endParaRPr lang="en-GB"/>
          </a:p>
          <a:p>
            <a:pPr marL="0" indent="0">
              <a:buNone/>
            </a:pPr>
            <a:endParaRPr lang="en-GB"/>
          </a:p>
          <a:p>
            <a:pPr marL="0" indent="0">
              <a:buNone/>
            </a:pPr>
            <a:endParaRPr lang="en-GB"/>
          </a:p>
          <a:p>
            <a:pPr marL="0" indent="0">
              <a:buNone/>
            </a:pPr>
            <a:endParaRPr lang="en-GB"/>
          </a:p>
          <a:p>
            <a:pPr marL="0" indent="0">
              <a:buNone/>
            </a:pPr>
            <a:endParaRPr lang="en-GB"/>
          </a:p>
          <a:p>
            <a:pPr marL="0" indent="0">
              <a:buNone/>
            </a:pPr>
            <a:endParaRPr lang="en-GB"/>
          </a:p>
        </p:txBody>
      </p:sp>
    </p:spTree>
    <p:extLst>
      <p:ext uri="{BB962C8B-B14F-4D97-AF65-F5344CB8AC3E}">
        <p14:creationId xmlns:p14="http://schemas.microsoft.com/office/powerpoint/2010/main" val="307599628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F1998-7E3A-21FD-D31A-5FC74F79A28A}"/>
              </a:ext>
            </a:extLst>
          </p:cNvPr>
          <p:cNvSpPr>
            <a:spLocks noGrp="1"/>
          </p:cNvSpPr>
          <p:nvPr>
            <p:ph type="title"/>
          </p:nvPr>
        </p:nvSpPr>
        <p:spPr/>
        <p:txBody>
          <a:bodyPr/>
          <a:lstStyle/>
          <a:p>
            <a:r>
              <a:rPr lang="en-GB"/>
              <a:t>Virtual Reality </a:t>
            </a:r>
          </a:p>
        </p:txBody>
      </p:sp>
      <p:sp>
        <p:nvSpPr>
          <p:cNvPr id="3" name="Content Placeholder 2">
            <a:extLst>
              <a:ext uri="{FF2B5EF4-FFF2-40B4-BE49-F238E27FC236}">
                <a16:creationId xmlns:a16="http://schemas.microsoft.com/office/drawing/2014/main" id="{EA65319A-DD18-0A9E-22E1-C5B9C5E9DBC5}"/>
              </a:ext>
            </a:extLst>
          </p:cNvPr>
          <p:cNvSpPr>
            <a:spLocks noGrp="1"/>
          </p:cNvSpPr>
          <p:nvPr>
            <p:ph idx="1"/>
          </p:nvPr>
        </p:nvSpPr>
        <p:spPr/>
        <p:txBody>
          <a:bodyPr>
            <a:normAutofit/>
          </a:bodyPr>
          <a:lstStyle/>
          <a:p>
            <a:pPr marL="0" indent="0">
              <a:buNone/>
            </a:pPr>
            <a:r>
              <a:rPr lang="en-GB" sz="2000" spc="-10">
                <a:effectLst/>
                <a:latin typeface="Calibri" panose="020F0502020204030204" pitchFamily="34" charset="0"/>
                <a:ea typeface="Calibri" panose="020F0502020204030204" pitchFamily="34" charset="0"/>
                <a:cs typeface="Times New Roman" panose="02020603050405020304" pitchFamily="18" charset="0"/>
              </a:rPr>
              <a:t>Virtual reality (VR) is a computer-generated simulation of a 3D environment.</a:t>
            </a:r>
          </a:p>
          <a:p>
            <a:r>
              <a:rPr lang="en-GB" spc="-10">
                <a:latin typeface="Calibri" panose="020F0502020204030204" pitchFamily="34" charset="0"/>
                <a:cs typeface="Times New Roman" panose="02020603050405020304" pitchFamily="18" charset="0"/>
              </a:rPr>
              <a:t>Term VR (1968): combination of three device</a:t>
            </a:r>
          </a:p>
          <a:p>
            <a:pPr marL="0" lvl="1" indent="0">
              <a:buNone/>
            </a:pPr>
            <a:r>
              <a:rPr lang="en-GB" spc="-10">
                <a:latin typeface="Calibri" panose="020F0502020204030204" pitchFamily="34" charset="0"/>
                <a:cs typeface="Times New Roman" panose="02020603050405020304" pitchFamily="18" charset="0"/>
              </a:rPr>
              <a:t>		a) computer </a:t>
            </a:r>
            <a:r>
              <a:rPr lang="en-GB" sz="1800" spc="-10">
                <a:effectLst/>
                <a:latin typeface="Calibri" panose="020F0502020204030204" pitchFamily="34" charset="0"/>
                <a:ea typeface="Calibri" panose="020F0502020204030204" pitchFamily="34" charset="0"/>
                <a:cs typeface="Times New Roman" panose="02020603050405020304" pitchFamily="18" charset="0"/>
              </a:rPr>
              <a:t>capable of interactive 3D visualization</a:t>
            </a:r>
          </a:p>
          <a:p>
            <a:pPr marL="0" lvl="1" indent="0">
              <a:buNone/>
            </a:pPr>
            <a:r>
              <a:rPr lang="en-GB" sz="1800" spc="-10">
                <a:latin typeface="Calibri" panose="020F0502020204030204" pitchFamily="34" charset="0"/>
                <a:cs typeface="Times New Roman" panose="02020603050405020304" pitchFamily="18" charset="0"/>
              </a:rPr>
              <a:t>		b) HMD</a:t>
            </a:r>
          </a:p>
          <a:p>
            <a:pPr marL="0" lvl="1" indent="0">
              <a:buNone/>
            </a:pPr>
            <a:r>
              <a:rPr lang="en-GB" sz="1800" spc="-10">
                <a:latin typeface="Calibri" panose="020F0502020204030204" pitchFamily="34" charset="0"/>
                <a:cs typeface="Times New Roman" panose="02020603050405020304" pitchFamily="18" charset="0"/>
              </a:rPr>
              <a:t>		c) controllers with position trackers </a:t>
            </a:r>
          </a:p>
          <a:p>
            <a:pPr marL="0" lvl="1" indent="0">
              <a:buNone/>
            </a:pPr>
            <a:endParaRPr lang="en-GB" sz="1800" spc="-10">
              <a:latin typeface="Calibri" panose="020F0502020204030204" pitchFamily="34" charset="0"/>
              <a:cs typeface="Times New Roman" panose="02020603050405020304" pitchFamily="18" charset="0"/>
            </a:endParaRPr>
          </a:p>
          <a:p>
            <a:pPr marL="0" lvl="1" indent="0">
              <a:buNone/>
            </a:pPr>
            <a:r>
              <a:rPr lang="en-GB" sz="1800" i="1" spc="-10">
                <a:effectLst/>
                <a:latin typeface="Calibri" panose="020F0502020204030204" pitchFamily="34" charset="0"/>
                <a:ea typeface="Calibri" panose="020F0502020204030204" pitchFamily="34" charset="0"/>
                <a:cs typeface="Times New Roman" panose="02020603050405020304" pitchFamily="18" charset="0"/>
              </a:rPr>
              <a:t> 			Fully Immersive Simulator </a:t>
            </a:r>
            <a:r>
              <a:rPr lang="en-GB" sz="1800" spc="-10">
                <a:effectLst/>
                <a:latin typeface="Calibri" panose="020F0502020204030204" pitchFamily="34" charset="0"/>
                <a:ea typeface="Calibri" panose="020F0502020204030204" pitchFamily="34" charset="0"/>
                <a:cs typeface="Times New Roman" panose="02020603050405020304" pitchFamily="18" charset="0"/>
              </a:rPr>
              <a:t>(FIS): </a:t>
            </a:r>
            <a:r>
              <a:rPr lang="en-GB" sz="1800" spc="-10" err="1">
                <a:effectLst/>
                <a:latin typeface="Calibri" panose="020F0502020204030204" pitchFamily="34" charset="0"/>
                <a:ea typeface="Calibri" panose="020F0502020204030204" pitchFamily="34" charset="0"/>
                <a:cs typeface="Times New Roman" panose="02020603050405020304" pitchFamily="18" charset="0"/>
              </a:rPr>
              <a:t>a+b+c</a:t>
            </a:r>
            <a:r>
              <a:rPr lang="en-GB" sz="1800" spc="-10">
                <a:effectLst/>
                <a:latin typeface="Calibri" panose="020F0502020204030204" pitchFamily="34" charset="0"/>
                <a:ea typeface="Calibri" panose="020F0502020204030204" pitchFamily="34" charset="0"/>
                <a:cs typeface="Times New Roman" panose="02020603050405020304" pitchFamily="18" charset="0"/>
              </a:rPr>
              <a:t> </a:t>
            </a:r>
          </a:p>
          <a:p>
            <a:pPr marL="0" lvl="1" indent="0">
              <a:buNone/>
            </a:pPr>
            <a:r>
              <a:rPr lang="en-GB" sz="1800" spc="-10">
                <a:latin typeface="Calibri" panose="020F0502020204030204" pitchFamily="34" charset="0"/>
                <a:ea typeface="Calibri" panose="020F0502020204030204" pitchFamily="34" charset="0"/>
                <a:cs typeface="Times New Roman" panose="02020603050405020304" pitchFamily="18" charset="0"/>
              </a:rPr>
              <a:t>			</a:t>
            </a:r>
            <a:r>
              <a:rPr lang="en-GB" sz="1800" i="1" spc="-10">
                <a:latin typeface="Calibri" panose="020F0502020204030204" pitchFamily="34" charset="0"/>
                <a:ea typeface="Calibri" panose="020F0502020204030204" pitchFamily="34" charset="0"/>
                <a:cs typeface="Times New Roman" panose="02020603050405020304" pitchFamily="18" charset="0"/>
              </a:rPr>
              <a:t>Skill Immersive Simulator (</a:t>
            </a:r>
            <a:r>
              <a:rPr lang="en-GB" sz="1800" spc="-10">
                <a:latin typeface="Calibri" panose="020F0502020204030204" pitchFamily="34" charset="0"/>
                <a:ea typeface="Calibri" panose="020F0502020204030204" pitchFamily="34" charset="0"/>
                <a:cs typeface="Times New Roman" panose="02020603050405020304" pitchFamily="18" charset="0"/>
              </a:rPr>
              <a:t>SIS</a:t>
            </a:r>
            <a:r>
              <a:rPr lang="en-GB" sz="1800" i="1" spc="-10">
                <a:latin typeface="Calibri" panose="020F0502020204030204" pitchFamily="34" charset="0"/>
                <a:ea typeface="Calibri" panose="020F0502020204030204" pitchFamily="34" charset="0"/>
                <a:cs typeface="Times New Roman" panose="02020603050405020304" pitchFamily="18" charset="0"/>
              </a:rPr>
              <a:t>): </a:t>
            </a:r>
            <a:r>
              <a:rPr lang="en-GB" sz="1800" spc="-10" err="1">
                <a:latin typeface="Calibri" panose="020F0502020204030204" pitchFamily="34" charset="0"/>
                <a:ea typeface="Calibri" panose="020F0502020204030204" pitchFamily="34" charset="0"/>
                <a:cs typeface="Times New Roman" panose="02020603050405020304" pitchFamily="18" charset="0"/>
              </a:rPr>
              <a:t>a+c</a:t>
            </a:r>
            <a:endParaRPr lang="en-GB" sz="1800" spc="-10">
              <a:latin typeface="Calibri" panose="020F0502020204030204" pitchFamily="34" charset="0"/>
              <a:ea typeface="Calibri" panose="020F0502020204030204" pitchFamily="34" charset="0"/>
              <a:cs typeface="Times New Roman" panose="02020603050405020304" pitchFamily="18" charset="0"/>
            </a:endParaRPr>
          </a:p>
          <a:p>
            <a:pPr marL="0" lvl="1" indent="0">
              <a:buNone/>
            </a:pPr>
            <a:r>
              <a:rPr lang="en-GB" sz="1800" spc="-10">
                <a:effectLst/>
                <a:latin typeface="Calibri" panose="020F0502020204030204" pitchFamily="34" charset="0"/>
                <a:ea typeface="Calibri" panose="020F0502020204030204" pitchFamily="34" charset="0"/>
                <a:cs typeface="Times New Roman" panose="02020603050405020304" pitchFamily="18" charset="0"/>
              </a:rPr>
              <a:t>			</a:t>
            </a:r>
            <a:r>
              <a:rPr lang="en-GB" sz="1800" i="1" spc="-10">
                <a:effectLst/>
                <a:latin typeface="Calibri" panose="020F0502020204030204" pitchFamily="34" charset="0"/>
                <a:ea typeface="Calibri" panose="020F0502020204030204" pitchFamily="34" charset="0"/>
                <a:cs typeface="Times New Roman" panose="02020603050405020304" pitchFamily="18" charset="0"/>
              </a:rPr>
              <a:t>Non-Immersive Simulator (</a:t>
            </a:r>
            <a:r>
              <a:rPr lang="en-GB" sz="1800" spc="-10">
                <a:effectLst/>
                <a:latin typeface="Calibri" panose="020F0502020204030204" pitchFamily="34" charset="0"/>
                <a:ea typeface="Calibri" panose="020F0502020204030204" pitchFamily="34" charset="0"/>
                <a:cs typeface="Times New Roman" panose="02020603050405020304" pitchFamily="18" charset="0"/>
              </a:rPr>
              <a:t>NIS</a:t>
            </a:r>
            <a:r>
              <a:rPr lang="en-GB" sz="1800" i="1" spc="-10">
                <a:effectLst/>
                <a:latin typeface="Calibri" panose="020F0502020204030204" pitchFamily="34" charset="0"/>
                <a:ea typeface="Calibri" panose="020F0502020204030204" pitchFamily="34" charset="0"/>
                <a:cs typeface="Times New Roman" panose="02020603050405020304" pitchFamily="18" charset="0"/>
              </a:rPr>
              <a:t>): </a:t>
            </a:r>
            <a:r>
              <a:rPr lang="en-GB" sz="1800" spc="-10">
                <a:effectLst/>
                <a:latin typeface="Calibri" panose="020F0502020204030204" pitchFamily="34" charset="0"/>
                <a:ea typeface="Calibri" panose="020F0502020204030204" pitchFamily="34" charset="0"/>
                <a:cs typeface="Times New Roman" panose="02020603050405020304" pitchFamily="18" charset="0"/>
              </a:rPr>
              <a:t>a +keyboard/mouse</a:t>
            </a:r>
          </a:p>
          <a:p>
            <a:pPr marL="0" lvl="1" indent="0">
              <a:buNone/>
            </a:pPr>
            <a:endParaRPr lang="en-GB" sz="1800" spc="-10">
              <a:latin typeface="Calibri" panose="020F0502020204030204" pitchFamily="34" charset="0"/>
              <a:cs typeface="Times New Roman" panose="02020603050405020304" pitchFamily="18" charset="0"/>
            </a:endParaRPr>
          </a:p>
          <a:p>
            <a:pPr lvl="1"/>
            <a:r>
              <a:rPr lang="en-GB" sz="1800" spc="-10">
                <a:latin typeface="Calibri" panose="020F0502020204030204" pitchFamily="34" charset="0"/>
                <a:cs typeface="Times New Roman" panose="02020603050405020304" pitchFamily="18" charset="0"/>
              </a:rPr>
              <a:t>Two main categories of VR:</a:t>
            </a:r>
          </a:p>
          <a:p>
            <a:pPr lvl="5"/>
            <a:r>
              <a:rPr lang="en-GB" sz="1800" spc="-10">
                <a:latin typeface="Calibri" panose="020F0502020204030204" pitchFamily="34" charset="0"/>
                <a:cs typeface="Times New Roman" panose="02020603050405020304" pitchFamily="18" charset="0"/>
              </a:rPr>
              <a:t>Desktop VR (</a:t>
            </a:r>
            <a:r>
              <a:rPr lang="en-GB" sz="1800" b="1" spc="-10">
                <a:latin typeface="Calibri" panose="020F0502020204030204" pitchFamily="34" charset="0"/>
                <a:cs typeface="Times New Roman" panose="02020603050405020304" pitchFamily="18" charset="0"/>
              </a:rPr>
              <a:t>D-VR</a:t>
            </a:r>
            <a:r>
              <a:rPr lang="en-GB" sz="1800" spc="-10">
                <a:latin typeface="Calibri" panose="020F0502020204030204" pitchFamily="34" charset="0"/>
                <a:cs typeface="Times New Roman" panose="02020603050405020304" pitchFamily="18" charset="0"/>
              </a:rPr>
              <a:t>), non-immersive</a:t>
            </a:r>
          </a:p>
          <a:p>
            <a:pPr lvl="5"/>
            <a:r>
              <a:rPr lang="en-GB" sz="1800" spc="-10">
                <a:latin typeface="Calibri" panose="020F0502020204030204" pitchFamily="34" charset="0"/>
                <a:cs typeface="Times New Roman" panose="02020603050405020304" pitchFamily="18" charset="0"/>
              </a:rPr>
              <a:t>Immersive VR </a:t>
            </a:r>
            <a:r>
              <a:rPr lang="en-GB" sz="1800" b="1" spc="-10">
                <a:latin typeface="Calibri" panose="020F0502020204030204" pitchFamily="34" charset="0"/>
                <a:cs typeface="Times New Roman" panose="02020603050405020304" pitchFamily="18" charset="0"/>
              </a:rPr>
              <a:t>(I-VR),  </a:t>
            </a:r>
            <a:r>
              <a:rPr lang="en-GB" sz="1800" spc="-10">
                <a:latin typeface="Calibri" panose="020F0502020204030204" pitchFamily="34" charset="0"/>
                <a:cs typeface="Times New Roman" panose="02020603050405020304" pitchFamily="18" charset="0"/>
              </a:rPr>
              <a:t>HMD+ controllers and trackers </a:t>
            </a:r>
          </a:p>
          <a:p>
            <a:pPr marL="0" lvl="1" indent="0">
              <a:buNone/>
            </a:pPr>
            <a:endParaRPr lang="en-GB" sz="1800" spc="-10">
              <a:latin typeface="Calibri" panose="020F0502020204030204" pitchFamily="34" charset="0"/>
              <a:cs typeface="Times New Roman" panose="02020603050405020304" pitchFamily="18" charset="0"/>
            </a:endParaRPr>
          </a:p>
          <a:p>
            <a:pPr lvl="1"/>
            <a:r>
              <a:rPr lang="en-GB" sz="1800" spc="-10">
                <a:effectLst/>
                <a:latin typeface="Calibri" panose="020F0502020204030204" pitchFamily="34" charset="0"/>
                <a:ea typeface="Calibri" panose="020F0502020204030204" pitchFamily="34" charset="0"/>
                <a:cs typeface="Times New Roman" panose="02020603050405020304" pitchFamily="18" charset="0"/>
              </a:rPr>
              <a:t>HMDs for I-VR:  Google Glass®, Microsoft</a:t>
            </a:r>
            <a:r>
              <a:rPr lang="en-GB" sz="1800" b="1" spc="-10">
                <a:effectLst/>
                <a:latin typeface="Calibri" panose="020F0502020204030204" pitchFamily="34" charset="0"/>
                <a:ea typeface="Calibri" panose="020F0502020204030204" pitchFamily="34" charset="0"/>
                <a:cs typeface="Times New Roman" panose="02020603050405020304" pitchFamily="18" charset="0"/>
              </a:rPr>
              <a:t> </a:t>
            </a:r>
            <a:r>
              <a:rPr lang="en-GB" sz="1800" spc="-10">
                <a:effectLst/>
                <a:latin typeface="Calibri" panose="020F0502020204030204" pitchFamily="34" charset="0"/>
                <a:ea typeface="Calibri" panose="020F0502020204030204" pitchFamily="34" charset="0"/>
                <a:cs typeface="Times New Roman" panose="02020603050405020304" pitchFamily="18" charset="0"/>
              </a:rPr>
              <a:t>HoloLens®, </a:t>
            </a:r>
            <a:r>
              <a:rPr lang="en-GB" sz="1800" spc="-1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Oculus Quest, Samsung Odyssey, </a:t>
            </a:r>
            <a:r>
              <a:rPr lang="en-GB" sz="1800" spc="-10">
                <a:effectLst/>
                <a:latin typeface="Calibri" panose="020F0502020204030204" pitchFamily="34" charset="0"/>
                <a:ea typeface="Calibri" panose="020F0502020204030204" pitchFamily="34" charset="0"/>
                <a:cs typeface="Times New Roman" panose="02020603050405020304" pitchFamily="18" charset="0"/>
              </a:rPr>
              <a:t>Oculus Rift.</a:t>
            </a:r>
            <a:endParaRPr lang="en-GB" sz="1800" spc="-10">
              <a:latin typeface="Calibri" panose="020F0502020204030204" pitchFamily="34" charset="0"/>
              <a:cs typeface="Times New Roman" panose="02020603050405020304" pitchFamily="18" charset="0"/>
            </a:endParaRPr>
          </a:p>
          <a:p>
            <a:pPr lvl="1"/>
            <a:endParaRPr lang="en-GB" sz="1800" spc="-1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560999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563AE-2F4E-CDE9-E56A-50B282B5B91F}"/>
              </a:ext>
            </a:extLst>
          </p:cNvPr>
          <p:cNvSpPr>
            <a:spLocks noGrp="1"/>
          </p:cNvSpPr>
          <p:nvPr>
            <p:ph type="ctrTitle"/>
          </p:nvPr>
        </p:nvSpPr>
        <p:spPr>
          <a:xfrm>
            <a:off x="480000" y="4689281"/>
            <a:ext cx="11232000" cy="728721"/>
          </a:xfrm>
        </p:spPr>
        <p:txBody>
          <a:bodyPr anchor="t">
            <a:normAutofit/>
          </a:bodyPr>
          <a:lstStyle/>
          <a:p>
            <a:r>
              <a:rPr lang="en-GB"/>
              <a:t>Literature review</a:t>
            </a:r>
          </a:p>
        </p:txBody>
      </p:sp>
      <p:sp>
        <p:nvSpPr>
          <p:cNvPr id="9" name="Subtitle 2">
            <a:extLst>
              <a:ext uri="{FF2B5EF4-FFF2-40B4-BE49-F238E27FC236}">
                <a16:creationId xmlns:a16="http://schemas.microsoft.com/office/drawing/2014/main" id="{23D08F3C-7DFC-DBC7-0822-8E5D723E9FD6}"/>
              </a:ext>
            </a:extLst>
          </p:cNvPr>
          <p:cNvSpPr>
            <a:spLocks noGrp="1"/>
          </p:cNvSpPr>
          <p:nvPr>
            <p:ph type="subTitle" idx="1"/>
          </p:nvPr>
        </p:nvSpPr>
        <p:spPr>
          <a:xfrm>
            <a:off x="480000" y="5598000"/>
            <a:ext cx="11232000" cy="891700"/>
          </a:xfrm>
        </p:spPr>
        <p:txBody>
          <a:bodyPr/>
          <a:lstStyle/>
          <a:p>
            <a:r>
              <a:rPr lang="en-US"/>
              <a:t>Across medical and educational databases </a:t>
            </a:r>
          </a:p>
        </p:txBody>
      </p:sp>
    </p:spTree>
    <p:extLst>
      <p:ext uri="{BB962C8B-B14F-4D97-AF65-F5344CB8AC3E}">
        <p14:creationId xmlns:p14="http://schemas.microsoft.com/office/powerpoint/2010/main" val="334087784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9F8AC-437F-471C-5D9D-F0D304387F74}"/>
              </a:ext>
            </a:extLst>
          </p:cNvPr>
          <p:cNvSpPr>
            <a:spLocks noGrp="1"/>
          </p:cNvSpPr>
          <p:nvPr>
            <p:ph type="title"/>
          </p:nvPr>
        </p:nvSpPr>
        <p:spPr>
          <a:xfrm>
            <a:off x="480000" y="180000"/>
            <a:ext cx="11232000" cy="720000"/>
          </a:xfrm>
        </p:spPr>
        <p:txBody>
          <a:bodyPr anchor="t">
            <a:normAutofit/>
          </a:bodyPr>
          <a:lstStyle/>
          <a:p>
            <a:r>
              <a:rPr lang="en-GB"/>
              <a:t>Literature review </a:t>
            </a:r>
          </a:p>
        </p:txBody>
      </p:sp>
      <p:graphicFrame>
        <p:nvGraphicFramePr>
          <p:cNvPr id="6" name="Content Placeholder 5">
            <a:extLst>
              <a:ext uri="{FF2B5EF4-FFF2-40B4-BE49-F238E27FC236}">
                <a16:creationId xmlns:a16="http://schemas.microsoft.com/office/drawing/2014/main" id="{659E92CC-B356-2B4B-F1D2-CAD71A6672F1}"/>
              </a:ext>
            </a:extLst>
          </p:cNvPr>
          <p:cNvGraphicFramePr>
            <a:graphicFrameLocks noGrp="1"/>
          </p:cNvGraphicFramePr>
          <p:nvPr>
            <p:ph sz="half" idx="1"/>
            <p:extLst>
              <p:ext uri="{D42A27DB-BD31-4B8C-83A1-F6EECF244321}">
                <p14:modId xmlns:p14="http://schemas.microsoft.com/office/powerpoint/2010/main" val="1253325610"/>
              </p:ext>
            </p:extLst>
          </p:nvPr>
        </p:nvGraphicFramePr>
        <p:xfrm>
          <a:off x="6310365" y="1469464"/>
          <a:ext cx="5114610" cy="5052607"/>
        </p:xfrm>
        <a:graphic>
          <a:graphicData uri="http://schemas.openxmlformats.org/drawingml/2006/table">
            <a:tbl>
              <a:tblPr firstRow="1" firstCol="1" bandRow="1">
                <a:tableStyleId>{5C22544A-7EE6-4342-B048-85BDC9FD1C3A}</a:tableStyleId>
              </a:tblPr>
              <a:tblGrid>
                <a:gridCol w="1850395">
                  <a:extLst>
                    <a:ext uri="{9D8B030D-6E8A-4147-A177-3AD203B41FA5}">
                      <a16:colId xmlns:a16="http://schemas.microsoft.com/office/drawing/2014/main" val="2956878705"/>
                    </a:ext>
                  </a:extLst>
                </a:gridCol>
                <a:gridCol w="1608208">
                  <a:extLst>
                    <a:ext uri="{9D8B030D-6E8A-4147-A177-3AD203B41FA5}">
                      <a16:colId xmlns:a16="http://schemas.microsoft.com/office/drawing/2014/main" val="1518275846"/>
                    </a:ext>
                  </a:extLst>
                </a:gridCol>
                <a:gridCol w="1656007">
                  <a:extLst>
                    <a:ext uri="{9D8B030D-6E8A-4147-A177-3AD203B41FA5}">
                      <a16:colId xmlns:a16="http://schemas.microsoft.com/office/drawing/2014/main" val="2443079289"/>
                    </a:ext>
                  </a:extLst>
                </a:gridCol>
              </a:tblGrid>
              <a:tr h="453351">
                <a:tc>
                  <a:txBody>
                    <a:bodyPr/>
                    <a:lstStyle/>
                    <a:p>
                      <a:pPr algn="ctr">
                        <a:lnSpc>
                          <a:spcPct val="110000"/>
                        </a:lnSpc>
                        <a:spcAft>
                          <a:spcPts val="600"/>
                        </a:spcAft>
                      </a:pPr>
                      <a:r>
                        <a:rPr lang="en-GB" sz="2000" spc="-10">
                          <a:effectLst/>
                        </a:rPr>
                        <a:t>Source</a:t>
                      </a:r>
                      <a:endParaRPr lang="en-GB" sz="2000" spc="-10">
                        <a:effectLst/>
                        <a:latin typeface="Calibri" panose="020F0502020204030204" pitchFamily="34" charset="0"/>
                        <a:ea typeface="Calibri" panose="020F0502020204030204" pitchFamily="34" charset="0"/>
                        <a:cs typeface="Times New Roman (Body CS)"/>
                      </a:endParaRPr>
                    </a:p>
                  </a:txBody>
                  <a:tcPr marL="36195" marR="36195" marT="36195" marB="36195">
                    <a:solidFill>
                      <a:srgbClr val="009EA0"/>
                    </a:solidFill>
                  </a:tcPr>
                </a:tc>
                <a:tc gridSpan="2">
                  <a:txBody>
                    <a:bodyPr/>
                    <a:lstStyle/>
                    <a:p>
                      <a:pPr algn="ctr">
                        <a:lnSpc>
                          <a:spcPct val="110000"/>
                        </a:lnSpc>
                        <a:spcAft>
                          <a:spcPts val="600"/>
                        </a:spcAft>
                      </a:pPr>
                      <a:r>
                        <a:rPr lang="en-GB" sz="2000" spc="-10">
                          <a:effectLst/>
                        </a:rPr>
                        <a:t>No of results</a:t>
                      </a:r>
                      <a:endParaRPr lang="en-GB" sz="2000" spc="-10">
                        <a:effectLst/>
                        <a:latin typeface="Calibri" panose="020F0502020204030204" pitchFamily="34" charset="0"/>
                        <a:ea typeface="Calibri" panose="020F0502020204030204" pitchFamily="34" charset="0"/>
                        <a:cs typeface="Times New Roman (Body CS)"/>
                      </a:endParaRPr>
                    </a:p>
                  </a:txBody>
                  <a:tcPr marL="36195" marR="36195" marT="36195" marB="36195">
                    <a:solidFill>
                      <a:srgbClr val="009EA0"/>
                    </a:solidFill>
                  </a:tcPr>
                </a:tc>
                <a:tc hMerge="1">
                  <a:txBody>
                    <a:bodyPr/>
                    <a:lstStyle/>
                    <a:p>
                      <a:endParaRPr lang="en-GB"/>
                    </a:p>
                  </a:txBody>
                  <a:tcPr/>
                </a:tc>
                <a:extLst>
                  <a:ext uri="{0D108BD9-81ED-4DB2-BD59-A6C34878D82A}">
                    <a16:rowId xmlns:a16="http://schemas.microsoft.com/office/drawing/2014/main" val="697351600"/>
                  </a:ext>
                </a:extLst>
              </a:tr>
              <a:tr h="574907">
                <a:tc>
                  <a:txBody>
                    <a:bodyPr/>
                    <a:lstStyle/>
                    <a:p>
                      <a:pPr>
                        <a:lnSpc>
                          <a:spcPct val="110000"/>
                        </a:lnSpc>
                        <a:spcAft>
                          <a:spcPts val="600"/>
                        </a:spcAft>
                      </a:pPr>
                      <a:r>
                        <a:rPr lang="en-GB" sz="2000" spc="-10">
                          <a:effectLst/>
                        </a:rPr>
                        <a:t> </a:t>
                      </a:r>
                      <a:endParaRPr lang="en-GB" sz="2000" spc="-10">
                        <a:effectLst/>
                        <a:latin typeface="Calibri" panose="020F0502020204030204" pitchFamily="34" charset="0"/>
                        <a:ea typeface="Calibri" panose="020F0502020204030204" pitchFamily="34" charset="0"/>
                        <a:cs typeface="Times New Roman (Body CS)"/>
                      </a:endParaRPr>
                    </a:p>
                  </a:txBody>
                  <a:tcPr marL="36195" marR="36195" marT="36195" marB="36195">
                    <a:solidFill>
                      <a:srgbClr val="009EA0"/>
                    </a:solidFill>
                  </a:tcPr>
                </a:tc>
                <a:tc>
                  <a:txBody>
                    <a:bodyPr/>
                    <a:lstStyle/>
                    <a:p>
                      <a:pPr>
                        <a:lnSpc>
                          <a:spcPct val="110000"/>
                        </a:lnSpc>
                        <a:spcAft>
                          <a:spcPts val="600"/>
                        </a:spcAft>
                      </a:pPr>
                      <a:r>
                        <a:rPr lang="en-GB" sz="2000" spc="-10">
                          <a:effectLst/>
                        </a:rPr>
                        <a:t>SLR*</a:t>
                      </a:r>
                      <a:endParaRPr lang="en-GB" sz="2000" spc="-10">
                        <a:effectLst/>
                        <a:latin typeface="Calibri" panose="020F0502020204030204" pitchFamily="34" charset="0"/>
                        <a:ea typeface="Calibri" panose="020F0502020204030204" pitchFamily="34" charset="0"/>
                        <a:cs typeface="Times New Roman (Body CS)"/>
                      </a:endParaRPr>
                    </a:p>
                  </a:txBody>
                  <a:tcPr marL="36195" marR="36195" marT="36195" marB="36195"/>
                </a:tc>
                <a:tc>
                  <a:txBody>
                    <a:bodyPr/>
                    <a:lstStyle/>
                    <a:p>
                      <a:pPr>
                        <a:lnSpc>
                          <a:spcPct val="110000"/>
                        </a:lnSpc>
                        <a:spcAft>
                          <a:spcPts val="600"/>
                        </a:spcAft>
                      </a:pPr>
                      <a:r>
                        <a:rPr lang="en-GB" sz="2000" spc="-10">
                          <a:effectLst/>
                        </a:rPr>
                        <a:t>RCT**</a:t>
                      </a:r>
                      <a:endParaRPr lang="en-GB" sz="2000" spc="-10">
                        <a:effectLst/>
                        <a:latin typeface="Calibri" panose="020F0502020204030204" pitchFamily="34" charset="0"/>
                        <a:ea typeface="Calibri" panose="020F0502020204030204" pitchFamily="34" charset="0"/>
                        <a:cs typeface="Times New Roman (Body CS)"/>
                      </a:endParaRPr>
                    </a:p>
                  </a:txBody>
                  <a:tcPr marL="36195" marR="36195" marT="36195" marB="36195"/>
                </a:tc>
                <a:extLst>
                  <a:ext uri="{0D108BD9-81ED-4DB2-BD59-A6C34878D82A}">
                    <a16:rowId xmlns:a16="http://schemas.microsoft.com/office/drawing/2014/main" val="3514001"/>
                  </a:ext>
                </a:extLst>
              </a:tr>
              <a:tr h="574907">
                <a:tc>
                  <a:txBody>
                    <a:bodyPr/>
                    <a:lstStyle/>
                    <a:p>
                      <a:pPr>
                        <a:lnSpc>
                          <a:spcPct val="110000"/>
                        </a:lnSpc>
                        <a:spcAft>
                          <a:spcPts val="600"/>
                        </a:spcAft>
                      </a:pPr>
                      <a:r>
                        <a:rPr lang="en-GB" sz="2000" spc="-10">
                          <a:effectLst/>
                        </a:rPr>
                        <a:t>Cochrane Library</a:t>
                      </a:r>
                      <a:endParaRPr lang="en-GB" sz="2000" spc="-10">
                        <a:effectLst/>
                        <a:latin typeface="Calibri" panose="020F0502020204030204" pitchFamily="34" charset="0"/>
                        <a:ea typeface="Calibri" panose="020F0502020204030204" pitchFamily="34" charset="0"/>
                        <a:cs typeface="Times New Roman (Body CS)"/>
                      </a:endParaRPr>
                    </a:p>
                  </a:txBody>
                  <a:tcPr marL="36195" marR="36195" marT="36195" marB="36195">
                    <a:solidFill>
                      <a:srgbClr val="009EA0"/>
                    </a:solidFill>
                  </a:tcPr>
                </a:tc>
                <a:tc>
                  <a:txBody>
                    <a:bodyPr/>
                    <a:lstStyle/>
                    <a:p>
                      <a:pPr>
                        <a:lnSpc>
                          <a:spcPct val="110000"/>
                        </a:lnSpc>
                        <a:spcAft>
                          <a:spcPts val="600"/>
                        </a:spcAft>
                      </a:pPr>
                      <a:r>
                        <a:rPr lang="en-GB" sz="2000" spc="-10">
                          <a:effectLst/>
                        </a:rPr>
                        <a:t>3</a:t>
                      </a:r>
                      <a:endParaRPr lang="en-GB" sz="2000" spc="-10">
                        <a:effectLst/>
                        <a:latin typeface="Calibri" panose="020F0502020204030204" pitchFamily="34" charset="0"/>
                        <a:ea typeface="Calibri" panose="020F0502020204030204" pitchFamily="34" charset="0"/>
                        <a:cs typeface="Times New Roman (Body CS)"/>
                      </a:endParaRPr>
                    </a:p>
                  </a:txBody>
                  <a:tcPr marL="36195" marR="36195" marT="36195" marB="36195"/>
                </a:tc>
                <a:tc>
                  <a:txBody>
                    <a:bodyPr/>
                    <a:lstStyle/>
                    <a:p>
                      <a:pPr>
                        <a:lnSpc>
                          <a:spcPct val="110000"/>
                        </a:lnSpc>
                        <a:spcAft>
                          <a:spcPts val="600"/>
                        </a:spcAft>
                      </a:pPr>
                      <a:r>
                        <a:rPr lang="en-GB" sz="2000" spc="-10">
                          <a:effectLst/>
                        </a:rPr>
                        <a:t>78</a:t>
                      </a:r>
                      <a:endParaRPr lang="en-GB" sz="2000" spc="-10">
                        <a:effectLst/>
                        <a:latin typeface="Calibri" panose="020F0502020204030204" pitchFamily="34" charset="0"/>
                        <a:ea typeface="Calibri" panose="020F0502020204030204" pitchFamily="34" charset="0"/>
                        <a:cs typeface="Times New Roman (Body CS)"/>
                      </a:endParaRPr>
                    </a:p>
                  </a:txBody>
                  <a:tcPr marL="36195" marR="36195" marT="36195" marB="36195"/>
                </a:tc>
                <a:extLst>
                  <a:ext uri="{0D108BD9-81ED-4DB2-BD59-A6C34878D82A}">
                    <a16:rowId xmlns:a16="http://schemas.microsoft.com/office/drawing/2014/main" val="1806718601"/>
                  </a:ext>
                </a:extLst>
              </a:tr>
              <a:tr h="574907">
                <a:tc>
                  <a:txBody>
                    <a:bodyPr/>
                    <a:lstStyle/>
                    <a:p>
                      <a:pPr>
                        <a:lnSpc>
                          <a:spcPct val="110000"/>
                        </a:lnSpc>
                        <a:spcAft>
                          <a:spcPts val="600"/>
                        </a:spcAft>
                      </a:pPr>
                      <a:r>
                        <a:rPr lang="en-GB" sz="2000" spc="-10">
                          <a:effectLst/>
                        </a:rPr>
                        <a:t>Embase</a:t>
                      </a:r>
                      <a:endParaRPr lang="en-GB" sz="2000" spc="-10">
                        <a:effectLst/>
                        <a:latin typeface="Calibri" panose="020F0502020204030204" pitchFamily="34" charset="0"/>
                        <a:ea typeface="Calibri" panose="020F0502020204030204" pitchFamily="34" charset="0"/>
                        <a:cs typeface="Times New Roman (Body CS)"/>
                      </a:endParaRPr>
                    </a:p>
                  </a:txBody>
                  <a:tcPr marL="36195" marR="36195" marT="36195" marB="36195">
                    <a:solidFill>
                      <a:srgbClr val="009EA0"/>
                    </a:solidFill>
                  </a:tcPr>
                </a:tc>
                <a:tc>
                  <a:txBody>
                    <a:bodyPr/>
                    <a:lstStyle/>
                    <a:p>
                      <a:pPr>
                        <a:lnSpc>
                          <a:spcPct val="110000"/>
                        </a:lnSpc>
                        <a:spcAft>
                          <a:spcPts val="600"/>
                        </a:spcAft>
                      </a:pPr>
                      <a:r>
                        <a:rPr lang="en-GB" sz="2000" spc="-10">
                          <a:effectLst/>
                        </a:rPr>
                        <a:t>1</a:t>
                      </a:r>
                      <a:endParaRPr lang="en-GB" sz="2000" spc="-10">
                        <a:effectLst/>
                        <a:latin typeface="Calibri" panose="020F0502020204030204" pitchFamily="34" charset="0"/>
                        <a:ea typeface="Calibri" panose="020F0502020204030204" pitchFamily="34" charset="0"/>
                        <a:cs typeface="Times New Roman (Body CS)"/>
                      </a:endParaRPr>
                    </a:p>
                  </a:txBody>
                  <a:tcPr marL="36195" marR="36195" marT="36195" marB="36195"/>
                </a:tc>
                <a:tc>
                  <a:txBody>
                    <a:bodyPr/>
                    <a:lstStyle/>
                    <a:p>
                      <a:pPr>
                        <a:lnSpc>
                          <a:spcPct val="110000"/>
                        </a:lnSpc>
                        <a:spcAft>
                          <a:spcPts val="600"/>
                        </a:spcAft>
                      </a:pPr>
                      <a:r>
                        <a:rPr lang="en-GB" sz="2000" spc="-10">
                          <a:effectLst/>
                        </a:rPr>
                        <a:t>4</a:t>
                      </a:r>
                      <a:endParaRPr lang="en-GB" sz="2000" spc="-10">
                        <a:effectLst/>
                        <a:latin typeface="Calibri" panose="020F0502020204030204" pitchFamily="34" charset="0"/>
                        <a:ea typeface="Calibri" panose="020F0502020204030204" pitchFamily="34" charset="0"/>
                        <a:cs typeface="Times New Roman (Body CS)"/>
                      </a:endParaRPr>
                    </a:p>
                  </a:txBody>
                  <a:tcPr marL="36195" marR="36195" marT="36195" marB="36195"/>
                </a:tc>
                <a:extLst>
                  <a:ext uri="{0D108BD9-81ED-4DB2-BD59-A6C34878D82A}">
                    <a16:rowId xmlns:a16="http://schemas.microsoft.com/office/drawing/2014/main" val="352115848"/>
                  </a:ext>
                </a:extLst>
              </a:tr>
              <a:tr h="574907">
                <a:tc>
                  <a:txBody>
                    <a:bodyPr/>
                    <a:lstStyle/>
                    <a:p>
                      <a:pPr>
                        <a:lnSpc>
                          <a:spcPct val="110000"/>
                        </a:lnSpc>
                        <a:spcAft>
                          <a:spcPts val="600"/>
                        </a:spcAft>
                      </a:pPr>
                      <a:r>
                        <a:rPr lang="en-GB" sz="2000" spc="-10">
                          <a:effectLst/>
                        </a:rPr>
                        <a:t>ERIC</a:t>
                      </a:r>
                      <a:endParaRPr lang="en-GB" sz="2000" spc="-10">
                        <a:effectLst/>
                        <a:latin typeface="Calibri" panose="020F0502020204030204" pitchFamily="34" charset="0"/>
                        <a:ea typeface="Calibri" panose="020F0502020204030204" pitchFamily="34" charset="0"/>
                        <a:cs typeface="Times New Roman (Body CS)"/>
                      </a:endParaRPr>
                    </a:p>
                  </a:txBody>
                  <a:tcPr marL="36195" marR="36195" marT="36195" marB="36195">
                    <a:solidFill>
                      <a:srgbClr val="009EA0"/>
                    </a:solidFill>
                  </a:tcPr>
                </a:tc>
                <a:tc>
                  <a:txBody>
                    <a:bodyPr/>
                    <a:lstStyle/>
                    <a:p>
                      <a:pPr>
                        <a:lnSpc>
                          <a:spcPct val="110000"/>
                        </a:lnSpc>
                        <a:spcAft>
                          <a:spcPts val="600"/>
                        </a:spcAft>
                      </a:pPr>
                      <a:r>
                        <a:rPr lang="en-GB" sz="2000" spc="-10">
                          <a:effectLst/>
                        </a:rPr>
                        <a:t>91</a:t>
                      </a:r>
                      <a:endParaRPr lang="en-GB" sz="2000" spc="-10">
                        <a:effectLst/>
                        <a:latin typeface="Calibri" panose="020F0502020204030204" pitchFamily="34" charset="0"/>
                        <a:ea typeface="Calibri" panose="020F0502020204030204" pitchFamily="34" charset="0"/>
                        <a:cs typeface="Times New Roman (Body CS)"/>
                      </a:endParaRPr>
                    </a:p>
                  </a:txBody>
                  <a:tcPr marL="36195" marR="36195" marT="36195" marB="36195"/>
                </a:tc>
                <a:tc>
                  <a:txBody>
                    <a:bodyPr/>
                    <a:lstStyle/>
                    <a:p>
                      <a:pPr>
                        <a:lnSpc>
                          <a:spcPct val="110000"/>
                        </a:lnSpc>
                        <a:spcAft>
                          <a:spcPts val="600"/>
                        </a:spcAft>
                      </a:pPr>
                      <a:r>
                        <a:rPr lang="en-GB" sz="2000" spc="-10">
                          <a:effectLst/>
                        </a:rPr>
                        <a:t>0</a:t>
                      </a:r>
                      <a:endParaRPr lang="en-GB" sz="2000" spc="-10">
                        <a:effectLst/>
                        <a:latin typeface="Calibri" panose="020F0502020204030204" pitchFamily="34" charset="0"/>
                        <a:ea typeface="Calibri" panose="020F0502020204030204" pitchFamily="34" charset="0"/>
                        <a:cs typeface="Times New Roman (Body CS)"/>
                      </a:endParaRPr>
                    </a:p>
                  </a:txBody>
                  <a:tcPr marL="36195" marR="36195" marT="36195" marB="36195"/>
                </a:tc>
                <a:extLst>
                  <a:ext uri="{0D108BD9-81ED-4DB2-BD59-A6C34878D82A}">
                    <a16:rowId xmlns:a16="http://schemas.microsoft.com/office/drawing/2014/main" val="669981158"/>
                  </a:ext>
                </a:extLst>
              </a:tr>
              <a:tr h="574907">
                <a:tc>
                  <a:txBody>
                    <a:bodyPr/>
                    <a:lstStyle/>
                    <a:p>
                      <a:pPr>
                        <a:lnSpc>
                          <a:spcPct val="110000"/>
                        </a:lnSpc>
                        <a:spcAft>
                          <a:spcPts val="600"/>
                        </a:spcAft>
                      </a:pPr>
                      <a:r>
                        <a:rPr lang="en-GB" sz="2000" spc="-10">
                          <a:effectLst/>
                        </a:rPr>
                        <a:t>Medline</a:t>
                      </a:r>
                      <a:endParaRPr lang="en-GB" sz="2000" spc="-10">
                        <a:effectLst/>
                        <a:latin typeface="Calibri" panose="020F0502020204030204" pitchFamily="34" charset="0"/>
                        <a:ea typeface="Calibri" panose="020F0502020204030204" pitchFamily="34" charset="0"/>
                        <a:cs typeface="Times New Roman (Body CS)"/>
                      </a:endParaRPr>
                    </a:p>
                  </a:txBody>
                  <a:tcPr marL="36195" marR="36195" marT="36195" marB="36195">
                    <a:solidFill>
                      <a:srgbClr val="009EA0"/>
                    </a:solidFill>
                  </a:tcPr>
                </a:tc>
                <a:tc>
                  <a:txBody>
                    <a:bodyPr/>
                    <a:lstStyle/>
                    <a:p>
                      <a:pPr>
                        <a:lnSpc>
                          <a:spcPct val="110000"/>
                        </a:lnSpc>
                        <a:spcAft>
                          <a:spcPts val="600"/>
                        </a:spcAft>
                      </a:pPr>
                      <a:r>
                        <a:rPr lang="en-GB" sz="2000" spc="-10">
                          <a:effectLst/>
                        </a:rPr>
                        <a:t>10</a:t>
                      </a:r>
                      <a:endParaRPr lang="en-GB" sz="2000" spc="-10">
                        <a:effectLst/>
                        <a:latin typeface="Calibri" panose="020F0502020204030204" pitchFamily="34" charset="0"/>
                        <a:ea typeface="Calibri" panose="020F0502020204030204" pitchFamily="34" charset="0"/>
                        <a:cs typeface="Times New Roman (Body CS)"/>
                      </a:endParaRPr>
                    </a:p>
                  </a:txBody>
                  <a:tcPr marL="36195" marR="36195" marT="36195" marB="36195"/>
                </a:tc>
                <a:tc>
                  <a:txBody>
                    <a:bodyPr/>
                    <a:lstStyle/>
                    <a:p>
                      <a:pPr>
                        <a:lnSpc>
                          <a:spcPct val="110000"/>
                        </a:lnSpc>
                        <a:spcAft>
                          <a:spcPts val="600"/>
                        </a:spcAft>
                      </a:pPr>
                      <a:r>
                        <a:rPr lang="en-GB" sz="2000" spc="-10">
                          <a:effectLst/>
                        </a:rPr>
                        <a:t>61</a:t>
                      </a:r>
                      <a:endParaRPr lang="en-GB" sz="2000" spc="-10">
                        <a:effectLst/>
                        <a:latin typeface="Calibri" panose="020F0502020204030204" pitchFamily="34" charset="0"/>
                        <a:ea typeface="Calibri" panose="020F0502020204030204" pitchFamily="34" charset="0"/>
                        <a:cs typeface="Times New Roman (Body CS)"/>
                      </a:endParaRPr>
                    </a:p>
                  </a:txBody>
                  <a:tcPr marL="36195" marR="36195" marT="36195" marB="36195"/>
                </a:tc>
                <a:extLst>
                  <a:ext uri="{0D108BD9-81ED-4DB2-BD59-A6C34878D82A}">
                    <a16:rowId xmlns:a16="http://schemas.microsoft.com/office/drawing/2014/main" val="1059549226"/>
                  </a:ext>
                </a:extLst>
              </a:tr>
              <a:tr h="574907">
                <a:tc>
                  <a:txBody>
                    <a:bodyPr/>
                    <a:lstStyle/>
                    <a:p>
                      <a:pPr>
                        <a:lnSpc>
                          <a:spcPct val="110000"/>
                        </a:lnSpc>
                        <a:spcAft>
                          <a:spcPts val="600"/>
                        </a:spcAft>
                      </a:pPr>
                      <a:r>
                        <a:rPr lang="en-GB" sz="2000" spc="-10">
                          <a:effectLst/>
                        </a:rPr>
                        <a:t>PubMed</a:t>
                      </a:r>
                      <a:endParaRPr lang="en-GB" sz="2000" spc="-10">
                        <a:effectLst/>
                        <a:latin typeface="Calibri" panose="020F0502020204030204" pitchFamily="34" charset="0"/>
                        <a:ea typeface="Calibri" panose="020F0502020204030204" pitchFamily="34" charset="0"/>
                        <a:cs typeface="Times New Roman (Body CS)"/>
                      </a:endParaRPr>
                    </a:p>
                  </a:txBody>
                  <a:tcPr marL="36195" marR="36195" marT="36195" marB="36195">
                    <a:solidFill>
                      <a:srgbClr val="009EA0"/>
                    </a:solidFill>
                  </a:tcPr>
                </a:tc>
                <a:tc>
                  <a:txBody>
                    <a:bodyPr/>
                    <a:lstStyle/>
                    <a:p>
                      <a:pPr>
                        <a:lnSpc>
                          <a:spcPct val="110000"/>
                        </a:lnSpc>
                        <a:spcAft>
                          <a:spcPts val="600"/>
                        </a:spcAft>
                      </a:pPr>
                      <a:r>
                        <a:rPr lang="en-GB" sz="2000" spc="-10">
                          <a:effectLst/>
                        </a:rPr>
                        <a:t>54</a:t>
                      </a:r>
                      <a:endParaRPr lang="en-GB" sz="2000" spc="-10">
                        <a:effectLst/>
                        <a:latin typeface="Calibri" panose="020F0502020204030204" pitchFamily="34" charset="0"/>
                        <a:ea typeface="Calibri" panose="020F0502020204030204" pitchFamily="34" charset="0"/>
                        <a:cs typeface="Times New Roman (Body CS)"/>
                      </a:endParaRPr>
                    </a:p>
                  </a:txBody>
                  <a:tcPr marL="36195" marR="36195" marT="36195" marB="36195"/>
                </a:tc>
                <a:tc>
                  <a:txBody>
                    <a:bodyPr/>
                    <a:lstStyle/>
                    <a:p>
                      <a:pPr>
                        <a:lnSpc>
                          <a:spcPct val="110000"/>
                        </a:lnSpc>
                        <a:spcAft>
                          <a:spcPts val="600"/>
                        </a:spcAft>
                      </a:pPr>
                      <a:r>
                        <a:rPr lang="en-GB" sz="2000" spc="-10">
                          <a:effectLst/>
                        </a:rPr>
                        <a:t>72</a:t>
                      </a:r>
                      <a:endParaRPr lang="en-GB" sz="2000" spc="-10">
                        <a:effectLst/>
                        <a:latin typeface="Calibri" panose="020F0502020204030204" pitchFamily="34" charset="0"/>
                        <a:ea typeface="Calibri" panose="020F0502020204030204" pitchFamily="34" charset="0"/>
                        <a:cs typeface="Times New Roman (Body CS)"/>
                      </a:endParaRPr>
                    </a:p>
                  </a:txBody>
                  <a:tcPr marL="36195" marR="36195" marT="36195" marB="36195"/>
                </a:tc>
                <a:extLst>
                  <a:ext uri="{0D108BD9-81ED-4DB2-BD59-A6C34878D82A}">
                    <a16:rowId xmlns:a16="http://schemas.microsoft.com/office/drawing/2014/main" val="2095852886"/>
                  </a:ext>
                </a:extLst>
              </a:tr>
              <a:tr h="574907">
                <a:tc>
                  <a:txBody>
                    <a:bodyPr/>
                    <a:lstStyle/>
                    <a:p>
                      <a:pPr>
                        <a:lnSpc>
                          <a:spcPct val="110000"/>
                        </a:lnSpc>
                        <a:spcAft>
                          <a:spcPts val="600"/>
                        </a:spcAft>
                      </a:pPr>
                      <a:r>
                        <a:rPr lang="en-GB" sz="2000" spc="-10">
                          <a:effectLst/>
                        </a:rPr>
                        <a:t>Web of Science</a:t>
                      </a:r>
                      <a:endParaRPr lang="en-GB" sz="2000" spc="-10">
                        <a:effectLst/>
                        <a:latin typeface="Calibri" panose="020F0502020204030204" pitchFamily="34" charset="0"/>
                        <a:ea typeface="Calibri" panose="020F0502020204030204" pitchFamily="34" charset="0"/>
                        <a:cs typeface="Times New Roman (Body CS)"/>
                      </a:endParaRPr>
                    </a:p>
                  </a:txBody>
                  <a:tcPr marL="36195" marR="36195" marT="36195" marB="36195">
                    <a:solidFill>
                      <a:srgbClr val="009EA0"/>
                    </a:solidFill>
                  </a:tcPr>
                </a:tc>
                <a:tc>
                  <a:txBody>
                    <a:bodyPr/>
                    <a:lstStyle/>
                    <a:p>
                      <a:pPr>
                        <a:lnSpc>
                          <a:spcPct val="110000"/>
                        </a:lnSpc>
                        <a:spcAft>
                          <a:spcPts val="600"/>
                        </a:spcAft>
                      </a:pPr>
                      <a:r>
                        <a:rPr lang="en-GB" sz="2000" spc="-10">
                          <a:effectLst/>
                        </a:rPr>
                        <a:t>101</a:t>
                      </a:r>
                      <a:endParaRPr lang="en-GB" sz="2000" spc="-10">
                        <a:effectLst/>
                        <a:latin typeface="Calibri" panose="020F0502020204030204" pitchFamily="34" charset="0"/>
                        <a:ea typeface="Calibri" panose="020F0502020204030204" pitchFamily="34" charset="0"/>
                        <a:cs typeface="Times New Roman (Body CS)"/>
                      </a:endParaRPr>
                    </a:p>
                  </a:txBody>
                  <a:tcPr marL="36195" marR="36195" marT="36195" marB="36195"/>
                </a:tc>
                <a:tc>
                  <a:txBody>
                    <a:bodyPr/>
                    <a:lstStyle/>
                    <a:p>
                      <a:pPr>
                        <a:lnSpc>
                          <a:spcPct val="110000"/>
                        </a:lnSpc>
                        <a:spcAft>
                          <a:spcPts val="600"/>
                        </a:spcAft>
                      </a:pPr>
                      <a:r>
                        <a:rPr lang="en-GB" sz="2000" spc="-10">
                          <a:effectLst/>
                        </a:rPr>
                        <a:t>14</a:t>
                      </a:r>
                      <a:endParaRPr lang="en-GB" sz="2000" spc="-10">
                        <a:effectLst/>
                        <a:latin typeface="Calibri" panose="020F0502020204030204" pitchFamily="34" charset="0"/>
                        <a:ea typeface="Calibri" panose="020F0502020204030204" pitchFamily="34" charset="0"/>
                        <a:cs typeface="Times New Roman (Body CS)"/>
                      </a:endParaRPr>
                    </a:p>
                  </a:txBody>
                  <a:tcPr marL="36195" marR="36195" marT="36195" marB="36195"/>
                </a:tc>
                <a:extLst>
                  <a:ext uri="{0D108BD9-81ED-4DB2-BD59-A6C34878D82A}">
                    <a16:rowId xmlns:a16="http://schemas.microsoft.com/office/drawing/2014/main" val="3896066316"/>
                  </a:ext>
                </a:extLst>
              </a:tr>
              <a:tr h="574907">
                <a:tc>
                  <a:txBody>
                    <a:bodyPr/>
                    <a:lstStyle/>
                    <a:p>
                      <a:pPr>
                        <a:lnSpc>
                          <a:spcPct val="110000"/>
                        </a:lnSpc>
                        <a:spcAft>
                          <a:spcPts val="600"/>
                        </a:spcAft>
                      </a:pPr>
                      <a:r>
                        <a:rPr lang="en-GB" sz="2000" b="0" spc="-10">
                          <a:effectLst/>
                        </a:rPr>
                        <a:t>Total</a:t>
                      </a:r>
                      <a:endParaRPr lang="en-GB" sz="2000" b="0" spc="-10">
                        <a:effectLst/>
                        <a:latin typeface="Calibri" panose="020F0502020204030204" pitchFamily="34" charset="0"/>
                        <a:ea typeface="Calibri" panose="020F0502020204030204" pitchFamily="34" charset="0"/>
                        <a:cs typeface="Times New Roman (Body CS)"/>
                      </a:endParaRPr>
                    </a:p>
                  </a:txBody>
                  <a:tcPr marL="36195" marR="36195" marT="36195" marB="36195">
                    <a:solidFill>
                      <a:srgbClr val="009EA0"/>
                    </a:solidFill>
                  </a:tcPr>
                </a:tc>
                <a:tc>
                  <a:txBody>
                    <a:bodyPr/>
                    <a:lstStyle/>
                    <a:p>
                      <a:pPr>
                        <a:lnSpc>
                          <a:spcPct val="110000"/>
                        </a:lnSpc>
                        <a:spcAft>
                          <a:spcPts val="600"/>
                        </a:spcAft>
                      </a:pPr>
                      <a:r>
                        <a:rPr lang="en-GB" sz="2000" spc="-10">
                          <a:effectLst/>
                        </a:rPr>
                        <a:t>260/ </a:t>
                      </a:r>
                      <a:r>
                        <a:rPr lang="en-GB" sz="2000" b="1" spc="-10">
                          <a:effectLst/>
                        </a:rPr>
                        <a:t>141</a:t>
                      </a:r>
                      <a:endParaRPr lang="en-GB" sz="2000" b="1" spc="-10">
                        <a:effectLst/>
                        <a:latin typeface="Calibri" panose="020F0502020204030204" pitchFamily="34" charset="0"/>
                        <a:ea typeface="Calibri" panose="020F0502020204030204" pitchFamily="34" charset="0"/>
                        <a:cs typeface="Times New Roman (Body CS)"/>
                      </a:endParaRPr>
                    </a:p>
                  </a:txBody>
                  <a:tcPr marL="36195" marR="36195" marT="36195" marB="36195"/>
                </a:tc>
                <a:tc>
                  <a:txBody>
                    <a:bodyPr/>
                    <a:lstStyle/>
                    <a:p>
                      <a:pPr>
                        <a:lnSpc>
                          <a:spcPct val="110000"/>
                        </a:lnSpc>
                        <a:spcAft>
                          <a:spcPts val="600"/>
                        </a:spcAft>
                      </a:pPr>
                      <a:r>
                        <a:rPr lang="en-GB" sz="2000" spc="-10">
                          <a:effectLst/>
                        </a:rPr>
                        <a:t>229/ </a:t>
                      </a:r>
                      <a:r>
                        <a:rPr lang="en-GB" sz="2000" b="1" spc="-10">
                          <a:effectLst/>
                        </a:rPr>
                        <a:t>152</a:t>
                      </a:r>
                      <a:endParaRPr lang="en-GB" sz="2000" b="1" spc="-10">
                        <a:effectLst/>
                        <a:latin typeface="Calibri" panose="020F0502020204030204" pitchFamily="34" charset="0"/>
                        <a:ea typeface="Calibri" panose="020F0502020204030204" pitchFamily="34" charset="0"/>
                        <a:cs typeface="Times New Roman (Body CS)"/>
                      </a:endParaRPr>
                    </a:p>
                  </a:txBody>
                  <a:tcPr marL="36195" marR="36195" marT="36195" marB="36195"/>
                </a:tc>
                <a:extLst>
                  <a:ext uri="{0D108BD9-81ED-4DB2-BD59-A6C34878D82A}">
                    <a16:rowId xmlns:a16="http://schemas.microsoft.com/office/drawing/2014/main" val="1620634407"/>
                  </a:ext>
                </a:extLst>
              </a:tr>
            </a:tbl>
          </a:graphicData>
        </a:graphic>
      </p:graphicFrame>
      <p:graphicFrame>
        <p:nvGraphicFramePr>
          <p:cNvPr id="5" name="Content Placeholder 2">
            <a:extLst>
              <a:ext uri="{FF2B5EF4-FFF2-40B4-BE49-F238E27FC236}">
                <a16:creationId xmlns:a16="http://schemas.microsoft.com/office/drawing/2014/main" id="{24B1C07E-CAD1-D5C8-04AC-7AFACCB34D9E}"/>
              </a:ext>
            </a:extLst>
          </p:cNvPr>
          <p:cNvGraphicFramePr>
            <a:graphicFrameLocks noGrp="1"/>
          </p:cNvGraphicFramePr>
          <p:nvPr>
            <p:ph sz="half" idx="2"/>
            <p:extLst>
              <p:ext uri="{D42A27DB-BD31-4B8C-83A1-F6EECF244321}">
                <p14:modId xmlns:p14="http://schemas.microsoft.com/office/powerpoint/2010/main" val="1282011555"/>
              </p:ext>
            </p:extLst>
          </p:nvPr>
        </p:nvGraphicFramePr>
        <p:xfrm>
          <a:off x="286892" y="900000"/>
          <a:ext cx="5211383" cy="577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9479090"/>
      </p:ext>
    </p:extLst>
  </p:cSld>
  <p:clrMapOvr>
    <a:masterClrMapping/>
  </p:clrMapOvr>
  <p:transition>
    <p:fade/>
  </p:transition>
</p:sld>
</file>

<file path=ppt/theme/theme1.xml><?xml version="1.0" encoding="utf-8"?>
<a:theme xmlns:a="http://schemas.openxmlformats.org/drawingml/2006/main" name="KCL CTEL presentation template_180112">
  <a:themeElements>
    <a:clrScheme name="KCL">
      <a:dk1>
        <a:sysClr val="windowText" lastClr="000000"/>
      </a:dk1>
      <a:lt1>
        <a:sysClr val="window" lastClr="FFFFFF"/>
      </a:lt1>
      <a:dk2>
        <a:srgbClr val="0A2D50"/>
      </a:dk2>
      <a:lt2>
        <a:srgbClr val="CDD7DC"/>
      </a:lt2>
      <a:accent1>
        <a:srgbClr val="E2231A"/>
      </a:accent1>
      <a:accent2>
        <a:srgbClr val="FF5F05"/>
      </a:accent2>
      <a:accent3>
        <a:srgbClr val="F5B90F"/>
      </a:accent3>
      <a:accent4>
        <a:srgbClr val="C8E128"/>
      </a:accent4>
      <a:accent5>
        <a:srgbClr val="009EA0"/>
      </a:accent5>
      <a:accent6>
        <a:srgbClr val="005AD2"/>
      </a:accent6>
      <a:hlink>
        <a:srgbClr val="E2231A"/>
      </a:hlink>
      <a:folHlink>
        <a:srgbClr val="E2231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effectLst/>
      </a:spPr>
      <a:bodyPr rtlCol="0" anchor="t" anchorCtr="0"/>
      <a:lstStyle>
        <a:defPPr algn="l">
          <a:defRPr sz="1400" b="1" dirty="0" smtClean="0">
            <a:solidFill>
              <a:schemeClr val="tx1"/>
            </a:solidFill>
            <a:cs typeface="Georgia"/>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3f8fd81-e16b-4126-a8e9-b2ee8a61e2ab">
      <Terms xmlns="http://schemas.microsoft.com/office/infopath/2007/PartnerControls"/>
    </lcf76f155ced4ddcb4097134ff3c332f>
    <TaxCatchAll xmlns="3f6f02f3-36e5-4e22-9dd2-4c5e770f3ab7" xsi:nil="true"/>
    <SharedWithUsers xmlns="606d4bb8-9c1f-426a-bd97-f09ee164aed9">
      <UserInfo>
        <DisplayName>Bricha Kabongo</DisplayName>
        <AccountId>125</AccountId>
        <AccountType/>
      </UserInfo>
    </SharedWithUsers>
    <_dlc_DocId xmlns="606d4bb8-9c1f-426a-bd97-f09ee164aed9">X2TVR5U55D64-1902412686-2437</_dlc_DocId>
    <_dlc_DocIdUrl xmlns="606d4bb8-9c1f-426a-bd97-f09ee164aed9">
      <Url>https://uclpartners.sharepoint.com/sites/UCLPEducationTeam/_layouts/15/DocIdRedir.aspx?ID=X2TVR5U55D64-1902412686-2437</Url>
      <Description>X2TVR5U55D64-1902412686-2437</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91E6ED32796A1145880AA5B8D76554D0" ma:contentTypeVersion="16" ma:contentTypeDescription="Create a new document." ma:contentTypeScope="" ma:versionID="32607a53b870d993aac3db71c905d924">
  <xsd:schema xmlns:xsd="http://www.w3.org/2001/XMLSchema" xmlns:xs="http://www.w3.org/2001/XMLSchema" xmlns:p="http://schemas.microsoft.com/office/2006/metadata/properties" xmlns:ns2="606d4bb8-9c1f-426a-bd97-f09ee164aed9" xmlns:ns3="93f8fd81-e16b-4126-a8e9-b2ee8a61e2ab" xmlns:ns4="3f6f02f3-36e5-4e22-9dd2-4c5e770f3ab7" targetNamespace="http://schemas.microsoft.com/office/2006/metadata/properties" ma:root="true" ma:fieldsID="2877fcb1ecd584f1e7891843d1a3b589" ns2:_="" ns3:_="" ns4:_="">
    <xsd:import namespace="606d4bb8-9c1f-426a-bd97-f09ee164aed9"/>
    <xsd:import namespace="93f8fd81-e16b-4126-a8e9-b2ee8a61e2ab"/>
    <xsd:import namespace="3f6f02f3-36e5-4e22-9dd2-4c5e770f3ab7"/>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2:SharedWithUsers" minOccurs="0"/>
                <xsd:element ref="ns2:SharedWithDetails" minOccurs="0"/>
                <xsd:element ref="ns3:MediaServiceAutoKeyPoints" minOccurs="0"/>
                <xsd:element ref="ns3:MediaServiceKeyPoints" minOccurs="0"/>
                <xsd:element ref="ns3:MediaLengthInSecond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6d4bb8-9c1f-426a-bd97-f09ee164aed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3f8fd81-e16b-4126-a8e9-b2ee8a61e2a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MediaServiceAutoTags" ma:index="19" nillable="true" ma:displayName="Tags" ma:internalName="MediaServiceAutoTags"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ca0b12d-6f22-4b65-b254-9421d2853f7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f6f02f3-36e5-4e22-9dd2-4c5e770f3ab7"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f35a8a60-59b7-4dfa-8849-e12a441a770c}" ma:internalName="TaxCatchAll" ma:showField="CatchAllData" ma:web="606d4bb8-9c1f-426a-bd97-f09ee164ae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9C8777-C6EC-4528-A529-B1E15BCDF7A3}">
  <ds:schemaRefs>
    <ds:schemaRef ds:uri="http://schemas.microsoft.com/sharepoint/v3/contenttype/forms"/>
  </ds:schemaRefs>
</ds:datastoreItem>
</file>

<file path=customXml/itemProps2.xml><?xml version="1.0" encoding="utf-8"?>
<ds:datastoreItem xmlns:ds="http://schemas.openxmlformats.org/officeDocument/2006/customXml" ds:itemID="{D1B4FFAB-A2D9-4FD5-855F-F65126373F7D}">
  <ds:schemaRefs>
    <ds:schemaRef ds:uri="3f6f02f3-36e5-4e22-9dd2-4c5e770f3ab7"/>
    <ds:schemaRef ds:uri="606d4bb8-9c1f-426a-bd97-f09ee164aed9"/>
    <ds:schemaRef ds:uri="8e67869f-b319-4f8e-812d-d2b9322169ce"/>
    <ds:schemaRef ds:uri="93f8fd81-e16b-4126-a8e9-b2ee8a61e2ab"/>
    <ds:schemaRef ds:uri="a9a9e2ba-2d19-46fe-bf54-0255447a607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3747EC7-8512-4BF7-92FF-F53DC4F57C55}">
  <ds:schemaRefs>
    <ds:schemaRef ds:uri="http://schemas.microsoft.com/sharepoint/events"/>
  </ds:schemaRefs>
</ds:datastoreItem>
</file>

<file path=customXml/itemProps4.xml><?xml version="1.0" encoding="utf-8"?>
<ds:datastoreItem xmlns:ds="http://schemas.openxmlformats.org/officeDocument/2006/customXml" ds:itemID="{265D7EB5-A957-4B83-9E44-25CF4BE7B31D}">
  <ds:schemaRefs>
    <ds:schemaRef ds:uri="3f6f02f3-36e5-4e22-9dd2-4c5e770f3ab7"/>
    <ds:schemaRef ds:uri="606d4bb8-9c1f-426a-bd97-f09ee164aed9"/>
    <ds:schemaRef ds:uri="93f8fd81-e16b-4126-a8e9-b2ee8a61e2a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7337</Words>
  <Application>Microsoft Office PowerPoint</Application>
  <PresentationFormat>Widescreen</PresentationFormat>
  <Paragraphs>444</Paragraphs>
  <Slides>37</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Arial</vt:lpstr>
      <vt:lpstr>Calibri</vt:lpstr>
      <vt:lpstr>Georgia</vt:lpstr>
      <vt:lpstr>Kings Caslon Text</vt:lpstr>
      <vt:lpstr>KingsBureauGrot ThreeSeven</vt:lpstr>
      <vt:lpstr>Nunito Sans</vt:lpstr>
      <vt:lpstr>KCL CTEL presentation template_180112</vt:lpstr>
      <vt:lpstr>PowerPoint Presentation</vt:lpstr>
      <vt:lpstr>Immersive Extended  Reality (XR) technologies:    Where we are?   </vt:lpstr>
      <vt:lpstr>PowerPoint Presentation</vt:lpstr>
      <vt:lpstr>KCL Project: Presentation Plan</vt:lpstr>
      <vt:lpstr>Definitions of Immersive Extended Reality (XR) technology </vt:lpstr>
      <vt:lpstr>Augmented Reality </vt:lpstr>
      <vt:lpstr>Virtual Reality </vt:lpstr>
      <vt:lpstr>Literature review</vt:lpstr>
      <vt:lpstr>Literature review </vt:lpstr>
      <vt:lpstr>Literature review</vt:lpstr>
      <vt:lpstr>Augmented Reality (AR)</vt:lpstr>
      <vt:lpstr>Immersive Virtual Reality (I-VR)</vt:lpstr>
      <vt:lpstr>Literature review: Overview and Summary </vt:lpstr>
      <vt:lpstr>Literature review: XR technologies publication trends </vt:lpstr>
      <vt:lpstr>Interviews</vt:lpstr>
      <vt:lpstr>Interview study – Methodology </vt:lpstr>
      <vt:lpstr>Interview study: Participants and Uptake of XR by Trusts</vt:lpstr>
      <vt:lpstr>Interview study: I-VR potential benefits for learners </vt:lpstr>
      <vt:lpstr>Interview study: I-VR potential benefits for educators  </vt:lpstr>
      <vt:lpstr>Interview study: Barriers and Facilitators of XR Implementation </vt:lpstr>
      <vt:lpstr>Interview study: Barriers of XR Implementation </vt:lpstr>
      <vt:lpstr>Interview study: Barriers of XR Implementation</vt:lpstr>
      <vt:lpstr>Interview study: Barriers of XR Implementation</vt:lpstr>
      <vt:lpstr>Interview study: Facilitators of XR Implementation </vt:lpstr>
      <vt:lpstr>Interview study: Facilitators of XR Implementation </vt:lpstr>
      <vt:lpstr>Interview study: Facilitators of XR Implementation </vt:lpstr>
      <vt:lpstr>Recommendations</vt:lpstr>
      <vt:lpstr>Acknowledgements </vt:lpstr>
      <vt:lpstr>Reference List</vt:lpstr>
      <vt:lpstr>IMSH Conference, Orlando, 20-25 January 2023</vt:lpstr>
      <vt:lpstr>IMSH Research Summit 2023 </vt:lpstr>
      <vt:lpstr>Research Summit: Virtual Reality/Augmented Reality/Hybrid </vt:lpstr>
      <vt:lpstr>IMSH Conference and Exhibition, 22-25 January, 2023</vt:lpstr>
      <vt:lpstr>IMSH Conference and Exhibition, 22-25 January, 2023</vt:lpstr>
      <vt:lpstr>IMSH Conference and Exhibition, 22-25 January, 2023</vt:lpstr>
      <vt:lpstr>IMSH Exhibition, 22-25 January, 2023</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Harrison, Sue</dc:creator>
  <cp:lastModifiedBy>Bricha Kabongo</cp:lastModifiedBy>
  <cp:revision>1</cp:revision>
  <dcterms:created xsi:type="dcterms:W3CDTF">2018-06-13T12:38:06Z</dcterms:created>
  <dcterms:modified xsi:type="dcterms:W3CDTF">2023-02-22T15:16:18Z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0x01010091E6ED32796A1145880AA5B8D76554D0</vt:lpwstr>
  </property>
  <property fmtid="{D5CDD505-2E9C-101B-9397-08002B2CF9AE}" pid="3" name="_dlc_DocIdItemGuid">
    <vt:lpwstr>38aaa131-097e-475d-aec3-8e9faa419e63</vt:lpwstr>
  </property>
  <property fmtid="{D5CDD505-2E9C-101B-9397-08002B2CF9AE}" pid="4" name="MediaServiceImageTags">
    <vt:lpwstr/>
  </property>
</Properties>
</file>